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audio3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9"/>
  </p:notesMasterIdLst>
  <p:sldIdLst>
    <p:sldId id="976" r:id="rId2"/>
    <p:sldId id="905" r:id="rId3"/>
    <p:sldId id="972" r:id="rId4"/>
    <p:sldId id="926" r:id="rId5"/>
    <p:sldId id="928" r:id="rId6"/>
    <p:sldId id="929" r:id="rId7"/>
    <p:sldId id="973" r:id="rId8"/>
    <p:sldId id="991" r:id="rId9"/>
    <p:sldId id="975" r:id="rId10"/>
    <p:sldId id="948" r:id="rId11"/>
    <p:sldId id="949" r:id="rId12"/>
    <p:sldId id="977" r:id="rId13"/>
    <p:sldId id="971" r:id="rId14"/>
    <p:sldId id="989" r:id="rId15"/>
    <p:sldId id="966" r:id="rId16"/>
    <p:sldId id="990" r:id="rId17"/>
    <p:sldId id="925" r:id="rId18"/>
  </p:sldIdLst>
  <p:sldSz cx="12192000" cy="6858000"/>
  <p:notesSz cx="6858000" cy="9144000"/>
  <p:defaultTextStyle>
    <a:defPPr>
      <a:defRPr lang="ar-SA">
        <a:uFillTx/>
      </a:defRPr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uFillTx/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uFillTx/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uFillTx/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uFillTx/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uFillTx/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uFillTx/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uFillTx/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uFillTx/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uFillTx/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اشواق العتيبي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515" autoAdjust="0"/>
    <p:restoredTop sz="86933" autoAdjust="0"/>
  </p:normalViewPr>
  <p:slideViewPr>
    <p:cSldViewPr>
      <p:cViewPr varScale="1">
        <p:scale>
          <a:sx n="64" d="100"/>
          <a:sy n="64" d="100"/>
        </p:scale>
        <p:origin x="798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uFillTx/>
                <a:latin typeface="+mn-lt"/>
                <a:cs typeface="+mn-cs"/>
              </a:defRPr>
            </a:lvl1pPr>
          </a:lstStyle>
          <a:p>
            <a:pPr>
              <a:defRPr>
                <a:uFillTx/>
              </a:defRPr>
            </a:pPr>
            <a:endParaRPr lang="ar-SA">
              <a:uFillTx/>
            </a:endParaRP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uFillTx/>
                <a:latin typeface="+mn-lt"/>
                <a:cs typeface="+mn-cs"/>
              </a:defRPr>
            </a:lvl1pPr>
          </a:lstStyle>
          <a:p>
            <a:pPr>
              <a:defRPr>
                <a:uFillTx/>
              </a:defRPr>
            </a:pPr>
            <a:fld id="{E39DE58E-5E49-47EB-8493-0EE47EAEC1A5}" type="datetimeFigureOut">
              <a:rPr lang="ar-SA">
                <a:uFillTx/>
              </a:rPr>
              <a:pPr>
                <a:defRPr>
                  <a:uFillTx/>
                </a:defRPr>
              </a:pPr>
              <a:t>13/06/44</a:t>
            </a:fld>
            <a:endParaRPr lang="ar-SA">
              <a:uFillTx/>
            </a:endParaRPr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srgbClr val="000000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ar-SA" noProof="0">
              <a:uFillTx/>
            </a:endParaRPr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noProof="0">
                <a:uFillTx/>
              </a:rPr>
              <a:t>انقر لتحرير أنماط النص الرئيسي</a:t>
            </a:r>
          </a:p>
          <a:p>
            <a:pPr lvl="1"/>
            <a:r>
              <a:rPr lang="ar-SA" noProof="0">
                <a:uFillTx/>
              </a:rPr>
              <a:t>المستوى الثاني</a:t>
            </a:r>
          </a:p>
          <a:p>
            <a:pPr lvl="2"/>
            <a:r>
              <a:rPr lang="ar-SA" noProof="0">
                <a:uFillTx/>
              </a:rPr>
              <a:t>المستوى الثالث</a:t>
            </a:r>
          </a:p>
          <a:p>
            <a:pPr lvl="3"/>
            <a:r>
              <a:rPr lang="ar-SA" noProof="0">
                <a:uFillTx/>
              </a:rPr>
              <a:t>المستوى الرابع</a:t>
            </a:r>
          </a:p>
          <a:p>
            <a:pPr lvl="4"/>
            <a:r>
              <a:rPr lang="ar-SA" noProof="0">
                <a:uFillTx/>
              </a:rPr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uFillTx/>
                <a:latin typeface="+mn-lt"/>
                <a:cs typeface="+mn-cs"/>
              </a:defRPr>
            </a:lvl1pPr>
          </a:lstStyle>
          <a:p>
            <a:pPr>
              <a:defRPr>
                <a:uFillTx/>
              </a:defRPr>
            </a:pPr>
            <a:endParaRPr lang="ar-SA">
              <a:uFillTx/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1" eaLnBrk="1" hangingPunct="1">
              <a:defRPr sz="1200">
                <a:uFillTx/>
                <a:latin typeface="Calibri" panose="020F0502020204030204" pitchFamily="34" charset="0"/>
              </a:defRPr>
            </a:lvl1pPr>
          </a:lstStyle>
          <a:p>
            <a:pPr>
              <a:defRPr>
                <a:uFillTx/>
              </a:defRPr>
            </a:pPr>
            <a:fld id="{77C2432C-6050-413A-A2D2-6463990FC1DF}" type="slidenum">
              <a:rPr lang="ar-SA" altLang="ar-SA">
                <a:uFillTx/>
              </a:rPr>
              <a:pPr>
                <a:defRPr>
                  <a:uFillTx/>
                </a:defRPr>
              </a:pPr>
              <a:t>‹#›</a:t>
            </a:fld>
            <a:endParaRPr lang="ar-SA" altLang="ar-SA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2247972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uFillTx/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uFillTx/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uFillTx/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uFillTx/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uFillTx/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ar-SA">
                <a:uFillTx/>
              </a:rPr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r>
              <a:rPr lang="ar-SA">
                <a:uFillTx/>
              </a:rPr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41EE3C7D-6F14-40C0-A99E-106E0152B75F}" type="datetimeFigureOut">
              <a:rPr lang="ar-SA">
                <a:uFillTx/>
              </a:rPr>
              <a:pPr>
                <a:defRPr>
                  <a:uFillTx/>
                </a:defRPr>
              </a:pPr>
              <a:t>13/06/44</a:t>
            </a:fld>
            <a:endParaRPr lang="ar-SA">
              <a:uFillTx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ar-SA">
              <a:uFillTx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FD08D7E0-C4E3-4DF5-8CF9-C42594157645}" type="slidenum">
              <a:rPr lang="ar-SA" altLang="ar-SA">
                <a:uFillTx/>
              </a:rPr>
              <a:pPr>
                <a:defRPr>
                  <a:uFillTx/>
                </a:defRPr>
              </a:pPr>
              <a:t>‹#›</a:t>
            </a:fld>
            <a:endParaRPr lang="ar-SA" altLang="ar-SA">
              <a:uFillTx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>
                <a:uFillTx/>
              </a:rPr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>
                <a:uFillTx/>
              </a:rPr>
              <a:t>انقر لتحرير أنماط النص الرئيسي</a:t>
            </a:r>
          </a:p>
          <a:p>
            <a:pPr lvl="1"/>
            <a:r>
              <a:rPr lang="ar-SA">
                <a:uFillTx/>
              </a:rPr>
              <a:t>المستوى الثاني</a:t>
            </a:r>
          </a:p>
          <a:p>
            <a:pPr lvl="2"/>
            <a:r>
              <a:rPr lang="ar-SA">
                <a:uFillTx/>
              </a:rPr>
              <a:t>المستوى الثالث</a:t>
            </a:r>
          </a:p>
          <a:p>
            <a:pPr lvl="3"/>
            <a:r>
              <a:rPr lang="ar-SA">
                <a:uFillTx/>
              </a:rPr>
              <a:t>المستوى الرابع</a:t>
            </a:r>
          </a:p>
          <a:p>
            <a:pPr lvl="4"/>
            <a:r>
              <a:rPr lang="ar-SA">
                <a:uFillTx/>
              </a:rPr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4A01974F-FB86-431C-871C-BFEB9184C8B8}" type="datetimeFigureOut">
              <a:rPr lang="ar-SA">
                <a:uFillTx/>
              </a:rPr>
              <a:pPr>
                <a:defRPr>
                  <a:uFillTx/>
                </a:defRPr>
              </a:pPr>
              <a:t>13/06/44</a:t>
            </a:fld>
            <a:endParaRPr lang="ar-SA">
              <a:uFillTx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ar-SA">
              <a:uFillTx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349DB037-C468-4F14-86DC-B5D81B213E30}" type="slidenum">
              <a:rPr lang="ar-SA" altLang="ar-SA">
                <a:uFillTx/>
              </a:rPr>
              <a:pPr>
                <a:defRPr>
                  <a:uFillTx/>
                </a:defRPr>
              </a:pPr>
              <a:t>‹#›</a:t>
            </a:fld>
            <a:endParaRPr lang="ar-SA" altLang="ar-SA">
              <a:uFillTx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ar-SA">
                <a:uFillTx/>
              </a:rPr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ar-SA">
                <a:uFillTx/>
              </a:rPr>
              <a:t>انقر لتحرير أنماط النص الرئيسي</a:t>
            </a:r>
          </a:p>
          <a:p>
            <a:pPr lvl="1"/>
            <a:r>
              <a:rPr lang="ar-SA">
                <a:uFillTx/>
              </a:rPr>
              <a:t>المستوى الثاني</a:t>
            </a:r>
          </a:p>
          <a:p>
            <a:pPr lvl="2"/>
            <a:r>
              <a:rPr lang="ar-SA">
                <a:uFillTx/>
              </a:rPr>
              <a:t>المستوى الثالث</a:t>
            </a:r>
          </a:p>
          <a:p>
            <a:pPr lvl="3"/>
            <a:r>
              <a:rPr lang="ar-SA">
                <a:uFillTx/>
              </a:rPr>
              <a:t>المستوى الرابع</a:t>
            </a:r>
          </a:p>
          <a:p>
            <a:pPr lvl="4"/>
            <a:r>
              <a:rPr lang="ar-SA">
                <a:uFillTx/>
              </a:rPr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ED77013E-4003-41AD-81D8-C7E569F4803F}" type="datetimeFigureOut">
              <a:rPr lang="ar-SA">
                <a:uFillTx/>
              </a:rPr>
              <a:pPr>
                <a:defRPr>
                  <a:uFillTx/>
                </a:defRPr>
              </a:pPr>
              <a:t>13/06/44</a:t>
            </a:fld>
            <a:endParaRPr lang="ar-SA">
              <a:uFillTx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ar-SA">
              <a:uFillTx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95A34B15-8FEB-48B7-9950-9918AD0EBC86}" type="slidenum">
              <a:rPr lang="ar-SA" altLang="ar-SA">
                <a:uFillTx/>
              </a:rPr>
              <a:pPr>
                <a:defRPr>
                  <a:uFillTx/>
                </a:defRPr>
              </a:pPr>
              <a:t>‹#›</a:t>
            </a:fld>
            <a:endParaRPr lang="ar-SA" altLang="ar-SA">
              <a:uFillTx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>
                <a:uFillTx/>
              </a:rPr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>
                <a:uFillTx/>
              </a:rPr>
              <a:t>انقر لتحرير أنماط النص الرئيسي</a:t>
            </a:r>
          </a:p>
          <a:p>
            <a:pPr lvl="1"/>
            <a:r>
              <a:rPr lang="ar-SA">
                <a:uFillTx/>
              </a:rPr>
              <a:t>المستوى الثاني</a:t>
            </a:r>
          </a:p>
          <a:p>
            <a:pPr lvl="2"/>
            <a:r>
              <a:rPr lang="ar-SA">
                <a:uFillTx/>
              </a:rPr>
              <a:t>المستوى الثالث</a:t>
            </a:r>
          </a:p>
          <a:p>
            <a:pPr lvl="3"/>
            <a:r>
              <a:rPr lang="ar-SA">
                <a:uFillTx/>
              </a:rPr>
              <a:t>المستوى الرابع</a:t>
            </a:r>
          </a:p>
          <a:p>
            <a:pPr lvl="4"/>
            <a:r>
              <a:rPr lang="ar-SA">
                <a:uFillTx/>
              </a:rPr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7EAFC146-563B-4271-97F4-81E81D7A9B18}" type="datetimeFigureOut">
              <a:rPr lang="ar-SA">
                <a:uFillTx/>
              </a:rPr>
              <a:pPr>
                <a:defRPr>
                  <a:uFillTx/>
                </a:defRPr>
              </a:pPr>
              <a:t>13/06/44</a:t>
            </a:fld>
            <a:endParaRPr lang="ar-SA">
              <a:uFillTx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ar-SA">
              <a:uFillTx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D83C0D9C-956C-4165-B7A0-1D0C90AAFF9F}" type="slidenum">
              <a:rPr lang="ar-SA" altLang="ar-SA">
                <a:uFillTx/>
              </a:rPr>
              <a:pPr>
                <a:defRPr>
                  <a:uFillTx/>
                </a:defRPr>
              </a:pPr>
              <a:t>‹#›</a:t>
            </a:fld>
            <a:endParaRPr lang="ar-SA" altLang="ar-SA">
              <a:uFillTx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>
                <a:uFillTx/>
              </a:defRPr>
            </a:lvl1pPr>
          </a:lstStyle>
          <a:p>
            <a:r>
              <a:rPr lang="ar-SA">
                <a:uFillTx/>
              </a:rPr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uFillTx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pPr lvl="0"/>
            <a:r>
              <a:rPr lang="ar-SA">
                <a:uFillTx/>
              </a:rPr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430BD991-F96B-44D4-880A-532FC338CD92}" type="datetimeFigureOut">
              <a:rPr lang="ar-SA">
                <a:uFillTx/>
              </a:rPr>
              <a:pPr>
                <a:defRPr>
                  <a:uFillTx/>
                </a:defRPr>
              </a:pPr>
              <a:t>13/06/44</a:t>
            </a:fld>
            <a:endParaRPr lang="ar-SA">
              <a:uFillTx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ar-SA">
              <a:uFillTx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EE46B853-0395-47E3-BCAC-AC082382DB73}" type="slidenum">
              <a:rPr lang="ar-SA" altLang="ar-SA">
                <a:uFillTx/>
              </a:rPr>
              <a:pPr>
                <a:defRPr>
                  <a:uFillTx/>
                </a:defRPr>
              </a:pPr>
              <a:t>‹#›</a:t>
            </a:fld>
            <a:endParaRPr lang="ar-SA" altLang="ar-SA">
              <a:uFillTx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>
                <a:uFillTx/>
              </a:rPr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>
                <a:uFillTx/>
              </a:defRPr>
            </a:lvl1pPr>
            <a:lvl2pPr>
              <a:defRPr sz="2400">
                <a:uFillTx/>
              </a:defRPr>
            </a:lvl2pPr>
            <a:lvl3pPr>
              <a:defRPr sz="2000">
                <a:uFillTx/>
              </a:defRPr>
            </a:lvl3pPr>
            <a:lvl4pPr>
              <a:defRPr sz="1800">
                <a:uFillTx/>
              </a:defRPr>
            </a:lvl4pPr>
            <a:lvl5pPr>
              <a:defRPr sz="1800">
                <a:uFillTx/>
              </a:defRPr>
            </a:lvl5pPr>
            <a:lvl6pPr>
              <a:defRPr sz="1800">
                <a:uFillTx/>
              </a:defRPr>
            </a:lvl6pPr>
            <a:lvl7pPr>
              <a:defRPr sz="1800">
                <a:uFillTx/>
              </a:defRPr>
            </a:lvl7pPr>
            <a:lvl8pPr>
              <a:defRPr sz="1800">
                <a:uFillTx/>
              </a:defRPr>
            </a:lvl8pPr>
            <a:lvl9pPr>
              <a:defRPr sz="1800">
                <a:uFillTx/>
              </a:defRPr>
            </a:lvl9pPr>
          </a:lstStyle>
          <a:p>
            <a:pPr lvl="0"/>
            <a:r>
              <a:rPr lang="ar-SA">
                <a:uFillTx/>
              </a:rPr>
              <a:t>انقر لتحرير أنماط النص الرئيسي</a:t>
            </a:r>
          </a:p>
          <a:p>
            <a:pPr lvl="1"/>
            <a:r>
              <a:rPr lang="ar-SA">
                <a:uFillTx/>
              </a:rPr>
              <a:t>المستوى الثاني</a:t>
            </a:r>
          </a:p>
          <a:p>
            <a:pPr lvl="2"/>
            <a:r>
              <a:rPr lang="ar-SA">
                <a:uFillTx/>
              </a:rPr>
              <a:t>المستوى الثالث</a:t>
            </a:r>
          </a:p>
          <a:p>
            <a:pPr lvl="3"/>
            <a:r>
              <a:rPr lang="ar-SA">
                <a:uFillTx/>
              </a:rPr>
              <a:t>المستوى الرابع</a:t>
            </a:r>
          </a:p>
          <a:p>
            <a:pPr lvl="4"/>
            <a:r>
              <a:rPr lang="ar-SA">
                <a:uFillTx/>
              </a:rPr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>
                <a:uFillTx/>
              </a:defRPr>
            </a:lvl1pPr>
            <a:lvl2pPr>
              <a:defRPr sz="2400">
                <a:uFillTx/>
              </a:defRPr>
            </a:lvl2pPr>
            <a:lvl3pPr>
              <a:defRPr sz="2000">
                <a:uFillTx/>
              </a:defRPr>
            </a:lvl3pPr>
            <a:lvl4pPr>
              <a:defRPr sz="1800">
                <a:uFillTx/>
              </a:defRPr>
            </a:lvl4pPr>
            <a:lvl5pPr>
              <a:defRPr sz="1800">
                <a:uFillTx/>
              </a:defRPr>
            </a:lvl5pPr>
            <a:lvl6pPr>
              <a:defRPr sz="1800">
                <a:uFillTx/>
              </a:defRPr>
            </a:lvl6pPr>
            <a:lvl7pPr>
              <a:defRPr sz="1800">
                <a:uFillTx/>
              </a:defRPr>
            </a:lvl7pPr>
            <a:lvl8pPr>
              <a:defRPr sz="1800">
                <a:uFillTx/>
              </a:defRPr>
            </a:lvl8pPr>
            <a:lvl9pPr>
              <a:defRPr sz="1800">
                <a:uFillTx/>
              </a:defRPr>
            </a:lvl9pPr>
          </a:lstStyle>
          <a:p>
            <a:pPr lvl="0"/>
            <a:r>
              <a:rPr lang="ar-SA">
                <a:uFillTx/>
              </a:rPr>
              <a:t>انقر لتحرير أنماط النص الرئيسي</a:t>
            </a:r>
          </a:p>
          <a:p>
            <a:pPr lvl="1"/>
            <a:r>
              <a:rPr lang="ar-SA">
                <a:uFillTx/>
              </a:rPr>
              <a:t>المستوى الثاني</a:t>
            </a:r>
          </a:p>
          <a:p>
            <a:pPr lvl="2"/>
            <a:r>
              <a:rPr lang="ar-SA">
                <a:uFillTx/>
              </a:rPr>
              <a:t>المستوى الثالث</a:t>
            </a:r>
          </a:p>
          <a:p>
            <a:pPr lvl="3"/>
            <a:r>
              <a:rPr lang="ar-SA">
                <a:uFillTx/>
              </a:rPr>
              <a:t>المستوى الرابع</a:t>
            </a:r>
          </a:p>
          <a:p>
            <a:pPr lvl="4"/>
            <a:r>
              <a:rPr lang="ar-SA">
                <a:uFillTx/>
              </a:rPr>
              <a:t>المستوى الخامس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0385AD4E-850F-4A74-AAB7-EE5160585F95}" type="datetimeFigureOut">
              <a:rPr lang="ar-SA">
                <a:uFillTx/>
              </a:rPr>
              <a:pPr>
                <a:defRPr>
                  <a:uFillTx/>
                </a:defRPr>
              </a:pPr>
              <a:t>13/06/44</a:t>
            </a:fld>
            <a:endParaRPr lang="ar-SA">
              <a:uFillTx/>
            </a:endParaRPr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ar-SA">
              <a:uFillTx/>
            </a:endParaRPr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C5A53E09-7C02-4549-8EF0-BC9A5DBF27DB}" type="slidenum">
              <a:rPr lang="ar-SA" altLang="ar-SA">
                <a:uFillTx/>
              </a:rPr>
              <a:pPr>
                <a:defRPr>
                  <a:uFillTx/>
                </a:defRPr>
              </a:pPr>
              <a:t>‹#›</a:t>
            </a:fld>
            <a:endParaRPr lang="ar-SA" altLang="ar-SA">
              <a:uFillTx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r>
              <a:rPr lang="ar-SA">
                <a:uFillTx/>
              </a:rPr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uFillTx/>
              </a:defRPr>
            </a:lvl1pPr>
            <a:lvl2pPr marL="457200" indent="0">
              <a:buNone/>
              <a:defRPr sz="2000" b="1">
                <a:uFillTx/>
              </a:defRPr>
            </a:lvl2pPr>
            <a:lvl3pPr marL="914400" indent="0">
              <a:buNone/>
              <a:defRPr sz="1800" b="1">
                <a:uFillTx/>
              </a:defRPr>
            </a:lvl3pPr>
            <a:lvl4pPr marL="1371600" indent="0">
              <a:buNone/>
              <a:defRPr sz="1600" b="1">
                <a:uFillTx/>
              </a:defRPr>
            </a:lvl4pPr>
            <a:lvl5pPr marL="1828800" indent="0">
              <a:buNone/>
              <a:defRPr sz="1600" b="1">
                <a:uFillTx/>
              </a:defRPr>
            </a:lvl5pPr>
            <a:lvl6pPr marL="2286000" indent="0">
              <a:buNone/>
              <a:defRPr sz="1600" b="1">
                <a:uFillTx/>
              </a:defRPr>
            </a:lvl6pPr>
            <a:lvl7pPr marL="2743200" indent="0">
              <a:buNone/>
              <a:defRPr sz="1600" b="1">
                <a:uFillTx/>
              </a:defRPr>
            </a:lvl7pPr>
            <a:lvl8pPr marL="3200400" indent="0">
              <a:buNone/>
              <a:defRPr sz="1600" b="1">
                <a:uFillTx/>
              </a:defRPr>
            </a:lvl8pPr>
            <a:lvl9pPr marL="3657600" indent="0">
              <a:buNone/>
              <a:defRPr sz="1600" b="1">
                <a:uFillTx/>
              </a:defRPr>
            </a:lvl9pPr>
          </a:lstStyle>
          <a:p>
            <a:pPr lvl="0"/>
            <a:r>
              <a:rPr lang="ar-SA">
                <a:uFillTx/>
              </a:rPr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uFillTx/>
              </a:defRPr>
            </a:lvl1pPr>
            <a:lvl2pPr>
              <a:defRPr sz="2000">
                <a:uFillTx/>
              </a:defRPr>
            </a:lvl2pPr>
            <a:lvl3pPr>
              <a:defRPr sz="1800">
                <a:uFillTx/>
              </a:defRPr>
            </a:lvl3pPr>
            <a:lvl4pPr>
              <a:defRPr sz="1600">
                <a:uFillTx/>
              </a:defRPr>
            </a:lvl4pPr>
            <a:lvl5pPr>
              <a:defRPr sz="1600">
                <a:uFillTx/>
              </a:defRPr>
            </a:lvl5pPr>
            <a:lvl6pPr>
              <a:defRPr sz="1600">
                <a:uFillTx/>
              </a:defRPr>
            </a:lvl6pPr>
            <a:lvl7pPr>
              <a:defRPr sz="1600">
                <a:uFillTx/>
              </a:defRPr>
            </a:lvl7pPr>
            <a:lvl8pPr>
              <a:defRPr sz="1600">
                <a:uFillTx/>
              </a:defRPr>
            </a:lvl8pPr>
            <a:lvl9pPr>
              <a:defRPr sz="1600">
                <a:uFillTx/>
              </a:defRPr>
            </a:lvl9pPr>
          </a:lstStyle>
          <a:p>
            <a:pPr lvl="0"/>
            <a:r>
              <a:rPr lang="ar-SA">
                <a:uFillTx/>
              </a:rPr>
              <a:t>انقر لتحرير أنماط النص الرئيسي</a:t>
            </a:r>
          </a:p>
          <a:p>
            <a:pPr lvl="1"/>
            <a:r>
              <a:rPr lang="ar-SA">
                <a:uFillTx/>
              </a:rPr>
              <a:t>المستوى الثاني</a:t>
            </a:r>
          </a:p>
          <a:p>
            <a:pPr lvl="2"/>
            <a:r>
              <a:rPr lang="ar-SA">
                <a:uFillTx/>
              </a:rPr>
              <a:t>المستوى الثالث</a:t>
            </a:r>
          </a:p>
          <a:p>
            <a:pPr lvl="3"/>
            <a:r>
              <a:rPr lang="ar-SA">
                <a:uFillTx/>
              </a:rPr>
              <a:t>المستوى الرابع</a:t>
            </a:r>
          </a:p>
          <a:p>
            <a:pPr lvl="4"/>
            <a:r>
              <a:rPr lang="ar-SA">
                <a:uFillTx/>
              </a:rPr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uFillTx/>
              </a:defRPr>
            </a:lvl1pPr>
            <a:lvl2pPr marL="457200" indent="0">
              <a:buNone/>
              <a:defRPr sz="2000" b="1">
                <a:uFillTx/>
              </a:defRPr>
            </a:lvl2pPr>
            <a:lvl3pPr marL="914400" indent="0">
              <a:buNone/>
              <a:defRPr sz="1800" b="1">
                <a:uFillTx/>
              </a:defRPr>
            </a:lvl3pPr>
            <a:lvl4pPr marL="1371600" indent="0">
              <a:buNone/>
              <a:defRPr sz="1600" b="1">
                <a:uFillTx/>
              </a:defRPr>
            </a:lvl4pPr>
            <a:lvl5pPr marL="1828800" indent="0">
              <a:buNone/>
              <a:defRPr sz="1600" b="1">
                <a:uFillTx/>
              </a:defRPr>
            </a:lvl5pPr>
            <a:lvl6pPr marL="2286000" indent="0">
              <a:buNone/>
              <a:defRPr sz="1600" b="1">
                <a:uFillTx/>
              </a:defRPr>
            </a:lvl6pPr>
            <a:lvl7pPr marL="2743200" indent="0">
              <a:buNone/>
              <a:defRPr sz="1600" b="1">
                <a:uFillTx/>
              </a:defRPr>
            </a:lvl7pPr>
            <a:lvl8pPr marL="3200400" indent="0">
              <a:buNone/>
              <a:defRPr sz="1600" b="1">
                <a:uFillTx/>
              </a:defRPr>
            </a:lvl8pPr>
            <a:lvl9pPr marL="3657600" indent="0">
              <a:buNone/>
              <a:defRPr sz="1600" b="1">
                <a:uFillTx/>
              </a:defRPr>
            </a:lvl9pPr>
          </a:lstStyle>
          <a:p>
            <a:pPr lvl="0"/>
            <a:r>
              <a:rPr lang="ar-SA">
                <a:uFillTx/>
              </a:rPr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>
                <a:uFillTx/>
              </a:defRPr>
            </a:lvl1pPr>
            <a:lvl2pPr>
              <a:defRPr sz="2000">
                <a:uFillTx/>
              </a:defRPr>
            </a:lvl2pPr>
            <a:lvl3pPr>
              <a:defRPr sz="1800">
                <a:uFillTx/>
              </a:defRPr>
            </a:lvl3pPr>
            <a:lvl4pPr>
              <a:defRPr sz="1600">
                <a:uFillTx/>
              </a:defRPr>
            </a:lvl4pPr>
            <a:lvl5pPr>
              <a:defRPr sz="1600">
                <a:uFillTx/>
              </a:defRPr>
            </a:lvl5pPr>
            <a:lvl6pPr>
              <a:defRPr sz="1600">
                <a:uFillTx/>
              </a:defRPr>
            </a:lvl6pPr>
            <a:lvl7pPr>
              <a:defRPr sz="1600">
                <a:uFillTx/>
              </a:defRPr>
            </a:lvl7pPr>
            <a:lvl8pPr>
              <a:defRPr sz="1600">
                <a:uFillTx/>
              </a:defRPr>
            </a:lvl8pPr>
            <a:lvl9pPr>
              <a:defRPr sz="1600">
                <a:uFillTx/>
              </a:defRPr>
            </a:lvl9pPr>
          </a:lstStyle>
          <a:p>
            <a:pPr lvl="0"/>
            <a:r>
              <a:rPr lang="ar-SA">
                <a:uFillTx/>
              </a:rPr>
              <a:t>انقر لتحرير أنماط النص الرئيسي</a:t>
            </a:r>
          </a:p>
          <a:p>
            <a:pPr lvl="1"/>
            <a:r>
              <a:rPr lang="ar-SA">
                <a:uFillTx/>
              </a:rPr>
              <a:t>المستوى الثاني</a:t>
            </a:r>
          </a:p>
          <a:p>
            <a:pPr lvl="2"/>
            <a:r>
              <a:rPr lang="ar-SA">
                <a:uFillTx/>
              </a:rPr>
              <a:t>المستوى الثالث</a:t>
            </a:r>
          </a:p>
          <a:p>
            <a:pPr lvl="3"/>
            <a:r>
              <a:rPr lang="ar-SA">
                <a:uFillTx/>
              </a:rPr>
              <a:t>المستوى الرابع</a:t>
            </a:r>
          </a:p>
          <a:p>
            <a:pPr lvl="4"/>
            <a:r>
              <a:rPr lang="ar-SA">
                <a:uFillTx/>
              </a:rPr>
              <a:t>المستوى الخامس</a:t>
            </a:r>
          </a:p>
        </p:txBody>
      </p:sp>
      <p:sp>
        <p:nvSpPr>
          <p:cNvPr id="7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4CDFA2A2-A6EE-4B94-9533-B5D83EB2280C}" type="datetimeFigureOut">
              <a:rPr lang="ar-SA">
                <a:uFillTx/>
              </a:rPr>
              <a:pPr>
                <a:defRPr>
                  <a:uFillTx/>
                </a:defRPr>
              </a:pPr>
              <a:t>13/06/44</a:t>
            </a:fld>
            <a:endParaRPr lang="ar-SA">
              <a:uFillTx/>
            </a:endParaRPr>
          </a:p>
        </p:txBody>
      </p:sp>
      <p:sp>
        <p:nvSpPr>
          <p:cNvPr id="8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ar-SA">
              <a:uFillTx/>
            </a:endParaRPr>
          </a:p>
        </p:txBody>
      </p:sp>
      <p:sp>
        <p:nvSpPr>
          <p:cNvPr id="9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FF3A830F-0110-472B-B6C6-828A78C1B88A}" type="slidenum">
              <a:rPr lang="ar-SA" altLang="ar-SA">
                <a:uFillTx/>
              </a:rPr>
              <a:pPr>
                <a:defRPr>
                  <a:uFillTx/>
                </a:defRPr>
              </a:pPr>
              <a:t>‹#›</a:t>
            </a:fld>
            <a:endParaRPr lang="ar-SA" altLang="ar-SA">
              <a:uFillTx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>
                <a:uFillTx/>
              </a:rPr>
              <a:t>انقر لتحرير نمط العنوان الرئيسي</a:t>
            </a:r>
          </a:p>
        </p:txBody>
      </p:sp>
      <p:sp>
        <p:nvSpPr>
          <p:cNvPr id="3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373BD8CB-613E-4246-A68B-CBB7F54DF127}" type="datetimeFigureOut">
              <a:rPr lang="ar-SA">
                <a:uFillTx/>
              </a:rPr>
              <a:pPr>
                <a:defRPr>
                  <a:uFillTx/>
                </a:defRPr>
              </a:pPr>
              <a:t>13/06/44</a:t>
            </a:fld>
            <a:endParaRPr lang="ar-SA">
              <a:uFillTx/>
            </a:endParaRPr>
          </a:p>
        </p:txBody>
      </p:sp>
      <p:sp>
        <p:nvSpPr>
          <p:cNvPr id="4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ar-SA">
              <a:uFillTx/>
            </a:endParaRPr>
          </a:p>
        </p:txBody>
      </p:sp>
      <p:sp>
        <p:nvSpPr>
          <p:cNvPr id="5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B31628BA-AE0B-4F5B-93BB-3A905C80600C}" type="slidenum">
              <a:rPr lang="ar-SA" altLang="ar-SA">
                <a:uFillTx/>
              </a:rPr>
              <a:pPr>
                <a:defRPr>
                  <a:uFillTx/>
                </a:defRPr>
              </a:pPr>
              <a:t>‹#›</a:t>
            </a:fld>
            <a:endParaRPr lang="ar-SA" altLang="ar-SA">
              <a:uFillTx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DA83F038-9365-4B34-9E62-5483F7DA4418}" type="datetimeFigureOut">
              <a:rPr lang="ar-SA">
                <a:uFillTx/>
              </a:rPr>
              <a:pPr>
                <a:defRPr>
                  <a:uFillTx/>
                </a:defRPr>
              </a:pPr>
              <a:t>13/06/44</a:t>
            </a:fld>
            <a:endParaRPr lang="ar-SA">
              <a:uFillTx/>
            </a:endParaRPr>
          </a:p>
        </p:txBody>
      </p:sp>
      <p:sp>
        <p:nvSpPr>
          <p:cNvPr id="3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ar-SA">
              <a:uFillTx/>
            </a:endParaRPr>
          </a:p>
        </p:txBody>
      </p:sp>
      <p:sp>
        <p:nvSpPr>
          <p:cNvPr id="4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041F85E9-6022-40FE-894F-7309DE701FB2}" type="slidenum">
              <a:rPr lang="ar-SA" altLang="ar-SA">
                <a:uFillTx/>
              </a:rPr>
              <a:pPr>
                <a:defRPr>
                  <a:uFillTx/>
                </a:defRPr>
              </a:pPr>
              <a:t>‹#›</a:t>
            </a:fld>
            <a:endParaRPr lang="ar-SA" altLang="ar-SA">
              <a:uFillTx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r">
              <a:defRPr sz="2000" b="1">
                <a:uFillTx/>
              </a:defRPr>
            </a:lvl1pPr>
          </a:lstStyle>
          <a:p>
            <a:r>
              <a:rPr lang="ar-SA">
                <a:uFillTx/>
              </a:rPr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>
                <a:uFillTx/>
              </a:defRPr>
            </a:lvl1pPr>
            <a:lvl2pPr>
              <a:defRPr sz="2800">
                <a:uFillTx/>
              </a:defRPr>
            </a:lvl2pPr>
            <a:lvl3pPr>
              <a:defRPr sz="2400">
                <a:uFillTx/>
              </a:defRPr>
            </a:lvl3pPr>
            <a:lvl4pPr>
              <a:defRPr sz="2000">
                <a:uFillTx/>
              </a:defRPr>
            </a:lvl4pPr>
            <a:lvl5pPr>
              <a:defRPr sz="2000">
                <a:uFillTx/>
              </a:defRPr>
            </a:lvl5pPr>
            <a:lvl6pPr>
              <a:defRPr sz="2000">
                <a:uFillTx/>
              </a:defRPr>
            </a:lvl6pPr>
            <a:lvl7pPr>
              <a:defRPr sz="2000">
                <a:uFillTx/>
              </a:defRPr>
            </a:lvl7pPr>
            <a:lvl8pPr>
              <a:defRPr sz="2000">
                <a:uFillTx/>
              </a:defRPr>
            </a:lvl8pPr>
            <a:lvl9pPr>
              <a:defRPr sz="2000">
                <a:uFillTx/>
              </a:defRPr>
            </a:lvl9pPr>
          </a:lstStyle>
          <a:p>
            <a:pPr lvl="0"/>
            <a:r>
              <a:rPr lang="ar-SA">
                <a:uFillTx/>
              </a:rPr>
              <a:t>انقر لتحرير أنماط النص الرئيسي</a:t>
            </a:r>
          </a:p>
          <a:p>
            <a:pPr lvl="1"/>
            <a:r>
              <a:rPr lang="ar-SA">
                <a:uFillTx/>
              </a:rPr>
              <a:t>المستوى الثاني</a:t>
            </a:r>
          </a:p>
          <a:p>
            <a:pPr lvl="2"/>
            <a:r>
              <a:rPr lang="ar-SA">
                <a:uFillTx/>
              </a:rPr>
              <a:t>المستوى الثالث</a:t>
            </a:r>
          </a:p>
          <a:p>
            <a:pPr lvl="3"/>
            <a:r>
              <a:rPr lang="ar-SA">
                <a:uFillTx/>
              </a:rPr>
              <a:t>المستوى الرابع</a:t>
            </a:r>
          </a:p>
          <a:p>
            <a:pPr lvl="4"/>
            <a:r>
              <a:rPr lang="ar-SA">
                <a:uFillTx/>
              </a:rPr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>
                <a:uFillTx/>
              </a:defRPr>
            </a:lvl1pPr>
            <a:lvl2pPr marL="457200" indent="0">
              <a:buNone/>
              <a:defRPr sz="1200">
                <a:uFillTx/>
              </a:defRPr>
            </a:lvl2pPr>
            <a:lvl3pPr marL="914400" indent="0">
              <a:buNone/>
              <a:defRPr sz="1000">
                <a:uFillTx/>
              </a:defRPr>
            </a:lvl3pPr>
            <a:lvl4pPr marL="1371600" indent="0">
              <a:buNone/>
              <a:defRPr sz="900">
                <a:uFillTx/>
              </a:defRPr>
            </a:lvl4pPr>
            <a:lvl5pPr marL="1828800" indent="0">
              <a:buNone/>
              <a:defRPr sz="900">
                <a:uFillTx/>
              </a:defRPr>
            </a:lvl5pPr>
            <a:lvl6pPr marL="2286000" indent="0">
              <a:buNone/>
              <a:defRPr sz="900">
                <a:uFillTx/>
              </a:defRPr>
            </a:lvl6pPr>
            <a:lvl7pPr marL="2743200" indent="0">
              <a:buNone/>
              <a:defRPr sz="900">
                <a:uFillTx/>
              </a:defRPr>
            </a:lvl7pPr>
            <a:lvl8pPr marL="3200400" indent="0">
              <a:buNone/>
              <a:defRPr sz="900">
                <a:uFillTx/>
              </a:defRPr>
            </a:lvl8pPr>
            <a:lvl9pPr marL="3657600" indent="0">
              <a:buNone/>
              <a:defRPr sz="900">
                <a:uFillTx/>
              </a:defRPr>
            </a:lvl9pPr>
          </a:lstStyle>
          <a:p>
            <a:pPr lvl="0"/>
            <a:r>
              <a:rPr lang="ar-SA">
                <a:uFillTx/>
              </a:rPr>
              <a:t>انقر لتحرير أنماط النص الرئيسي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556B9699-A206-4FA9-91D9-2A10F9B7E8E1}" type="datetimeFigureOut">
              <a:rPr lang="ar-SA">
                <a:uFillTx/>
              </a:rPr>
              <a:pPr>
                <a:defRPr>
                  <a:uFillTx/>
                </a:defRPr>
              </a:pPr>
              <a:t>13/06/44</a:t>
            </a:fld>
            <a:endParaRPr lang="ar-SA">
              <a:uFillTx/>
            </a:endParaRPr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ar-SA">
              <a:uFillTx/>
            </a:endParaRPr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C708428E-0798-4944-9989-82948E985858}" type="slidenum">
              <a:rPr lang="ar-SA" altLang="ar-SA">
                <a:uFillTx/>
              </a:rPr>
              <a:pPr>
                <a:defRPr>
                  <a:uFillTx/>
                </a:defRPr>
              </a:pPr>
              <a:t>‹#›</a:t>
            </a:fld>
            <a:endParaRPr lang="ar-SA" altLang="ar-SA">
              <a:uFillTx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>
                <a:uFillTx/>
              </a:defRPr>
            </a:lvl1pPr>
          </a:lstStyle>
          <a:p>
            <a:r>
              <a:rPr lang="ar-SA">
                <a:uFillTx/>
              </a:rPr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>
                <a:uFillTx/>
              </a:defRPr>
            </a:lvl1pPr>
            <a:lvl2pPr marL="457200" indent="0">
              <a:buNone/>
              <a:defRPr sz="2800">
                <a:uFillTx/>
              </a:defRPr>
            </a:lvl2pPr>
            <a:lvl3pPr marL="914400" indent="0">
              <a:buNone/>
              <a:defRPr sz="2400">
                <a:uFillTx/>
              </a:defRPr>
            </a:lvl3pPr>
            <a:lvl4pPr marL="1371600" indent="0">
              <a:buNone/>
              <a:defRPr sz="2000">
                <a:uFillTx/>
              </a:defRPr>
            </a:lvl4pPr>
            <a:lvl5pPr marL="1828800" indent="0">
              <a:buNone/>
              <a:defRPr sz="2000">
                <a:uFillTx/>
              </a:defRPr>
            </a:lvl5pPr>
            <a:lvl6pPr marL="2286000" indent="0">
              <a:buNone/>
              <a:defRPr sz="2000">
                <a:uFillTx/>
              </a:defRPr>
            </a:lvl6pPr>
            <a:lvl7pPr marL="2743200" indent="0">
              <a:buNone/>
              <a:defRPr sz="2000">
                <a:uFillTx/>
              </a:defRPr>
            </a:lvl7pPr>
            <a:lvl8pPr marL="3200400" indent="0">
              <a:buNone/>
              <a:defRPr sz="2000">
                <a:uFillTx/>
              </a:defRPr>
            </a:lvl8pPr>
            <a:lvl9pPr marL="3657600" indent="0">
              <a:buNone/>
              <a:defRPr sz="2000">
                <a:uFillTx/>
              </a:defRPr>
            </a:lvl9pPr>
          </a:lstStyle>
          <a:p>
            <a:pPr lvl="0"/>
            <a:endParaRPr lang="ar-SA" noProof="0">
              <a:uFillTx/>
            </a:endParaRP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>
                <a:uFillTx/>
              </a:defRPr>
            </a:lvl1pPr>
            <a:lvl2pPr marL="457200" indent="0">
              <a:buNone/>
              <a:defRPr sz="1200">
                <a:uFillTx/>
              </a:defRPr>
            </a:lvl2pPr>
            <a:lvl3pPr marL="914400" indent="0">
              <a:buNone/>
              <a:defRPr sz="1000">
                <a:uFillTx/>
              </a:defRPr>
            </a:lvl3pPr>
            <a:lvl4pPr marL="1371600" indent="0">
              <a:buNone/>
              <a:defRPr sz="900">
                <a:uFillTx/>
              </a:defRPr>
            </a:lvl4pPr>
            <a:lvl5pPr marL="1828800" indent="0">
              <a:buNone/>
              <a:defRPr sz="900">
                <a:uFillTx/>
              </a:defRPr>
            </a:lvl5pPr>
            <a:lvl6pPr marL="2286000" indent="0">
              <a:buNone/>
              <a:defRPr sz="900">
                <a:uFillTx/>
              </a:defRPr>
            </a:lvl6pPr>
            <a:lvl7pPr marL="2743200" indent="0">
              <a:buNone/>
              <a:defRPr sz="900">
                <a:uFillTx/>
              </a:defRPr>
            </a:lvl7pPr>
            <a:lvl8pPr marL="3200400" indent="0">
              <a:buNone/>
              <a:defRPr sz="900">
                <a:uFillTx/>
              </a:defRPr>
            </a:lvl8pPr>
            <a:lvl9pPr marL="3657600" indent="0">
              <a:buNone/>
              <a:defRPr sz="900">
                <a:uFillTx/>
              </a:defRPr>
            </a:lvl9pPr>
          </a:lstStyle>
          <a:p>
            <a:pPr lvl="0"/>
            <a:r>
              <a:rPr lang="ar-SA">
                <a:uFillTx/>
              </a:rPr>
              <a:t>انقر لتحرير أنماط النص الرئيسي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1633E3D0-20A8-4977-8D83-C5D16F53AAB6}" type="datetimeFigureOut">
              <a:rPr lang="ar-SA">
                <a:uFillTx/>
              </a:rPr>
              <a:pPr>
                <a:defRPr>
                  <a:uFillTx/>
                </a:defRPr>
              </a:pPr>
              <a:t>13/06/44</a:t>
            </a:fld>
            <a:endParaRPr lang="ar-SA">
              <a:uFillTx/>
            </a:endParaRPr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ar-SA">
              <a:uFillTx/>
            </a:endParaRPr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82B86154-D55B-4569-BE1D-7CB43019CEF6}" type="slidenum">
              <a:rPr lang="ar-SA" altLang="ar-SA">
                <a:uFillTx/>
              </a:rPr>
              <a:pPr>
                <a:defRPr>
                  <a:uFillTx/>
                </a:defRPr>
              </a:pPr>
              <a:t>‹#›</a:t>
            </a:fld>
            <a:endParaRPr lang="ar-SA" altLang="ar-SA">
              <a:uFillTx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عنصر نائب للعنوان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>
                <a:uFillTx/>
              </a:rPr>
              <a:t>انقر لتحرير نمط العنوان الرئيسي</a:t>
            </a:r>
          </a:p>
        </p:txBody>
      </p:sp>
      <p:sp>
        <p:nvSpPr>
          <p:cNvPr id="1027" name="عنصر نائب للنص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>
                <a:uFillTx/>
              </a:rPr>
              <a:t>انقر لتحرير أنماط النص الرئيسي</a:t>
            </a:r>
          </a:p>
          <a:p>
            <a:pPr lvl="1"/>
            <a:r>
              <a:rPr lang="ar-SA" altLang="ar-SA">
                <a:uFillTx/>
              </a:rPr>
              <a:t>المستوى الثاني</a:t>
            </a:r>
          </a:p>
          <a:p>
            <a:pPr lvl="2"/>
            <a:r>
              <a:rPr lang="ar-SA" altLang="ar-SA">
                <a:uFillTx/>
              </a:rPr>
              <a:t>المستوى الثالث</a:t>
            </a:r>
          </a:p>
          <a:p>
            <a:pPr lvl="3"/>
            <a:r>
              <a:rPr lang="ar-SA" altLang="ar-SA">
                <a:uFillTx/>
              </a:rPr>
              <a:t>المستوى الرابع</a:t>
            </a:r>
          </a:p>
          <a:p>
            <a:pPr lvl="4"/>
            <a:r>
              <a:rPr lang="ar-SA" altLang="ar-SA">
                <a:uFillTx/>
              </a:rPr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uFillTx/>
                <a:latin typeface="+mn-lt"/>
                <a:cs typeface="+mn-cs"/>
              </a:defRPr>
            </a:lvl1pPr>
          </a:lstStyle>
          <a:p>
            <a:pPr>
              <a:defRPr>
                <a:uFillTx/>
              </a:defRPr>
            </a:pPr>
            <a:fld id="{1F6BBB83-8B82-404C-AA83-F2DE8EB830F5}" type="datetimeFigureOut">
              <a:rPr lang="ar-SA">
                <a:uFillTx/>
              </a:rPr>
              <a:pPr>
                <a:defRPr>
                  <a:uFillTx/>
                </a:defRPr>
              </a:pPr>
              <a:t>13/06/44</a:t>
            </a:fld>
            <a:endParaRPr lang="ar-SA">
              <a:uFillTx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uFillTx/>
                <a:latin typeface="+mn-lt"/>
                <a:cs typeface="+mn-cs"/>
              </a:defRPr>
            </a:lvl1pPr>
          </a:lstStyle>
          <a:p>
            <a:pPr>
              <a:defRPr>
                <a:uFillTx/>
              </a:defRPr>
            </a:pPr>
            <a:endParaRPr lang="ar-SA">
              <a:uFillTx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1" eaLnBrk="1" hangingPunct="1">
              <a:defRPr sz="1200">
                <a:solidFill>
                  <a:srgbClr val="898989"/>
                </a:solidFill>
                <a:uFillTx/>
                <a:latin typeface="Calibri" panose="020F0502020204030204" pitchFamily="34" charset="0"/>
              </a:defRPr>
            </a:lvl1pPr>
          </a:lstStyle>
          <a:p>
            <a:pPr>
              <a:defRPr>
                <a:uFillTx/>
              </a:defRPr>
            </a:pPr>
            <a:fld id="{44219BC4-3249-4F89-9AFD-E2A053542BF6}" type="slidenum">
              <a:rPr lang="ar-SA" altLang="ar-SA">
                <a:uFillTx/>
              </a:rPr>
              <a:pPr>
                <a:defRPr>
                  <a:uFillTx/>
                </a:defRPr>
              </a:pPr>
              <a:t>‹#›</a:t>
            </a:fld>
            <a:endParaRPr lang="ar-SA" altLang="ar-SA">
              <a:uFillTx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uFillTx/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uFillTx/>
          <a:latin typeface="Calibri" pitchFamily="34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uFillTx/>
          <a:latin typeface="Calibri" pitchFamily="34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uFillTx/>
          <a:latin typeface="Calibri" pitchFamily="34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uFillTx/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uFillTx/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uFillTx/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uFillTx/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uFillTx/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9pPr>
    </p:bodyStyle>
    <p:otherStyle>
      <a:defPPr>
        <a:defRPr lang="ar-SA">
          <a:uFillTx/>
        </a:defRPr>
      </a:defPPr>
      <a:lvl1pPr marL="0" algn="r" defTabSz="914400" rtl="1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9.jpeg"/><Relationship Id="rId2" Type="http://schemas.openxmlformats.org/officeDocument/2006/relationships/image" Target="../media/image1.jpeg"/><Relationship Id="rId16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slide" Target="slide4.xml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jpeg"/><Relationship Id="rId1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9.jpeg"/><Relationship Id="rId17" Type="http://schemas.openxmlformats.org/officeDocument/2006/relationships/image" Target="../media/image26.png"/><Relationship Id="rId2" Type="http://schemas.openxmlformats.org/officeDocument/2006/relationships/image" Target="../media/image1.jpeg"/><Relationship Id="rId16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slide" Target="slide4.xml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jpeg"/><Relationship Id="rId1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9.jpeg"/><Relationship Id="rId2" Type="http://schemas.openxmlformats.org/officeDocument/2006/relationships/image" Target="../media/image1.jpe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slide" Target="slide4.xml"/><Relationship Id="rId5" Type="http://schemas.openxmlformats.org/officeDocument/2006/relationships/image" Target="../media/image4.png"/><Relationship Id="rId15" Type="http://schemas.openxmlformats.org/officeDocument/2006/relationships/image" Target="../media/image11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jpeg"/><Relationship Id="rId1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9.jpeg"/><Relationship Id="rId17" Type="http://schemas.openxmlformats.org/officeDocument/2006/relationships/image" Target="../media/image29.jpeg"/><Relationship Id="rId2" Type="http://schemas.openxmlformats.org/officeDocument/2006/relationships/image" Target="../media/image1.jpe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slide" Target="slide4.xml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jpeg"/><Relationship Id="rId1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9.jpeg"/><Relationship Id="rId17" Type="http://schemas.openxmlformats.org/officeDocument/2006/relationships/image" Target="../media/image31.png"/><Relationship Id="rId2" Type="http://schemas.openxmlformats.org/officeDocument/2006/relationships/image" Target="../media/image1.jpeg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slide" Target="slide4.xml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jpeg"/><Relationship Id="rId1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9.jpeg"/><Relationship Id="rId2" Type="http://schemas.openxmlformats.org/officeDocument/2006/relationships/image" Target="../media/image1.jpeg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slide" Target="slide4.xml"/><Relationship Id="rId5" Type="http://schemas.openxmlformats.org/officeDocument/2006/relationships/image" Target="../media/image4.png"/><Relationship Id="rId15" Type="http://schemas.openxmlformats.org/officeDocument/2006/relationships/image" Target="../media/image11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jpeg"/><Relationship Id="rId1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10.png"/><Relationship Id="rId18" Type="http://schemas.openxmlformats.org/officeDocument/2006/relationships/hyperlink" Target="https://wordwall.net/resource/27153725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9.jpeg"/><Relationship Id="rId17" Type="http://schemas.openxmlformats.org/officeDocument/2006/relationships/image" Target="../media/image35.jpeg"/><Relationship Id="rId2" Type="http://schemas.openxmlformats.org/officeDocument/2006/relationships/image" Target="../media/image1.jpeg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slide" Target="slide4.xml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jpeg"/><Relationship Id="rId1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9.jpeg"/><Relationship Id="rId17" Type="http://schemas.openxmlformats.org/officeDocument/2006/relationships/image" Target="../media/image37.png"/><Relationship Id="rId2" Type="http://schemas.openxmlformats.org/officeDocument/2006/relationships/image" Target="../media/image1.jpeg"/><Relationship Id="rId16" Type="http://schemas.openxmlformats.org/officeDocument/2006/relationships/image" Target="../media/image36.jpg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slide" Target="slide4.xml"/><Relationship Id="rId5" Type="http://schemas.openxmlformats.org/officeDocument/2006/relationships/image" Target="../media/image4.png"/><Relationship Id="rId15" Type="http://schemas.openxmlformats.org/officeDocument/2006/relationships/image" Target="../media/image11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jpeg"/><Relationship Id="rId1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9.jpeg"/><Relationship Id="rId3" Type="http://schemas.openxmlformats.org/officeDocument/2006/relationships/image" Target="../media/image2.png"/><Relationship Id="rId7" Type="http://schemas.openxmlformats.org/officeDocument/2006/relationships/slide" Target="slide5.xml"/><Relationship Id="rId12" Type="http://schemas.openxmlformats.org/officeDocument/2006/relationships/slide" Target="slide4.xml"/><Relationship Id="rId17" Type="http://schemas.openxmlformats.org/officeDocument/2006/relationships/image" Target="../media/image15.gif"/><Relationship Id="rId2" Type="http://schemas.openxmlformats.org/officeDocument/2006/relationships/image" Target="../media/image1.jpeg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5" Type="http://schemas.openxmlformats.org/officeDocument/2006/relationships/image" Target="../media/image11.png"/><Relationship Id="rId10" Type="http://schemas.openxmlformats.org/officeDocument/2006/relationships/image" Target="../media/image7.jpeg"/><Relationship Id="rId4" Type="http://schemas.openxmlformats.org/officeDocument/2006/relationships/image" Target="../media/image3.png"/><Relationship Id="rId9" Type="http://schemas.openxmlformats.org/officeDocument/2006/relationships/image" Target="../media/image6.jpeg"/><Relationship Id="rId1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9.jpeg"/><Relationship Id="rId17" Type="http://schemas.openxmlformats.org/officeDocument/2006/relationships/image" Target="../media/image17.png"/><Relationship Id="rId2" Type="http://schemas.openxmlformats.org/officeDocument/2006/relationships/image" Target="../media/image1.jpeg"/><Relationship Id="rId16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slide" Target="slide4.xml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jpeg"/><Relationship Id="rId1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9.jpeg"/><Relationship Id="rId3" Type="http://schemas.openxmlformats.org/officeDocument/2006/relationships/image" Target="../media/image2.png"/><Relationship Id="rId7" Type="http://schemas.openxmlformats.org/officeDocument/2006/relationships/slide" Target="slide5.xml"/><Relationship Id="rId12" Type="http://schemas.openxmlformats.org/officeDocument/2006/relationships/slide" Target="slide4.xml"/><Relationship Id="rId17" Type="http://schemas.openxmlformats.org/officeDocument/2006/relationships/image" Target="../media/image18.jpeg"/><Relationship Id="rId2" Type="http://schemas.openxmlformats.org/officeDocument/2006/relationships/image" Target="../media/image1.jpeg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5" Type="http://schemas.openxmlformats.org/officeDocument/2006/relationships/image" Target="../media/image11.png"/><Relationship Id="rId10" Type="http://schemas.openxmlformats.org/officeDocument/2006/relationships/image" Target="../media/image7.jpeg"/><Relationship Id="rId4" Type="http://schemas.openxmlformats.org/officeDocument/2006/relationships/image" Target="../media/image3.png"/><Relationship Id="rId9" Type="http://schemas.openxmlformats.org/officeDocument/2006/relationships/image" Target="../media/image6.jpeg"/><Relationship Id="rId1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9.jpeg"/><Relationship Id="rId3" Type="http://schemas.openxmlformats.org/officeDocument/2006/relationships/image" Target="../media/image2.png"/><Relationship Id="rId7" Type="http://schemas.openxmlformats.org/officeDocument/2006/relationships/slide" Target="slide5.xml"/><Relationship Id="rId12" Type="http://schemas.openxmlformats.org/officeDocument/2006/relationships/slide" Target="slide4.xml"/><Relationship Id="rId17" Type="http://schemas.openxmlformats.org/officeDocument/2006/relationships/image" Target="../media/image19.png"/><Relationship Id="rId2" Type="http://schemas.openxmlformats.org/officeDocument/2006/relationships/image" Target="../media/image1.jpeg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5" Type="http://schemas.openxmlformats.org/officeDocument/2006/relationships/image" Target="../media/image11.png"/><Relationship Id="rId10" Type="http://schemas.openxmlformats.org/officeDocument/2006/relationships/image" Target="../media/image7.jpeg"/><Relationship Id="rId4" Type="http://schemas.openxmlformats.org/officeDocument/2006/relationships/image" Target="../media/image3.png"/><Relationship Id="rId9" Type="http://schemas.openxmlformats.org/officeDocument/2006/relationships/image" Target="../media/image6.jpeg"/><Relationship Id="rId1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9.jpeg"/><Relationship Id="rId2" Type="http://schemas.openxmlformats.org/officeDocument/2006/relationships/image" Target="../media/image1.jpeg"/><Relationship Id="rId16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slide" Target="slide4.xml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jpeg"/><Relationship Id="rId1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ownload premium psd of Pink blank concrete wall mockup 585998 in 2020 |  Brick wall background, Concrete wall, Concrete wall texture">
            <a:extLst>
              <a:ext uri="{FF2B5EF4-FFF2-40B4-BE49-F238E27FC236}">
                <a16:creationId xmlns:a16="http://schemas.microsoft.com/office/drawing/2014/main" id="{D5BE367B-D663-49D4-B0F3-F90935D1C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24"/>
            <a:ext cx="12192000" cy="687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D7ABBD8-27CA-43A1-97E4-79B44EC7F2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55"/>
          <a:stretch/>
        </p:blipFill>
        <p:spPr>
          <a:xfrm>
            <a:off x="1809720" y="768023"/>
            <a:ext cx="10142539" cy="4450998"/>
          </a:xfrm>
          <a:prstGeom prst="rect">
            <a:avLst/>
          </a:prstGeom>
        </p:spPr>
      </p:pic>
      <p:pic>
        <p:nvPicPr>
          <p:cNvPr id="34" name="Picture 2" descr="علم السعودية - ويكيبيديا">
            <a:extLst>
              <a:ext uri="{FF2B5EF4-FFF2-40B4-BE49-F238E27FC236}">
                <a16:creationId xmlns:a16="http://schemas.microsoft.com/office/drawing/2014/main" id="{AC393B16-908F-446F-BF22-1D1B8DA7A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6" y="214290"/>
            <a:ext cx="1428760" cy="76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DB05B3A5-CFF7-4F77-B57A-97F2043F51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794" y="214290"/>
            <a:ext cx="627059" cy="622675"/>
          </a:xfrm>
          <a:prstGeom prst="rect">
            <a:avLst/>
          </a:prstGeom>
        </p:spPr>
      </p:pic>
      <p:pic>
        <p:nvPicPr>
          <p:cNvPr id="16" name="Picture 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239272" y="0"/>
            <a:ext cx="1785938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عام / سمو ولي ولي العهد يلتقي عدداً من كبار مشايخ القبائل اليمنية وكالة  الأنباء السعودية"/>
          <p:cNvPicPr>
            <a:picLocks noChangeAspect="1" noChangeArrowheads="1"/>
          </p:cNvPicPr>
          <p:nvPr/>
        </p:nvPicPr>
        <p:blipFill>
          <a:blip r:embed="rId8"/>
          <a:srcRect l="4787" r="25774"/>
          <a:stretch>
            <a:fillRect/>
          </a:stretch>
        </p:blipFill>
        <p:spPr bwMode="auto">
          <a:xfrm>
            <a:off x="4881554" y="0"/>
            <a:ext cx="976313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خادم الحرمين مغردا بتويتر: أهنئكم بحلول شهر رمضان المبارك | صحيفة المناطق  السعوديةصحيفة المناطق السعودية"/>
          <p:cNvPicPr>
            <a:picLocks noChangeAspect="1" noChangeArrowheads="1"/>
          </p:cNvPicPr>
          <p:nvPr/>
        </p:nvPicPr>
        <p:blipFill>
          <a:blip r:embed="rId9"/>
          <a:srcRect l="20927" r="19923"/>
          <a:stretch>
            <a:fillRect/>
          </a:stretch>
        </p:blipFill>
        <p:spPr bwMode="auto">
          <a:xfrm>
            <a:off x="6238876" y="0"/>
            <a:ext cx="998537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مربع نص 18">
            <a:extLst/>
          </p:cNvPr>
          <p:cNvSpPr txBox="1"/>
          <p:nvPr/>
        </p:nvSpPr>
        <p:spPr>
          <a:xfrm>
            <a:off x="214313" y="142875"/>
            <a:ext cx="2286000" cy="36988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>
              <a:defRPr/>
            </a:pPr>
            <a:r>
              <a:rPr lang="ar-SA" b="1" dirty="0">
                <a:cs typeface="Akhbar MT" pitchFamily="2" charset="-78"/>
              </a:rPr>
              <a:t>   القوانين الصفية الإلكترونية</a:t>
            </a:r>
          </a:p>
        </p:txBody>
      </p:sp>
      <p:pic>
        <p:nvPicPr>
          <p:cNvPr id="20" name="Picture 51" descr="A picture containing ball, room, table&#10;&#10;Description automatically generated"/>
          <p:cNvPicPr>
            <a:picLocks noChangeAspect="1"/>
          </p:cNvPicPr>
          <p:nvPr/>
        </p:nvPicPr>
        <p:blipFill>
          <a:blip r:embed="rId10"/>
          <a:srcRect l="6723" t="47095" b="38911"/>
          <a:stretch>
            <a:fillRect/>
          </a:stretch>
        </p:blipFill>
        <p:spPr bwMode="auto">
          <a:xfrm>
            <a:off x="500063" y="571500"/>
            <a:ext cx="1712912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أذكارك in 2020 | Birthday cake, Birthday, Desserts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52398" y="1293210"/>
            <a:ext cx="192881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B0B7D983-4789-4CF5-A475-F4F3F883133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84" y="5736816"/>
            <a:ext cx="4801736" cy="1194072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76" y="5072074"/>
            <a:ext cx="1654049" cy="141066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68" y="5143512"/>
            <a:ext cx="1654049" cy="1410661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496" y="5072074"/>
            <a:ext cx="1654049" cy="1410661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17927FF4-DD8E-4D5E-8CE2-637AFD8BD4E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3" y="4300169"/>
            <a:ext cx="905001" cy="1428949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640" y="1015122"/>
            <a:ext cx="9524981" cy="5767157"/>
          </a:xfrm>
          <a:prstGeom prst="rect">
            <a:avLst/>
          </a:prstGeom>
        </p:spPr>
      </p:pic>
      <p:sp>
        <p:nvSpPr>
          <p:cNvPr id="30" name="مستطيل 29"/>
          <p:cNvSpPr/>
          <p:nvPr/>
        </p:nvSpPr>
        <p:spPr>
          <a:xfrm>
            <a:off x="7104556" y="2577643"/>
            <a:ext cx="3368071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ستطيل 30"/>
          <p:cNvSpPr/>
          <p:nvPr/>
        </p:nvSpPr>
        <p:spPr>
          <a:xfrm>
            <a:off x="5605899" y="2528113"/>
            <a:ext cx="1224136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مستطيل 31"/>
          <p:cNvSpPr/>
          <p:nvPr/>
        </p:nvSpPr>
        <p:spPr>
          <a:xfrm>
            <a:off x="4473546" y="2535354"/>
            <a:ext cx="1073688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3" name="مستطيل 32"/>
          <p:cNvSpPr/>
          <p:nvPr/>
        </p:nvSpPr>
        <p:spPr>
          <a:xfrm>
            <a:off x="3028947" y="2516368"/>
            <a:ext cx="1224136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49465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ownload premium psd of Pink blank concrete wall mockup 585998 in 2020 |  Brick wall background, Concrete wall, Concrete wall texture">
            <a:extLst>
              <a:ext uri="{FF2B5EF4-FFF2-40B4-BE49-F238E27FC236}">
                <a16:creationId xmlns:a16="http://schemas.microsoft.com/office/drawing/2014/main" id="{D5BE367B-D663-49D4-B0F3-F90935D1C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24"/>
            <a:ext cx="12192000" cy="687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D7ABBD8-27CA-43A1-97E4-79B44EC7F2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55"/>
          <a:stretch/>
        </p:blipFill>
        <p:spPr>
          <a:xfrm>
            <a:off x="1703512" y="768023"/>
            <a:ext cx="10248747" cy="4829238"/>
          </a:xfrm>
          <a:prstGeom prst="rect">
            <a:avLst/>
          </a:prstGeom>
        </p:spPr>
      </p:pic>
      <p:pic>
        <p:nvPicPr>
          <p:cNvPr id="34" name="Picture 2" descr="علم السعودية - ويكيبيديا">
            <a:extLst>
              <a:ext uri="{FF2B5EF4-FFF2-40B4-BE49-F238E27FC236}">
                <a16:creationId xmlns:a16="http://schemas.microsoft.com/office/drawing/2014/main" id="{AC393B16-908F-446F-BF22-1D1B8DA7A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6" y="214290"/>
            <a:ext cx="1428760" cy="76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DB05B3A5-CFF7-4F77-B57A-97F2043F51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794" y="214290"/>
            <a:ext cx="627059" cy="622675"/>
          </a:xfrm>
          <a:prstGeom prst="rect">
            <a:avLst/>
          </a:prstGeom>
        </p:spPr>
      </p:pic>
      <p:pic>
        <p:nvPicPr>
          <p:cNvPr id="16" name="Picture 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239272" y="0"/>
            <a:ext cx="1785938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عام / سمو ولي ولي العهد يلتقي عدداً من كبار مشايخ القبائل اليمنية وكالة  الأنباء السعودية"/>
          <p:cNvPicPr>
            <a:picLocks noChangeAspect="1" noChangeArrowheads="1"/>
          </p:cNvPicPr>
          <p:nvPr/>
        </p:nvPicPr>
        <p:blipFill>
          <a:blip r:embed="rId8"/>
          <a:srcRect l="4787" r="25774"/>
          <a:stretch>
            <a:fillRect/>
          </a:stretch>
        </p:blipFill>
        <p:spPr bwMode="auto">
          <a:xfrm>
            <a:off x="4881554" y="0"/>
            <a:ext cx="976313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خادم الحرمين مغردا بتويتر: أهنئكم بحلول شهر رمضان المبارك | صحيفة المناطق  السعوديةصحيفة المناطق السعودية"/>
          <p:cNvPicPr>
            <a:picLocks noChangeAspect="1" noChangeArrowheads="1"/>
          </p:cNvPicPr>
          <p:nvPr/>
        </p:nvPicPr>
        <p:blipFill>
          <a:blip r:embed="rId9"/>
          <a:srcRect l="20927" r="19923"/>
          <a:stretch>
            <a:fillRect/>
          </a:stretch>
        </p:blipFill>
        <p:spPr bwMode="auto">
          <a:xfrm>
            <a:off x="6238876" y="0"/>
            <a:ext cx="998537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مربع نص 18">
            <a:extLst/>
          </p:cNvPr>
          <p:cNvSpPr txBox="1"/>
          <p:nvPr/>
        </p:nvSpPr>
        <p:spPr>
          <a:xfrm>
            <a:off x="214313" y="142875"/>
            <a:ext cx="2286000" cy="36988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>
              <a:defRPr/>
            </a:pPr>
            <a:r>
              <a:rPr lang="ar-SA" b="1" dirty="0">
                <a:cs typeface="Akhbar MT" pitchFamily="2" charset="-78"/>
              </a:rPr>
              <a:t>   القوانين الصفية الإلكترونية</a:t>
            </a:r>
          </a:p>
        </p:txBody>
      </p:sp>
      <p:pic>
        <p:nvPicPr>
          <p:cNvPr id="20" name="Picture 51" descr="A picture containing ball, room, table&#10;&#10;Description automatically generated"/>
          <p:cNvPicPr>
            <a:picLocks noChangeAspect="1"/>
          </p:cNvPicPr>
          <p:nvPr/>
        </p:nvPicPr>
        <p:blipFill>
          <a:blip r:embed="rId10"/>
          <a:srcRect l="6723" t="47095" b="38911"/>
          <a:stretch>
            <a:fillRect/>
          </a:stretch>
        </p:blipFill>
        <p:spPr bwMode="auto">
          <a:xfrm>
            <a:off x="500063" y="571500"/>
            <a:ext cx="1712912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أذكارك in 2020 | Birthday cake, Birthday, Desserts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45254" y="1251744"/>
            <a:ext cx="192881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B0B7D983-4789-4CF5-A475-F4F3F883133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84" y="5736816"/>
            <a:ext cx="4801736" cy="1194072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76" y="5072074"/>
            <a:ext cx="1654049" cy="141066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68" y="5143512"/>
            <a:ext cx="1654049" cy="1410661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496" y="5072074"/>
            <a:ext cx="1654049" cy="1410661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17927FF4-DD8E-4D5E-8CE2-637AFD8BD4E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3" y="4300169"/>
            <a:ext cx="905001" cy="1428949"/>
          </a:xfrm>
          <a:prstGeom prst="rect">
            <a:avLst/>
          </a:prstGeom>
        </p:spPr>
      </p:pic>
      <p:sp>
        <p:nvSpPr>
          <p:cNvPr id="28" name="مربع نص 27"/>
          <p:cNvSpPr txBox="1"/>
          <p:nvPr/>
        </p:nvSpPr>
        <p:spPr>
          <a:xfrm>
            <a:off x="2738414" y="1285860"/>
            <a:ext cx="8429684" cy="2320635"/>
          </a:xfrm>
          <a:prstGeom prst="rect">
            <a:avLst/>
          </a:prstGeom>
        </p:spPr>
        <p:txBody>
          <a:bodyPr wrap="square" rtlCol="1">
            <a:spAutoFit/>
          </a:bodyPr>
          <a:lstStyle/>
          <a:p>
            <a:pPr algn="r">
              <a:spcBef>
                <a:spcPct val="20000"/>
              </a:spcBef>
              <a:defRPr/>
            </a:pPr>
            <a:r>
              <a:rPr lang="ar-SA" sz="3200" b="1" cap="all" dirty="0" smtClean="0">
                <a:ln w="0"/>
                <a:solidFill>
                  <a:schemeClr val="tx1">
                    <a:lumMod val="8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ا</a:t>
            </a:r>
            <a:r>
              <a:rPr lang="ar-SA" sz="32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لتاريخ </a:t>
            </a:r>
            <a:r>
              <a:rPr lang="ar-SA" sz="3200" b="1" cap="all" dirty="0" smtClean="0">
                <a:ln w="0"/>
                <a:solidFill>
                  <a:schemeClr val="tx1">
                    <a:lumMod val="8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 : 12 / 6 / 1444هـ</a:t>
            </a:r>
          </a:p>
          <a:p>
            <a:pPr algn="r">
              <a:spcBef>
                <a:spcPct val="20000"/>
              </a:spcBef>
              <a:defRPr/>
            </a:pPr>
            <a:r>
              <a:rPr lang="ar-SA" sz="3200" b="1" cap="all" dirty="0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الفصل السادس: طرح الأعداد المكونة من رقمين </a:t>
            </a:r>
          </a:p>
          <a:p>
            <a:pPr algn="r">
              <a:spcBef>
                <a:spcPct val="20000"/>
              </a:spcBef>
              <a:defRPr/>
            </a:pPr>
            <a:r>
              <a:rPr lang="ar-SA" sz="32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الموضوع </a:t>
            </a:r>
            <a:r>
              <a:rPr lang="ar-SA" sz="3200" b="1" cap="all" dirty="0" smtClean="0">
                <a:ln w="0"/>
                <a:solidFill>
                  <a:schemeClr val="tx1">
                    <a:lumMod val="8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: طرح عدد مكون من رقم من عدد مكون من رقمين</a:t>
            </a:r>
          </a:p>
          <a:p>
            <a:pPr algn="r">
              <a:defRPr/>
            </a:pPr>
            <a:r>
              <a:rPr lang="ar-SA" sz="3600" b="1" cap="all" dirty="0" smtClean="0">
                <a:ln w="0"/>
                <a:solidFill>
                  <a:schemeClr val="accent1"/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فكرة الدرس والهدف منه : </a:t>
            </a:r>
            <a:endParaRPr lang="ar-SA" sz="3600" b="1" cap="all" dirty="0">
              <a:ln w="0"/>
              <a:solidFill>
                <a:schemeClr val="accent1"/>
              </a:solidFill>
              <a:effectLst>
                <a:reflection blurRad="12700" stA="50000" endPos="50000" dist="5000" dir="5400000" sy="-100000" rotWithShape="0"/>
              </a:effectLst>
              <a:cs typeface="Akhbar MT" pitchFamily="2" charset="-78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3121803" y="1212972"/>
            <a:ext cx="25635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5400" b="1" cap="none" spc="0" dirty="0" smtClean="0">
                <a:ln/>
                <a:solidFill>
                  <a:schemeClr val="accent4"/>
                </a:solidFill>
                <a:effectLst/>
              </a:rPr>
              <a:t>صفحة 50</a:t>
            </a:r>
            <a:endParaRPr lang="ar-SA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21" name="Picture 2" descr="توزيع مادة لغتي الجميلة 1440 - 1441 - مكتب التعليم بشمال جدة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693" y="1872538"/>
            <a:ext cx="1724560" cy="1196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2431451" y="3130006"/>
            <a:ext cx="306205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استخرجي من موضوع</a:t>
            </a:r>
          </a:p>
          <a:p>
            <a:pPr algn="ctr"/>
            <a:r>
              <a:rPr lang="ar-SA" sz="2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الدرس كلمة بها مد بالواو . </a:t>
            </a:r>
            <a:endParaRPr lang="ar-SA" sz="24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820014" y="3095417"/>
            <a:ext cx="1736866" cy="1979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65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ownload premium psd of Pink blank concrete wall mockup 585998 in 2020 |  Brick wall background, Concrete wall, Concrete wall texture">
            <a:extLst>
              <a:ext uri="{FF2B5EF4-FFF2-40B4-BE49-F238E27FC236}">
                <a16:creationId xmlns:a16="http://schemas.microsoft.com/office/drawing/2014/main" id="{D5BE367B-D663-49D4-B0F3-F90935D1C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24"/>
            <a:ext cx="12192000" cy="687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D7ABBD8-27CA-43A1-97E4-79B44EC7F2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55"/>
          <a:stretch/>
        </p:blipFill>
        <p:spPr>
          <a:xfrm>
            <a:off x="1809720" y="768022"/>
            <a:ext cx="10142539" cy="5649126"/>
          </a:xfrm>
          <a:prstGeom prst="rect">
            <a:avLst/>
          </a:prstGeom>
        </p:spPr>
      </p:pic>
      <p:pic>
        <p:nvPicPr>
          <p:cNvPr id="34" name="Picture 2" descr="علم السعودية - ويكيبيديا">
            <a:extLst>
              <a:ext uri="{FF2B5EF4-FFF2-40B4-BE49-F238E27FC236}">
                <a16:creationId xmlns:a16="http://schemas.microsoft.com/office/drawing/2014/main" id="{AC393B16-908F-446F-BF22-1D1B8DA7A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6" y="214290"/>
            <a:ext cx="1428760" cy="76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DB05B3A5-CFF7-4F77-B57A-97F2043F51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794" y="214290"/>
            <a:ext cx="627059" cy="622675"/>
          </a:xfrm>
          <a:prstGeom prst="rect">
            <a:avLst/>
          </a:prstGeom>
        </p:spPr>
      </p:pic>
      <p:pic>
        <p:nvPicPr>
          <p:cNvPr id="16" name="Picture 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239272" y="0"/>
            <a:ext cx="1785938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عام / سمو ولي ولي العهد يلتقي عدداً من كبار مشايخ القبائل اليمنية وكالة  الأنباء السعودية"/>
          <p:cNvPicPr>
            <a:picLocks noChangeAspect="1" noChangeArrowheads="1"/>
          </p:cNvPicPr>
          <p:nvPr/>
        </p:nvPicPr>
        <p:blipFill>
          <a:blip r:embed="rId8"/>
          <a:srcRect l="4787" r="25774"/>
          <a:stretch>
            <a:fillRect/>
          </a:stretch>
        </p:blipFill>
        <p:spPr bwMode="auto">
          <a:xfrm>
            <a:off x="4881554" y="0"/>
            <a:ext cx="976313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خادم الحرمين مغردا بتويتر: أهنئكم بحلول شهر رمضان المبارك | صحيفة المناطق  السعوديةصحيفة المناطق السعودية"/>
          <p:cNvPicPr>
            <a:picLocks noChangeAspect="1" noChangeArrowheads="1"/>
          </p:cNvPicPr>
          <p:nvPr/>
        </p:nvPicPr>
        <p:blipFill>
          <a:blip r:embed="rId9"/>
          <a:srcRect l="20927" r="19923"/>
          <a:stretch>
            <a:fillRect/>
          </a:stretch>
        </p:blipFill>
        <p:spPr bwMode="auto">
          <a:xfrm>
            <a:off x="6238876" y="0"/>
            <a:ext cx="998537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مربع نص 18">
            <a:extLst/>
          </p:cNvPr>
          <p:cNvSpPr txBox="1"/>
          <p:nvPr/>
        </p:nvSpPr>
        <p:spPr>
          <a:xfrm>
            <a:off x="214313" y="142875"/>
            <a:ext cx="2286000" cy="36988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>
              <a:defRPr/>
            </a:pPr>
            <a:r>
              <a:rPr lang="ar-SA" b="1" dirty="0">
                <a:cs typeface="Akhbar MT" pitchFamily="2" charset="-78"/>
              </a:rPr>
              <a:t>   القوانين الصفية الإلكترونية</a:t>
            </a:r>
          </a:p>
        </p:txBody>
      </p:sp>
      <p:pic>
        <p:nvPicPr>
          <p:cNvPr id="20" name="Picture 51" descr="A picture containing ball, room, table&#10;&#10;Description automatically generated"/>
          <p:cNvPicPr>
            <a:picLocks noChangeAspect="1"/>
          </p:cNvPicPr>
          <p:nvPr/>
        </p:nvPicPr>
        <p:blipFill>
          <a:blip r:embed="rId10"/>
          <a:srcRect l="6723" t="47095" b="38911"/>
          <a:stretch>
            <a:fillRect/>
          </a:stretch>
        </p:blipFill>
        <p:spPr bwMode="auto">
          <a:xfrm>
            <a:off x="500063" y="571500"/>
            <a:ext cx="1712912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أذكارك in 2020 | Birthday cake, Birthday, Desserts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61236" y="1238368"/>
            <a:ext cx="192881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B0B7D983-4789-4CF5-A475-F4F3F883133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84" y="5736816"/>
            <a:ext cx="4801736" cy="1194072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17927FF4-DD8E-4D5E-8CE2-637AFD8BD4E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3" y="4300169"/>
            <a:ext cx="905001" cy="1428949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345" y="5433906"/>
            <a:ext cx="1654049" cy="1410661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478" y="5412414"/>
            <a:ext cx="1654049" cy="1410661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931" y="5424111"/>
            <a:ext cx="1654049" cy="1410661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805917" y="1337094"/>
            <a:ext cx="6010275" cy="4386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65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ownload premium psd of Pink blank concrete wall mockup 585998 in 2020 |  Brick wall background, Concrete wall, Concrete wall texture">
            <a:extLst>
              <a:ext uri="{FF2B5EF4-FFF2-40B4-BE49-F238E27FC236}">
                <a16:creationId xmlns:a16="http://schemas.microsoft.com/office/drawing/2014/main" id="{D5BE367B-D663-49D4-B0F3-F90935D1C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24"/>
            <a:ext cx="12192000" cy="687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D7ABBD8-27CA-43A1-97E4-79B44EC7F2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55"/>
          <a:stretch/>
        </p:blipFill>
        <p:spPr>
          <a:xfrm>
            <a:off x="1809720" y="768023"/>
            <a:ext cx="10142539" cy="4829238"/>
          </a:xfrm>
          <a:prstGeom prst="rect">
            <a:avLst/>
          </a:prstGeom>
        </p:spPr>
      </p:pic>
      <p:pic>
        <p:nvPicPr>
          <p:cNvPr id="34" name="Picture 2" descr="علم السعودية - ويكيبيديا">
            <a:extLst>
              <a:ext uri="{FF2B5EF4-FFF2-40B4-BE49-F238E27FC236}">
                <a16:creationId xmlns:a16="http://schemas.microsoft.com/office/drawing/2014/main" id="{AC393B16-908F-446F-BF22-1D1B8DA7A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6" y="214290"/>
            <a:ext cx="1428760" cy="76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DB05B3A5-CFF7-4F77-B57A-97F2043F51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794" y="214290"/>
            <a:ext cx="627059" cy="622675"/>
          </a:xfrm>
          <a:prstGeom prst="rect">
            <a:avLst/>
          </a:prstGeom>
        </p:spPr>
      </p:pic>
      <p:pic>
        <p:nvPicPr>
          <p:cNvPr id="16" name="Picture 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239272" y="0"/>
            <a:ext cx="1785938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عام / سمو ولي ولي العهد يلتقي عدداً من كبار مشايخ القبائل اليمنية وكالة  الأنباء السعودية"/>
          <p:cNvPicPr>
            <a:picLocks noChangeAspect="1" noChangeArrowheads="1"/>
          </p:cNvPicPr>
          <p:nvPr/>
        </p:nvPicPr>
        <p:blipFill>
          <a:blip r:embed="rId8"/>
          <a:srcRect l="4787" r="25774"/>
          <a:stretch>
            <a:fillRect/>
          </a:stretch>
        </p:blipFill>
        <p:spPr bwMode="auto">
          <a:xfrm>
            <a:off x="4881554" y="0"/>
            <a:ext cx="976313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خادم الحرمين مغردا بتويتر: أهنئكم بحلول شهر رمضان المبارك | صحيفة المناطق  السعوديةصحيفة المناطق السعودية"/>
          <p:cNvPicPr>
            <a:picLocks noChangeAspect="1" noChangeArrowheads="1"/>
          </p:cNvPicPr>
          <p:nvPr/>
        </p:nvPicPr>
        <p:blipFill>
          <a:blip r:embed="rId9"/>
          <a:srcRect l="20927" r="19923"/>
          <a:stretch>
            <a:fillRect/>
          </a:stretch>
        </p:blipFill>
        <p:spPr bwMode="auto">
          <a:xfrm>
            <a:off x="6238876" y="0"/>
            <a:ext cx="998537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مربع نص 18">
            <a:extLst/>
          </p:cNvPr>
          <p:cNvSpPr txBox="1"/>
          <p:nvPr/>
        </p:nvSpPr>
        <p:spPr>
          <a:xfrm>
            <a:off x="214313" y="142875"/>
            <a:ext cx="2286000" cy="36988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>
              <a:defRPr/>
            </a:pPr>
            <a:r>
              <a:rPr lang="ar-SA" b="1" dirty="0">
                <a:cs typeface="Akhbar MT" pitchFamily="2" charset="-78"/>
              </a:rPr>
              <a:t>   القوانين الصفية الإلكترونية</a:t>
            </a:r>
          </a:p>
        </p:txBody>
      </p:sp>
      <p:pic>
        <p:nvPicPr>
          <p:cNvPr id="20" name="Picture 51" descr="A picture containing ball, room, table&#10;&#10;Description automatically generated"/>
          <p:cNvPicPr>
            <a:picLocks noChangeAspect="1"/>
          </p:cNvPicPr>
          <p:nvPr/>
        </p:nvPicPr>
        <p:blipFill>
          <a:blip r:embed="rId10"/>
          <a:srcRect l="6723" t="47095" b="38911"/>
          <a:stretch>
            <a:fillRect/>
          </a:stretch>
        </p:blipFill>
        <p:spPr bwMode="auto">
          <a:xfrm>
            <a:off x="500063" y="571500"/>
            <a:ext cx="1712912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أذكارك in 2020 | Birthday cake, Birthday, Desserts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61236" y="1238368"/>
            <a:ext cx="192881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B0B7D983-4789-4CF5-A475-F4F3F883133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84" y="5736816"/>
            <a:ext cx="4801736" cy="1194072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931" y="5424111"/>
            <a:ext cx="1654049" cy="141066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345" y="5433906"/>
            <a:ext cx="1654049" cy="1410661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478" y="5412414"/>
            <a:ext cx="1654049" cy="1410661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17927FF4-DD8E-4D5E-8CE2-637AFD8BD4E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3" y="4300169"/>
            <a:ext cx="905001" cy="1428949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855945" y="1479086"/>
            <a:ext cx="8276127" cy="3102041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945" y="1231174"/>
            <a:ext cx="1765176" cy="1477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87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ownload premium psd of Pink blank concrete wall mockup 585998 in 2020 |  Brick wall background, Concrete wall, Concrete wall texture">
            <a:extLst>
              <a:ext uri="{FF2B5EF4-FFF2-40B4-BE49-F238E27FC236}">
                <a16:creationId xmlns:a16="http://schemas.microsoft.com/office/drawing/2014/main" id="{D5BE367B-D663-49D4-B0F3-F90935D1C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24"/>
            <a:ext cx="12192000" cy="687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D7ABBD8-27CA-43A1-97E4-79B44EC7F2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55"/>
          <a:stretch/>
        </p:blipFill>
        <p:spPr>
          <a:xfrm>
            <a:off x="1809720" y="768023"/>
            <a:ext cx="10142539" cy="4829238"/>
          </a:xfrm>
          <a:prstGeom prst="rect">
            <a:avLst/>
          </a:prstGeom>
        </p:spPr>
      </p:pic>
      <p:pic>
        <p:nvPicPr>
          <p:cNvPr id="34" name="Picture 2" descr="علم السعودية - ويكيبيديا">
            <a:extLst>
              <a:ext uri="{FF2B5EF4-FFF2-40B4-BE49-F238E27FC236}">
                <a16:creationId xmlns:a16="http://schemas.microsoft.com/office/drawing/2014/main" id="{AC393B16-908F-446F-BF22-1D1B8DA7A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6" y="214290"/>
            <a:ext cx="1428760" cy="76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DB05B3A5-CFF7-4F77-B57A-97F2043F51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794" y="214290"/>
            <a:ext cx="627059" cy="622675"/>
          </a:xfrm>
          <a:prstGeom prst="rect">
            <a:avLst/>
          </a:prstGeom>
        </p:spPr>
      </p:pic>
      <p:pic>
        <p:nvPicPr>
          <p:cNvPr id="16" name="Picture 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239272" y="0"/>
            <a:ext cx="1785938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عام / سمو ولي ولي العهد يلتقي عدداً من كبار مشايخ القبائل اليمنية وكالة  الأنباء السعودية"/>
          <p:cNvPicPr>
            <a:picLocks noChangeAspect="1" noChangeArrowheads="1"/>
          </p:cNvPicPr>
          <p:nvPr/>
        </p:nvPicPr>
        <p:blipFill>
          <a:blip r:embed="rId8"/>
          <a:srcRect l="4787" r="25774"/>
          <a:stretch>
            <a:fillRect/>
          </a:stretch>
        </p:blipFill>
        <p:spPr bwMode="auto">
          <a:xfrm>
            <a:off x="4881554" y="0"/>
            <a:ext cx="976313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خادم الحرمين مغردا بتويتر: أهنئكم بحلول شهر رمضان المبارك | صحيفة المناطق  السعوديةصحيفة المناطق السعودية"/>
          <p:cNvPicPr>
            <a:picLocks noChangeAspect="1" noChangeArrowheads="1"/>
          </p:cNvPicPr>
          <p:nvPr/>
        </p:nvPicPr>
        <p:blipFill>
          <a:blip r:embed="rId9"/>
          <a:srcRect l="20927" r="19923"/>
          <a:stretch>
            <a:fillRect/>
          </a:stretch>
        </p:blipFill>
        <p:spPr bwMode="auto">
          <a:xfrm>
            <a:off x="6238876" y="0"/>
            <a:ext cx="998537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مربع نص 18">
            <a:extLst/>
          </p:cNvPr>
          <p:cNvSpPr txBox="1"/>
          <p:nvPr/>
        </p:nvSpPr>
        <p:spPr>
          <a:xfrm>
            <a:off x="214313" y="142875"/>
            <a:ext cx="2286000" cy="36988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>
              <a:defRPr/>
            </a:pPr>
            <a:r>
              <a:rPr lang="ar-SA" b="1" dirty="0">
                <a:cs typeface="Akhbar MT" pitchFamily="2" charset="-78"/>
              </a:rPr>
              <a:t>   القوانين الصفية الإلكترونية</a:t>
            </a:r>
          </a:p>
        </p:txBody>
      </p:sp>
      <p:pic>
        <p:nvPicPr>
          <p:cNvPr id="20" name="Picture 51" descr="A picture containing ball, room, table&#10;&#10;Description automatically generated"/>
          <p:cNvPicPr>
            <a:picLocks noChangeAspect="1"/>
          </p:cNvPicPr>
          <p:nvPr/>
        </p:nvPicPr>
        <p:blipFill>
          <a:blip r:embed="rId10"/>
          <a:srcRect l="6723" t="47095" b="38911"/>
          <a:stretch>
            <a:fillRect/>
          </a:stretch>
        </p:blipFill>
        <p:spPr bwMode="auto">
          <a:xfrm>
            <a:off x="500063" y="571500"/>
            <a:ext cx="1712912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أذكارك in 2020 | Birthday cake, Birthday, Desserts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88116" y="1280786"/>
            <a:ext cx="192881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B0B7D983-4789-4CF5-A475-F4F3F883133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84" y="5736816"/>
            <a:ext cx="4801736" cy="1194072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76" y="5072074"/>
            <a:ext cx="1654049" cy="141066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68" y="5143512"/>
            <a:ext cx="1654049" cy="1410661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496" y="5072074"/>
            <a:ext cx="1654049" cy="1410661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17927FF4-DD8E-4D5E-8CE2-637AFD8BD4E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3" y="4300169"/>
            <a:ext cx="905001" cy="1428949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087888" y="1598313"/>
            <a:ext cx="5614725" cy="1244813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452794" y="2777891"/>
            <a:ext cx="5092048" cy="136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55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ownload premium psd of Pink blank concrete wall mockup 585998 in 2020 |  Brick wall background, Concrete wall, Concrete wall texture">
            <a:extLst>
              <a:ext uri="{FF2B5EF4-FFF2-40B4-BE49-F238E27FC236}">
                <a16:creationId xmlns:a16="http://schemas.microsoft.com/office/drawing/2014/main" id="{D5BE367B-D663-49D4-B0F3-F90935D1C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24"/>
            <a:ext cx="12192000" cy="687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D7ABBD8-27CA-43A1-97E4-79B44EC7F2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55"/>
          <a:stretch/>
        </p:blipFill>
        <p:spPr>
          <a:xfrm>
            <a:off x="1809720" y="815673"/>
            <a:ext cx="10142539" cy="4921144"/>
          </a:xfrm>
          <a:prstGeom prst="rect">
            <a:avLst/>
          </a:prstGeom>
        </p:spPr>
      </p:pic>
      <p:pic>
        <p:nvPicPr>
          <p:cNvPr id="34" name="Picture 2" descr="علم السعودية - ويكيبيديا">
            <a:extLst>
              <a:ext uri="{FF2B5EF4-FFF2-40B4-BE49-F238E27FC236}">
                <a16:creationId xmlns:a16="http://schemas.microsoft.com/office/drawing/2014/main" id="{AC393B16-908F-446F-BF22-1D1B8DA7A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6" y="214290"/>
            <a:ext cx="1428760" cy="76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DB05B3A5-CFF7-4F77-B57A-97F2043F51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794" y="214290"/>
            <a:ext cx="627059" cy="622675"/>
          </a:xfrm>
          <a:prstGeom prst="rect">
            <a:avLst/>
          </a:prstGeom>
        </p:spPr>
      </p:pic>
      <p:pic>
        <p:nvPicPr>
          <p:cNvPr id="16" name="Picture 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239272" y="0"/>
            <a:ext cx="1785938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عام / سمو ولي ولي العهد يلتقي عدداً من كبار مشايخ القبائل اليمنية وكالة  الأنباء السعودية"/>
          <p:cNvPicPr>
            <a:picLocks noChangeAspect="1" noChangeArrowheads="1"/>
          </p:cNvPicPr>
          <p:nvPr/>
        </p:nvPicPr>
        <p:blipFill>
          <a:blip r:embed="rId8"/>
          <a:srcRect l="4787" r="25774"/>
          <a:stretch>
            <a:fillRect/>
          </a:stretch>
        </p:blipFill>
        <p:spPr bwMode="auto">
          <a:xfrm>
            <a:off x="4881554" y="0"/>
            <a:ext cx="976313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خادم الحرمين مغردا بتويتر: أهنئكم بحلول شهر رمضان المبارك | صحيفة المناطق  السعوديةصحيفة المناطق السعودية"/>
          <p:cNvPicPr>
            <a:picLocks noChangeAspect="1" noChangeArrowheads="1"/>
          </p:cNvPicPr>
          <p:nvPr/>
        </p:nvPicPr>
        <p:blipFill>
          <a:blip r:embed="rId9"/>
          <a:srcRect l="20927" r="19923"/>
          <a:stretch>
            <a:fillRect/>
          </a:stretch>
        </p:blipFill>
        <p:spPr bwMode="auto">
          <a:xfrm>
            <a:off x="6238876" y="0"/>
            <a:ext cx="998537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مربع نص 18">
            <a:extLst/>
          </p:cNvPr>
          <p:cNvSpPr txBox="1"/>
          <p:nvPr/>
        </p:nvSpPr>
        <p:spPr>
          <a:xfrm>
            <a:off x="214313" y="142875"/>
            <a:ext cx="2286000" cy="36988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>
              <a:defRPr/>
            </a:pPr>
            <a:r>
              <a:rPr lang="ar-SA" b="1" dirty="0">
                <a:cs typeface="Akhbar MT" pitchFamily="2" charset="-78"/>
              </a:rPr>
              <a:t>   القوانين الصفية الإلكترونية</a:t>
            </a:r>
          </a:p>
        </p:txBody>
      </p:sp>
      <p:pic>
        <p:nvPicPr>
          <p:cNvPr id="20" name="Picture 51" descr="A picture containing ball, room, table&#10;&#10;Description automatically generated"/>
          <p:cNvPicPr>
            <a:picLocks noChangeAspect="1"/>
          </p:cNvPicPr>
          <p:nvPr/>
        </p:nvPicPr>
        <p:blipFill>
          <a:blip r:embed="rId10"/>
          <a:srcRect l="6723" t="47095" b="38911"/>
          <a:stretch>
            <a:fillRect/>
          </a:stretch>
        </p:blipFill>
        <p:spPr bwMode="auto">
          <a:xfrm>
            <a:off x="500063" y="571500"/>
            <a:ext cx="1712912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أذكارك in 2020 | Birthday cake, Birthday, Desserts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61236" y="1238368"/>
            <a:ext cx="192881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B0B7D983-4789-4CF5-A475-F4F3F883133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84" y="5736816"/>
            <a:ext cx="4801736" cy="1194072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17927FF4-DD8E-4D5E-8CE2-637AFD8BD4E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3" y="4300169"/>
            <a:ext cx="905001" cy="1428949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478" y="5412414"/>
            <a:ext cx="1654049" cy="1410661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931" y="5424111"/>
            <a:ext cx="1654049" cy="141066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345" y="5433906"/>
            <a:ext cx="1654049" cy="1410661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71704" y="1254789"/>
            <a:ext cx="6658702" cy="389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0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ownload premium psd of Pink blank concrete wall mockup 585998 in 2020 |  Brick wall background, Concrete wall, Concrete wall texture">
            <a:extLst>
              <a:ext uri="{FF2B5EF4-FFF2-40B4-BE49-F238E27FC236}">
                <a16:creationId xmlns:a16="http://schemas.microsoft.com/office/drawing/2014/main" id="{D5BE367B-D663-49D4-B0F3-F90935D1C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24"/>
            <a:ext cx="12192000" cy="687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D7ABBD8-27CA-43A1-97E4-79B44EC7F2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55"/>
          <a:stretch/>
        </p:blipFill>
        <p:spPr>
          <a:xfrm>
            <a:off x="1809720" y="768023"/>
            <a:ext cx="10142539" cy="4450998"/>
          </a:xfrm>
          <a:prstGeom prst="rect">
            <a:avLst/>
          </a:prstGeom>
        </p:spPr>
      </p:pic>
      <p:pic>
        <p:nvPicPr>
          <p:cNvPr id="34" name="Picture 2" descr="علم السعودية - ويكيبيديا">
            <a:extLst>
              <a:ext uri="{FF2B5EF4-FFF2-40B4-BE49-F238E27FC236}">
                <a16:creationId xmlns:a16="http://schemas.microsoft.com/office/drawing/2014/main" id="{AC393B16-908F-446F-BF22-1D1B8DA7A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6" y="214290"/>
            <a:ext cx="1428760" cy="76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DB05B3A5-CFF7-4F77-B57A-97F2043F51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794" y="214290"/>
            <a:ext cx="627059" cy="622675"/>
          </a:xfrm>
          <a:prstGeom prst="rect">
            <a:avLst/>
          </a:prstGeom>
        </p:spPr>
      </p:pic>
      <p:pic>
        <p:nvPicPr>
          <p:cNvPr id="16" name="Picture 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239272" y="0"/>
            <a:ext cx="1785938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عام / سمو ولي ولي العهد يلتقي عدداً من كبار مشايخ القبائل اليمنية وكالة  الأنباء السعودية"/>
          <p:cNvPicPr>
            <a:picLocks noChangeAspect="1" noChangeArrowheads="1"/>
          </p:cNvPicPr>
          <p:nvPr/>
        </p:nvPicPr>
        <p:blipFill>
          <a:blip r:embed="rId8"/>
          <a:srcRect l="4787" r="25774"/>
          <a:stretch>
            <a:fillRect/>
          </a:stretch>
        </p:blipFill>
        <p:spPr bwMode="auto">
          <a:xfrm>
            <a:off x="4881554" y="0"/>
            <a:ext cx="976313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خادم الحرمين مغردا بتويتر: أهنئكم بحلول شهر رمضان المبارك | صحيفة المناطق  السعوديةصحيفة المناطق السعودية"/>
          <p:cNvPicPr>
            <a:picLocks noChangeAspect="1" noChangeArrowheads="1"/>
          </p:cNvPicPr>
          <p:nvPr/>
        </p:nvPicPr>
        <p:blipFill>
          <a:blip r:embed="rId9"/>
          <a:srcRect l="20927" r="19923"/>
          <a:stretch>
            <a:fillRect/>
          </a:stretch>
        </p:blipFill>
        <p:spPr bwMode="auto">
          <a:xfrm>
            <a:off x="6238876" y="0"/>
            <a:ext cx="998537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مربع نص 18">
            <a:extLst/>
          </p:cNvPr>
          <p:cNvSpPr txBox="1"/>
          <p:nvPr/>
        </p:nvSpPr>
        <p:spPr>
          <a:xfrm>
            <a:off x="214313" y="142875"/>
            <a:ext cx="2286000" cy="36988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>
              <a:defRPr/>
            </a:pPr>
            <a:r>
              <a:rPr lang="ar-SA" b="1" dirty="0">
                <a:cs typeface="Akhbar MT" pitchFamily="2" charset="-78"/>
              </a:rPr>
              <a:t>   القوانين الصفية الإلكترونية</a:t>
            </a:r>
          </a:p>
        </p:txBody>
      </p:sp>
      <p:pic>
        <p:nvPicPr>
          <p:cNvPr id="20" name="Picture 51" descr="A picture containing ball, room, table&#10;&#10;Description automatically generated"/>
          <p:cNvPicPr>
            <a:picLocks noChangeAspect="1"/>
          </p:cNvPicPr>
          <p:nvPr/>
        </p:nvPicPr>
        <p:blipFill>
          <a:blip r:embed="rId10"/>
          <a:srcRect l="6723" t="47095" b="38911"/>
          <a:stretch>
            <a:fillRect/>
          </a:stretch>
        </p:blipFill>
        <p:spPr bwMode="auto">
          <a:xfrm>
            <a:off x="500063" y="571500"/>
            <a:ext cx="1712912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أذكارك in 2020 | Birthday cake, Birthday, Desserts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22155" y="1180773"/>
            <a:ext cx="192881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B0B7D983-4789-4CF5-A475-F4F3F883133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84" y="5736816"/>
            <a:ext cx="4801736" cy="1194072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76" y="5072074"/>
            <a:ext cx="1654049" cy="141066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68" y="5143512"/>
            <a:ext cx="1654049" cy="1410661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496" y="5072074"/>
            <a:ext cx="1654049" cy="1410661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17927FF4-DD8E-4D5E-8CE2-637AFD8BD4E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3" y="4300169"/>
            <a:ext cx="905001" cy="1428949"/>
          </a:xfrm>
          <a:prstGeom prst="rect">
            <a:avLst/>
          </a:prstGeom>
        </p:spPr>
      </p:pic>
      <p:pic>
        <p:nvPicPr>
          <p:cNvPr id="1026" name="Picture 2" descr="WORDWALL — Teach A Class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494000" y="1525418"/>
            <a:ext cx="2520451" cy="2285991"/>
          </a:xfrm>
          <a:prstGeom prst="rect">
            <a:avLst/>
          </a:prstGeom>
          <a:noFill/>
        </p:spPr>
      </p:pic>
      <p:pic>
        <p:nvPicPr>
          <p:cNvPr id="32" name="صورة 31" descr="9e7db0049c0fe3c13c392ca5cc870a43.jp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596330" y="1214422"/>
            <a:ext cx="2582731" cy="3500462"/>
          </a:xfrm>
          <a:prstGeom prst="rect">
            <a:avLst/>
          </a:prstGeom>
        </p:spPr>
      </p:pic>
      <p:sp>
        <p:nvSpPr>
          <p:cNvPr id="33" name="مستطيل 32"/>
          <p:cNvSpPr/>
          <p:nvPr/>
        </p:nvSpPr>
        <p:spPr>
          <a:xfrm>
            <a:off x="6738942" y="1500174"/>
            <a:ext cx="13179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نشاط</a:t>
            </a:r>
            <a:endParaRPr lang="ar-SA" sz="5400" b="1" cap="none" spc="0" dirty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مستطيل 4">
            <a:hlinkClick r:id="rId18"/>
          </p:cNvPr>
          <p:cNvSpPr/>
          <p:nvPr/>
        </p:nvSpPr>
        <p:spPr>
          <a:xfrm>
            <a:off x="4234057" y="3964953"/>
            <a:ext cx="41601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dirty="0"/>
              <a:t>https://wordwall.net/resource/27153725</a:t>
            </a:r>
          </a:p>
        </p:txBody>
      </p:sp>
    </p:spTree>
    <p:extLst>
      <p:ext uri="{BB962C8B-B14F-4D97-AF65-F5344CB8AC3E}">
        <p14:creationId xmlns:p14="http://schemas.microsoft.com/office/powerpoint/2010/main" val="269865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ownload premium psd of Pink blank concrete wall mockup 585998 in 2020 |  Brick wall background, Concrete wall, Concrete wall texture">
            <a:extLst>
              <a:ext uri="{FF2B5EF4-FFF2-40B4-BE49-F238E27FC236}">
                <a16:creationId xmlns:a16="http://schemas.microsoft.com/office/drawing/2014/main" id="{D5BE367B-D663-49D4-B0F3-F90935D1C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24"/>
            <a:ext cx="12192000" cy="687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D7ABBD8-27CA-43A1-97E4-79B44EC7F2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55"/>
          <a:stretch/>
        </p:blipFill>
        <p:spPr>
          <a:xfrm>
            <a:off x="1809720" y="768022"/>
            <a:ext cx="10142539" cy="4968794"/>
          </a:xfrm>
          <a:prstGeom prst="rect">
            <a:avLst/>
          </a:prstGeom>
        </p:spPr>
      </p:pic>
      <p:pic>
        <p:nvPicPr>
          <p:cNvPr id="34" name="Picture 2" descr="علم السعودية - ويكيبيديا">
            <a:extLst>
              <a:ext uri="{FF2B5EF4-FFF2-40B4-BE49-F238E27FC236}">
                <a16:creationId xmlns:a16="http://schemas.microsoft.com/office/drawing/2014/main" id="{AC393B16-908F-446F-BF22-1D1B8DA7A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6" y="214290"/>
            <a:ext cx="1428760" cy="76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DB05B3A5-CFF7-4F77-B57A-97F2043F51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794" y="214290"/>
            <a:ext cx="627059" cy="622675"/>
          </a:xfrm>
          <a:prstGeom prst="rect">
            <a:avLst/>
          </a:prstGeom>
        </p:spPr>
      </p:pic>
      <p:pic>
        <p:nvPicPr>
          <p:cNvPr id="16" name="Picture 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239272" y="0"/>
            <a:ext cx="1785938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عام / سمو ولي ولي العهد يلتقي عدداً من كبار مشايخ القبائل اليمنية وكالة  الأنباء السعودية"/>
          <p:cNvPicPr>
            <a:picLocks noChangeAspect="1" noChangeArrowheads="1"/>
          </p:cNvPicPr>
          <p:nvPr/>
        </p:nvPicPr>
        <p:blipFill>
          <a:blip r:embed="rId8"/>
          <a:srcRect l="4787" r="25774"/>
          <a:stretch>
            <a:fillRect/>
          </a:stretch>
        </p:blipFill>
        <p:spPr bwMode="auto">
          <a:xfrm>
            <a:off x="4881554" y="0"/>
            <a:ext cx="976313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خادم الحرمين مغردا بتويتر: أهنئكم بحلول شهر رمضان المبارك | صحيفة المناطق  السعوديةصحيفة المناطق السعودية"/>
          <p:cNvPicPr>
            <a:picLocks noChangeAspect="1" noChangeArrowheads="1"/>
          </p:cNvPicPr>
          <p:nvPr/>
        </p:nvPicPr>
        <p:blipFill>
          <a:blip r:embed="rId9"/>
          <a:srcRect l="20927" r="19923"/>
          <a:stretch>
            <a:fillRect/>
          </a:stretch>
        </p:blipFill>
        <p:spPr bwMode="auto">
          <a:xfrm>
            <a:off x="6238876" y="0"/>
            <a:ext cx="998537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مربع نص 18">
            <a:extLst/>
          </p:cNvPr>
          <p:cNvSpPr txBox="1"/>
          <p:nvPr/>
        </p:nvSpPr>
        <p:spPr>
          <a:xfrm>
            <a:off x="214313" y="142875"/>
            <a:ext cx="2286000" cy="36988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>
              <a:defRPr/>
            </a:pPr>
            <a:r>
              <a:rPr lang="ar-SA" b="1" dirty="0">
                <a:cs typeface="Akhbar MT" pitchFamily="2" charset="-78"/>
              </a:rPr>
              <a:t>   القوانين الصفية الإلكترونية</a:t>
            </a:r>
          </a:p>
        </p:txBody>
      </p:sp>
      <p:pic>
        <p:nvPicPr>
          <p:cNvPr id="20" name="Picture 51" descr="A picture containing ball, room, table&#10;&#10;Description automatically generated"/>
          <p:cNvPicPr>
            <a:picLocks noChangeAspect="1"/>
          </p:cNvPicPr>
          <p:nvPr/>
        </p:nvPicPr>
        <p:blipFill>
          <a:blip r:embed="rId10"/>
          <a:srcRect l="6723" t="47095" b="38911"/>
          <a:stretch>
            <a:fillRect/>
          </a:stretch>
        </p:blipFill>
        <p:spPr bwMode="auto">
          <a:xfrm>
            <a:off x="500063" y="571500"/>
            <a:ext cx="1712912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أذكارك in 2020 | Birthday cake, Birthday, Desserts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61236" y="1238368"/>
            <a:ext cx="192881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B0B7D983-4789-4CF5-A475-F4F3F883133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84" y="5736816"/>
            <a:ext cx="4801736" cy="1194072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17927FF4-DD8E-4D5E-8CE2-637AFD8BD4E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3" y="4300169"/>
            <a:ext cx="905001" cy="1428949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345" y="5433906"/>
            <a:ext cx="1654049" cy="1410661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478" y="5412414"/>
            <a:ext cx="1654049" cy="1410661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931" y="5424111"/>
            <a:ext cx="1654049" cy="1410661"/>
          </a:xfrm>
          <a:prstGeom prst="rect">
            <a:avLst/>
          </a:prstGeom>
        </p:spPr>
      </p:pic>
      <p:pic>
        <p:nvPicPr>
          <p:cNvPr id="21" name="صورة 2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931" y="2614268"/>
            <a:ext cx="2256928" cy="2510966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898731" y="1263214"/>
            <a:ext cx="6153150" cy="3677954"/>
          </a:xfrm>
          <a:prstGeom prst="rect">
            <a:avLst/>
          </a:prstGeom>
        </p:spPr>
      </p:pic>
      <p:sp>
        <p:nvSpPr>
          <p:cNvPr id="6" name="مستطيل 5"/>
          <p:cNvSpPr/>
          <p:nvPr/>
        </p:nvSpPr>
        <p:spPr>
          <a:xfrm>
            <a:off x="3496955" y="1632613"/>
            <a:ext cx="14879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واجب</a:t>
            </a:r>
            <a:endParaRPr lang="ar-SA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7259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12308417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u"/>
    <p:sndAc>
      <p:stSnd>
        <p:snd r:embed="rId2" name="Connect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ownload premium psd of Pink blank concrete wall mockup 585998 in 2020 |  Brick wall background, Concrete wall, Concrete wall texture">
            <a:extLst>
              <a:ext uri="{FF2B5EF4-FFF2-40B4-BE49-F238E27FC236}">
                <a16:creationId xmlns:a16="http://schemas.microsoft.com/office/drawing/2014/main" id="{D5BE367B-D663-49D4-B0F3-F90935D1C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24"/>
            <a:ext cx="12192000" cy="687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D7ABBD8-27CA-43A1-97E4-79B44EC7F2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55"/>
          <a:stretch/>
        </p:blipFill>
        <p:spPr>
          <a:xfrm>
            <a:off x="1775520" y="829723"/>
            <a:ext cx="10142539" cy="4450998"/>
          </a:xfrm>
          <a:prstGeom prst="rect">
            <a:avLst/>
          </a:prstGeom>
        </p:spPr>
      </p:pic>
      <p:pic>
        <p:nvPicPr>
          <p:cNvPr id="34" name="Picture 2" descr="علم السعودية - ويكيبيديا">
            <a:extLst>
              <a:ext uri="{FF2B5EF4-FFF2-40B4-BE49-F238E27FC236}">
                <a16:creationId xmlns:a16="http://schemas.microsoft.com/office/drawing/2014/main" id="{AC393B16-908F-446F-BF22-1D1B8DA7A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6" y="214290"/>
            <a:ext cx="1428760" cy="76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DB05B3A5-CFF7-4F77-B57A-97F2043F51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794" y="214290"/>
            <a:ext cx="627059" cy="622675"/>
          </a:xfrm>
          <a:prstGeom prst="rect">
            <a:avLst/>
          </a:prstGeom>
        </p:spPr>
      </p:pic>
      <p:pic>
        <p:nvPicPr>
          <p:cNvPr id="38" name="صورة 37">
            <a:extLst>
              <a:ext uri="{FF2B5EF4-FFF2-40B4-BE49-F238E27FC236}">
                <a16:creationId xmlns:a16="http://schemas.microsoft.com/office/drawing/2014/main" id="{264192E3-8F6C-4DC8-9A38-A18370F8E9B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2975" y="1128851"/>
            <a:ext cx="2069890" cy="878768"/>
          </a:xfrm>
          <a:prstGeom prst="rect">
            <a:avLst/>
          </a:prstGeom>
        </p:spPr>
      </p:pic>
      <p:pic>
        <p:nvPicPr>
          <p:cNvPr id="16" name="Picture 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239272" y="0"/>
            <a:ext cx="1785938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عام / سمو ولي ولي العهد يلتقي عدداً من كبار مشايخ القبائل اليمنية وكالة  الأنباء السعودية"/>
          <p:cNvPicPr>
            <a:picLocks noChangeAspect="1" noChangeArrowheads="1"/>
          </p:cNvPicPr>
          <p:nvPr/>
        </p:nvPicPr>
        <p:blipFill>
          <a:blip r:embed="rId9"/>
          <a:srcRect l="4787" r="25774"/>
          <a:stretch>
            <a:fillRect/>
          </a:stretch>
        </p:blipFill>
        <p:spPr bwMode="auto">
          <a:xfrm>
            <a:off x="4881554" y="0"/>
            <a:ext cx="976313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خادم الحرمين مغردا بتويتر: أهنئكم بحلول شهر رمضان المبارك | صحيفة المناطق  السعوديةصحيفة المناطق السعودية"/>
          <p:cNvPicPr>
            <a:picLocks noChangeAspect="1" noChangeArrowheads="1"/>
          </p:cNvPicPr>
          <p:nvPr/>
        </p:nvPicPr>
        <p:blipFill>
          <a:blip r:embed="rId10"/>
          <a:srcRect l="20927" r="19923"/>
          <a:stretch>
            <a:fillRect/>
          </a:stretch>
        </p:blipFill>
        <p:spPr bwMode="auto">
          <a:xfrm>
            <a:off x="6238876" y="0"/>
            <a:ext cx="998537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مربع نص 18">
            <a:extLst/>
          </p:cNvPr>
          <p:cNvSpPr txBox="1"/>
          <p:nvPr/>
        </p:nvSpPr>
        <p:spPr>
          <a:xfrm>
            <a:off x="214313" y="142875"/>
            <a:ext cx="2286000" cy="36988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>
              <a:defRPr/>
            </a:pPr>
            <a:r>
              <a:rPr lang="ar-SA" b="1" dirty="0">
                <a:cs typeface="Akhbar MT" pitchFamily="2" charset="-78"/>
              </a:rPr>
              <a:t>   القوانين الصفية الإلكترونية</a:t>
            </a:r>
          </a:p>
        </p:txBody>
      </p:sp>
      <p:pic>
        <p:nvPicPr>
          <p:cNvPr id="20" name="Picture 51" descr="A picture containing ball, room, table&#10;&#10;Description automatically generated"/>
          <p:cNvPicPr>
            <a:picLocks noChangeAspect="1"/>
          </p:cNvPicPr>
          <p:nvPr/>
        </p:nvPicPr>
        <p:blipFill>
          <a:blip r:embed="rId11"/>
          <a:srcRect l="6723" t="47095" b="38911"/>
          <a:stretch>
            <a:fillRect/>
          </a:stretch>
        </p:blipFill>
        <p:spPr bwMode="auto">
          <a:xfrm>
            <a:off x="500063" y="571500"/>
            <a:ext cx="1712912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أذكارك in 2020 | Birthday cake, Birthday, Desserts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84162" y="1326859"/>
            <a:ext cx="192881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B0B7D983-4789-4CF5-A475-F4F3F883133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84" y="5736816"/>
            <a:ext cx="4801736" cy="1194072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76" y="5072074"/>
            <a:ext cx="1654049" cy="141066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68" y="5143512"/>
            <a:ext cx="1654049" cy="1410661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496" y="5072074"/>
            <a:ext cx="1654049" cy="1410661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17927FF4-DD8E-4D5E-8CE2-637AFD8BD4E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3" y="4300169"/>
            <a:ext cx="905001" cy="1428949"/>
          </a:xfrm>
          <a:prstGeom prst="rect">
            <a:avLst/>
          </a:prstGeom>
        </p:spPr>
      </p:pic>
      <p:pic>
        <p:nvPicPr>
          <p:cNvPr id="28" name="Picture 2" descr="http://www.alkhubr.net/imgcache2/7446.gif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095604" y="1428736"/>
            <a:ext cx="6143668" cy="3108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986503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ownload premium psd of Pink blank concrete wall mockup 585998 in 2020 |  Brick wall background, Concrete wall, Concrete wall texture">
            <a:extLst>
              <a:ext uri="{FF2B5EF4-FFF2-40B4-BE49-F238E27FC236}">
                <a16:creationId xmlns:a16="http://schemas.microsoft.com/office/drawing/2014/main" id="{D5BE367B-D663-49D4-B0F3-F90935D1C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24"/>
            <a:ext cx="12192000" cy="687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D7ABBD8-27CA-43A1-97E4-79B44EC7F2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55"/>
          <a:stretch/>
        </p:blipFill>
        <p:spPr>
          <a:xfrm>
            <a:off x="1809720" y="768023"/>
            <a:ext cx="10142539" cy="4450998"/>
          </a:xfrm>
          <a:prstGeom prst="rect">
            <a:avLst/>
          </a:prstGeom>
        </p:spPr>
      </p:pic>
      <p:pic>
        <p:nvPicPr>
          <p:cNvPr id="34" name="Picture 2" descr="علم السعودية - ويكيبيديا">
            <a:extLst>
              <a:ext uri="{FF2B5EF4-FFF2-40B4-BE49-F238E27FC236}">
                <a16:creationId xmlns:a16="http://schemas.microsoft.com/office/drawing/2014/main" id="{AC393B16-908F-446F-BF22-1D1B8DA7A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6" y="214290"/>
            <a:ext cx="1428760" cy="76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DB05B3A5-CFF7-4F77-B57A-97F2043F51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794" y="214290"/>
            <a:ext cx="627059" cy="622675"/>
          </a:xfrm>
          <a:prstGeom prst="rect">
            <a:avLst/>
          </a:prstGeom>
        </p:spPr>
      </p:pic>
      <p:pic>
        <p:nvPicPr>
          <p:cNvPr id="16" name="Picture 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239272" y="0"/>
            <a:ext cx="1785938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عام / سمو ولي ولي العهد يلتقي عدداً من كبار مشايخ القبائل اليمنية وكالة  الأنباء السعودية"/>
          <p:cNvPicPr>
            <a:picLocks noChangeAspect="1" noChangeArrowheads="1"/>
          </p:cNvPicPr>
          <p:nvPr/>
        </p:nvPicPr>
        <p:blipFill>
          <a:blip r:embed="rId8"/>
          <a:srcRect l="4787" r="25774"/>
          <a:stretch>
            <a:fillRect/>
          </a:stretch>
        </p:blipFill>
        <p:spPr bwMode="auto">
          <a:xfrm>
            <a:off x="4881554" y="0"/>
            <a:ext cx="976313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خادم الحرمين مغردا بتويتر: أهنئكم بحلول شهر رمضان المبارك | صحيفة المناطق  السعوديةصحيفة المناطق السعودية"/>
          <p:cNvPicPr>
            <a:picLocks noChangeAspect="1" noChangeArrowheads="1"/>
          </p:cNvPicPr>
          <p:nvPr/>
        </p:nvPicPr>
        <p:blipFill>
          <a:blip r:embed="rId9"/>
          <a:srcRect l="20927" r="19923"/>
          <a:stretch>
            <a:fillRect/>
          </a:stretch>
        </p:blipFill>
        <p:spPr bwMode="auto">
          <a:xfrm>
            <a:off x="6238876" y="0"/>
            <a:ext cx="998537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مربع نص 18">
            <a:extLst/>
          </p:cNvPr>
          <p:cNvSpPr txBox="1"/>
          <p:nvPr/>
        </p:nvSpPr>
        <p:spPr>
          <a:xfrm>
            <a:off x="214313" y="142875"/>
            <a:ext cx="2286000" cy="36988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>
              <a:defRPr/>
            </a:pPr>
            <a:r>
              <a:rPr lang="ar-SA" b="1" dirty="0">
                <a:cs typeface="Akhbar MT" pitchFamily="2" charset="-78"/>
              </a:rPr>
              <a:t>   القوانين الصفية الإلكترونية</a:t>
            </a:r>
          </a:p>
        </p:txBody>
      </p:sp>
      <p:pic>
        <p:nvPicPr>
          <p:cNvPr id="20" name="Picture 51" descr="A picture containing ball, room, table&#10;&#10;Description automatically generated"/>
          <p:cNvPicPr>
            <a:picLocks noChangeAspect="1"/>
          </p:cNvPicPr>
          <p:nvPr/>
        </p:nvPicPr>
        <p:blipFill>
          <a:blip r:embed="rId10"/>
          <a:srcRect l="6723" t="47095" b="38911"/>
          <a:stretch>
            <a:fillRect/>
          </a:stretch>
        </p:blipFill>
        <p:spPr bwMode="auto">
          <a:xfrm>
            <a:off x="500063" y="571500"/>
            <a:ext cx="1712912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أذكارك in 2020 | Birthday cake, Birthday, Desserts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84162" y="1326859"/>
            <a:ext cx="192881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B0B7D983-4789-4CF5-A475-F4F3F883133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84" y="5736816"/>
            <a:ext cx="4801736" cy="1194072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76" y="5072074"/>
            <a:ext cx="1654049" cy="141066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68" y="5143512"/>
            <a:ext cx="1654049" cy="1410661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496" y="5072074"/>
            <a:ext cx="1654049" cy="1410661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17927FF4-DD8E-4D5E-8CE2-637AFD8BD4E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3" y="4300169"/>
            <a:ext cx="905001" cy="1428949"/>
          </a:xfrm>
          <a:prstGeom prst="rect">
            <a:avLst/>
          </a:prstGeom>
        </p:spPr>
      </p:pic>
      <p:pic>
        <p:nvPicPr>
          <p:cNvPr id="21" name="Picture 4" descr="اللهم احفظ بلاد الحرمين من عبث العابثين وكيد الظالمين | vip2099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68" y="1254669"/>
            <a:ext cx="4779634" cy="304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صورة 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152"/>
          <a:stretch>
            <a:fillRect/>
          </a:stretch>
        </p:blipFill>
        <p:spPr bwMode="auto">
          <a:xfrm>
            <a:off x="2883037" y="1051721"/>
            <a:ext cx="3570204" cy="354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63869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ownload premium psd of Pink blank concrete wall mockup 585998 in 2020 |  Brick wall background, Concrete wall, Concrete wall texture">
            <a:extLst>
              <a:ext uri="{FF2B5EF4-FFF2-40B4-BE49-F238E27FC236}">
                <a16:creationId xmlns:a16="http://schemas.microsoft.com/office/drawing/2014/main" id="{D5BE367B-D663-49D4-B0F3-F90935D1C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24"/>
            <a:ext cx="12192000" cy="687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D7ABBD8-27CA-43A1-97E4-79B44EC7F2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55"/>
          <a:stretch/>
        </p:blipFill>
        <p:spPr>
          <a:xfrm>
            <a:off x="1809720" y="768023"/>
            <a:ext cx="10142539" cy="4450998"/>
          </a:xfrm>
          <a:prstGeom prst="rect">
            <a:avLst/>
          </a:prstGeom>
        </p:spPr>
      </p:pic>
      <p:pic>
        <p:nvPicPr>
          <p:cNvPr id="34" name="Picture 2" descr="علم السعودية - ويكيبيديا">
            <a:extLst>
              <a:ext uri="{FF2B5EF4-FFF2-40B4-BE49-F238E27FC236}">
                <a16:creationId xmlns:a16="http://schemas.microsoft.com/office/drawing/2014/main" id="{AC393B16-908F-446F-BF22-1D1B8DA7A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6" y="214290"/>
            <a:ext cx="1428760" cy="76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DB05B3A5-CFF7-4F77-B57A-97F2043F51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794" y="214290"/>
            <a:ext cx="627059" cy="622675"/>
          </a:xfrm>
          <a:prstGeom prst="rect">
            <a:avLst/>
          </a:prstGeom>
        </p:spPr>
      </p:pic>
      <p:pic>
        <p:nvPicPr>
          <p:cNvPr id="38" name="صورة 37">
            <a:extLst>
              <a:ext uri="{FF2B5EF4-FFF2-40B4-BE49-F238E27FC236}">
                <a16:creationId xmlns:a16="http://schemas.microsoft.com/office/drawing/2014/main" id="{264192E3-8F6C-4DC8-9A38-A18370F8E9B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20" y="1132979"/>
            <a:ext cx="2069890" cy="878768"/>
          </a:xfrm>
          <a:prstGeom prst="rect">
            <a:avLst/>
          </a:prstGeom>
        </p:spPr>
      </p:pic>
      <p:pic>
        <p:nvPicPr>
          <p:cNvPr id="16" name="Picture 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239272" y="0"/>
            <a:ext cx="1785938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عام / سمو ولي ولي العهد يلتقي عدداً من كبار مشايخ القبائل اليمنية وكالة  الأنباء السعودية"/>
          <p:cNvPicPr>
            <a:picLocks noChangeAspect="1" noChangeArrowheads="1"/>
          </p:cNvPicPr>
          <p:nvPr/>
        </p:nvPicPr>
        <p:blipFill>
          <a:blip r:embed="rId9"/>
          <a:srcRect l="4787" r="25774"/>
          <a:stretch>
            <a:fillRect/>
          </a:stretch>
        </p:blipFill>
        <p:spPr bwMode="auto">
          <a:xfrm>
            <a:off x="4881554" y="0"/>
            <a:ext cx="976313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خادم الحرمين مغردا بتويتر: أهنئكم بحلول شهر رمضان المبارك | صحيفة المناطق  السعوديةصحيفة المناطق السعودية"/>
          <p:cNvPicPr>
            <a:picLocks noChangeAspect="1" noChangeArrowheads="1"/>
          </p:cNvPicPr>
          <p:nvPr/>
        </p:nvPicPr>
        <p:blipFill>
          <a:blip r:embed="rId10"/>
          <a:srcRect l="20927" r="19923"/>
          <a:stretch>
            <a:fillRect/>
          </a:stretch>
        </p:blipFill>
        <p:spPr bwMode="auto">
          <a:xfrm>
            <a:off x="6238876" y="0"/>
            <a:ext cx="998537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مربع نص 18">
            <a:extLst/>
          </p:cNvPr>
          <p:cNvSpPr txBox="1"/>
          <p:nvPr/>
        </p:nvSpPr>
        <p:spPr>
          <a:xfrm>
            <a:off x="214313" y="142875"/>
            <a:ext cx="2286000" cy="36988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>
              <a:defRPr/>
            </a:pPr>
            <a:r>
              <a:rPr lang="ar-SA" b="1" dirty="0">
                <a:cs typeface="Akhbar MT" pitchFamily="2" charset="-78"/>
              </a:rPr>
              <a:t>   القوانين الصفية الإلكترونية</a:t>
            </a:r>
          </a:p>
        </p:txBody>
      </p:sp>
      <p:pic>
        <p:nvPicPr>
          <p:cNvPr id="20" name="Picture 51" descr="A picture containing ball, room, table&#10;&#10;Description automatically generated"/>
          <p:cNvPicPr>
            <a:picLocks noChangeAspect="1"/>
          </p:cNvPicPr>
          <p:nvPr/>
        </p:nvPicPr>
        <p:blipFill>
          <a:blip r:embed="rId11"/>
          <a:srcRect l="6723" t="47095" b="38911"/>
          <a:stretch>
            <a:fillRect/>
          </a:stretch>
        </p:blipFill>
        <p:spPr bwMode="auto">
          <a:xfrm>
            <a:off x="500063" y="571500"/>
            <a:ext cx="1712912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أذكارك in 2020 | Birthday cake, Birthday, Desserts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52398" y="1293210"/>
            <a:ext cx="192881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B0B7D983-4789-4CF5-A475-F4F3F883133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84" y="5736816"/>
            <a:ext cx="4801736" cy="1194072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76" y="5072074"/>
            <a:ext cx="1654049" cy="141066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68" y="5143512"/>
            <a:ext cx="1654049" cy="1410661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496" y="5072074"/>
            <a:ext cx="1654049" cy="1410661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17927FF4-DD8E-4D5E-8CE2-637AFD8BD4E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3" y="4300169"/>
            <a:ext cx="905001" cy="1428949"/>
          </a:xfrm>
          <a:prstGeom prst="rect">
            <a:avLst/>
          </a:prstGeom>
        </p:spPr>
      </p:pic>
      <p:pic>
        <p:nvPicPr>
          <p:cNvPr id="29" name="Picture 2" descr="أذكارك in 2020 | Birthday cake, Birthday, Desserts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3086071" y="1214422"/>
            <a:ext cx="5746233" cy="3286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9865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ownload premium psd of Pink blank concrete wall mockup 585998 in 2020 |  Brick wall background, Concrete wall, Concrete wall texture">
            <a:extLst>
              <a:ext uri="{FF2B5EF4-FFF2-40B4-BE49-F238E27FC236}">
                <a16:creationId xmlns:a16="http://schemas.microsoft.com/office/drawing/2014/main" id="{D5BE367B-D663-49D4-B0F3-F90935D1C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24"/>
            <a:ext cx="12192000" cy="687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D7ABBD8-27CA-43A1-97E4-79B44EC7F2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55"/>
          <a:stretch/>
        </p:blipFill>
        <p:spPr>
          <a:xfrm>
            <a:off x="1809720" y="768023"/>
            <a:ext cx="10142539" cy="4450998"/>
          </a:xfrm>
          <a:prstGeom prst="rect">
            <a:avLst/>
          </a:prstGeom>
        </p:spPr>
      </p:pic>
      <p:pic>
        <p:nvPicPr>
          <p:cNvPr id="34" name="Picture 2" descr="علم السعودية - ويكيبيديا">
            <a:extLst>
              <a:ext uri="{FF2B5EF4-FFF2-40B4-BE49-F238E27FC236}">
                <a16:creationId xmlns:a16="http://schemas.microsoft.com/office/drawing/2014/main" id="{AC393B16-908F-446F-BF22-1D1B8DA7A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6" y="214290"/>
            <a:ext cx="1428760" cy="76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DB05B3A5-CFF7-4F77-B57A-97F2043F51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794" y="214290"/>
            <a:ext cx="627059" cy="622675"/>
          </a:xfrm>
          <a:prstGeom prst="rect">
            <a:avLst/>
          </a:prstGeom>
        </p:spPr>
      </p:pic>
      <p:pic>
        <p:nvPicPr>
          <p:cNvPr id="38" name="صورة 37">
            <a:extLst>
              <a:ext uri="{FF2B5EF4-FFF2-40B4-BE49-F238E27FC236}">
                <a16:creationId xmlns:a16="http://schemas.microsoft.com/office/drawing/2014/main" id="{264192E3-8F6C-4DC8-9A38-A18370F8E9B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6330" y="1071546"/>
            <a:ext cx="2069890" cy="878768"/>
          </a:xfrm>
          <a:prstGeom prst="rect">
            <a:avLst/>
          </a:prstGeom>
        </p:spPr>
      </p:pic>
      <p:pic>
        <p:nvPicPr>
          <p:cNvPr id="16" name="Picture 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239272" y="0"/>
            <a:ext cx="1785938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عام / سمو ولي ولي العهد يلتقي عدداً من كبار مشايخ القبائل اليمنية وكالة  الأنباء السعودية"/>
          <p:cNvPicPr>
            <a:picLocks noChangeAspect="1" noChangeArrowheads="1"/>
          </p:cNvPicPr>
          <p:nvPr/>
        </p:nvPicPr>
        <p:blipFill>
          <a:blip r:embed="rId9"/>
          <a:srcRect l="4787" r="25774"/>
          <a:stretch>
            <a:fillRect/>
          </a:stretch>
        </p:blipFill>
        <p:spPr bwMode="auto">
          <a:xfrm>
            <a:off x="4881554" y="0"/>
            <a:ext cx="976313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خادم الحرمين مغردا بتويتر: أهنئكم بحلول شهر رمضان المبارك | صحيفة المناطق  السعوديةصحيفة المناطق السعودية"/>
          <p:cNvPicPr>
            <a:picLocks noChangeAspect="1" noChangeArrowheads="1"/>
          </p:cNvPicPr>
          <p:nvPr/>
        </p:nvPicPr>
        <p:blipFill>
          <a:blip r:embed="rId10"/>
          <a:srcRect l="20927" r="19923"/>
          <a:stretch>
            <a:fillRect/>
          </a:stretch>
        </p:blipFill>
        <p:spPr bwMode="auto">
          <a:xfrm>
            <a:off x="6238876" y="0"/>
            <a:ext cx="998537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مربع نص 18">
            <a:extLst/>
          </p:cNvPr>
          <p:cNvSpPr txBox="1"/>
          <p:nvPr/>
        </p:nvSpPr>
        <p:spPr>
          <a:xfrm>
            <a:off x="214313" y="142875"/>
            <a:ext cx="2286000" cy="36988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>
              <a:defRPr/>
            </a:pPr>
            <a:r>
              <a:rPr lang="ar-SA" b="1" dirty="0">
                <a:cs typeface="Akhbar MT" pitchFamily="2" charset="-78"/>
              </a:rPr>
              <a:t>   القوانين الصفية الإلكترونية</a:t>
            </a:r>
          </a:p>
        </p:txBody>
      </p:sp>
      <p:pic>
        <p:nvPicPr>
          <p:cNvPr id="20" name="Picture 51" descr="A picture containing ball, room, table&#10;&#10;Description automatically generated"/>
          <p:cNvPicPr>
            <a:picLocks noChangeAspect="1"/>
          </p:cNvPicPr>
          <p:nvPr/>
        </p:nvPicPr>
        <p:blipFill>
          <a:blip r:embed="rId11"/>
          <a:srcRect l="6723" t="47095" b="38911"/>
          <a:stretch>
            <a:fillRect/>
          </a:stretch>
        </p:blipFill>
        <p:spPr bwMode="auto">
          <a:xfrm>
            <a:off x="500063" y="571500"/>
            <a:ext cx="1712912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أذكارك in 2020 | Birthday cake, Birthday, Desserts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69078" y="1310948"/>
            <a:ext cx="192881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B0B7D983-4789-4CF5-A475-F4F3F883133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84" y="5736816"/>
            <a:ext cx="4801736" cy="1194072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76" y="5072074"/>
            <a:ext cx="1654049" cy="141066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68" y="5143512"/>
            <a:ext cx="1654049" cy="1410661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496" y="5072074"/>
            <a:ext cx="1654049" cy="1410661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17927FF4-DD8E-4D5E-8CE2-637AFD8BD4E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3" y="4300169"/>
            <a:ext cx="905001" cy="1428949"/>
          </a:xfrm>
          <a:prstGeom prst="rect">
            <a:avLst/>
          </a:prstGeom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786062" y="1214438"/>
            <a:ext cx="5667391" cy="3429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9865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ownload premium psd of Pink blank concrete wall mockup 585998 in 2020 |  Brick wall background, Concrete wall, Concrete wall texture">
            <a:extLst>
              <a:ext uri="{FF2B5EF4-FFF2-40B4-BE49-F238E27FC236}">
                <a16:creationId xmlns:a16="http://schemas.microsoft.com/office/drawing/2014/main" id="{D5BE367B-D663-49D4-B0F3-F90935D1C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24"/>
            <a:ext cx="12192000" cy="687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D7ABBD8-27CA-43A1-97E4-79B44EC7F2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55"/>
          <a:stretch/>
        </p:blipFill>
        <p:spPr>
          <a:xfrm>
            <a:off x="1775520" y="766962"/>
            <a:ext cx="10142539" cy="4450998"/>
          </a:xfrm>
          <a:prstGeom prst="rect">
            <a:avLst/>
          </a:prstGeom>
        </p:spPr>
      </p:pic>
      <p:pic>
        <p:nvPicPr>
          <p:cNvPr id="34" name="Picture 2" descr="علم السعودية - ويكيبيديا">
            <a:extLst>
              <a:ext uri="{FF2B5EF4-FFF2-40B4-BE49-F238E27FC236}">
                <a16:creationId xmlns:a16="http://schemas.microsoft.com/office/drawing/2014/main" id="{AC393B16-908F-446F-BF22-1D1B8DA7A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6" y="214290"/>
            <a:ext cx="1428760" cy="76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DB05B3A5-CFF7-4F77-B57A-97F2043F51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794" y="214290"/>
            <a:ext cx="627059" cy="622675"/>
          </a:xfrm>
          <a:prstGeom prst="rect">
            <a:avLst/>
          </a:prstGeom>
        </p:spPr>
      </p:pic>
      <p:pic>
        <p:nvPicPr>
          <p:cNvPr id="16" name="Picture 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239272" y="0"/>
            <a:ext cx="1785938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عام / سمو ولي ولي العهد يلتقي عدداً من كبار مشايخ القبائل اليمنية وكالة  الأنباء السعودية"/>
          <p:cNvPicPr>
            <a:picLocks noChangeAspect="1" noChangeArrowheads="1"/>
          </p:cNvPicPr>
          <p:nvPr/>
        </p:nvPicPr>
        <p:blipFill>
          <a:blip r:embed="rId8"/>
          <a:srcRect l="4787" r="25774"/>
          <a:stretch>
            <a:fillRect/>
          </a:stretch>
        </p:blipFill>
        <p:spPr bwMode="auto">
          <a:xfrm>
            <a:off x="4881554" y="0"/>
            <a:ext cx="976313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خادم الحرمين مغردا بتويتر: أهنئكم بحلول شهر رمضان المبارك | صحيفة المناطق  السعوديةصحيفة المناطق السعودية"/>
          <p:cNvPicPr>
            <a:picLocks noChangeAspect="1" noChangeArrowheads="1"/>
          </p:cNvPicPr>
          <p:nvPr/>
        </p:nvPicPr>
        <p:blipFill>
          <a:blip r:embed="rId9"/>
          <a:srcRect l="20927" r="19923"/>
          <a:stretch>
            <a:fillRect/>
          </a:stretch>
        </p:blipFill>
        <p:spPr bwMode="auto">
          <a:xfrm>
            <a:off x="6238876" y="0"/>
            <a:ext cx="998537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مربع نص 18">
            <a:extLst/>
          </p:cNvPr>
          <p:cNvSpPr txBox="1"/>
          <p:nvPr/>
        </p:nvSpPr>
        <p:spPr>
          <a:xfrm>
            <a:off x="214313" y="142875"/>
            <a:ext cx="2286000" cy="36988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>
              <a:defRPr/>
            </a:pPr>
            <a:r>
              <a:rPr lang="ar-SA" b="1" dirty="0">
                <a:cs typeface="Akhbar MT" pitchFamily="2" charset="-78"/>
              </a:rPr>
              <a:t>   القوانين الصفية الإلكترونية</a:t>
            </a:r>
          </a:p>
        </p:txBody>
      </p:sp>
      <p:pic>
        <p:nvPicPr>
          <p:cNvPr id="20" name="Picture 51" descr="A picture containing ball, room, table&#10;&#10;Description automatically generated"/>
          <p:cNvPicPr>
            <a:picLocks noChangeAspect="1"/>
          </p:cNvPicPr>
          <p:nvPr/>
        </p:nvPicPr>
        <p:blipFill>
          <a:blip r:embed="rId10"/>
          <a:srcRect l="6723" t="47095" b="38911"/>
          <a:stretch>
            <a:fillRect/>
          </a:stretch>
        </p:blipFill>
        <p:spPr bwMode="auto">
          <a:xfrm>
            <a:off x="500063" y="571500"/>
            <a:ext cx="1712912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أذكارك in 2020 | Birthday cake, Birthday, Desserts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11560" y="1392053"/>
            <a:ext cx="192881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B0B7D983-4789-4CF5-A475-F4F3F883133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84" y="5736816"/>
            <a:ext cx="4801736" cy="1194072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76" y="5072074"/>
            <a:ext cx="1654049" cy="141066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68" y="5143512"/>
            <a:ext cx="1654049" cy="1410661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496" y="5072074"/>
            <a:ext cx="1654049" cy="1410661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17927FF4-DD8E-4D5E-8CE2-637AFD8BD4E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3" y="4300169"/>
            <a:ext cx="905001" cy="1428949"/>
          </a:xfrm>
          <a:prstGeom prst="rect">
            <a:avLst/>
          </a:prstGeom>
        </p:spPr>
      </p:pic>
      <p:pic>
        <p:nvPicPr>
          <p:cNvPr id="28" name="صورة 27" descr="Image_011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359696" y="1298260"/>
            <a:ext cx="6025692" cy="32790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9865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Download premium psd of Pink blank concrete wall mockup 585998 in 2020 |  Brick wall background, Concrete wall, Concrete wall texture">
            <a:extLst>
              <a:ext uri="{FF2B5EF4-FFF2-40B4-BE49-F238E27FC236}">
                <a16:creationId xmlns:a16="http://schemas.microsoft.com/office/drawing/2014/main" id="{D5BE367B-D663-49D4-B0F3-F90935D1C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24"/>
            <a:ext cx="12192000" cy="687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carpetagraphiteVACIA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1" y="2098676"/>
            <a:ext cx="6449391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 rot="21185016">
            <a:off x="3684738" y="3359220"/>
            <a:ext cx="5354351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b="1" dirty="0" smtClean="0">
                <a:solidFill>
                  <a:srgbClr val="FFFF00"/>
                </a:solidFill>
              </a:rPr>
              <a:t>طرح الأعداد المكونة من رقمين</a:t>
            </a:r>
            <a:endParaRPr lang="ar-EG" sz="4000" b="1" dirty="0">
              <a:solidFill>
                <a:srgbClr val="FFFF00"/>
              </a:solidFill>
            </a:endParaRPr>
          </a:p>
        </p:txBody>
      </p:sp>
      <p:sp>
        <p:nvSpPr>
          <p:cNvPr id="5" name="Bevel 4"/>
          <p:cNvSpPr/>
          <p:nvPr/>
        </p:nvSpPr>
        <p:spPr>
          <a:xfrm rot="20983838">
            <a:off x="2503489" y="373208"/>
            <a:ext cx="2281237" cy="1858963"/>
          </a:xfrm>
          <a:prstGeom prst="bevel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FFFF0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6" name="24-Point Star 5"/>
          <p:cNvSpPr/>
          <p:nvPr/>
        </p:nvSpPr>
        <p:spPr>
          <a:xfrm rot="21142584">
            <a:off x="3223655" y="1128160"/>
            <a:ext cx="914400" cy="914400"/>
          </a:xfrm>
          <a:prstGeom prst="star24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7" name="Rectangle 6"/>
          <p:cNvSpPr/>
          <p:nvPr/>
        </p:nvSpPr>
        <p:spPr>
          <a:xfrm rot="20985786">
            <a:off x="2884488" y="995364"/>
            <a:ext cx="1593850" cy="1285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400" b="1" dirty="0" smtClean="0">
                <a:solidFill>
                  <a:srgbClr val="FFFF00"/>
                </a:solidFill>
              </a:rPr>
              <a:t>6</a:t>
            </a:r>
            <a:endParaRPr lang="ar-EG" sz="4400" b="1" dirty="0">
              <a:solidFill>
                <a:srgbClr val="FFFF00"/>
              </a:solidFill>
            </a:endParaRPr>
          </a:p>
        </p:txBody>
      </p:sp>
      <p:sp>
        <p:nvSpPr>
          <p:cNvPr id="8" name="Flowchart: Process 7"/>
          <p:cNvSpPr/>
          <p:nvPr/>
        </p:nvSpPr>
        <p:spPr>
          <a:xfrm rot="21037467">
            <a:off x="1785939" y="649289"/>
            <a:ext cx="3557587" cy="649287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400" b="1" dirty="0"/>
              <a:t>الفصل</a:t>
            </a:r>
          </a:p>
        </p:txBody>
      </p:sp>
    </p:spTree>
    <p:extLst>
      <p:ext uri="{BB962C8B-B14F-4D97-AF65-F5344CB8AC3E}">
        <p14:creationId xmlns:p14="http://schemas.microsoft.com/office/powerpoint/2010/main" val="2145685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2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 autoUpdateAnimBg="0"/>
      <p:bldP spid="5" grpId="0" animBg="1" autoUpdateAnimBg="0"/>
      <p:bldP spid="7" grpId="0" autoUpdateAnimBg="0"/>
      <p:bldP spid="8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F2D65D1C-B8EA-43FB-9A9B-B483F6719A12}"/>
              </a:ext>
            </a:extLst>
          </p:cNvPr>
          <p:cNvGrpSpPr/>
          <p:nvPr/>
        </p:nvGrpSpPr>
        <p:grpSpPr>
          <a:xfrm>
            <a:off x="695400" y="2158584"/>
            <a:ext cx="4680520" cy="4582784"/>
            <a:chOff x="899245" y="2510126"/>
            <a:chExt cx="4207639" cy="3959552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18A69980-D186-4213-90E1-2EA67E26C4BC}"/>
                </a:ext>
              </a:extLst>
            </p:cNvPr>
            <p:cNvGrpSpPr/>
            <p:nvPr/>
          </p:nvGrpSpPr>
          <p:grpSpPr>
            <a:xfrm>
              <a:off x="899245" y="2510126"/>
              <a:ext cx="4207639" cy="3959552"/>
              <a:chOff x="899245" y="2510126"/>
              <a:chExt cx="4207639" cy="3959552"/>
            </a:xfrm>
          </p:grpSpPr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57E3B03E-E91C-4541-8445-72C22376FADB}"/>
                  </a:ext>
                </a:extLst>
              </p:cNvPr>
              <p:cNvGrpSpPr/>
              <p:nvPr/>
            </p:nvGrpSpPr>
            <p:grpSpPr>
              <a:xfrm>
                <a:off x="899245" y="2510126"/>
                <a:ext cx="4207639" cy="3959552"/>
                <a:chOff x="899245" y="2510126"/>
                <a:chExt cx="4207639" cy="3959552"/>
              </a:xfrm>
            </p:grpSpPr>
            <p:grpSp>
              <p:nvGrpSpPr>
                <p:cNvPr id="31" name="Group 30">
                  <a:extLst>
                    <a:ext uri="{FF2B5EF4-FFF2-40B4-BE49-F238E27FC236}">
                      <a16:creationId xmlns:a16="http://schemas.microsoft.com/office/drawing/2014/main" id="{928AC9E3-9E01-44AC-9915-C080381811D4}"/>
                    </a:ext>
                  </a:extLst>
                </p:cNvPr>
                <p:cNvGrpSpPr/>
                <p:nvPr/>
              </p:nvGrpSpPr>
              <p:grpSpPr>
                <a:xfrm>
                  <a:off x="899245" y="2510126"/>
                  <a:ext cx="4207639" cy="3959552"/>
                  <a:chOff x="899245" y="2510126"/>
                  <a:chExt cx="4207639" cy="3959552"/>
                </a:xfrm>
              </p:grpSpPr>
              <p:grpSp>
                <p:nvGrpSpPr>
                  <p:cNvPr id="29" name="Group 28">
                    <a:extLst>
                      <a:ext uri="{FF2B5EF4-FFF2-40B4-BE49-F238E27FC236}">
                        <a16:creationId xmlns:a16="http://schemas.microsoft.com/office/drawing/2014/main" id="{C8581C39-B017-4F64-BC01-932DEEC13D7C}"/>
                      </a:ext>
                    </a:extLst>
                  </p:cNvPr>
                  <p:cNvGrpSpPr/>
                  <p:nvPr/>
                </p:nvGrpSpPr>
                <p:grpSpPr>
                  <a:xfrm>
                    <a:off x="899245" y="2510126"/>
                    <a:ext cx="4207639" cy="3959552"/>
                    <a:chOff x="899245" y="2510126"/>
                    <a:chExt cx="4207639" cy="3959552"/>
                  </a:xfrm>
                </p:grpSpPr>
                <p:grpSp>
                  <p:nvGrpSpPr>
                    <p:cNvPr id="25" name="Group 24">
                      <a:extLst>
                        <a:ext uri="{FF2B5EF4-FFF2-40B4-BE49-F238E27FC236}">
                          <a16:creationId xmlns:a16="http://schemas.microsoft.com/office/drawing/2014/main" id="{567143BD-CF6C-40E7-BAB9-95EAA3384D4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99245" y="2510126"/>
                      <a:ext cx="4207639" cy="3959552"/>
                      <a:chOff x="895927" y="2515013"/>
                      <a:chExt cx="4198572" cy="4008098"/>
                    </a:xfrm>
                  </p:grpSpPr>
                  <p:grpSp>
                    <p:nvGrpSpPr>
                      <p:cNvPr id="24" name="Group 23">
                        <a:extLst>
                          <a:ext uri="{FF2B5EF4-FFF2-40B4-BE49-F238E27FC236}">
                            <a16:creationId xmlns:a16="http://schemas.microsoft.com/office/drawing/2014/main" id="{B8DC928B-B2E6-4D26-A474-CC1B46045B84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895927" y="2515013"/>
                        <a:ext cx="4198572" cy="4008098"/>
                        <a:chOff x="895927" y="2515013"/>
                        <a:chExt cx="4198572" cy="4008098"/>
                      </a:xfrm>
                    </p:grpSpPr>
                    <p:sp>
                      <p:nvSpPr>
                        <p:cNvPr id="13" name="Flowchart: Summing Junction 12">
                          <a:extLst>
                            <a:ext uri="{FF2B5EF4-FFF2-40B4-BE49-F238E27FC236}">
                              <a16:creationId xmlns:a16="http://schemas.microsoft.com/office/drawing/2014/main" id="{AE08462E-7624-4D7B-89D7-4380618ED12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95927" y="2515013"/>
                          <a:ext cx="4198572" cy="4008098"/>
                        </a:xfrm>
                        <a:prstGeom prst="flowChartSummingJunction">
                          <a:avLst/>
                        </a:prstGeom>
                        <a:solidFill>
                          <a:srgbClr val="92D050"/>
                        </a:solidFill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1" anchor="ctr"/>
                        <a:lstStyle/>
                        <a:p>
                          <a:pPr algn="ctr"/>
                          <a:endParaRPr lang="ar-AE" dirty="0"/>
                        </a:p>
                      </p:txBody>
                    </p:sp>
                    <p:cxnSp>
                      <p:nvCxnSpPr>
                        <p:cNvPr id="17" name="Straight Connector 16">
                          <a:extLst>
                            <a:ext uri="{FF2B5EF4-FFF2-40B4-BE49-F238E27FC236}">
                              <a16:creationId xmlns:a16="http://schemas.microsoft.com/office/drawing/2014/main" id="{FE1B2851-C003-4C81-A465-2E1B0E527AB5}"/>
                            </a:ext>
                          </a:extLst>
                        </p:cNvPr>
                        <p:cNvCxnSpPr>
                          <a:cxnSpLocks/>
                          <a:endCxn id="13" idx="6"/>
                        </p:cNvCxnSpPr>
                        <p:nvPr/>
                      </p:nvCxnSpPr>
                      <p:spPr>
                        <a:xfrm flipV="1">
                          <a:off x="895927" y="4519062"/>
                          <a:ext cx="4198572" cy="95821"/>
                        </a:xfrm>
                        <a:prstGeom prst="line">
                          <a:avLst/>
                        </a:prstGeom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cxnSp>
                    <p:nvCxnSpPr>
                      <p:cNvPr id="20" name="Straight Connector 19">
                        <a:extLst>
                          <a:ext uri="{FF2B5EF4-FFF2-40B4-BE49-F238E27FC236}">
                            <a16:creationId xmlns:a16="http://schemas.microsoft.com/office/drawing/2014/main" id="{5AC37B66-2F29-4D4D-A4F0-96209FA9B9EE}"/>
                          </a:ext>
                        </a:extLst>
                      </p:cNvPr>
                      <p:cNvCxnSpPr>
                        <a:cxnSpLocks/>
                        <a:stCxn id="13" idx="0"/>
                      </p:cNvCxnSpPr>
                      <p:nvPr/>
                    </p:nvCxnSpPr>
                    <p:spPr>
                      <a:xfrm>
                        <a:off x="2995213" y="2515013"/>
                        <a:ext cx="145756" cy="4008098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28" name="TextBox 27">
                      <a:extLst>
                        <a:ext uri="{FF2B5EF4-FFF2-40B4-BE49-F238E27FC236}">
                          <a16:creationId xmlns:a16="http://schemas.microsoft.com/office/drawing/2014/main" id="{2C4045EC-C9DA-45F4-A581-7901EE279446}"/>
                        </a:ext>
                      </a:extLst>
                    </p:cNvPr>
                    <p:cNvSpPr txBox="1"/>
                    <p:nvPr/>
                  </p:nvSpPr>
                  <p:spPr>
                    <a:xfrm rot="1036687">
                      <a:off x="3153570" y="2669540"/>
                      <a:ext cx="881835" cy="86789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1">
                      <a:spAutoFit/>
                    </a:bodyPr>
                    <a:lstStyle/>
                    <a:p>
                      <a:pPr algn="ctr"/>
                      <a:r>
                        <a:rPr lang="ar-SA" b="1" dirty="0" smtClean="0">
                          <a:solidFill>
                            <a:schemeClr val="bg1"/>
                          </a:solidFill>
                          <a:latin typeface="Janna LT" panose="01000000000000000000" pitchFamily="2" charset="-78"/>
                        </a:rPr>
                        <a:t>ما ناتج</a:t>
                      </a:r>
                    </a:p>
                    <a:p>
                      <a:pPr algn="ctr"/>
                      <a:r>
                        <a:rPr lang="ar-SA" b="1" dirty="0" smtClean="0">
                          <a:solidFill>
                            <a:schemeClr val="bg1"/>
                          </a:solidFill>
                          <a:latin typeface="Janna LT" panose="01000000000000000000" pitchFamily="2" charset="-78"/>
                        </a:rPr>
                        <a:t> طرح </a:t>
                      </a:r>
                    </a:p>
                    <a:p>
                      <a:pPr algn="ctr"/>
                      <a:r>
                        <a:rPr lang="ar-SA" b="1" dirty="0" smtClean="0">
                          <a:solidFill>
                            <a:schemeClr val="bg1"/>
                          </a:solidFill>
                          <a:latin typeface="Janna LT" panose="01000000000000000000" pitchFamily="2" charset="-78"/>
                        </a:rPr>
                        <a:t>22 - 5  </a:t>
                      </a:r>
                      <a:endParaRPr lang="ar-AE" b="1" dirty="0">
                        <a:solidFill>
                          <a:schemeClr val="bg1"/>
                        </a:solidFill>
                        <a:latin typeface="Janna LT" panose="01000000000000000000" pitchFamily="2" charset="-78"/>
                      </a:endParaRPr>
                    </a:p>
                  </p:txBody>
                </p:sp>
              </p:grpSp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id="{FF143849-DA32-496A-9BA7-D2AF478DA1D6}"/>
                      </a:ext>
                    </a:extLst>
                  </p:cNvPr>
                  <p:cNvSpPr txBox="1"/>
                  <p:nvPr/>
                </p:nvSpPr>
                <p:spPr>
                  <a:xfrm rot="3515999">
                    <a:off x="3873598" y="3360142"/>
                    <a:ext cx="890801" cy="1166228"/>
                  </a:xfrm>
                  <a:prstGeom prst="rect">
                    <a:avLst/>
                  </a:prstGeom>
                  <a:noFill/>
                </p:spPr>
                <p:txBody>
                  <a:bodyPr wrap="none" rtlCol="1">
                    <a:spAutoFit/>
                  </a:bodyPr>
                  <a:lstStyle/>
                  <a:p>
                    <a:pPr algn="ctr"/>
                    <a:r>
                      <a:rPr lang="ar-SA" b="1" dirty="0" smtClean="0">
                        <a:solidFill>
                          <a:schemeClr val="bg1"/>
                        </a:solidFill>
                        <a:latin typeface="Janna LT" panose="01000000000000000000" pitchFamily="2" charset="-78"/>
                      </a:rPr>
                      <a:t>العدد 55 </a:t>
                    </a:r>
                  </a:p>
                  <a:p>
                    <a:pPr algn="ctr"/>
                    <a:r>
                      <a:rPr lang="ar-SA" b="1" dirty="0" smtClean="0">
                        <a:solidFill>
                          <a:schemeClr val="bg1"/>
                        </a:solidFill>
                        <a:latin typeface="Janna LT" panose="01000000000000000000" pitchFamily="2" charset="-78"/>
                      </a:rPr>
                      <a:t>عند </a:t>
                    </a:r>
                  </a:p>
                  <a:p>
                    <a:pPr algn="ctr"/>
                    <a:r>
                      <a:rPr lang="ar-SA" b="1" dirty="0" smtClean="0">
                        <a:solidFill>
                          <a:schemeClr val="bg1"/>
                        </a:solidFill>
                        <a:latin typeface="Janna LT" panose="01000000000000000000" pitchFamily="2" charset="-78"/>
                      </a:rPr>
                      <a:t>تقريبه</a:t>
                    </a:r>
                  </a:p>
                  <a:p>
                    <a:pPr algn="ctr"/>
                    <a:r>
                      <a:rPr lang="ar-SA" b="1" dirty="0" smtClean="0">
                        <a:solidFill>
                          <a:schemeClr val="bg1"/>
                        </a:solidFill>
                        <a:latin typeface="Janna LT" panose="01000000000000000000" pitchFamily="2" charset="-78"/>
                      </a:rPr>
                      <a:t> يكون 60</a:t>
                    </a:r>
                    <a:endParaRPr lang="ar-AE" b="1" dirty="0">
                      <a:solidFill>
                        <a:schemeClr val="bg1"/>
                      </a:solidFill>
                      <a:latin typeface="Janna LT" panose="01000000000000000000" pitchFamily="2" charset="-78"/>
                    </a:endParaRPr>
                  </a:p>
                </p:txBody>
              </p:sp>
            </p:grpSp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45312C91-E568-40CF-9FD2-DF89A4E3B893}"/>
                    </a:ext>
                  </a:extLst>
                </p:cNvPr>
                <p:cNvSpPr txBox="1"/>
                <p:nvPr/>
              </p:nvSpPr>
              <p:spPr>
                <a:xfrm rot="6994447">
                  <a:off x="3838034" y="4426323"/>
                  <a:ext cx="934871" cy="1166228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ar-SA" b="1" dirty="0">
                      <a:solidFill>
                        <a:schemeClr val="bg1"/>
                      </a:solidFill>
                      <a:latin typeface="Janna LT" panose="01000000000000000000" pitchFamily="2" charset="-78"/>
                      <a:cs typeface="Janna LT" panose="01000000000000000000" pitchFamily="2" charset="-78"/>
                    </a:rPr>
                    <a:t>كم </a:t>
                  </a:r>
                  <a:r>
                    <a:rPr lang="ar-SA" b="1" dirty="0" smtClean="0">
                      <a:solidFill>
                        <a:schemeClr val="bg1"/>
                      </a:solidFill>
                      <a:latin typeface="Janna LT" panose="01000000000000000000" pitchFamily="2" charset="-78"/>
                      <a:cs typeface="Janna LT" panose="01000000000000000000" pitchFamily="2" charset="-78"/>
                    </a:rPr>
                    <a:t>قيمة 8 عشرات</a:t>
                  </a:r>
                  <a:endParaRPr lang="ar-AE" b="1" dirty="0">
                    <a:solidFill>
                      <a:schemeClr val="bg1"/>
                    </a:solidFill>
                    <a:latin typeface="Janna LT" panose="01000000000000000000" pitchFamily="2" charset="-78"/>
                    <a:cs typeface="Janna LT" panose="01000000000000000000" pitchFamily="2" charset="-78"/>
                  </a:endParaRPr>
                </a:p>
              </p:txBody>
            </p:sp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CDF2B6BD-E0FA-48CD-A3B0-43F4BD579F3F}"/>
                    </a:ext>
                  </a:extLst>
                </p:cNvPr>
                <p:cNvSpPr txBox="1"/>
                <p:nvPr/>
              </p:nvSpPr>
              <p:spPr>
                <a:xfrm rot="9279594">
                  <a:off x="3184884" y="4930008"/>
                  <a:ext cx="793059" cy="1388638"/>
                </a:xfrm>
                <a:prstGeom prst="rect">
                  <a:avLst/>
                </a:prstGeom>
                <a:noFill/>
              </p:spPr>
              <p:txBody>
                <a:bodyPr wrap="none" rtlCol="1">
                  <a:spAutoFit/>
                </a:bodyPr>
                <a:lstStyle/>
                <a:p>
                  <a:pPr algn="ctr"/>
                  <a:r>
                    <a:rPr lang="ar-SA" b="1" dirty="0">
                      <a:solidFill>
                        <a:schemeClr val="bg1"/>
                      </a:solidFill>
                      <a:latin typeface="Janna LT" panose="01000000000000000000" pitchFamily="2" charset="-78"/>
                    </a:rPr>
                    <a:t>متى </a:t>
                  </a:r>
                </a:p>
                <a:p>
                  <a:pPr algn="ctr"/>
                  <a:r>
                    <a:rPr lang="ar-SA" b="1" dirty="0">
                      <a:solidFill>
                        <a:schemeClr val="bg1"/>
                      </a:solidFill>
                      <a:latin typeface="Janna LT" panose="01000000000000000000" pitchFamily="2" charset="-78"/>
                    </a:rPr>
                    <a:t>أعيد </a:t>
                  </a:r>
                </a:p>
                <a:p>
                  <a:pPr algn="ctr"/>
                  <a:r>
                    <a:rPr lang="ar-SA" b="1" dirty="0">
                      <a:solidFill>
                        <a:schemeClr val="bg1"/>
                      </a:solidFill>
                      <a:latin typeface="Janna LT" panose="01000000000000000000" pitchFamily="2" charset="-78"/>
                    </a:rPr>
                    <a:t>التجميع </a:t>
                  </a:r>
                </a:p>
                <a:p>
                  <a:pPr algn="ctr"/>
                  <a:r>
                    <a:rPr lang="ar-SA" b="1" dirty="0">
                      <a:solidFill>
                        <a:schemeClr val="bg1"/>
                      </a:solidFill>
                      <a:latin typeface="Janna LT" panose="01000000000000000000" pitchFamily="2" charset="-78"/>
                    </a:rPr>
                    <a:t>في </a:t>
                  </a:r>
                </a:p>
                <a:p>
                  <a:pPr algn="ctr"/>
                  <a:r>
                    <a:rPr lang="ar-SA" b="1" dirty="0" smtClean="0">
                      <a:solidFill>
                        <a:schemeClr val="bg1"/>
                      </a:solidFill>
                      <a:latin typeface="Janna LT" panose="01000000000000000000" pitchFamily="2" charset="-78"/>
                    </a:rPr>
                    <a:t>الجمع </a:t>
                  </a:r>
                  <a:r>
                    <a:rPr lang="ar-SA" b="1" dirty="0">
                      <a:latin typeface="Janna LT" panose="01000000000000000000" pitchFamily="2" charset="-78"/>
                      <a:cs typeface="Janna LT" panose="01000000000000000000" pitchFamily="2" charset="-78"/>
                    </a:rPr>
                    <a:t>؟</a:t>
                  </a:r>
                </a:p>
              </p:txBody>
            </p:sp>
          </p:grp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22EB9908-3D27-4C22-B276-896B49BEFBAB}"/>
                  </a:ext>
                </a:extLst>
              </p:cNvPr>
              <p:cNvSpPr txBox="1"/>
              <p:nvPr/>
            </p:nvSpPr>
            <p:spPr>
              <a:xfrm rot="12546343">
                <a:off x="1832358" y="5295877"/>
                <a:ext cx="1258741" cy="1012548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 algn="ctr"/>
                <a:r>
                  <a:rPr lang="ar-SA" sz="1600" b="1" dirty="0" smtClean="0">
                    <a:solidFill>
                      <a:schemeClr val="bg1"/>
                    </a:solidFill>
                    <a:latin typeface="Janna LT" panose="01000000000000000000" pitchFamily="2" charset="-78"/>
                    <a:cs typeface="Janna LT" panose="01000000000000000000" pitchFamily="2" charset="-78"/>
                  </a:rPr>
                  <a:t>ما منزلة </a:t>
                </a:r>
              </a:p>
              <a:p>
                <a:pPr algn="ctr"/>
                <a:r>
                  <a:rPr lang="ar-SA" sz="1600" b="1" dirty="0" smtClean="0">
                    <a:solidFill>
                      <a:schemeClr val="bg1"/>
                    </a:solidFill>
                    <a:latin typeface="Janna LT" panose="01000000000000000000" pitchFamily="2" charset="-78"/>
                    <a:cs typeface="Janna LT" panose="01000000000000000000" pitchFamily="2" charset="-78"/>
                  </a:rPr>
                  <a:t>العدد</a:t>
                </a:r>
              </a:p>
              <a:p>
                <a:pPr algn="ctr"/>
                <a:r>
                  <a:rPr lang="ar-SA" sz="1600" b="1" dirty="0" smtClean="0">
                    <a:solidFill>
                      <a:schemeClr val="bg1"/>
                    </a:solidFill>
                    <a:latin typeface="Janna LT" panose="01000000000000000000" pitchFamily="2" charset="-78"/>
                    <a:cs typeface="Janna LT" panose="01000000000000000000" pitchFamily="2" charset="-78"/>
                  </a:rPr>
                  <a:t> 5 في </a:t>
                </a:r>
              </a:p>
              <a:p>
                <a:pPr algn="ctr"/>
                <a:r>
                  <a:rPr lang="ar-SA" sz="1600" b="1" dirty="0" smtClean="0">
                    <a:solidFill>
                      <a:schemeClr val="bg1"/>
                    </a:solidFill>
                    <a:latin typeface="Janna LT" panose="01000000000000000000" pitchFamily="2" charset="-78"/>
                    <a:cs typeface="Janna LT" panose="01000000000000000000" pitchFamily="2" charset="-78"/>
                  </a:rPr>
                  <a:t>العدد 25</a:t>
                </a:r>
                <a:endParaRPr lang="ar-AE" sz="1600" b="1" dirty="0">
                  <a:solidFill>
                    <a:schemeClr val="bg1"/>
                  </a:solidFill>
                  <a:latin typeface="Janna LT" panose="01000000000000000000" pitchFamily="2" charset="-78"/>
                  <a:cs typeface="Janna LT" panose="01000000000000000000" pitchFamily="2" charset="-78"/>
                </a:endParaRPr>
              </a:p>
            </p:txBody>
          </p:sp>
        </p:grp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A4F9D13-103E-4234-94E9-03D7B2346954}"/>
                </a:ext>
              </a:extLst>
            </p:cNvPr>
            <p:cNvSpPr txBox="1"/>
            <p:nvPr/>
          </p:nvSpPr>
          <p:spPr>
            <a:xfrm rot="14505378">
              <a:off x="1162724" y="4677758"/>
              <a:ext cx="714509" cy="897098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ctr"/>
              <a:r>
                <a:rPr lang="ar-SA" b="1" dirty="0" smtClean="0">
                  <a:solidFill>
                    <a:schemeClr val="bg1"/>
                  </a:solidFill>
                  <a:latin typeface="Janna LT" panose="01000000000000000000" pitchFamily="2" charset="-78"/>
                </a:rPr>
                <a:t>ما</a:t>
              </a:r>
            </a:p>
            <a:p>
              <a:pPr algn="ctr"/>
              <a:r>
                <a:rPr lang="ar-SA" b="1" dirty="0" smtClean="0">
                  <a:solidFill>
                    <a:schemeClr val="bg1"/>
                  </a:solidFill>
                  <a:latin typeface="Janna LT" panose="01000000000000000000" pitchFamily="2" charset="-78"/>
                </a:rPr>
                <a:t>حقيقة </a:t>
              </a:r>
            </a:p>
            <a:p>
              <a:pPr algn="ctr"/>
              <a:r>
                <a:rPr lang="ar-SA" b="1" dirty="0" smtClean="0">
                  <a:solidFill>
                    <a:schemeClr val="bg1"/>
                  </a:solidFill>
                  <a:latin typeface="Janna LT" panose="01000000000000000000" pitchFamily="2" charset="-78"/>
                </a:rPr>
                <a:t>الجمع ؟</a:t>
              </a:r>
              <a:endParaRPr lang="ar-SA" b="1" dirty="0">
                <a:solidFill>
                  <a:schemeClr val="bg1"/>
                </a:solidFill>
                <a:latin typeface="Janna LT" panose="01000000000000000000" pitchFamily="2" charset="-78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13499502-2E91-4203-9A84-8618CAFA45A6}"/>
                </a:ext>
              </a:extLst>
            </p:cNvPr>
            <p:cNvSpPr txBox="1"/>
            <p:nvPr/>
          </p:nvSpPr>
          <p:spPr>
            <a:xfrm rot="17451223">
              <a:off x="1319684" y="3314460"/>
              <a:ext cx="848613" cy="1435357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ctr"/>
              <a:r>
                <a:rPr lang="ar-SA" b="1" dirty="0" smtClean="0">
                  <a:solidFill>
                    <a:schemeClr val="bg1"/>
                  </a:solidFill>
                  <a:latin typeface="Janna LT" panose="01000000000000000000" pitchFamily="2" charset="-78"/>
                </a:rPr>
                <a:t>هل </a:t>
              </a:r>
            </a:p>
            <a:p>
              <a:pPr algn="ctr"/>
              <a:r>
                <a:rPr lang="ar-SA" b="1" dirty="0" smtClean="0">
                  <a:solidFill>
                    <a:schemeClr val="bg1"/>
                  </a:solidFill>
                  <a:latin typeface="Janna LT" panose="01000000000000000000" pitchFamily="2" charset="-78"/>
                </a:rPr>
                <a:t>يمكن</a:t>
              </a:r>
            </a:p>
            <a:p>
              <a:pPr algn="ctr"/>
              <a:r>
                <a:rPr lang="ar-SA" b="1" dirty="0" smtClean="0">
                  <a:solidFill>
                    <a:schemeClr val="bg1"/>
                  </a:solidFill>
                  <a:latin typeface="Janna LT" panose="01000000000000000000" pitchFamily="2" charset="-78"/>
                </a:rPr>
                <a:t>أن نطرح </a:t>
              </a:r>
            </a:p>
            <a:p>
              <a:pPr algn="ctr"/>
              <a:r>
                <a:rPr lang="ar-SA" b="1" dirty="0" smtClean="0">
                  <a:solidFill>
                    <a:schemeClr val="bg1"/>
                  </a:solidFill>
                  <a:latin typeface="Janna LT" panose="01000000000000000000" pitchFamily="2" charset="-78"/>
                </a:rPr>
                <a:t>من عدد</a:t>
              </a:r>
            </a:p>
            <a:p>
              <a:pPr algn="ctr"/>
              <a:r>
                <a:rPr lang="ar-SA" b="1" dirty="0" smtClean="0">
                  <a:solidFill>
                    <a:schemeClr val="bg1"/>
                  </a:solidFill>
                  <a:latin typeface="Janna LT" panose="01000000000000000000" pitchFamily="2" charset="-78"/>
                </a:rPr>
                <a:t> صغير</a:t>
              </a:r>
              <a:r>
                <a:rPr lang="ar-SA" b="1" dirty="0" smtClean="0">
                  <a:solidFill>
                    <a:schemeClr val="bg1"/>
                  </a:solidFill>
                  <a:latin typeface="Janna LT" panose="01000000000000000000" pitchFamily="2" charset="-78"/>
                  <a:cs typeface="Janna LT" panose="01000000000000000000" pitchFamily="2" charset="-78"/>
                </a:rPr>
                <a:t> </a:t>
              </a:r>
              <a:endParaRPr lang="ar-SA" b="1" dirty="0">
                <a:solidFill>
                  <a:schemeClr val="bg1"/>
                </a:solidFill>
                <a:latin typeface="Janna LT" panose="01000000000000000000" pitchFamily="2" charset="-78"/>
                <a:cs typeface="Janna LT" panose="01000000000000000000" pitchFamily="2" charset="-78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E9AC2D78-3C46-465D-8C6F-D254E8BADC5D}"/>
                </a:ext>
              </a:extLst>
            </p:cNvPr>
            <p:cNvSpPr txBox="1"/>
            <p:nvPr/>
          </p:nvSpPr>
          <p:spPr>
            <a:xfrm rot="20123339">
              <a:off x="2081968" y="2662748"/>
              <a:ext cx="813307" cy="1388638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ctr"/>
              <a:r>
                <a:rPr lang="ar-SA" b="1" dirty="0" smtClean="0">
                  <a:solidFill>
                    <a:schemeClr val="bg1"/>
                  </a:solidFill>
                  <a:latin typeface="Janna LT" panose="01000000000000000000" pitchFamily="2" charset="-78"/>
                  <a:cs typeface="+mj-cs"/>
                </a:rPr>
                <a:t>متى </a:t>
              </a:r>
            </a:p>
            <a:p>
              <a:pPr algn="ctr"/>
              <a:r>
                <a:rPr lang="ar-SA" b="1" dirty="0" smtClean="0">
                  <a:solidFill>
                    <a:schemeClr val="bg1"/>
                  </a:solidFill>
                  <a:latin typeface="Janna LT" panose="01000000000000000000" pitchFamily="2" charset="-78"/>
                  <a:cs typeface="+mj-cs"/>
                </a:rPr>
                <a:t>أعيد </a:t>
              </a:r>
            </a:p>
            <a:p>
              <a:pPr algn="ctr"/>
              <a:r>
                <a:rPr lang="ar-SA" b="1" dirty="0" smtClean="0">
                  <a:solidFill>
                    <a:schemeClr val="bg1"/>
                  </a:solidFill>
                  <a:latin typeface="Janna LT" panose="01000000000000000000" pitchFamily="2" charset="-78"/>
                  <a:cs typeface="+mj-cs"/>
                </a:rPr>
                <a:t>التجميع </a:t>
              </a:r>
            </a:p>
            <a:p>
              <a:pPr algn="ctr"/>
              <a:r>
                <a:rPr lang="ar-SA" b="1" dirty="0" smtClean="0">
                  <a:solidFill>
                    <a:schemeClr val="bg1"/>
                  </a:solidFill>
                  <a:latin typeface="Janna LT" panose="01000000000000000000" pitchFamily="2" charset="-78"/>
                  <a:cs typeface="+mj-cs"/>
                </a:rPr>
                <a:t>في </a:t>
              </a:r>
            </a:p>
            <a:p>
              <a:pPr algn="ctr"/>
              <a:r>
                <a:rPr lang="ar-SA" b="1" dirty="0" smtClean="0">
                  <a:solidFill>
                    <a:schemeClr val="bg1"/>
                  </a:solidFill>
                  <a:latin typeface="Janna LT" panose="01000000000000000000" pitchFamily="2" charset="-78"/>
                  <a:cs typeface="+mj-cs"/>
                </a:rPr>
                <a:t>الطرح </a:t>
              </a:r>
              <a:r>
                <a:rPr lang="ar-SA" b="1" dirty="0" smtClean="0">
                  <a:latin typeface="Janna LT" panose="01000000000000000000" pitchFamily="2" charset="-78"/>
                  <a:cs typeface="Janna LT" panose="01000000000000000000" pitchFamily="2" charset="-78"/>
                </a:rPr>
                <a:t>؟</a:t>
              </a:r>
              <a:endParaRPr lang="ar-SA" b="1" dirty="0">
                <a:latin typeface="Janna LT" panose="01000000000000000000" pitchFamily="2" charset="-78"/>
                <a:cs typeface="Janna LT" panose="01000000000000000000" pitchFamily="2" charset="-78"/>
              </a:endParaRPr>
            </a:p>
          </p:txBody>
        </p:sp>
      </p:grpSp>
      <p:sp>
        <p:nvSpPr>
          <p:cNvPr id="32" name="Oval 31">
            <a:extLst>
              <a:ext uri="{FF2B5EF4-FFF2-40B4-BE49-F238E27FC236}">
                <a16:creationId xmlns:a16="http://schemas.microsoft.com/office/drawing/2014/main" id="{F1651B2D-2082-475E-B684-4508D6FAF644}"/>
              </a:ext>
            </a:extLst>
          </p:cNvPr>
          <p:cNvSpPr/>
          <p:nvPr/>
        </p:nvSpPr>
        <p:spPr>
          <a:xfrm>
            <a:off x="2676542" y="4223696"/>
            <a:ext cx="688173" cy="668897"/>
          </a:xfrm>
          <a:prstGeom prst="ellipse">
            <a:avLst/>
          </a:prstGeom>
          <a:solidFill>
            <a:srgbClr val="F9828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100" dirty="0">
                <a:solidFill>
                  <a:schemeClr val="tx1"/>
                </a:solidFill>
              </a:rPr>
              <a:t>اضغط</a:t>
            </a:r>
          </a:p>
          <a:p>
            <a:pPr algn="ctr"/>
            <a:r>
              <a:rPr lang="ar-SA" sz="1100" dirty="0">
                <a:solidFill>
                  <a:schemeClr val="tx1"/>
                </a:solidFill>
              </a:rPr>
              <a:t>هنا</a:t>
            </a:r>
            <a:endParaRPr lang="ar-AE" sz="1100" dirty="0">
              <a:solidFill>
                <a:schemeClr val="tx1"/>
              </a:solidFill>
            </a:endParaRPr>
          </a:p>
        </p:txBody>
      </p:sp>
      <p:sp>
        <p:nvSpPr>
          <p:cNvPr id="43" name="Arrow: Pentagon 42">
            <a:extLst>
              <a:ext uri="{FF2B5EF4-FFF2-40B4-BE49-F238E27FC236}">
                <a16:creationId xmlns:a16="http://schemas.microsoft.com/office/drawing/2014/main" id="{6637F099-2D8E-4D45-B4FD-BCF6C900BD93}"/>
              </a:ext>
            </a:extLst>
          </p:cNvPr>
          <p:cNvSpPr/>
          <p:nvPr/>
        </p:nvSpPr>
        <p:spPr>
          <a:xfrm rot="3237141">
            <a:off x="1469702" y="2845169"/>
            <a:ext cx="658243" cy="169165"/>
          </a:xfrm>
          <a:prstGeom prst="homePlate">
            <a:avLst/>
          </a:prstGeom>
          <a:solidFill>
            <a:srgbClr val="F9828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584325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5600000">
                                      <p:cBhvr>
                                        <p:cTn id="1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9600000">
                                      <p:cBhvr>
                                        <p:cTn id="2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600000">
                                      <p:cBhvr>
                                        <p:cTn id="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3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ownload premium psd of Pink blank concrete wall mockup 585998 in 2020 |  Brick wall background, Concrete wall, Concrete wall texture">
            <a:extLst>
              <a:ext uri="{FF2B5EF4-FFF2-40B4-BE49-F238E27FC236}">
                <a16:creationId xmlns:a16="http://schemas.microsoft.com/office/drawing/2014/main" id="{D5BE367B-D663-49D4-B0F3-F90935D1C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24"/>
            <a:ext cx="12192000" cy="687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908720"/>
            <a:ext cx="2308307" cy="4582669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5011" y="1988840"/>
            <a:ext cx="8949621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80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11393</TotalTime>
  <Words>160</Words>
  <Application>Microsoft Office PowerPoint</Application>
  <PresentationFormat>شاشة عريضة</PresentationFormat>
  <Paragraphs>58</Paragraphs>
  <Slides>17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17</vt:i4>
      </vt:variant>
    </vt:vector>
  </HeadingPairs>
  <TitlesOfParts>
    <vt:vector size="23" baseType="lpstr">
      <vt:lpstr>Akhbar MT</vt:lpstr>
      <vt:lpstr>Arial</vt:lpstr>
      <vt:lpstr>Calibri</vt:lpstr>
      <vt:lpstr>Janna LT</vt:lpstr>
      <vt:lpstr>Times New Roman</vt:lpstr>
      <vt:lpstr>سمة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أم عبدالمحسن</dc:creator>
  <cp:lastModifiedBy>HP</cp:lastModifiedBy>
  <cp:revision>435</cp:revision>
  <dcterms:created xsi:type="dcterms:W3CDTF">2011-10-11T14:23:14Z</dcterms:created>
  <dcterms:modified xsi:type="dcterms:W3CDTF">2023-01-05T07:03:35Z</dcterms:modified>
</cp:coreProperties>
</file>