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2" r:id="rId6"/>
    <p:sldId id="291" r:id="rId7"/>
    <p:sldId id="283" r:id="rId8"/>
    <p:sldId id="262" r:id="rId9"/>
    <p:sldId id="284" r:id="rId10"/>
    <p:sldId id="285" r:id="rId11"/>
    <p:sldId id="286" r:id="rId12"/>
    <p:sldId id="287" r:id="rId13"/>
    <p:sldId id="292" r:id="rId14"/>
    <p:sldId id="289" r:id="rId15"/>
    <p:sldId id="288" r:id="rId16"/>
    <p:sldId id="290" r:id="rId17"/>
    <p:sldId id="267" r:id="rId18"/>
    <p:sldId id="269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0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67C0A8-0993-4F27-A050-AA8C1030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02894BA-A3E2-4B08-8244-6049CDEBC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96C0DF-31E7-4B49-AF80-D0153242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20/06/44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C97B7E-E870-41BE-994D-1FF37D89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64F35A-788C-4B02-A30B-C9D74D19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8885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A9E86-5CB8-4E91-AD16-F00B60D1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726AE25-934D-4EEB-8290-B9F4E57D3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9434EB-07AF-4869-A288-25E976CD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20/06/44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6C8F9B-D1D3-47CE-A31F-A0B17D09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861D76-6F28-457F-98E3-4242F161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3283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7280954-8D4F-481C-A52D-642461399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3AD71B9-EBC7-485C-B3E9-94D80AB89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353BBB-09A0-4FF1-B7CB-9550707E2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20/06/44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03EAA5-B141-41A8-B964-80CA653C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0F98908-C800-45E6-99B1-7253760B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03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C29A65-9D68-489B-804B-38ECCC4B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DA2A7B-4223-4135-8A52-036A8804E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D97A31-B43B-4550-A710-25A34EEC3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20/06/44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73D113-ED5C-441E-8A7F-7CE3F553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9E7FC7-D920-4AF7-9EEC-87BB307D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2841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7AF2F2-58C6-416A-8D8C-95179230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AC82C4-671D-4034-91D3-9CD89FB69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299DD9-0BE2-4110-92D6-575D7871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20/06/44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99CBE0-B04C-4835-A6EC-1FD79B1BC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D561FB-8DF2-41C4-9D57-CC475769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5380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926696-D1EF-403D-A4CF-BF12CAF80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7FF36D5-B244-4A49-A489-5DF3278F0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62E5B6F-7611-49AA-95B2-A4E1E7421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B952A6-3F0C-48AE-9212-7F5F77A6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20/06/44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0BC7056-8165-40BF-9455-02B92E01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B2A2FD8-218F-4856-8CD3-36927152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627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DE2CB2-A5C5-4D93-86B4-63C2BE41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02BCE67-F04E-4B25-9953-F64DB8E13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CF9056A-49CD-46FA-985F-E731607D7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138E781-BCC2-4607-A82E-C00A519E5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A49D3E8-3A99-424A-8839-0282112A5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6F13454-FC31-462A-B20B-AC67A1D0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20/06/44</a:t>
            </a:fld>
            <a:endParaRPr lang="ar-SA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E2486FE-D253-450B-8A09-4A2ED160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9522071-D340-47B5-8B64-C99BDA7F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0710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95FCCB-85CE-4D02-AFDB-92832D7A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4232C6B-7C0B-4BCA-85F0-3C8C324D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20/06/44</a:t>
            </a:fld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BCB1F64-6D02-494D-BD77-853095459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9368464-0F8C-4B40-A660-4EFE7458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105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311D06B-6941-41F6-8ACA-262DA345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20/06/44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5BD22F9-21BF-488F-BE42-A69BDB60E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97D840F-2014-4EB4-A839-FBEB2359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885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46BD7F-9C35-4809-B619-5D4D1E88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E31B9D5-3416-46B6-B3AE-14D39F222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55D72C6-53A0-446A-8AA2-67F486310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01E288-8BB1-4C95-B08D-31C1DFB8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20/06/44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9B5AFE-4298-4473-BF3E-CF3B1CFD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A7479DD-8C3D-4E91-90C1-6C4FF308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8783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9FC830-C04F-49DF-A10B-338D25FE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AF1A525-BC47-46E9-B846-CE1AADF18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A6C9F9A-64AD-4EFD-BB1B-45A68B440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FF8E90A-047B-4289-AE4B-9FD1215B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68A9E-0F59-4CCE-84BE-8FD0ABBD9805}" type="datetimeFigureOut">
              <a:rPr lang="ar-SA" smtClean="0"/>
              <a:pPr/>
              <a:t>20/06/44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4013E2-C5F1-4663-8E0B-DAE290073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2D5D0DD-5D58-4980-BF38-082C476B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F98B-B82B-43FF-BA85-3944D5FC875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1080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7123A28-8315-47C1-923F-EE50B8C3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FAD2CD1-1747-4E86-AA7E-6C7736615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60FE61-1B94-485E-AE6B-DF2064E8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8A9E-0F59-4CCE-84BE-8FD0ABBD9805}" type="datetimeFigureOut">
              <a:rPr lang="ar-SA" smtClean="0"/>
              <a:pPr/>
              <a:t>20/06/44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A772BC-95A2-41E1-B2B3-F571F9937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41BCD5-892C-42AD-AD89-12F73FD00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F98B-B82B-43FF-BA85-3944D5FC875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898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ar/resource/8579024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664" y="836024"/>
            <a:ext cx="5473336" cy="32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2287" y="235812"/>
            <a:ext cx="6476320" cy="395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8284" y="1247641"/>
            <a:ext cx="5034642" cy="17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صورة 5" descr="pngwing.com (5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39483" y="1727247"/>
            <a:ext cx="2401797" cy="255737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284" y="3214687"/>
            <a:ext cx="4322716" cy="73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3753463" y="3374963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واجب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557623" y="3357546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واجب</a:t>
            </a:r>
            <a:endParaRPr lang="ar-S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268332"/>
            <a:ext cx="6708775" cy="390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صورة 3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550" y="847725"/>
            <a:ext cx="6438900" cy="302895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59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1657" y="313509"/>
            <a:ext cx="6609806" cy="381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3724189" y="838090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واجب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5644428" y="968718"/>
            <a:ext cx="44230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اكتبي جملة الطرح التالية </a:t>
            </a:r>
            <a:endParaRPr lang="ar-S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سعر دمية من بامبولينا - BD1360 فى السعودية | سوق السعودية | كان بكا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66107" y="1779190"/>
            <a:ext cx="944375" cy="1717045"/>
          </a:xfrm>
          <a:prstGeom prst="rect">
            <a:avLst/>
          </a:prstGeom>
          <a:noFill/>
        </p:spPr>
      </p:pic>
      <p:pic>
        <p:nvPicPr>
          <p:cNvPr id="7" name="Picture 2" descr="سعر دمية من بامبولينا - BD1360 فى السعودية | سوق السعودية | كان بكا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7189" y="1810567"/>
            <a:ext cx="944375" cy="1717045"/>
          </a:xfrm>
          <a:prstGeom prst="rect">
            <a:avLst/>
          </a:prstGeom>
          <a:noFill/>
        </p:spPr>
      </p:pic>
      <p:pic>
        <p:nvPicPr>
          <p:cNvPr id="8" name="Picture 2" descr="سعر دمية من بامبولينا - BD1360 فى السعودية | سوق السعودية | كان بكا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7436" y="1815049"/>
            <a:ext cx="944375" cy="1717045"/>
          </a:xfrm>
          <a:prstGeom prst="rect">
            <a:avLst/>
          </a:prstGeom>
          <a:noFill/>
        </p:spPr>
      </p:pic>
      <p:pic>
        <p:nvPicPr>
          <p:cNvPr id="9" name="Picture 2" descr="سعر دمية من بامبولينا - BD1360 فى السعودية | سوق السعودية | كان بكا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4578" y="1806084"/>
            <a:ext cx="944375" cy="1717045"/>
          </a:xfrm>
          <a:prstGeom prst="rect">
            <a:avLst/>
          </a:prstGeom>
          <a:noFill/>
        </p:spPr>
      </p:pic>
      <p:pic>
        <p:nvPicPr>
          <p:cNvPr id="10" name="Picture 2" descr="سعر دمية من بامبولينا - BD1360 فى السعودية | سوق السعودية | كان بكا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1378" y="1783673"/>
            <a:ext cx="944375" cy="1717045"/>
          </a:xfrm>
          <a:prstGeom prst="rect">
            <a:avLst/>
          </a:prstGeom>
          <a:noFill/>
        </p:spPr>
      </p:pic>
      <p:pic>
        <p:nvPicPr>
          <p:cNvPr id="11" name="Picture 2" descr="سعر دمية من بامبولينا - BD1360 فى السعودية | سوق السعودية | كان بكا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8660" y="1810566"/>
            <a:ext cx="944375" cy="1717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6971" y="783636"/>
            <a:ext cx="6443391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>
            <a:hlinkClick r:id="rId5"/>
          </p:cNvPr>
          <p:cNvSpPr/>
          <p:nvPr/>
        </p:nvSpPr>
        <p:spPr>
          <a:xfrm>
            <a:off x="5626053" y="3688471"/>
            <a:ext cx="423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https://wordwall.net/ar/resource/8579024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3392238" y="1205770"/>
            <a:ext cx="61590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الواجب </a:t>
            </a:r>
          </a:p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١٢ و ١٣ و ١٤ </a:t>
            </a:r>
          </a:p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النشاط المنزلي ص ١٥ 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9914" y="1089932"/>
            <a:ext cx="41433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726" y="1122998"/>
            <a:ext cx="5460274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4"/>
          <a:srcRect l="20927" r="19923"/>
          <a:stretch>
            <a:fillRect/>
          </a:stretch>
        </p:blipFill>
        <p:spPr bwMode="auto">
          <a:xfrm>
            <a:off x="10818904" y="1841047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السيادة الإسلامية وراء تشكيل علم السعودية | مجلة سيدتي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0516" y="1017271"/>
            <a:ext cx="13001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7"/>
          <a:srcRect l="4787" r="25774"/>
          <a:stretch>
            <a:fillRect/>
          </a:stretch>
        </p:blipFill>
        <p:spPr bwMode="auto">
          <a:xfrm>
            <a:off x="10843804" y="2964452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صورة 5" descr="Image_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4864" y="847661"/>
            <a:ext cx="5258352" cy="32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4537" y="1071154"/>
            <a:ext cx="5738948" cy="301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صورة 7" descr="Clipart-Cartoon-Design-04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5400" y="6203950"/>
            <a:ext cx="654050" cy="6540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 descr="Clipart-Cartoon-Design-04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6203950"/>
            <a:ext cx="654050" cy="6540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 descr="Clipart-Cartoon-Design-04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6203950"/>
            <a:ext cx="654050" cy="6540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 descr="Clipart-Cartoon-Design-04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6203950"/>
            <a:ext cx="654050" cy="6540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11" descr="Clipart-Cartoon-Design-04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6203950"/>
            <a:ext cx="654050" cy="6540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صورة 12" descr="Clipart-Cartoon-Design-04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6203950"/>
            <a:ext cx="654050" cy="6540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صورة 13" descr="Clipart-Cartoon-Design-04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6203950"/>
            <a:ext cx="654050" cy="6540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صورة 14" descr="Clipart-Cartoon-Design-04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6203950"/>
            <a:ext cx="654050" cy="6540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صورة 15" descr="Clipart-Cartoon-Design-04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6203950"/>
            <a:ext cx="654050" cy="6540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صورة 16" descr="Clipart-Cartoon-Design-04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6203950"/>
            <a:ext cx="654050" cy="6540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876300"/>
            <a:ext cx="6610350" cy="32004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0267154" y="1290935"/>
            <a:ext cx="17732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حل </a:t>
            </a:r>
          </a:p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الواجب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08625" y="3619500"/>
            <a:ext cx="18288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</a:rPr>
              <a:t>10 – 10= 0</a:t>
            </a:r>
          </a:p>
        </p:txBody>
      </p:sp>
    </p:spTree>
    <p:extLst>
      <p:ext uri="{BB962C8B-B14F-4D97-AF65-F5344CB8AC3E}">
        <p14:creationId xmlns:p14="http://schemas.microsoft.com/office/powerpoint/2010/main" val="213476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JPGRE185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5932" y="909616"/>
            <a:ext cx="5228028" cy="311467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1" y="2123294"/>
            <a:ext cx="4498750" cy="487462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8701235" y="516887"/>
            <a:ext cx="164019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نشاهد هذا</a:t>
            </a:r>
          </a:p>
          <a:p>
            <a:pPr algn="ctr"/>
            <a:r>
              <a:rPr lang="ar-SA" sz="28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المقطع</a:t>
            </a:r>
          </a:p>
          <a:p>
            <a:pPr algn="ctr"/>
            <a:r>
              <a:rPr lang="ar-SA" sz="28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لنتعرف</a:t>
            </a:r>
          </a:p>
          <a:p>
            <a:pPr algn="ctr"/>
            <a:r>
              <a:rPr lang="ar-SA" sz="28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على درسنا</a:t>
            </a:r>
            <a:r>
              <a:rPr lang="ar-SA" sz="2800" b="1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ar-SA" sz="2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ستطيل 11"/>
          <p:cNvSpPr/>
          <p:nvPr/>
        </p:nvSpPr>
        <p:spPr>
          <a:xfrm>
            <a:off x="2208896" y="3685792"/>
            <a:ext cx="12522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صفحة </a:t>
            </a:r>
          </a:p>
          <a:p>
            <a:pPr algn="ctr"/>
            <a:r>
              <a:rPr lang="ar-S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60</a:t>
            </a:r>
            <a:endParaRPr lang="ar-S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2947" y="4440147"/>
            <a:ext cx="149542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مستطيل 13"/>
          <p:cNvSpPr/>
          <p:nvPr/>
        </p:nvSpPr>
        <p:spPr>
          <a:xfrm>
            <a:off x="4023360" y="836024"/>
            <a:ext cx="6063342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 </a:t>
            </a:r>
            <a:r>
              <a:rPr lang="ar-SA" sz="3200" b="1" cap="all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:19 </a:t>
            </a: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6 / 1444هـ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المادة : رياضيات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السابع: الطرح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: جمل الطرح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ar-EG" sz="3200" b="1" dirty="0" smtClean="0">
                <a:solidFill>
                  <a:srgbClr val="FF0000"/>
                </a:solidFill>
                <a:cs typeface="Akhbar MT" pitchFamily="2" charset="-78"/>
              </a:rPr>
              <a:t>فكرة الدرس</a:t>
            </a:r>
            <a:r>
              <a:rPr lang="ar-SA" sz="3200" b="1" dirty="0" smtClean="0">
                <a:solidFill>
                  <a:srgbClr val="FF0000"/>
                </a:solidFill>
                <a:cs typeface="Akhbar MT" pitchFamily="2" charset="-78"/>
              </a:rPr>
              <a:t> </a:t>
            </a:r>
            <a:r>
              <a:rPr lang="ar-SA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والهدف  منه: </a:t>
            </a:r>
          </a:p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أكتب جمل الطرح باستخدام – و =</a:t>
            </a:r>
            <a:endParaRPr lang="ar-EG" sz="2800" b="1" dirty="0" smtClean="0">
              <a:solidFill>
                <a:schemeClr val="accent1">
                  <a:lumMod val="75000"/>
                </a:schemeClr>
              </a:solidFill>
              <a:cs typeface="+mj-cs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ar-SA" dirty="0">
              <a:solidFill>
                <a:srgbClr val="0033CC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461657" y="1254034"/>
            <a:ext cx="2299063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المفردات </a:t>
            </a:r>
          </a:p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ناقص ( - ) </a:t>
            </a:r>
          </a:p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و ناتج الطرح</a:t>
            </a:r>
          </a:p>
          <a:p>
            <a:pPr algn="ctr"/>
            <a:r>
              <a:rPr lang="ar-SA" sz="3200" b="1" dirty="0" smtClean="0">
                <a:solidFill>
                  <a:srgbClr val="C00000"/>
                </a:solidFill>
              </a:rPr>
              <a:t> وجملة الطرح </a:t>
            </a:r>
            <a:endParaRPr lang="ar-SA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منضدة, كمبيوتر, غرفة&#10;&#10;تم إنشاء الوصف تلقائياً">
            <a:extLst>
              <a:ext uri="{FF2B5EF4-FFF2-40B4-BE49-F238E27FC236}">
                <a16:creationId xmlns:a16="http://schemas.microsoft.com/office/drawing/2014/main" id="{6577F5D1-FA0D-46B4-8291-F329B87E2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67851" y="979713"/>
            <a:ext cx="1397726" cy="29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4721" y="195943"/>
            <a:ext cx="6601234" cy="397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3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81</Words>
  <Application>Microsoft Office PowerPoint</Application>
  <PresentationFormat>شاشة عريضة</PresentationFormat>
  <Paragraphs>27</Paragraphs>
  <Slides>18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4" baseType="lpstr">
      <vt:lpstr>Akhbar MT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amani alturki</dc:creator>
  <cp:lastModifiedBy>HP</cp:lastModifiedBy>
  <cp:revision>41</cp:revision>
  <dcterms:created xsi:type="dcterms:W3CDTF">2020-11-27T10:32:23Z</dcterms:created>
  <dcterms:modified xsi:type="dcterms:W3CDTF">2023-01-12T05:44:57Z</dcterms:modified>
</cp:coreProperties>
</file>