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97" r:id="rId2"/>
    <p:sldId id="257" r:id="rId3"/>
    <p:sldId id="258" r:id="rId4"/>
    <p:sldId id="259" r:id="rId5"/>
    <p:sldId id="260" r:id="rId6"/>
    <p:sldId id="282" r:id="rId7"/>
    <p:sldId id="298" r:id="rId8"/>
    <p:sldId id="291" r:id="rId9"/>
    <p:sldId id="283" r:id="rId10"/>
    <p:sldId id="262" r:id="rId11"/>
    <p:sldId id="284" r:id="rId12"/>
    <p:sldId id="285" r:id="rId13"/>
    <p:sldId id="286" r:id="rId14"/>
    <p:sldId id="287" r:id="rId15"/>
    <p:sldId id="289" r:id="rId16"/>
    <p:sldId id="293" r:id="rId17"/>
    <p:sldId id="294" r:id="rId18"/>
    <p:sldId id="295" r:id="rId19"/>
    <p:sldId id="296" r:id="rId20"/>
    <p:sldId id="290" r:id="rId21"/>
    <p:sldId id="292" r:id="rId22"/>
    <p:sldId id="269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1D847F-C55B-4C56-A038-B98DD7F13226}" type="datetimeFigureOut">
              <a:rPr lang="ar-SA" smtClean="0"/>
              <a:t>24/06/44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904FBC-4A36-4AB6-BBD2-37F31CD9E0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341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95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67C0A8-0993-4F27-A050-AA8C1030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02894BA-A3E2-4B08-8244-6049CDEBC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96C0DF-31E7-4B49-AF80-D0153242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C97B7E-E870-41BE-994D-1FF37D89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64F35A-788C-4B02-A30B-C9D74D19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85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A9E86-5CB8-4E91-AD16-F00B60D1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26AE25-934D-4EEB-8290-B9F4E57D3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9434EB-07AF-4869-A288-25E976CD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6C8F9B-D1D3-47CE-A31F-A0B17D09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861D76-6F28-457F-98E3-4242F161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283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7280954-8D4F-481C-A52D-642461399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AD71B9-EBC7-485C-B3E9-94D80AB89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353BBB-09A0-4FF1-B7CB-9550707E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3EAA5-B141-41A8-B964-80CA653C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F98908-C800-45E6-99B1-7253760B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C57984-E4FF-4B28-9324-7150BC895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5A7851-753E-4FE5-8FA6-A8D771D89C24}"/>
              </a:ext>
            </a:extLst>
          </p:cNvPr>
          <p:cNvSpPr txBox="1"/>
          <p:nvPr userDrawn="1"/>
        </p:nvSpPr>
        <p:spPr>
          <a:xfrm>
            <a:off x="1346429" y="6175513"/>
            <a:ext cx="102784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Zaina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Almarzooqi</a:t>
            </a:r>
            <a:endParaRPr lang="ar-AE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C29A65-9D68-489B-804B-38ECCC4B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DA2A7B-4223-4135-8A52-036A8804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D97A31-B43B-4550-A710-25A34EEC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73D113-ED5C-441E-8A7F-7CE3F553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9E7FC7-D920-4AF7-9EEC-87BB307D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841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7AF2F2-58C6-416A-8D8C-95179230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AC82C4-671D-4034-91D3-9CD89FB69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299DD9-0BE2-4110-92D6-575D7871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99CBE0-B04C-4835-A6EC-1FD79B1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D561FB-8DF2-41C4-9D57-CC475769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80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926696-D1EF-403D-A4CF-BF12CAF8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FF36D5-B244-4A49-A489-5DF3278F0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2E5B6F-7611-49AA-95B2-A4E1E7421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952A6-3F0C-48AE-9212-7F5F77A6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BC7056-8165-40BF-9455-02B92E01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2A2FD8-218F-4856-8CD3-3692715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27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DE2CB2-A5C5-4D93-86B4-63C2BE41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2BCE67-F04E-4B25-9953-F64DB8E13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F9056A-49CD-46FA-985F-E731607D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138E781-BCC2-4607-A82E-C00A519E5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A49D3E8-3A99-424A-8839-0282112A5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6F13454-FC31-462A-B20B-AC67A1D0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24/06/44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E2486FE-D253-450B-8A09-4A2ED160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9522071-D340-47B5-8B64-C99BDA7F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710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95FCCB-85CE-4D02-AFDB-92832D7A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4232C6B-7C0B-4BCA-85F0-3C8C324D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24/06/44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CB1F64-6D02-494D-BD77-85309545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368464-0F8C-4B40-A660-4EFE7458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5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311D06B-6941-41F6-8ACA-262DA345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24/06/44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BD22F9-21BF-488F-BE42-A69BDB60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7D840F-2014-4EB4-A839-FBEB2359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88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46BD7F-9C35-4809-B619-5D4D1E88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31B9D5-3416-46B6-B3AE-14D39F22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5D72C6-53A0-446A-8AA2-67F486310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01E288-8BB1-4C95-B08D-31C1DFB8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9B5AFE-4298-4473-BF3E-CF3B1CFD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7479DD-8C3D-4E91-90C1-6C4FF308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83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9FC830-C04F-49DF-A10B-338D25FE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AF1A525-BC47-46E9-B846-CE1AADF18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6C9F9A-64AD-4EFD-BB1B-45A68B440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F8E90A-047B-4289-AE4B-9FD1215B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4013E2-C5F1-4663-8E0B-DAE29007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D5D0DD-5D58-4980-BF38-082C476B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08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7123A28-8315-47C1-923F-EE50B8C3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AD2CD1-1747-4E86-AA7E-6C773661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60FE61-1B94-485E-AE6B-DF2064E8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8A9E-0F59-4CCE-84BE-8FD0ABBD9805}" type="datetimeFigureOut">
              <a:rPr lang="ar-SA" smtClean="0"/>
              <a:pPr/>
              <a:t>24/06/44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A772BC-95A2-41E1-B2B3-F571F9937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41BCD5-892C-42AD-AD89-12F73FD00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ar/resource/8579024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1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6" y="115910"/>
            <a:ext cx="8079347" cy="596942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001555" y="3100623"/>
            <a:ext cx="3214352" cy="1097890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103804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2208896" y="3685792"/>
            <a:ext cx="1252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صفحة </a:t>
            </a:r>
          </a:p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62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8021" y="1409564"/>
            <a:ext cx="14954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/>
          <p:nvPr/>
        </p:nvSpPr>
        <p:spPr>
          <a:xfrm>
            <a:off x="4023360" y="836024"/>
            <a:ext cx="6063342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: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24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6 /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1444هـ</a:t>
            </a:r>
            <a:endParaRPr lang="ar-SA" sz="3200" b="1" cap="all" dirty="0" smtClean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 : رياضيات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السابع: الطرح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: طرح الصفر والكل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ar-EG" sz="3200" b="1" dirty="0" smtClean="0">
                <a:solidFill>
                  <a:srgbClr val="FF0000"/>
                </a:solidFill>
                <a:cs typeface="Akhbar MT" pitchFamily="2" charset="-78"/>
              </a:rPr>
              <a:t>فكرة الدرس</a:t>
            </a:r>
            <a:r>
              <a:rPr lang="ar-SA" sz="32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والهدف  منه: </a:t>
            </a:r>
          </a:p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أطرح الصفر أو الكل</a:t>
            </a:r>
            <a:endParaRPr lang="ar-EG" sz="2800" b="1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ar-SA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3909" y="454826"/>
            <a:ext cx="6583680" cy="36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6160" y="339635"/>
            <a:ext cx="6564630" cy="382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pngwing.com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9483" y="1727247"/>
            <a:ext cx="2401797" cy="255737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5873" y="1045028"/>
            <a:ext cx="5143500" cy="154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3672126" y="2872676"/>
            <a:ext cx="4038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لأنه لا يبقى شيء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753463" y="3374963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واجب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557623" y="3357546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واجب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6685" y="206444"/>
            <a:ext cx="6972300" cy="383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3374" y="193399"/>
            <a:ext cx="6372847" cy="398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167598" y="771829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واجب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D25AAB-631E-4E5A-8569-6ADC30FB65DE}"/>
              </a:ext>
            </a:extLst>
          </p:cNvPr>
          <p:cNvSpPr/>
          <p:nvPr/>
        </p:nvSpPr>
        <p:spPr>
          <a:xfrm>
            <a:off x="4128153" y="4801540"/>
            <a:ext cx="39356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Janna LT" panose="01000000000000000000" pitchFamily="2" charset="-78"/>
                <a:cs typeface="Janna LT" panose="01000000000000000000" pitchFamily="2" charset="-78"/>
              </a:rPr>
              <a:t>لعبة التنس</a:t>
            </a:r>
          </a:p>
          <a:p>
            <a:pPr algn="ctr"/>
            <a:r>
              <a:rPr lang="ar-S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Janna LT" panose="01000000000000000000" pitchFamily="2" charset="-78"/>
                <a:cs typeface="Janna LT" panose="01000000000000000000" pitchFamily="2" charset="-78"/>
              </a:rPr>
              <a:t>تصميم: زينة المرزوقي</a:t>
            </a:r>
            <a:endParaRPr lang="en-US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F56CB3E-3235-4C7B-A3AB-ADAAC5871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020" y="7348735"/>
            <a:ext cx="441562" cy="443399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7814D743-344E-49E9-BB3F-722F1D80A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37" y="7232340"/>
            <a:ext cx="441562" cy="44339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8995338" y="478135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نشاط ختامي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5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48112 -1.0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-5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12 -1.03773 L 0.48073 -0.49282 L 0.47357 -0.45139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2487 -1.05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5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87 -1.05463 L -0.84531 -0.780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29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F56CB3E-3235-4C7B-A3AB-ADAAC5871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020" y="7348735"/>
            <a:ext cx="441562" cy="443399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AF8CAA-AD3F-4D57-8050-5D158AF1A56D}"/>
              </a:ext>
            </a:extLst>
          </p:cNvPr>
          <p:cNvSpPr/>
          <p:nvPr/>
        </p:nvSpPr>
        <p:spPr>
          <a:xfrm>
            <a:off x="6402111" y="5167838"/>
            <a:ext cx="2518133" cy="1185665"/>
          </a:xfrm>
          <a:prstGeom prst="roundRect">
            <a:avLst/>
          </a:prstGeom>
          <a:solidFill>
            <a:srgbClr val="FD4D5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صفر</a:t>
            </a:r>
            <a:endParaRPr lang="ar-A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1F4C76D-710F-4695-B5FC-37C7552DFC12}"/>
              </a:ext>
            </a:extLst>
          </p:cNvPr>
          <p:cNvSpPr/>
          <p:nvPr/>
        </p:nvSpPr>
        <p:spPr>
          <a:xfrm>
            <a:off x="3413534" y="5167837"/>
            <a:ext cx="2518133" cy="1185665"/>
          </a:xfrm>
          <a:prstGeom prst="roundRect">
            <a:avLst/>
          </a:prstGeom>
          <a:solidFill>
            <a:srgbClr val="64AB5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6</a:t>
            </a:r>
            <a:endParaRPr lang="ar-AE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7814D743-344E-49E9-BB3F-722F1D80A1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37" y="7232340"/>
            <a:ext cx="441562" cy="44339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8762132" y="25400"/>
            <a:ext cx="33153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ما ناتج الطرح</a:t>
            </a:r>
          </a:p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التالي ؟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00" y="212000"/>
            <a:ext cx="4552950" cy="17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2487 -1.0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5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87 -1.05463 L -0.84531 -0.7803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29" y="1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buzzer-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48112 -1.03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-5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12 -1.03773 L 0.48073 -0.49282 L 0.47357 -0.4513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-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F56CB3E-3235-4C7B-A3AB-ADAAC5871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020" y="7348735"/>
            <a:ext cx="441562" cy="443399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AF8CAA-AD3F-4D57-8050-5D158AF1A56D}"/>
              </a:ext>
            </a:extLst>
          </p:cNvPr>
          <p:cNvSpPr/>
          <p:nvPr/>
        </p:nvSpPr>
        <p:spPr>
          <a:xfrm>
            <a:off x="3343295" y="5167838"/>
            <a:ext cx="2518133" cy="1185665"/>
          </a:xfrm>
          <a:prstGeom prst="roundRect">
            <a:avLst/>
          </a:prstGeom>
          <a:solidFill>
            <a:srgbClr val="FD4D5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4</a:t>
            </a:r>
            <a:endParaRPr lang="ar-A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1F4C76D-710F-4695-B5FC-37C7552DFC12}"/>
              </a:ext>
            </a:extLst>
          </p:cNvPr>
          <p:cNvSpPr/>
          <p:nvPr/>
        </p:nvSpPr>
        <p:spPr>
          <a:xfrm>
            <a:off x="6272107" y="5177997"/>
            <a:ext cx="2518133" cy="1185665"/>
          </a:xfrm>
          <a:prstGeom prst="roundRect">
            <a:avLst/>
          </a:prstGeom>
          <a:solidFill>
            <a:srgbClr val="64AB5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صفر</a:t>
            </a:r>
            <a:endParaRPr lang="ar-AE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7814D743-344E-49E9-BB3F-722F1D80A1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37" y="7232340"/>
            <a:ext cx="441562" cy="44339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36" y="228600"/>
            <a:ext cx="4787163" cy="16891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8762132" y="25400"/>
            <a:ext cx="33153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ما ناتج الطرح</a:t>
            </a:r>
          </a:p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التالي ؟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7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2487 -1.0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5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87 -1.05463 L -0.84531 -0.7803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29" y="1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buzzer-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48112 -1.03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-5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12 -1.03773 L 0.48073 -0.49282 L 0.47357 -0.4513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-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F56CB3E-3235-4C7B-A3AB-ADAAC5871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020" y="7348735"/>
            <a:ext cx="441562" cy="443399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AF8CAA-AD3F-4D57-8050-5D158AF1A56D}"/>
              </a:ext>
            </a:extLst>
          </p:cNvPr>
          <p:cNvSpPr/>
          <p:nvPr/>
        </p:nvSpPr>
        <p:spPr>
          <a:xfrm>
            <a:off x="6402111" y="5167838"/>
            <a:ext cx="2518133" cy="1185665"/>
          </a:xfrm>
          <a:prstGeom prst="roundRect">
            <a:avLst/>
          </a:prstGeom>
          <a:solidFill>
            <a:srgbClr val="FD4D5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صفر</a:t>
            </a:r>
            <a:endParaRPr lang="ar-A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1F4C76D-710F-4695-B5FC-37C7552DFC12}"/>
              </a:ext>
            </a:extLst>
          </p:cNvPr>
          <p:cNvSpPr/>
          <p:nvPr/>
        </p:nvSpPr>
        <p:spPr>
          <a:xfrm>
            <a:off x="3413534" y="5167837"/>
            <a:ext cx="2518133" cy="1185665"/>
          </a:xfrm>
          <a:prstGeom prst="roundRect">
            <a:avLst/>
          </a:prstGeom>
          <a:solidFill>
            <a:srgbClr val="64AB5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7</a:t>
            </a:r>
            <a:endParaRPr lang="ar-AE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7814D743-344E-49E9-BB3F-722F1D80A1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37" y="7232340"/>
            <a:ext cx="441562" cy="44339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8762132" y="25400"/>
            <a:ext cx="33153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ما ناتج الطرح</a:t>
            </a:r>
          </a:p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التالي ؟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00" y="215314"/>
            <a:ext cx="5195067" cy="16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2487 -1.0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5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87 -1.05463 L -0.84531 -0.7803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29" y="1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buzzer-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48112 -1.03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-5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12 -1.03773 L 0.48073 -0.49282 L 0.47357 -0.4513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-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664" y="836024"/>
            <a:ext cx="5473336" cy="32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6971" y="783636"/>
            <a:ext cx="6443391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>
            <a:hlinkClick r:id="rId5"/>
          </p:cNvPr>
          <p:cNvSpPr/>
          <p:nvPr/>
        </p:nvSpPr>
        <p:spPr>
          <a:xfrm>
            <a:off x="5626053" y="3688471"/>
            <a:ext cx="423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https://wordwall.net/ar/resource/8579024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 1"/>
          <p:cNvSpPr/>
          <p:nvPr/>
        </p:nvSpPr>
        <p:spPr>
          <a:xfrm>
            <a:off x="3489523" y="1061963"/>
            <a:ext cx="600036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الواجب </a:t>
            </a:r>
          </a:p>
          <a:p>
            <a:pPr algn="ctr"/>
            <a:r>
              <a:rPr lang="ar-SA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من فقرة 10 </a:t>
            </a:r>
            <a:r>
              <a:rPr lang="ar-S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إلى  16  </a:t>
            </a:r>
            <a:r>
              <a:rPr lang="ar-SA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ص </a:t>
            </a:r>
            <a:r>
              <a:rPr lang="ar-SA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63 </a:t>
            </a:r>
            <a:endParaRPr lang="ar-SA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ar-S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 </a:t>
            </a:r>
          </a:p>
          <a:p>
            <a:pPr algn="ctr"/>
            <a:r>
              <a:rPr lang="ar-S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النشاط المنزلي</a:t>
            </a:r>
            <a:endParaRPr lang="ar-S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5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914" y="1089932"/>
            <a:ext cx="4143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726" y="1122998"/>
            <a:ext cx="5460274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4"/>
          <a:srcRect l="20927" r="19923"/>
          <a:stretch>
            <a:fillRect/>
          </a:stretch>
        </p:blipFill>
        <p:spPr bwMode="auto">
          <a:xfrm>
            <a:off x="10818904" y="1841047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السيادة الإسلامية وراء تشكيل علم السعودية | مجلة سيدتي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0516" y="1017271"/>
            <a:ext cx="1300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7"/>
          <a:srcRect l="4787" r="25774"/>
          <a:stretch>
            <a:fillRect/>
          </a:stretch>
        </p:blipFill>
        <p:spPr bwMode="auto">
          <a:xfrm>
            <a:off x="10843804" y="2964452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Image_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6380" y="847661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537" y="1071154"/>
            <a:ext cx="5738948" cy="301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450" y="1043189"/>
            <a:ext cx="5962300" cy="5163354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2" y="2099717"/>
            <a:ext cx="4498750" cy="487462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686800" y="769512"/>
            <a:ext cx="14798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 </a:t>
            </a:r>
          </a:p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</a:t>
            </a: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8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5819211" y="2662552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819211" y="4279013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66119" y="2662550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190956" y="2662549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543850" y="5880826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601721" y="4300493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804075" y="5852513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221198" y="5895475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210465" y="4279013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أزرق فاتح صور الخلفية، 706 الخلفية المتجهات وملفات بسد للتحميل مجانا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40"/>
            <a:ext cx="12192000" cy="687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8110434" y="1408991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مراجعة الطرح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صورة 5" descr="pngwing.com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9619" y="3078050"/>
            <a:ext cx="3704095" cy="387654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" y="1928183"/>
            <a:ext cx="6045548" cy="47446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529801" y="3047269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689789" y="3106092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828742" y="3031692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547453" y="4332009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788347" y="5566759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761314" y="4332009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550633" y="5553312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672651" y="5566759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689788" y="4332009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4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8500" y="1727200"/>
            <a:ext cx="1787434" cy="1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videoplayback (4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12127" y="979713"/>
            <a:ext cx="4817473" cy="29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106</Words>
  <Application>Microsoft Office PowerPoint</Application>
  <PresentationFormat>شاشة عريضة</PresentationFormat>
  <Paragraphs>53</Paragraphs>
  <Slides>22</Slides>
  <Notes>1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0" baseType="lpstr">
      <vt:lpstr>Akhbar MT</vt:lpstr>
      <vt:lpstr>Arial</vt:lpstr>
      <vt:lpstr>Calibri</vt:lpstr>
      <vt:lpstr>Calibri Light</vt:lpstr>
      <vt:lpstr>Century Gothic</vt:lpstr>
      <vt:lpstr>Janna LT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amani alturki</dc:creator>
  <cp:lastModifiedBy>HP</cp:lastModifiedBy>
  <cp:revision>49</cp:revision>
  <dcterms:created xsi:type="dcterms:W3CDTF">2020-11-27T10:32:23Z</dcterms:created>
  <dcterms:modified xsi:type="dcterms:W3CDTF">2023-01-16T20:06:19Z</dcterms:modified>
</cp:coreProperties>
</file>