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  <p:sldMasterId id="2147483681" r:id="rId3"/>
    <p:sldMasterId id="2147483692" r:id="rId4"/>
    <p:sldMasterId id="2147483704" r:id="rId5"/>
  </p:sldMasterIdLst>
  <p:notesMasterIdLst>
    <p:notesMasterId r:id="rId23"/>
  </p:notesMasterIdLst>
  <p:sldIdLst>
    <p:sldId id="264" r:id="rId6"/>
    <p:sldId id="313" r:id="rId7"/>
    <p:sldId id="315" r:id="rId8"/>
    <p:sldId id="316" r:id="rId9"/>
    <p:sldId id="261" r:id="rId10"/>
    <p:sldId id="263" r:id="rId11"/>
    <p:sldId id="307" r:id="rId12"/>
    <p:sldId id="314" r:id="rId13"/>
    <p:sldId id="317" r:id="rId14"/>
    <p:sldId id="320" r:id="rId15"/>
    <p:sldId id="321" r:id="rId16"/>
    <p:sldId id="324" r:id="rId17"/>
    <p:sldId id="318" r:id="rId18"/>
    <p:sldId id="322" r:id="rId19"/>
    <p:sldId id="323" r:id="rId20"/>
    <p:sldId id="319" r:id="rId21"/>
    <p:sldId id="300" r:id="rId2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9BFF"/>
    <a:srgbClr val="A9EB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C7AB7F1-1268-4FDB-9B25-9E2757597A68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3A41E6F-EB93-4D05-ADEF-1697BFAF4AB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449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41E6F-EB93-4D05-ADEF-1697BFAF4AB8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6028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0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66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78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171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8116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3073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2778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156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8697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718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97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86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92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90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77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8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40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11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87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28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24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A568-FE04-491D-B537-891EAF3C6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9EA0A-1303-4374-AB93-F20091C25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8912-DC05-4406-BC03-8EAA73EF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5B9-7B84-4F4F-A541-54B21595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C5F-D8A9-4CBD-A4AB-9C9CA9E7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4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94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FA127-2AB6-404E-A124-E6283BFEF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748F7-5221-4F8F-B6AC-DC09012B1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51043-2CD4-4FDB-8C67-5A3363A17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6B792-BEC4-4C0A-96DC-9F699B93A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9EB1B-FCD1-4997-829F-574A6E142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7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9F62F-1FFF-4888-B8C8-E4E13805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1A67A-8E6E-4D7F-80E7-557D24715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86858-4405-4DDE-9681-785E5543B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7A94C-63D1-466F-9758-4E1749698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6B6D8-5D58-46AA-8A78-7649A07F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3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C47CE-A414-4E0D-A4D6-0FA1D08D3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D7F80-08E1-4938-9508-D6A577E8B2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316AE-96B2-40AE-921B-1295E44FA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1123F-96B6-4FC0-B443-20F154F7A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63F10-964B-4F41-8470-47F6CE0DC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ECC7F7-1206-4AF8-8413-EBF3A9A3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BEB44-538F-43B9-A9A6-478F1173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17EB7-33A8-4D99-9D33-8B78BE7AB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F971B-771F-4C40-BFBB-80370CB75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AF2059-6AC3-4B60-9FEB-B77B5176F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518CC2-4A8A-4A66-90F4-E17DC3077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F9094F-1DE8-4987-9F78-D6D4B055E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C20837-920D-42A7-8459-1EA208485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BF5605-165F-4A33-B448-A212BF014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8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AF97B-58B0-4032-84A1-3F981FBF4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4B278-29EF-450B-A027-2A43DF1A0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82581D-5941-47CB-AE6E-9BF89D4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B15AB-7820-4FBF-A4F9-5D2C615EB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5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7B29E-7548-4504-A21C-AC22AE88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C2CF6-E4D9-42DC-8FD2-227951A8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EA8FA-1DA0-4F8A-8ABF-7B2E0999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9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CD94E-B798-46FA-950B-29DFA3FDE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444BC-0C9D-41DE-9533-D59DEC718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0D361-8CFC-4F4F-B671-9B051DFD2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00910-6CD5-4A2D-BF21-0EFFA81A7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441D4B-0B47-42B9-8E50-E2D4CA1F8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66364-2666-44E3-A1F7-6AAD748C8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9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258F-5DBB-4D5C-9383-A9117E966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EA77F1-FC7F-4A27-8390-F781869C8A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499C5-188A-4F5F-8269-F623FCC5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5A4391-FA6E-4491-B2F3-DD8222F1E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819B0-9E7E-4033-8E65-9C9770569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E9F54-3F8F-449B-9F05-060E3B348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79837-DD87-4986-A385-BAC13FEE2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0699AB-8727-4A94-839C-7F784A7ED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63852-1B28-4DBB-B30F-C28A3489C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90FE2-A747-4A99-8428-48AD8782C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3EFEA-DDFC-4A7F-9BFA-66876B6B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1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75F630-188D-4875-8B96-EE58CACB9D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A5793-EB48-416C-A67F-87953290E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22129-DC9A-4816-8E1F-455D7EEA8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4D46-B92B-42AE-9A9C-A2EB07E44CB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88274-1D0F-43C0-BB0C-0AB6203A1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0B03E-8351-47CE-AF09-B1BE56E5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9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393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37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56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19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3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68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65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62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55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1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36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291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96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69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40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82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84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4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58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3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94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85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26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9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rtl="0"/>
            <a:fld id="{00000000-1234-1234-1234-123412341234}" type="slidenum">
              <a:rPr lang="en" smtClean="0"/>
              <a:pPr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60225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992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AA75F2-5022-42BE-9392-1615785A1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F7DD-5AB8-461E-B376-7ECD0961F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D9CB0-35C4-4518-8E81-72B866E42F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B4D46-B92B-42AE-9A9C-A2EB07E44CB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75DE7-3EB7-4E55-B840-98218BA29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4C015-4C87-4B1A-8A7E-670F6A327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6DD81-DED0-4697-87B3-C726F7111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4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AAD347D-5ACD-4C99-B74B-A9C85AD731AF}" type="datetimeFigureOut">
              <a:rPr lang="en-US" smtClean="0"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76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1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hyperlink" Target="https://wordwall.net/ar/resource/5460640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hyperlink" Target="https://www.liveworksheets.com/aj18799pm" TargetMode="External"/><Relationship Id="rId28" Type="http://schemas.openxmlformats.org/officeDocument/2006/relationships/hyperlink" Target="https://youtu.be/ea5-SIe5l7M" TargetMode="External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19.png"/><Relationship Id="rId27" Type="http://schemas.openxmlformats.org/officeDocument/2006/relationships/image" Target="../media/image23.png"/><Relationship Id="rId30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proofmart.com/product/2-two-number-png-images-transparent-background-free-download-3/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7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image" Target="../media/image75.png"/><Relationship Id="rId7" Type="http://schemas.openxmlformats.org/officeDocument/2006/relationships/hyperlink" Target="https://proofmart.com/product/3-three-number-png-images-transparent-background-free-download-3/" TargetMode="External"/><Relationship Id="rId12" Type="http://schemas.openxmlformats.org/officeDocument/2006/relationships/hyperlink" Target="https://proofmart.com/product/7-sevan-number-png-images-transparent-background-free-download/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hyperlink" Target="https://proofmart.com/product/1-one-number-png-images-transparent-background-free-download/" TargetMode="External"/><Relationship Id="rId10" Type="http://schemas.openxmlformats.org/officeDocument/2006/relationships/hyperlink" Target="https://creativecommons.org/licenses/by/3.0/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s://proofmart.com/product/5-five-number-png-images-transparent-background-free-download-3/" TargetMode="External"/><Relationship Id="rId14" Type="http://schemas.openxmlformats.org/officeDocument/2006/relationships/hyperlink" Target="https://proofmart.com/product/9-nine-number-png-images-transparent-background-free-download-2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76.jpe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78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hyperlink" Target="https://www.starfall.com/h/abcs/letter-a/?" TargetMode="External"/><Relationship Id="rId2" Type="http://schemas.openxmlformats.org/officeDocument/2006/relationships/image" Target="../media/image27.png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77.png"/><Relationship Id="rId5" Type="http://schemas.openxmlformats.org/officeDocument/2006/relationships/image" Target="../media/image41.png"/><Relationship Id="rId15" Type="http://schemas.openxmlformats.org/officeDocument/2006/relationships/image" Target="../media/image79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82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hyperlink" Target="https://www.starfall.com/h/abcs/letter-b/?mg=k" TargetMode="External"/><Relationship Id="rId2" Type="http://schemas.openxmlformats.org/officeDocument/2006/relationships/image" Target="../media/image27.png"/><Relationship Id="rId16" Type="http://schemas.openxmlformats.org/officeDocument/2006/relationships/image" Target="../media/image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81.png"/><Relationship Id="rId5" Type="http://schemas.openxmlformats.org/officeDocument/2006/relationships/image" Target="../media/image41.png"/><Relationship Id="rId15" Type="http://schemas.openxmlformats.org/officeDocument/2006/relationships/image" Target="../media/image83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85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50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18" Type="http://schemas.openxmlformats.org/officeDocument/2006/relationships/hyperlink" Target="https://proofmart.com/product/7-sevan-number-png-images-transparent-background-free-download/" TargetMode="External"/><Relationship Id="rId26" Type="http://schemas.openxmlformats.org/officeDocument/2006/relationships/hyperlink" Target="https://proofmart.com/product/10-ten-number-png-images-transparent-background-free-download/" TargetMode="External"/><Relationship Id="rId3" Type="http://schemas.openxmlformats.org/officeDocument/2006/relationships/image" Target="../media/image52.svg"/><Relationship Id="rId21" Type="http://schemas.openxmlformats.org/officeDocument/2006/relationships/image" Target="../media/image62.png"/><Relationship Id="rId7" Type="http://schemas.openxmlformats.org/officeDocument/2006/relationships/hyperlink" Target="https://proofmart.com/product/1-one-number-png-images-transparent-background-free-download/" TargetMode="External"/><Relationship Id="rId12" Type="http://schemas.openxmlformats.org/officeDocument/2006/relationships/hyperlink" Target="https://proofmart.com/product/3-three-number-png-images-transparent-background-free-download-3/" TargetMode="External"/><Relationship Id="rId17" Type="http://schemas.openxmlformats.org/officeDocument/2006/relationships/image" Target="../media/image60.png"/><Relationship Id="rId25" Type="http://schemas.openxmlformats.org/officeDocument/2006/relationships/image" Target="../media/image64.png"/><Relationship Id="rId2" Type="http://schemas.openxmlformats.org/officeDocument/2006/relationships/image" Target="../media/image51.png"/><Relationship Id="rId16" Type="http://schemas.openxmlformats.org/officeDocument/2006/relationships/hyperlink" Target="https://proofmart.com/product/5-five-number-png-images-transparent-background-free-download-3/" TargetMode="External"/><Relationship Id="rId20" Type="http://schemas.openxmlformats.org/officeDocument/2006/relationships/hyperlink" Target="https://proofmart.com/product/6-six-number-png-images-transparent-background-free-download/" TargetMode="External"/><Relationship Id="rId29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7.png"/><Relationship Id="rId24" Type="http://schemas.openxmlformats.org/officeDocument/2006/relationships/hyperlink" Target="https://proofmart.com/product/9-nine-number-png-images-transparent-background-free-download-2/" TargetMode="External"/><Relationship Id="rId5" Type="http://schemas.openxmlformats.org/officeDocument/2006/relationships/image" Target="../media/image54.svg"/><Relationship Id="rId15" Type="http://schemas.openxmlformats.org/officeDocument/2006/relationships/image" Target="../media/image59.png"/><Relationship Id="rId23" Type="http://schemas.openxmlformats.org/officeDocument/2006/relationships/image" Target="../media/image63.png"/><Relationship Id="rId28" Type="http://schemas.openxmlformats.org/officeDocument/2006/relationships/image" Target="../media/image66.png"/><Relationship Id="rId10" Type="http://schemas.openxmlformats.org/officeDocument/2006/relationships/hyperlink" Target="https://creativecommons.org/licenses/by/3.0/" TargetMode="External"/><Relationship Id="rId19" Type="http://schemas.openxmlformats.org/officeDocument/2006/relationships/image" Target="../media/image61.png"/><Relationship Id="rId4" Type="http://schemas.openxmlformats.org/officeDocument/2006/relationships/image" Target="../media/image53.png"/><Relationship Id="rId9" Type="http://schemas.openxmlformats.org/officeDocument/2006/relationships/hyperlink" Target="https://proofmart.com/product/2-two-number-png-images-transparent-background-free-download-3/" TargetMode="External"/><Relationship Id="rId14" Type="http://schemas.openxmlformats.org/officeDocument/2006/relationships/hyperlink" Target="https://proofmart.com/product/4-four-number-png-images-transparent-background-free-download-2/" TargetMode="External"/><Relationship Id="rId22" Type="http://schemas.openxmlformats.org/officeDocument/2006/relationships/hyperlink" Target="https://proofmart.com/product/8-eight-number-png-images-transparent-background-free-download/" TargetMode="External"/><Relationship Id="rId27" Type="http://schemas.openxmlformats.org/officeDocument/2006/relationships/image" Target="../media/image65.gif"/><Relationship Id="rId30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7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69.jpe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proofmart.com/product/1-one-number-png-images-transparent-background-free-download/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C94747F-B611-437C-21D5-CC6E4C054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499" b="30850"/>
          <a:stretch>
            <a:fillRect/>
          </a:stretch>
        </p:blipFill>
        <p:spPr>
          <a:xfrm rot="-1382617">
            <a:off x="1076765" y="2148312"/>
            <a:ext cx="2932537" cy="451111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81C86EE-354D-0C64-A33B-98C1A3ED00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32364">
            <a:off x="8242804" y="622172"/>
            <a:ext cx="3081878" cy="316828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4F34039-BB43-295A-36A0-09668A9B33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3132301" y="-423838"/>
            <a:ext cx="5817031" cy="7016155"/>
          </a:xfrm>
          <a:prstGeom prst="rect">
            <a:avLst/>
          </a:prstGeom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B99E3991-2C7B-59A0-0C18-7966554A41B9}"/>
              </a:ext>
            </a:extLst>
          </p:cNvPr>
          <p:cNvGrpSpPr/>
          <p:nvPr/>
        </p:nvGrpSpPr>
        <p:grpSpPr>
          <a:xfrm>
            <a:off x="3143877" y="1837670"/>
            <a:ext cx="6047027" cy="3339747"/>
            <a:chOff x="0" y="0"/>
            <a:chExt cx="3403061" cy="1879496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0B950946-B196-1F9E-4871-A5611295DE4D}"/>
                </a:ext>
              </a:extLst>
            </p:cNvPr>
            <p:cNvSpPr/>
            <p:nvPr/>
          </p:nvSpPr>
          <p:spPr>
            <a:xfrm>
              <a:off x="-4213" y="0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10" name="Group 7">
            <a:extLst>
              <a:ext uri="{FF2B5EF4-FFF2-40B4-BE49-F238E27FC236}">
                <a16:creationId xmlns:a16="http://schemas.microsoft.com/office/drawing/2014/main" id="{47AAE593-D98A-3410-A724-7C83090AC193}"/>
              </a:ext>
            </a:extLst>
          </p:cNvPr>
          <p:cNvGrpSpPr>
            <a:grpSpLocks noChangeAspect="1"/>
          </p:cNvGrpSpPr>
          <p:nvPr/>
        </p:nvGrpSpPr>
        <p:grpSpPr>
          <a:xfrm rot="1006921">
            <a:off x="8823546" y="3735853"/>
            <a:ext cx="2596503" cy="2596503"/>
            <a:chOff x="0" y="0"/>
            <a:chExt cx="6350000" cy="6350000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3B999556-7C2A-ECC5-B38A-9EA96F69A4F3}"/>
                </a:ext>
              </a:extLst>
            </p:cNvPr>
            <p:cNvSpPr/>
            <p:nvPr/>
          </p:nvSpPr>
          <p:spPr>
            <a:xfrm>
              <a:off x="0" y="0"/>
              <a:ext cx="6350000" cy="6347460"/>
            </a:xfrm>
            <a:custGeom>
              <a:avLst/>
              <a:gdLst/>
              <a:ahLst/>
              <a:cxnLst/>
              <a:rect l="l" t="t" r="r" b="b"/>
              <a:pathLst>
                <a:path w="6350000" h="6347460">
                  <a:moveTo>
                    <a:pt x="6350000" y="532130"/>
                  </a:moveTo>
                  <a:cubicBezTo>
                    <a:pt x="6350000" y="463550"/>
                    <a:pt x="6315710" y="402590"/>
                    <a:pt x="6263640" y="367030"/>
                  </a:cubicBezTo>
                  <a:cubicBezTo>
                    <a:pt x="6273800" y="360680"/>
                    <a:pt x="6282690" y="353060"/>
                    <a:pt x="6290310" y="344170"/>
                  </a:cubicBezTo>
                  <a:cubicBezTo>
                    <a:pt x="6328410" y="306070"/>
                    <a:pt x="6350000" y="255270"/>
                    <a:pt x="6350000" y="201930"/>
                  </a:cubicBezTo>
                  <a:cubicBezTo>
                    <a:pt x="6350000" y="148590"/>
                    <a:pt x="6328410" y="96520"/>
                    <a:pt x="6290310" y="59690"/>
                  </a:cubicBezTo>
                  <a:cubicBezTo>
                    <a:pt x="6252210" y="21590"/>
                    <a:pt x="6200140" y="0"/>
                    <a:pt x="6148070" y="0"/>
                  </a:cubicBezTo>
                  <a:cubicBezTo>
                    <a:pt x="6094730" y="0"/>
                    <a:pt x="6042660" y="21590"/>
                    <a:pt x="6005830" y="59690"/>
                  </a:cubicBezTo>
                  <a:cubicBezTo>
                    <a:pt x="5996940" y="68580"/>
                    <a:pt x="5990590" y="77470"/>
                    <a:pt x="5982970" y="86360"/>
                  </a:cubicBezTo>
                  <a:cubicBezTo>
                    <a:pt x="5946140" y="34290"/>
                    <a:pt x="5886450" y="0"/>
                    <a:pt x="5817870" y="0"/>
                  </a:cubicBezTo>
                  <a:cubicBezTo>
                    <a:pt x="5749290" y="0"/>
                    <a:pt x="5689600" y="34290"/>
                    <a:pt x="5652770" y="86360"/>
                  </a:cubicBezTo>
                  <a:cubicBezTo>
                    <a:pt x="5615940" y="34290"/>
                    <a:pt x="5556250" y="0"/>
                    <a:pt x="5487670" y="0"/>
                  </a:cubicBezTo>
                  <a:cubicBezTo>
                    <a:pt x="5419090" y="0"/>
                    <a:pt x="5359400" y="34290"/>
                    <a:pt x="5322570" y="86360"/>
                  </a:cubicBezTo>
                  <a:cubicBezTo>
                    <a:pt x="5285740" y="34290"/>
                    <a:pt x="5226050" y="0"/>
                    <a:pt x="5157470" y="0"/>
                  </a:cubicBezTo>
                  <a:cubicBezTo>
                    <a:pt x="5088890" y="0"/>
                    <a:pt x="5027930" y="34290"/>
                    <a:pt x="4992370" y="86360"/>
                  </a:cubicBezTo>
                  <a:cubicBezTo>
                    <a:pt x="4955540" y="34290"/>
                    <a:pt x="4894580" y="0"/>
                    <a:pt x="4827270" y="0"/>
                  </a:cubicBezTo>
                  <a:cubicBezTo>
                    <a:pt x="4758690" y="0"/>
                    <a:pt x="4699000" y="34290"/>
                    <a:pt x="4662170" y="86360"/>
                  </a:cubicBezTo>
                  <a:cubicBezTo>
                    <a:pt x="4625340" y="34290"/>
                    <a:pt x="4565650" y="0"/>
                    <a:pt x="4497070" y="0"/>
                  </a:cubicBezTo>
                  <a:cubicBezTo>
                    <a:pt x="4428490" y="0"/>
                    <a:pt x="4368800" y="34290"/>
                    <a:pt x="4331970" y="86360"/>
                  </a:cubicBezTo>
                  <a:cubicBezTo>
                    <a:pt x="4295140" y="34290"/>
                    <a:pt x="4235450" y="0"/>
                    <a:pt x="4166870" y="0"/>
                  </a:cubicBezTo>
                  <a:cubicBezTo>
                    <a:pt x="4098290" y="0"/>
                    <a:pt x="4038600" y="34290"/>
                    <a:pt x="4001770" y="86360"/>
                  </a:cubicBezTo>
                  <a:cubicBezTo>
                    <a:pt x="3964940" y="34290"/>
                    <a:pt x="3903980" y="0"/>
                    <a:pt x="3836670" y="0"/>
                  </a:cubicBezTo>
                  <a:cubicBezTo>
                    <a:pt x="3768090" y="0"/>
                    <a:pt x="3707130" y="34290"/>
                    <a:pt x="3671570" y="86360"/>
                  </a:cubicBezTo>
                  <a:cubicBezTo>
                    <a:pt x="3634740" y="34290"/>
                    <a:pt x="3575050" y="0"/>
                    <a:pt x="3506470" y="0"/>
                  </a:cubicBezTo>
                  <a:cubicBezTo>
                    <a:pt x="3437890" y="0"/>
                    <a:pt x="3378200" y="34290"/>
                    <a:pt x="3341370" y="86360"/>
                  </a:cubicBezTo>
                  <a:cubicBezTo>
                    <a:pt x="3304540" y="34290"/>
                    <a:pt x="3244850" y="0"/>
                    <a:pt x="3176270" y="0"/>
                  </a:cubicBezTo>
                  <a:cubicBezTo>
                    <a:pt x="3107690" y="0"/>
                    <a:pt x="3048000" y="34290"/>
                    <a:pt x="3011170" y="86360"/>
                  </a:cubicBezTo>
                  <a:cubicBezTo>
                    <a:pt x="2974340" y="34290"/>
                    <a:pt x="2914650" y="0"/>
                    <a:pt x="2846070" y="0"/>
                  </a:cubicBezTo>
                  <a:cubicBezTo>
                    <a:pt x="2777490" y="0"/>
                    <a:pt x="2716530" y="34290"/>
                    <a:pt x="2680970" y="86360"/>
                  </a:cubicBezTo>
                  <a:cubicBezTo>
                    <a:pt x="2644140" y="34290"/>
                    <a:pt x="2583180" y="0"/>
                    <a:pt x="2515870" y="0"/>
                  </a:cubicBezTo>
                  <a:cubicBezTo>
                    <a:pt x="2447290" y="0"/>
                    <a:pt x="2387600" y="34290"/>
                    <a:pt x="2350770" y="86360"/>
                  </a:cubicBezTo>
                  <a:cubicBezTo>
                    <a:pt x="2313940" y="34290"/>
                    <a:pt x="2254250" y="0"/>
                    <a:pt x="2185670" y="0"/>
                  </a:cubicBezTo>
                  <a:cubicBezTo>
                    <a:pt x="2117090" y="0"/>
                    <a:pt x="2057400" y="34290"/>
                    <a:pt x="2020570" y="86360"/>
                  </a:cubicBezTo>
                  <a:cubicBezTo>
                    <a:pt x="1983740" y="34290"/>
                    <a:pt x="1924050" y="0"/>
                    <a:pt x="1855470" y="0"/>
                  </a:cubicBezTo>
                  <a:cubicBezTo>
                    <a:pt x="1786890" y="0"/>
                    <a:pt x="1727200" y="34290"/>
                    <a:pt x="1690370" y="86360"/>
                  </a:cubicBezTo>
                  <a:cubicBezTo>
                    <a:pt x="1653540" y="34290"/>
                    <a:pt x="1593850" y="0"/>
                    <a:pt x="1525270" y="0"/>
                  </a:cubicBezTo>
                  <a:cubicBezTo>
                    <a:pt x="1456690" y="0"/>
                    <a:pt x="1395730" y="34290"/>
                    <a:pt x="1360170" y="86360"/>
                  </a:cubicBezTo>
                  <a:cubicBezTo>
                    <a:pt x="1324610" y="34290"/>
                    <a:pt x="1263650" y="0"/>
                    <a:pt x="1195070" y="0"/>
                  </a:cubicBezTo>
                  <a:cubicBezTo>
                    <a:pt x="1126490" y="0"/>
                    <a:pt x="1066800" y="34290"/>
                    <a:pt x="1029970" y="86360"/>
                  </a:cubicBezTo>
                  <a:cubicBezTo>
                    <a:pt x="990600" y="34290"/>
                    <a:pt x="930910" y="0"/>
                    <a:pt x="862330" y="0"/>
                  </a:cubicBezTo>
                  <a:cubicBezTo>
                    <a:pt x="793750" y="0"/>
                    <a:pt x="734060" y="34290"/>
                    <a:pt x="697230" y="86360"/>
                  </a:cubicBezTo>
                  <a:cubicBezTo>
                    <a:pt x="660400" y="34290"/>
                    <a:pt x="600710" y="0"/>
                    <a:pt x="532130" y="0"/>
                  </a:cubicBezTo>
                  <a:cubicBezTo>
                    <a:pt x="463550" y="0"/>
                    <a:pt x="402590" y="34290"/>
                    <a:pt x="367030" y="86360"/>
                  </a:cubicBezTo>
                  <a:cubicBezTo>
                    <a:pt x="360680" y="76200"/>
                    <a:pt x="353060" y="67310"/>
                    <a:pt x="344170" y="59690"/>
                  </a:cubicBezTo>
                  <a:cubicBezTo>
                    <a:pt x="306070" y="21590"/>
                    <a:pt x="254000" y="0"/>
                    <a:pt x="201930" y="0"/>
                  </a:cubicBezTo>
                  <a:cubicBezTo>
                    <a:pt x="148590" y="0"/>
                    <a:pt x="96520" y="21590"/>
                    <a:pt x="59690" y="59690"/>
                  </a:cubicBezTo>
                  <a:cubicBezTo>
                    <a:pt x="21590" y="96520"/>
                    <a:pt x="0" y="148590"/>
                    <a:pt x="0" y="201930"/>
                  </a:cubicBezTo>
                  <a:cubicBezTo>
                    <a:pt x="0" y="255270"/>
                    <a:pt x="21590" y="307340"/>
                    <a:pt x="59690" y="344170"/>
                  </a:cubicBezTo>
                  <a:cubicBezTo>
                    <a:pt x="68580" y="353060"/>
                    <a:pt x="77470" y="359410"/>
                    <a:pt x="86360" y="367030"/>
                  </a:cubicBezTo>
                  <a:cubicBezTo>
                    <a:pt x="34290" y="403860"/>
                    <a:pt x="0" y="463550"/>
                    <a:pt x="0" y="532130"/>
                  </a:cubicBezTo>
                  <a:cubicBezTo>
                    <a:pt x="0" y="600710"/>
                    <a:pt x="34290" y="660400"/>
                    <a:pt x="86360" y="697230"/>
                  </a:cubicBezTo>
                  <a:cubicBezTo>
                    <a:pt x="34290" y="734060"/>
                    <a:pt x="0" y="793750"/>
                    <a:pt x="0" y="862330"/>
                  </a:cubicBezTo>
                  <a:cubicBezTo>
                    <a:pt x="0" y="930910"/>
                    <a:pt x="34290" y="990600"/>
                    <a:pt x="86360" y="1027430"/>
                  </a:cubicBezTo>
                  <a:cubicBezTo>
                    <a:pt x="34290" y="1064260"/>
                    <a:pt x="0" y="1123950"/>
                    <a:pt x="0" y="1192530"/>
                  </a:cubicBezTo>
                  <a:cubicBezTo>
                    <a:pt x="0" y="1261110"/>
                    <a:pt x="34290" y="1322070"/>
                    <a:pt x="86360" y="1357630"/>
                  </a:cubicBezTo>
                  <a:cubicBezTo>
                    <a:pt x="34290" y="1393190"/>
                    <a:pt x="0" y="1454150"/>
                    <a:pt x="0" y="1522730"/>
                  </a:cubicBezTo>
                  <a:cubicBezTo>
                    <a:pt x="0" y="1591310"/>
                    <a:pt x="34290" y="1651000"/>
                    <a:pt x="86360" y="1687830"/>
                  </a:cubicBezTo>
                  <a:cubicBezTo>
                    <a:pt x="34290" y="1724660"/>
                    <a:pt x="0" y="1784350"/>
                    <a:pt x="0" y="1852930"/>
                  </a:cubicBezTo>
                  <a:cubicBezTo>
                    <a:pt x="0" y="1921510"/>
                    <a:pt x="34290" y="1981200"/>
                    <a:pt x="86360" y="2018030"/>
                  </a:cubicBezTo>
                  <a:cubicBezTo>
                    <a:pt x="34290" y="2054860"/>
                    <a:pt x="0" y="2114550"/>
                    <a:pt x="0" y="2183130"/>
                  </a:cubicBezTo>
                  <a:cubicBezTo>
                    <a:pt x="0" y="2251710"/>
                    <a:pt x="34290" y="2311400"/>
                    <a:pt x="86360" y="2348230"/>
                  </a:cubicBezTo>
                  <a:cubicBezTo>
                    <a:pt x="34290" y="2385060"/>
                    <a:pt x="0" y="2444750"/>
                    <a:pt x="0" y="2513330"/>
                  </a:cubicBezTo>
                  <a:cubicBezTo>
                    <a:pt x="0" y="2581910"/>
                    <a:pt x="34290" y="2642870"/>
                    <a:pt x="86360" y="2678430"/>
                  </a:cubicBezTo>
                  <a:cubicBezTo>
                    <a:pt x="34290" y="2713990"/>
                    <a:pt x="0" y="2774950"/>
                    <a:pt x="0" y="2843530"/>
                  </a:cubicBezTo>
                  <a:cubicBezTo>
                    <a:pt x="0" y="2912110"/>
                    <a:pt x="34290" y="2971800"/>
                    <a:pt x="86360" y="3008630"/>
                  </a:cubicBezTo>
                  <a:cubicBezTo>
                    <a:pt x="34290" y="3045460"/>
                    <a:pt x="0" y="3105150"/>
                    <a:pt x="0" y="3173730"/>
                  </a:cubicBezTo>
                  <a:cubicBezTo>
                    <a:pt x="0" y="3242310"/>
                    <a:pt x="34290" y="3302000"/>
                    <a:pt x="86360" y="3338830"/>
                  </a:cubicBezTo>
                  <a:cubicBezTo>
                    <a:pt x="34290" y="3375660"/>
                    <a:pt x="0" y="3435350"/>
                    <a:pt x="0" y="3503930"/>
                  </a:cubicBezTo>
                  <a:cubicBezTo>
                    <a:pt x="0" y="3572510"/>
                    <a:pt x="34290" y="3633470"/>
                    <a:pt x="86360" y="3669030"/>
                  </a:cubicBezTo>
                  <a:cubicBezTo>
                    <a:pt x="34290" y="3705860"/>
                    <a:pt x="0" y="3766820"/>
                    <a:pt x="0" y="3834130"/>
                  </a:cubicBezTo>
                  <a:cubicBezTo>
                    <a:pt x="0" y="3901440"/>
                    <a:pt x="34290" y="3962400"/>
                    <a:pt x="86360" y="3999230"/>
                  </a:cubicBezTo>
                  <a:cubicBezTo>
                    <a:pt x="34290" y="4036060"/>
                    <a:pt x="0" y="4095750"/>
                    <a:pt x="0" y="4164330"/>
                  </a:cubicBezTo>
                  <a:cubicBezTo>
                    <a:pt x="0" y="4232910"/>
                    <a:pt x="34290" y="4292600"/>
                    <a:pt x="86360" y="4329430"/>
                  </a:cubicBezTo>
                  <a:cubicBezTo>
                    <a:pt x="34290" y="4366260"/>
                    <a:pt x="0" y="4425950"/>
                    <a:pt x="0" y="4494530"/>
                  </a:cubicBezTo>
                  <a:cubicBezTo>
                    <a:pt x="0" y="4563110"/>
                    <a:pt x="34290" y="4622800"/>
                    <a:pt x="86360" y="4659630"/>
                  </a:cubicBezTo>
                  <a:cubicBezTo>
                    <a:pt x="34290" y="4696460"/>
                    <a:pt x="0" y="4756150"/>
                    <a:pt x="0" y="4824730"/>
                  </a:cubicBezTo>
                  <a:cubicBezTo>
                    <a:pt x="0" y="4893310"/>
                    <a:pt x="34290" y="4954270"/>
                    <a:pt x="86360" y="4989830"/>
                  </a:cubicBezTo>
                  <a:cubicBezTo>
                    <a:pt x="34290" y="5025390"/>
                    <a:pt x="0" y="5086350"/>
                    <a:pt x="0" y="5154930"/>
                  </a:cubicBezTo>
                  <a:cubicBezTo>
                    <a:pt x="0" y="5223510"/>
                    <a:pt x="34290" y="5283200"/>
                    <a:pt x="86360" y="5320030"/>
                  </a:cubicBezTo>
                  <a:cubicBezTo>
                    <a:pt x="34290" y="5356860"/>
                    <a:pt x="0" y="5416550"/>
                    <a:pt x="0" y="5485130"/>
                  </a:cubicBezTo>
                  <a:cubicBezTo>
                    <a:pt x="0" y="5553710"/>
                    <a:pt x="34290" y="5613400"/>
                    <a:pt x="86360" y="5650230"/>
                  </a:cubicBezTo>
                  <a:cubicBezTo>
                    <a:pt x="34290" y="5687060"/>
                    <a:pt x="0" y="5746750"/>
                    <a:pt x="0" y="5815330"/>
                  </a:cubicBezTo>
                  <a:cubicBezTo>
                    <a:pt x="0" y="5883910"/>
                    <a:pt x="34290" y="5944870"/>
                    <a:pt x="86360" y="5980430"/>
                  </a:cubicBezTo>
                  <a:cubicBezTo>
                    <a:pt x="76200" y="5986780"/>
                    <a:pt x="67310" y="5994400"/>
                    <a:pt x="59690" y="6003290"/>
                  </a:cubicBezTo>
                  <a:cubicBezTo>
                    <a:pt x="22860" y="6041390"/>
                    <a:pt x="0" y="6093460"/>
                    <a:pt x="0" y="6145530"/>
                  </a:cubicBezTo>
                  <a:cubicBezTo>
                    <a:pt x="0" y="6198870"/>
                    <a:pt x="20320" y="6249670"/>
                    <a:pt x="59690" y="6287770"/>
                  </a:cubicBezTo>
                  <a:cubicBezTo>
                    <a:pt x="97790" y="6325870"/>
                    <a:pt x="148590" y="6347460"/>
                    <a:pt x="201930" y="6347460"/>
                  </a:cubicBezTo>
                  <a:cubicBezTo>
                    <a:pt x="256540" y="6347460"/>
                    <a:pt x="307340" y="6325870"/>
                    <a:pt x="344170" y="6287770"/>
                  </a:cubicBezTo>
                  <a:cubicBezTo>
                    <a:pt x="353060" y="6278880"/>
                    <a:pt x="359410" y="6269990"/>
                    <a:pt x="367030" y="6261100"/>
                  </a:cubicBezTo>
                  <a:cubicBezTo>
                    <a:pt x="403860" y="6313170"/>
                    <a:pt x="463550" y="6347460"/>
                    <a:pt x="532130" y="6347460"/>
                  </a:cubicBezTo>
                  <a:cubicBezTo>
                    <a:pt x="600710" y="6347460"/>
                    <a:pt x="660400" y="6313170"/>
                    <a:pt x="697230" y="6261100"/>
                  </a:cubicBezTo>
                  <a:cubicBezTo>
                    <a:pt x="734060" y="6313170"/>
                    <a:pt x="793750" y="6347460"/>
                    <a:pt x="862330" y="6347460"/>
                  </a:cubicBezTo>
                  <a:cubicBezTo>
                    <a:pt x="930910" y="6347460"/>
                    <a:pt x="990600" y="6313170"/>
                    <a:pt x="1027430" y="6261100"/>
                  </a:cubicBezTo>
                  <a:cubicBezTo>
                    <a:pt x="1064260" y="6313170"/>
                    <a:pt x="1123950" y="6347460"/>
                    <a:pt x="1192530" y="6347460"/>
                  </a:cubicBezTo>
                  <a:cubicBezTo>
                    <a:pt x="1261110" y="6347460"/>
                    <a:pt x="1320800" y="6313170"/>
                    <a:pt x="1357630" y="6261100"/>
                  </a:cubicBezTo>
                  <a:cubicBezTo>
                    <a:pt x="1394460" y="6313170"/>
                    <a:pt x="1455420" y="6347460"/>
                    <a:pt x="1522730" y="6347460"/>
                  </a:cubicBezTo>
                  <a:cubicBezTo>
                    <a:pt x="1591310" y="6347460"/>
                    <a:pt x="1651000" y="6313170"/>
                    <a:pt x="1687830" y="6261100"/>
                  </a:cubicBezTo>
                  <a:cubicBezTo>
                    <a:pt x="1724660" y="6313170"/>
                    <a:pt x="1784350" y="6347460"/>
                    <a:pt x="1852930" y="6347460"/>
                  </a:cubicBezTo>
                  <a:cubicBezTo>
                    <a:pt x="1921510" y="6347460"/>
                    <a:pt x="1981200" y="6313170"/>
                    <a:pt x="2018030" y="6261100"/>
                  </a:cubicBezTo>
                  <a:cubicBezTo>
                    <a:pt x="2054860" y="6313170"/>
                    <a:pt x="2114550" y="6347460"/>
                    <a:pt x="2183130" y="6347460"/>
                  </a:cubicBezTo>
                  <a:cubicBezTo>
                    <a:pt x="2251710" y="6347460"/>
                    <a:pt x="2311400" y="6313170"/>
                    <a:pt x="2348230" y="6261100"/>
                  </a:cubicBezTo>
                  <a:cubicBezTo>
                    <a:pt x="2385060" y="6313170"/>
                    <a:pt x="2444750" y="6347460"/>
                    <a:pt x="2513330" y="6347460"/>
                  </a:cubicBezTo>
                  <a:cubicBezTo>
                    <a:pt x="2581910" y="6347460"/>
                    <a:pt x="2642870" y="6313170"/>
                    <a:pt x="2678430" y="6261100"/>
                  </a:cubicBezTo>
                  <a:cubicBezTo>
                    <a:pt x="2715260" y="6313170"/>
                    <a:pt x="2776220" y="6347460"/>
                    <a:pt x="2843530" y="6347460"/>
                  </a:cubicBezTo>
                  <a:cubicBezTo>
                    <a:pt x="2912110" y="6347460"/>
                    <a:pt x="2971800" y="6313170"/>
                    <a:pt x="3008630" y="6261100"/>
                  </a:cubicBezTo>
                  <a:cubicBezTo>
                    <a:pt x="3045460" y="6313170"/>
                    <a:pt x="3105150" y="6347460"/>
                    <a:pt x="3173730" y="6347460"/>
                  </a:cubicBezTo>
                  <a:cubicBezTo>
                    <a:pt x="3242310" y="6347460"/>
                    <a:pt x="3302000" y="6313170"/>
                    <a:pt x="3338830" y="6261100"/>
                  </a:cubicBezTo>
                  <a:cubicBezTo>
                    <a:pt x="3375660" y="6313170"/>
                    <a:pt x="3435350" y="6347460"/>
                    <a:pt x="3503930" y="6347460"/>
                  </a:cubicBezTo>
                  <a:cubicBezTo>
                    <a:pt x="3572510" y="6347460"/>
                    <a:pt x="3632200" y="6313170"/>
                    <a:pt x="3669030" y="6261100"/>
                  </a:cubicBezTo>
                  <a:cubicBezTo>
                    <a:pt x="3705860" y="6313170"/>
                    <a:pt x="3765550" y="6347460"/>
                    <a:pt x="3834130" y="6347460"/>
                  </a:cubicBezTo>
                  <a:cubicBezTo>
                    <a:pt x="3902710" y="6347460"/>
                    <a:pt x="3963670" y="6313170"/>
                    <a:pt x="3999230" y="6261100"/>
                  </a:cubicBezTo>
                  <a:cubicBezTo>
                    <a:pt x="4036060" y="6313170"/>
                    <a:pt x="4095750" y="6347460"/>
                    <a:pt x="4164330" y="6347460"/>
                  </a:cubicBezTo>
                  <a:cubicBezTo>
                    <a:pt x="4232910" y="6347460"/>
                    <a:pt x="4292600" y="6313170"/>
                    <a:pt x="4329430" y="6261100"/>
                  </a:cubicBezTo>
                  <a:cubicBezTo>
                    <a:pt x="4366260" y="6313170"/>
                    <a:pt x="4425950" y="6347460"/>
                    <a:pt x="4494530" y="6347460"/>
                  </a:cubicBezTo>
                  <a:cubicBezTo>
                    <a:pt x="4563110" y="6347460"/>
                    <a:pt x="4622800" y="6313170"/>
                    <a:pt x="4659630" y="6261100"/>
                  </a:cubicBezTo>
                  <a:cubicBezTo>
                    <a:pt x="4696460" y="6313170"/>
                    <a:pt x="4756150" y="6347460"/>
                    <a:pt x="4824730" y="6347460"/>
                  </a:cubicBezTo>
                  <a:cubicBezTo>
                    <a:pt x="4893310" y="6347460"/>
                    <a:pt x="4954270" y="6313170"/>
                    <a:pt x="4989830" y="6261100"/>
                  </a:cubicBezTo>
                  <a:cubicBezTo>
                    <a:pt x="5026660" y="6313170"/>
                    <a:pt x="5087620" y="6347460"/>
                    <a:pt x="5154930" y="6347460"/>
                  </a:cubicBezTo>
                  <a:cubicBezTo>
                    <a:pt x="5223510" y="6347460"/>
                    <a:pt x="5283200" y="6313170"/>
                    <a:pt x="5320030" y="6261100"/>
                  </a:cubicBezTo>
                  <a:cubicBezTo>
                    <a:pt x="5356860" y="6313170"/>
                    <a:pt x="5416550" y="6347460"/>
                    <a:pt x="5485130" y="6347460"/>
                  </a:cubicBezTo>
                  <a:cubicBezTo>
                    <a:pt x="5553710" y="6347460"/>
                    <a:pt x="5613400" y="6313170"/>
                    <a:pt x="5650230" y="6261100"/>
                  </a:cubicBezTo>
                  <a:cubicBezTo>
                    <a:pt x="5687060" y="6313170"/>
                    <a:pt x="5746750" y="6347460"/>
                    <a:pt x="5815330" y="6347460"/>
                  </a:cubicBezTo>
                  <a:cubicBezTo>
                    <a:pt x="5883910" y="6347460"/>
                    <a:pt x="5943600" y="6313170"/>
                    <a:pt x="5980430" y="6261100"/>
                  </a:cubicBezTo>
                  <a:cubicBezTo>
                    <a:pt x="5986780" y="6271260"/>
                    <a:pt x="5994400" y="6280150"/>
                    <a:pt x="6003290" y="6287770"/>
                  </a:cubicBezTo>
                  <a:cubicBezTo>
                    <a:pt x="6041390" y="6325870"/>
                    <a:pt x="6092190" y="6347460"/>
                    <a:pt x="6145530" y="6347460"/>
                  </a:cubicBezTo>
                  <a:cubicBezTo>
                    <a:pt x="6198870" y="6347460"/>
                    <a:pt x="6249670" y="6325870"/>
                    <a:pt x="6287770" y="6287770"/>
                  </a:cubicBezTo>
                  <a:cubicBezTo>
                    <a:pt x="6325870" y="6249670"/>
                    <a:pt x="6347460" y="6198870"/>
                    <a:pt x="6347460" y="6145530"/>
                  </a:cubicBezTo>
                  <a:cubicBezTo>
                    <a:pt x="6347460" y="6092190"/>
                    <a:pt x="6325870" y="6040120"/>
                    <a:pt x="6287770" y="6003290"/>
                  </a:cubicBezTo>
                  <a:cubicBezTo>
                    <a:pt x="6278880" y="5994400"/>
                    <a:pt x="6269990" y="5988050"/>
                    <a:pt x="6261100" y="5980430"/>
                  </a:cubicBezTo>
                  <a:cubicBezTo>
                    <a:pt x="6313170" y="5943600"/>
                    <a:pt x="6347460" y="5883910"/>
                    <a:pt x="6347460" y="5815330"/>
                  </a:cubicBezTo>
                  <a:cubicBezTo>
                    <a:pt x="6347460" y="5746750"/>
                    <a:pt x="6313170" y="5687060"/>
                    <a:pt x="6261100" y="5650230"/>
                  </a:cubicBezTo>
                  <a:cubicBezTo>
                    <a:pt x="6313170" y="5613400"/>
                    <a:pt x="6347460" y="5553710"/>
                    <a:pt x="6347460" y="5485130"/>
                  </a:cubicBezTo>
                  <a:cubicBezTo>
                    <a:pt x="6347460" y="5416550"/>
                    <a:pt x="6313170" y="5356860"/>
                    <a:pt x="6261100" y="5320030"/>
                  </a:cubicBezTo>
                  <a:cubicBezTo>
                    <a:pt x="6313170" y="5283200"/>
                    <a:pt x="6347460" y="5223510"/>
                    <a:pt x="6347460" y="5154930"/>
                  </a:cubicBezTo>
                  <a:cubicBezTo>
                    <a:pt x="6347460" y="5086350"/>
                    <a:pt x="6313170" y="5025390"/>
                    <a:pt x="6261100" y="4989830"/>
                  </a:cubicBezTo>
                  <a:cubicBezTo>
                    <a:pt x="6313170" y="4953000"/>
                    <a:pt x="6347460" y="4892040"/>
                    <a:pt x="6347460" y="4824730"/>
                  </a:cubicBezTo>
                  <a:cubicBezTo>
                    <a:pt x="6347460" y="4756150"/>
                    <a:pt x="6313170" y="4696460"/>
                    <a:pt x="6261100" y="4659630"/>
                  </a:cubicBezTo>
                  <a:cubicBezTo>
                    <a:pt x="6313170" y="4622800"/>
                    <a:pt x="6347460" y="4563110"/>
                    <a:pt x="6347460" y="4494530"/>
                  </a:cubicBezTo>
                  <a:cubicBezTo>
                    <a:pt x="6347460" y="4425950"/>
                    <a:pt x="6313170" y="4366260"/>
                    <a:pt x="6261100" y="4329430"/>
                  </a:cubicBezTo>
                  <a:cubicBezTo>
                    <a:pt x="6313170" y="4292600"/>
                    <a:pt x="6347460" y="4232910"/>
                    <a:pt x="6347460" y="4164330"/>
                  </a:cubicBezTo>
                  <a:cubicBezTo>
                    <a:pt x="6347460" y="4095750"/>
                    <a:pt x="6313170" y="4036060"/>
                    <a:pt x="6261100" y="3999230"/>
                  </a:cubicBezTo>
                  <a:cubicBezTo>
                    <a:pt x="6313170" y="3962400"/>
                    <a:pt x="6347460" y="3901440"/>
                    <a:pt x="6347460" y="3834130"/>
                  </a:cubicBezTo>
                  <a:cubicBezTo>
                    <a:pt x="6347460" y="3765550"/>
                    <a:pt x="6313170" y="3704590"/>
                    <a:pt x="6261100" y="3669030"/>
                  </a:cubicBezTo>
                  <a:cubicBezTo>
                    <a:pt x="6313170" y="3632200"/>
                    <a:pt x="6347460" y="3572510"/>
                    <a:pt x="6347460" y="3503930"/>
                  </a:cubicBezTo>
                  <a:cubicBezTo>
                    <a:pt x="6347460" y="3435350"/>
                    <a:pt x="6313170" y="3375660"/>
                    <a:pt x="6261100" y="3338830"/>
                  </a:cubicBezTo>
                  <a:cubicBezTo>
                    <a:pt x="6313170" y="3302000"/>
                    <a:pt x="6347460" y="3242310"/>
                    <a:pt x="6347460" y="3173730"/>
                  </a:cubicBezTo>
                  <a:cubicBezTo>
                    <a:pt x="6347460" y="3105150"/>
                    <a:pt x="6313170" y="3045460"/>
                    <a:pt x="6261100" y="3008630"/>
                  </a:cubicBezTo>
                  <a:cubicBezTo>
                    <a:pt x="6313170" y="2971800"/>
                    <a:pt x="6347460" y="2912110"/>
                    <a:pt x="6347460" y="2843530"/>
                  </a:cubicBezTo>
                  <a:cubicBezTo>
                    <a:pt x="6347460" y="2774950"/>
                    <a:pt x="6313170" y="2713990"/>
                    <a:pt x="6261100" y="2678430"/>
                  </a:cubicBezTo>
                  <a:cubicBezTo>
                    <a:pt x="6313170" y="2641600"/>
                    <a:pt x="6347460" y="2580640"/>
                    <a:pt x="6347460" y="2513330"/>
                  </a:cubicBezTo>
                  <a:cubicBezTo>
                    <a:pt x="6347460" y="2444750"/>
                    <a:pt x="6313170" y="2383790"/>
                    <a:pt x="6261100" y="2348230"/>
                  </a:cubicBezTo>
                  <a:cubicBezTo>
                    <a:pt x="6313170" y="2311400"/>
                    <a:pt x="6347460" y="2251710"/>
                    <a:pt x="6347460" y="2183130"/>
                  </a:cubicBezTo>
                  <a:cubicBezTo>
                    <a:pt x="6347460" y="2114550"/>
                    <a:pt x="6313170" y="2054860"/>
                    <a:pt x="6261100" y="2018030"/>
                  </a:cubicBezTo>
                  <a:cubicBezTo>
                    <a:pt x="6313170" y="1981200"/>
                    <a:pt x="6347460" y="1921510"/>
                    <a:pt x="6347460" y="1852930"/>
                  </a:cubicBezTo>
                  <a:cubicBezTo>
                    <a:pt x="6347460" y="1784350"/>
                    <a:pt x="6313170" y="1724660"/>
                    <a:pt x="6261100" y="1687830"/>
                  </a:cubicBezTo>
                  <a:cubicBezTo>
                    <a:pt x="6313170" y="1651000"/>
                    <a:pt x="6347460" y="1591310"/>
                    <a:pt x="6347460" y="1522730"/>
                  </a:cubicBezTo>
                  <a:cubicBezTo>
                    <a:pt x="6347460" y="1454150"/>
                    <a:pt x="6313170" y="1393190"/>
                    <a:pt x="6261100" y="1357630"/>
                  </a:cubicBezTo>
                  <a:cubicBezTo>
                    <a:pt x="6313170" y="1322070"/>
                    <a:pt x="6347460" y="1261110"/>
                    <a:pt x="6347460" y="1192530"/>
                  </a:cubicBezTo>
                  <a:cubicBezTo>
                    <a:pt x="6347460" y="1123950"/>
                    <a:pt x="6313170" y="1064260"/>
                    <a:pt x="6261100" y="1027430"/>
                  </a:cubicBezTo>
                  <a:cubicBezTo>
                    <a:pt x="6313170" y="990600"/>
                    <a:pt x="6347460" y="930910"/>
                    <a:pt x="6347460" y="862330"/>
                  </a:cubicBezTo>
                  <a:cubicBezTo>
                    <a:pt x="6347460" y="793750"/>
                    <a:pt x="6313170" y="734060"/>
                    <a:pt x="6261100" y="697230"/>
                  </a:cubicBezTo>
                  <a:cubicBezTo>
                    <a:pt x="6315710" y="660400"/>
                    <a:pt x="6350000" y="600710"/>
                    <a:pt x="6350000" y="532130"/>
                  </a:cubicBezTo>
                  <a:close/>
                </a:path>
              </a:pathLst>
            </a:custGeom>
            <a:solidFill>
              <a:srgbClr val="FD87B1"/>
            </a:solidFill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270586DB-0385-60A8-935D-AC473F5F068F}"/>
                </a:ext>
              </a:extLst>
            </p:cNvPr>
            <p:cNvSpPr/>
            <p:nvPr/>
          </p:nvSpPr>
          <p:spPr>
            <a:xfrm>
              <a:off x="358140" y="358140"/>
              <a:ext cx="5632450" cy="5633720"/>
            </a:xfrm>
            <a:custGeom>
              <a:avLst/>
              <a:gdLst/>
              <a:ahLst/>
              <a:cxnLst/>
              <a:rect l="l" t="t" r="r" b="b"/>
              <a:pathLst>
                <a:path w="5632450" h="5633720">
                  <a:moveTo>
                    <a:pt x="0" y="0"/>
                  </a:moveTo>
                  <a:lnTo>
                    <a:pt x="5632450" y="0"/>
                  </a:lnTo>
                  <a:lnTo>
                    <a:pt x="5632450" y="5633720"/>
                  </a:lnTo>
                  <a:lnTo>
                    <a:pt x="0" y="563372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13" name="Group 10">
            <a:extLst>
              <a:ext uri="{FF2B5EF4-FFF2-40B4-BE49-F238E27FC236}">
                <a16:creationId xmlns:a16="http://schemas.microsoft.com/office/drawing/2014/main" id="{6EAFDAA4-DCA6-8F34-395A-82F31B83B1B3}"/>
              </a:ext>
            </a:extLst>
          </p:cNvPr>
          <p:cNvGrpSpPr/>
          <p:nvPr/>
        </p:nvGrpSpPr>
        <p:grpSpPr>
          <a:xfrm>
            <a:off x="7067839" y="1837670"/>
            <a:ext cx="1868959" cy="404576"/>
            <a:chOff x="0" y="0"/>
            <a:chExt cx="3737918" cy="809152"/>
          </a:xfrm>
        </p:grpSpPr>
        <p:grpSp>
          <p:nvGrpSpPr>
            <p:cNvPr id="14" name="Group 11">
              <a:extLst>
                <a:ext uri="{FF2B5EF4-FFF2-40B4-BE49-F238E27FC236}">
                  <a16:creationId xmlns:a16="http://schemas.microsoft.com/office/drawing/2014/main" id="{02485A34-2753-F0CE-1112-B192CB65EE66}"/>
                </a:ext>
              </a:extLst>
            </p:cNvPr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id="{FE734935-4C22-0C28-137F-E0A26BFB79F0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24BC4342-04AE-A7BC-18ED-3D26172FFF1B}"/>
                </a:ext>
              </a:extLst>
            </p:cNvPr>
            <p:cNvSpPr txBox="1"/>
            <p:nvPr/>
          </p:nvSpPr>
          <p:spPr>
            <a:xfrm>
              <a:off x="255210" y="15611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 rtl="0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Lazydog"/>
                </a:rPr>
                <a:t>H</a:t>
              </a:r>
            </a:p>
          </p:txBody>
        </p:sp>
        <p:grpSp>
          <p:nvGrpSpPr>
            <p:cNvPr id="16" name="Group 14">
              <a:extLst>
                <a:ext uri="{FF2B5EF4-FFF2-40B4-BE49-F238E27FC236}">
                  <a16:creationId xmlns:a16="http://schemas.microsoft.com/office/drawing/2014/main" id="{258D4AD0-010C-AD05-D978-26A6D7E3E158}"/>
                </a:ext>
              </a:extLst>
            </p:cNvPr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79D03B54-836C-9B41-9D85-EB1864F15BA6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09BCF39-CE44-9C9D-44BC-DE1C7E156455}"/>
                </a:ext>
              </a:extLst>
            </p:cNvPr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26" name="Freeform 17">
                <a:extLst>
                  <a:ext uri="{FF2B5EF4-FFF2-40B4-BE49-F238E27FC236}">
                    <a16:creationId xmlns:a16="http://schemas.microsoft.com/office/drawing/2014/main" id="{DC1EF040-63BE-7028-6D89-6898673AFBB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165DF9FE-23D5-F301-7C13-2FEF2633C8D9}"/>
                </a:ext>
              </a:extLst>
            </p:cNvPr>
            <p:cNvSpPr txBox="1"/>
            <p:nvPr/>
          </p:nvSpPr>
          <p:spPr>
            <a:xfrm>
              <a:off x="841276" y="118612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 rtl="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Lazydog"/>
                </a:rPr>
                <a:t>E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B6DBF589-DBBE-1E94-B959-0D9380D62F67}"/>
                </a:ext>
              </a:extLst>
            </p:cNvPr>
            <p:cNvSpPr txBox="1"/>
            <p:nvPr/>
          </p:nvSpPr>
          <p:spPr>
            <a:xfrm>
              <a:off x="3084028" y="118612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 rtl="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Lazydog"/>
                </a:rPr>
                <a:t>O</a:t>
              </a:r>
            </a:p>
          </p:txBody>
        </p: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B8576B7A-CCCF-828E-AED4-0CCC07DD7413}"/>
                </a:ext>
              </a:extLst>
            </p:cNvPr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25" name="Freeform 21">
                <a:extLst>
                  <a:ext uri="{FF2B5EF4-FFF2-40B4-BE49-F238E27FC236}">
                    <a16:creationId xmlns:a16="http://schemas.microsoft.com/office/drawing/2014/main" id="{F00D9490-929F-B5EC-F351-C2D37BCF58F2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21" name="TextBox 22">
              <a:extLst>
                <a:ext uri="{FF2B5EF4-FFF2-40B4-BE49-F238E27FC236}">
                  <a16:creationId xmlns:a16="http://schemas.microsoft.com/office/drawing/2014/main" id="{146318E9-A939-5424-9D14-07896C96273F}"/>
                </a:ext>
              </a:extLst>
            </p:cNvPr>
            <p:cNvSpPr txBox="1"/>
            <p:nvPr/>
          </p:nvSpPr>
          <p:spPr>
            <a:xfrm>
              <a:off x="1719926" y="57044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 rtl="0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Lazydog"/>
                </a:rPr>
                <a:t>L</a:t>
              </a:r>
            </a:p>
          </p:txBody>
        </p:sp>
        <p:grpSp>
          <p:nvGrpSpPr>
            <p:cNvPr id="22" name="Group 23">
              <a:extLst>
                <a:ext uri="{FF2B5EF4-FFF2-40B4-BE49-F238E27FC236}">
                  <a16:creationId xmlns:a16="http://schemas.microsoft.com/office/drawing/2014/main" id="{49E07D1F-B235-AC61-1C67-44F7E41B2569}"/>
                </a:ext>
              </a:extLst>
            </p:cNvPr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5B43A69D-5CDC-797F-FE3F-B63A50B0EED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3" name="TextBox 25">
              <a:extLst>
                <a:ext uri="{FF2B5EF4-FFF2-40B4-BE49-F238E27FC236}">
                  <a16:creationId xmlns:a16="http://schemas.microsoft.com/office/drawing/2014/main" id="{A4EA779A-F98E-E082-35BF-6FE3475EE0A3}"/>
                </a:ext>
              </a:extLst>
            </p:cNvPr>
            <p:cNvSpPr txBox="1"/>
            <p:nvPr/>
          </p:nvSpPr>
          <p:spPr>
            <a:xfrm>
              <a:off x="2336444" y="89544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 rtl="0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Lazydog"/>
                </a:rPr>
                <a:t>L</a:t>
              </a:r>
            </a:p>
          </p:txBody>
        </p:sp>
      </p:grpSp>
      <p:pic>
        <p:nvPicPr>
          <p:cNvPr id="29" name="Picture 26">
            <a:extLst>
              <a:ext uri="{FF2B5EF4-FFF2-40B4-BE49-F238E27FC236}">
                <a16:creationId xmlns:a16="http://schemas.microsoft.com/office/drawing/2014/main" id="{000625EA-D983-06E8-FEFB-DDAB012271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180231">
            <a:off x="1460279" y="1496270"/>
            <a:ext cx="554555" cy="554555"/>
          </a:xfrm>
          <a:prstGeom prst="rect">
            <a:avLst/>
          </a:prstGeom>
        </p:spPr>
      </p:pic>
      <p:pic>
        <p:nvPicPr>
          <p:cNvPr id="30" name="Picture 27">
            <a:extLst>
              <a:ext uri="{FF2B5EF4-FFF2-40B4-BE49-F238E27FC236}">
                <a16:creationId xmlns:a16="http://schemas.microsoft.com/office/drawing/2014/main" id="{1EF84055-1242-A0FD-F28A-B8CA9808BC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180231">
            <a:off x="2107706" y="865269"/>
            <a:ext cx="815756" cy="833951"/>
          </a:xfrm>
          <a:prstGeom prst="rect">
            <a:avLst/>
          </a:prstGeom>
        </p:spPr>
      </p:pic>
      <p:pic>
        <p:nvPicPr>
          <p:cNvPr id="31" name="Picture 28">
            <a:extLst>
              <a:ext uri="{FF2B5EF4-FFF2-40B4-BE49-F238E27FC236}">
                <a16:creationId xmlns:a16="http://schemas.microsoft.com/office/drawing/2014/main" id="{A99BAB68-8829-E4A1-C7AF-59C6DEFF60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682344">
            <a:off x="600316" y="808756"/>
            <a:ext cx="1565616" cy="512383"/>
          </a:xfrm>
          <a:prstGeom prst="rect">
            <a:avLst/>
          </a:prstGeom>
        </p:spPr>
      </p:pic>
      <p:pic>
        <p:nvPicPr>
          <p:cNvPr id="32" name="Picture 29">
            <a:extLst>
              <a:ext uri="{FF2B5EF4-FFF2-40B4-BE49-F238E27FC236}">
                <a16:creationId xmlns:a16="http://schemas.microsoft.com/office/drawing/2014/main" id="{FD197539-FEB3-BC70-DA2D-B3EBF5C935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767437" y="1016842"/>
            <a:ext cx="740398" cy="826002"/>
          </a:xfrm>
          <a:prstGeom prst="rect">
            <a:avLst/>
          </a:prstGeom>
        </p:spPr>
      </p:pic>
      <p:pic>
        <p:nvPicPr>
          <p:cNvPr id="33" name="Picture 30">
            <a:extLst>
              <a:ext uri="{FF2B5EF4-FFF2-40B4-BE49-F238E27FC236}">
                <a16:creationId xmlns:a16="http://schemas.microsoft.com/office/drawing/2014/main" id="{2D21AE42-F1CE-B6FE-8EAA-53BA210246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677695" y="3035597"/>
            <a:ext cx="554555" cy="554555"/>
          </a:xfrm>
          <a:prstGeom prst="rect">
            <a:avLst/>
          </a:prstGeom>
        </p:spPr>
      </p:pic>
      <p:pic>
        <p:nvPicPr>
          <p:cNvPr id="34" name="Picture 31">
            <a:extLst>
              <a:ext uri="{FF2B5EF4-FFF2-40B4-BE49-F238E27FC236}">
                <a16:creationId xmlns:a16="http://schemas.microsoft.com/office/drawing/2014/main" id="{645D83B7-3149-25A5-48B5-DF036DEBF8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0185448">
            <a:off x="1554671" y="4517282"/>
            <a:ext cx="1862300" cy="1862300"/>
          </a:xfrm>
          <a:prstGeom prst="rect">
            <a:avLst/>
          </a:prstGeom>
        </p:spPr>
      </p:pic>
      <p:pic>
        <p:nvPicPr>
          <p:cNvPr id="7" name="صورة 6">
            <a:hlinkClick r:id="rId21"/>
            <a:extLst>
              <a:ext uri="{FF2B5EF4-FFF2-40B4-BE49-F238E27FC236}">
                <a16:creationId xmlns:a16="http://schemas.microsoft.com/office/drawing/2014/main" id="{C7B61958-B05F-3AAF-D481-4020BC62E69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201654">
            <a:off x="9744126" y="2189604"/>
            <a:ext cx="1112078" cy="919391"/>
          </a:xfrm>
          <a:prstGeom prst="rect">
            <a:avLst/>
          </a:prstGeom>
        </p:spPr>
      </p:pic>
      <p:pic>
        <p:nvPicPr>
          <p:cNvPr id="8" name="صورة 7">
            <a:hlinkClick r:id="rId23"/>
            <a:extLst>
              <a:ext uri="{FF2B5EF4-FFF2-40B4-BE49-F238E27FC236}">
                <a16:creationId xmlns:a16="http://schemas.microsoft.com/office/drawing/2014/main" id="{090595A3-1FA4-52AC-2231-8FC47A7A135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729215">
            <a:off x="9662574" y="1196976"/>
            <a:ext cx="1067161" cy="865409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2ADAF9CD-6350-15CB-7286-D14F16119D5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1126689">
            <a:off x="9009313" y="3922108"/>
            <a:ext cx="2221163" cy="2196939"/>
          </a:xfrm>
          <a:prstGeom prst="rect">
            <a:avLst/>
          </a:prstGeom>
        </p:spPr>
      </p:pic>
      <p:pic>
        <p:nvPicPr>
          <p:cNvPr id="37" name="Picture 4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EE38E79-7A75-FF56-4A75-503829C4012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0207">
            <a:off x="3293575" y="3901406"/>
            <a:ext cx="1371532" cy="600862"/>
          </a:xfrm>
          <a:prstGeom prst="rect">
            <a:avLst/>
          </a:prstGeom>
        </p:spPr>
      </p:pic>
      <p:sp>
        <p:nvSpPr>
          <p:cNvPr id="38" name="TextBox 45">
            <a:extLst>
              <a:ext uri="{FF2B5EF4-FFF2-40B4-BE49-F238E27FC236}">
                <a16:creationId xmlns:a16="http://schemas.microsoft.com/office/drawing/2014/main" id="{A3A1F9F7-B793-2314-C90E-450CC0C557C4}"/>
              </a:ext>
            </a:extLst>
          </p:cNvPr>
          <p:cNvSpPr txBox="1"/>
          <p:nvPr/>
        </p:nvSpPr>
        <p:spPr>
          <a:xfrm>
            <a:off x="3861372" y="3431815"/>
            <a:ext cx="2235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Title:</a:t>
            </a:r>
          </a:p>
        </p:txBody>
      </p:sp>
      <p:pic>
        <p:nvPicPr>
          <p:cNvPr id="39" name="Picture 46" descr="Icon, calendar&#10;&#10;Description automatically generated">
            <a:extLst>
              <a:ext uri="{FF2B5EF4-FFF2-40B4-BE49-F238E27FC236}">
                <a16:creationId xmlns:a16="http://schemas.microsoft.com/office/drawing/2014/main" id="{8F57A9D0-6B3E-6861-E1EB-BF73FEBD8A0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55" y="2623746"/>
            <a:ext cx="790201" cy="790201"/>
          </a:xfrm>
          <a:prstGeom prst="rect">
            <a:avLst/>
          </a:prstGeom>
        </p:spPr>
      </p:pic>
      <p:sp>
        <p:nvSpPr>
          <p:cNvPr id="40" name="TextBox 47">
            <a:extLst>
              <a:ext uri="{FF2B5EF4-FFF2-40B4-BE49-F238E27FC236}">
                <a16:creationId xmlns:a16="http://schemas.microsoft.com/office/drawing/2014/main" id="{199A0E3E-E556-82ED-C61F-0BAF9645546E}"/>
              </a:ext>
            </a:extLst>
          </p:cNvPr>
          <p:cNvSpPr txBox="1"/>
          <p:nvPr/>
        </p:nvSpPr>
        <p:spPr>
          <a:xfrm>
            <a:off x="3256079" y="2696673"/>
            <a:ext cx="2235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Date: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E736056A-5B29-6A82-FABE-8C25371030DD}"/>
              </a:ext>
            </a:extLst>
          </p:cNvPr>
          <p:cNvSpPr/>
          <p:nvPr/>
        </p:nvSpPr>
        <p:spPr>
          <a:xfrm>
            <a:off x="5399073" y="3423420"/>
            <a:ext cx="37240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Rhythms and listening</a:t>
            </a:r>
            <a:endParaRPr lang="ar-SA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/>
            </a:endParaRPr>
          </a:p>
        </p:txBody>
      </p:sp>
      <p:pic>
        <p:nvPicPr>
          <p:cNvPr id="49" name="Google Shape;88;p13">
            <a:hlinkClick r:id="rId28"/>
            <a:extLst>
              <a:ext uri="{FF2B5EF4-FFF2-40B4-BE49-F238E27FC236}">
                <a16:creationId xmlns:a16="http://schemas.microsoft.com/office/drawing/2014/main" id="{386C4BC3-54ED-2D43-8874-9BE4A0CE7FF1}"/>
              </a:ext>
            </a:extLst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 rot="20528695">
            <a:off x="1042295" y="3325123"/>
            <a:ext cx="1614142" cy="175445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مستطيل 49">
            <a:extLst>
              <a:ext uri="{FF2B5EF4-FFF2-40B4-BE49-F238E27FC236}">
                <a16:creationId xmlns:a16="http://schemas.microsoft.com/office/drawing/2014/main" id="{25C72E15-590B-FEB8-0C1D-621814A3625A}"/>
              </a:ext>
            </a:extLst>
          </p:cNvPr>
          <p:cNvSpPr/>
          <p:nvPr/>
        </p:nvSpPr>
        <p:spPr>
          <a:xfrm>
            <a:off x="4284215" y="1807054"/>
            <a:ext cx="291720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dirty="0">
                <a:ln w="0"/>
                <a:solidFill>
                  <a:srgbClr val="A09B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We Can1</a:t>
            </a:r>
          </a:p>
          <a:p>
            <a:pPr algn="ctr">
              <a:defRPr/>
            </a:pPr>
            <a:r>
              <a:rPr lang="en-US" sz="3200" dirty="0">
                <a:ln w="0"/>
                <a:solidFill>
                  <a:srgbClr val="A09B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Unit:4</a:t>
            </a:r>
            <a:endParaRPr lang="ar-SA" sz="3200" dirty="0">
              <a:ln w="0"/>
              <a:solidFill>
                <a:srgbClr val="A09B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/>
            </a:endParaRPr>
          </a:p>
        </p:txBody>
      </p:sp>
      <p:pic>
        <p:nvPicPr>
          <p:cNvPr id="51" name="صورة 50">
            <a:extLst>
              <a:ext uri="{FF2B5EF4-FFF2-40B4-BE49-F238E27FC236}">
                <a16:creationId xmlns:a16="http://schemas.microsoft.com/office/drawing/2014/main" id="{689E0ADD-076A-582D-9CDA-D83779EF92D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70" y="4023838"/>
            <a:ext cx="1820603" cy="13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8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8" grpId="0"/>
      <p:bldP spid="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C2F2B0D-74A4-79C9-7596-7C2D24E8E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31" y="1004887"/>
            <a:ext cx="8109769" cy="4561745"/>
          </a:xfrm>
          <a:prstGeom prst="rect">
            <a:avLst/>
          </a:prstGeom>
        </p:spPr>
      </p:pic>
      <p:sp>
        <p:nvSpPr>
          <p:cNvPr id="2" name="AutoShape 4" descr="Camel clipart Stock Photos, Royalty Free Camel clipart Images |  Depositphotos">
            <a:extLst>
              <a:ext uri="{FF2B5EF4-FFF2-40B4-BE49-F238E27FC236}">
                <a16:creationId xmlns:a16="http://schemas.microsoft.com/office/drawing/2014/main" id="{78DD640B-A924-C1E2-FD25-9021E2482E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C953646-7537-1C65-92CD-CCBAF9FFF0ED}"/>
              </a:ext>
            </a:extLst>
          </p:cNvPr>
          <p:cNvSpPr/>
          <p:nvPr/>
        </p:nvSpPr>
        <p:spPr>
          <a:xfrm>
            <a:off x="5119070" y="924967"/>
            <a:ext cx="18149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camels</a:t>
            </a:r>
            <a:endParaRPr kumimoji="0" lang="ar-SA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0" name="Picture 2" descr="Cute camel Images | Free Vectors, Stock Photos &amp; PSD">
            <a:extLst>
              <a:ext uri="{FF2B5EF4-FFF2-40B4-BE49-F238E27FC236}">
                <a16:creationId xmlns:a16="http://schemas.microsoft.com/office/drawing/2014/main" id="{DDF6B66C-556B-67AE-7360-A0E51FF32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843" y="1694409"/>
            <a:ext cx="4775151" cy="3182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52B9DCA-0555-827A-2B03-6669C59F1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554524">
            <a:off x="2893005" y="2067615"/>
            <a:ext cx="1426153" cy="142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amel clipart Stock Photos, Royalty Free Camel clipart Images |  Depositphotos">
            <a:extLst>
              <a:ext uri="{FF2B5EF4-FFF2-40B4-BE49-F238E27FC236}">
                <a16:creationId xmlns:a16="http://schemas.microsoft.com/office/drawing/2014/main" id="{78DD640B-A924-C1E2-FD25-9021E2482E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C953646-7537-1C65-92CD-CCBAF9FFF0ED}"/>
              </a:ext>
            </a:extLst>
          </p:cNvPr>
          <p:cNvSpPr/>
          <p:nvPr/>
        </p:nvSpPr>
        <p:spPr>
          <a:xfrm>
            <a:off x="3616844" y="151768"/>
            <a:ext cx="47997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How many camels?</a:t>
            </a:r>
            <a:endParaRPr kumimoji="0" lang="ar-SA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46" name="Picture 2" descr="Desert oasis with palms and camel nature landscape scene 1402100 Vector Art  at Vecteezy">
            <a:extLst>
              <a:ext uri="{FF2B5EF4-FFF2-40B4-BE49-F238E27FC236}">
                <a16:creationId xmlns:a16="http://schemas.microsoft.com/office/drawing/2014/main" id="{5AA74DCE-95D2-70BD-0F5B-E6E28C42A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026" y="841289"/>
            <a:ext cx="10317662" cy="5480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9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amel clipart Stock Photos, Royalty Free Camel clipart Images |  Depositphotos">
            <a:extLst>
              <a:ext uri="{FF2B5EF4-FFF2-40B4-BE49-F238E27FC236}">
                <a16:creationId xmlns:a16="http://schemas.microsoft.com/office/drawing/2014/main" id="{78DD640B-A924-C1E2-FD25-9021E2482E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05633E0-549B-1DC4-E8A4-A60209E50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606" y="245097"/>
            <a:ext cx="9209988" cy="6612903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7732716-1C91-BBD3-4165-7B4E4508B33E}"/>
              </a:ext>
            </a:extLst>
          </p:cNvPr>
          <p:cNvSpPr/>
          <p:nvPr/>
        </p:nvSpPr>
        <p:spPr>
          <a:xfrm>
            <a:off x="5170220" y="1261810"/>
            <a:ext cx="21563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badi" panose="020B0604020104020204" pitchFamily="34" charset="0"/>
              </a:rPr>
              <a:t>Complete:</a:t>
            </a:r>
            <a:endParaRPr kumimoji="0" lang="ar-SA" sz="36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badi" panose="020B0604020104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9C3B7B6A-8142-46C6-51D1-F9915B00D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79597" y="2364923"/>
            <a:ext cx="989615" cy="98961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39CFE63-88BC-13F3-0120-CA950B19EB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512403" y="2505773"/>
            <a:ext cx="848765" cy="84876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D62B6AF-3517-D31E-BD0E-AF60021142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536072" y="4101095"/>
            <a:ext cx="848765" cy="848765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02D88AC-22E5-6F2E-7DDD-772D63017E59}"/>
              </a:ext>
            </a:extLst>
          </p:cNvPr>
          <p:cNvSpPr txBox="1"/>
          <p:nvPr/>
        </p:nvSpPr>
        <p:spPr>
          <a:xfrm rot="19894743">
            <a:off x="1612053" y="14295484"/>
            <a:ext cx="319366" cy="32778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9" tooltip="https://proofmart.com/product/5-five-number-png-images-transparent-background-free-download-3/"/>
              </a:rPr>
              <a:t>هذه الصورة</a:t>
            </a:r>
            <a:r>
              <a:rPr kumimoji="0" lang="ar-SA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بواسطة كاتب غير معروف مرخصة بالاسم </a:t>
            </a:r>
            <a:r>
              <a:rPr kumimoji="0" lang="ar-SA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10" tooltip="https://creativecommons.org/licenses/by/3.0/"/>
              </a:rPr>
              <a:t>CC BY</a:t>
            </a:r>
            <a:endParaRPr kumimoji="0" lang="ar-SA" sz="9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84595BA0-9764-CE3B-BE62-A295640946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21370354">
            <a:off x="8715010" y="4044205"/>
            <a:ext cx="962542" cy="96254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8985056-77B2-A7C0-DE3C-F552A77190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rot="177878">
            <a:off x="5611600" y="5849759"/>
            <a:ext cx="968800" cy="9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7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53222" y="824510"/>
            <a:ext cx="10215437" cy="520897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91389" y="1150834"/>
            <a:ext cx="7116867" cy="548851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0155785" y="1281551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0155785" y="1409384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0155785" y="1537217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67474" y="1238298"/>
            <a:ext cx="304079" cy="3445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96763" y="1157908"/>
            <a:ext cx="505347" cy="5053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15768" y="1238298"/>
            <a:ext cx="358923" cy="344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49611" y="1238298"/>
            <a:ext cx="263123" cy="344566"/>
          </a:xfrm>
          <a:prstGeom prst="rect">
            <a:avLst/>
          </a:prstGeom>
        </p:spPr>
      </p:pic>
      <p:pic>
        <p:nvPicPr>
          <p:cNvPr id="2052" name="Picture 4" descr="Camel Clipart Camels Cartoon Clip Art Hump Day Cute Colorful image 3">
            <a:extLst>
              <a:ext uri="{FF2B5EF4-FFF2-40B4-BE49-F238E27FC236}">
                <a16:creationId xmlns:a16="http://schemas.microsoft.com/office/drawing/2014/main" id="{04416339-E627-A0F1-2FC9-CEE63092F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768" y="1793733"/>
            <a:ext cx="9146679" cy="3993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150DA604-6271-811A-6D64-8EDF94D9C4EF}"/>
              </a:ext>
            </a:extLst>
          </p:cNvPr>
          <p:cNvSpPr/>
          <p:nvPr/>
        </p:nvSpPr>
        <p:spPr>
          <a:xfrm>
            <a:off x="2754875" y="1000903"/>
            <a:ext cx="54617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Circle the white camel</a:t>
            </a:r>
            <a:endParaRPr kumimoji="0" lang="ar-SA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2CB6E5-2051-3740-3545-314386F1FC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14" y="4913423"/>
            <a:ext cx="1820603" cy="13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7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53222" y="824510"/>
            <a:ext cx="10215437" cy="520897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735848" y="1060549"/>
            <a:ext cx="8219792" cy="837996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96027" y="1238298"/>
            <a:ext cx="304079" cy="3445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076513" y="1171175"/>
            <a:ext cx="505347" cy="5053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15768" y="1238298"/>
            <a:ext cx="358923" cy="344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49611" y="1238298"/>
            <a:ext cx="263123" cy="344566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528B049F-14BA-9503-B8BE-993719234B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3222" y="2199698"/>
            <a:ext cx="9805328" cy="4786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7" name="Google Shape;56;p13">
            <a:hlinkClick r:id="rId12"/>
            <a:extLst>
              <a:ext uri="{FF2B5EF4-FFF2-40B4-BE49-F238E27FC236}">
                <a16:creationId xmlns:a16="http://schemas.microsoft.com/office/drawing/2014/main" id="{A032D393-4FB8-3C8F-26AA-4DB34E2F5F0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b="17891"/>
          <a:stretch/>
        </p:blipFill>
        <p:spPr>
          <a:xfrm>
            <a:off x="5782037" y="530814"/>
            <a:ext cx="2346601" cy="1757140"/>
          </a:xfrm>
          <a:prstGeom prst="roundRect">
            <a:avLst>
              <a:gd name="adj" fmla="val 16667"/>
            </a:avLst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477F7635-613F-674D-A331-7E081DD9FE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14" y="4913423"/>
            <a:ext cx="1820603" cy="1366241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2380033-B835-A335-6E81-FB542E00AB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035863" y="1070683"/>
            <a:ext cx="1213124" cy="139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0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53222" y="824510"/>
            <a:ext cx="10215437" cy="520897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735848" y="1060549"/>
            <a:ext cx="8219792" cy="837996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96027" y="1238298"/>
            <a:ext cx="304079" cy="3445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076513" y="1171175"/>
            <a:ext cx="505347" cy="5053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15768" y="1238298"/>
            <a:ext cx="358923" cy="344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49611" y="1238298"/>
            <a:ext cx="263123" cy="34456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7F696D7-A8E5-61FB-450A-686C61070D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0782" y="1804354"/>
            <a:ext cx="9528341" cy="48673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" name="Google Shape;57;p13">
            <a:hlinkClick r:id="rId12"/>
            <a:extLst>
              <a:ext uri="{FF2B5EF4-FFF2-40B4-BE49-F238E27FC236}">
                <a16:creationId xmlns:a16="http://schemas.microsoft.com/office/drawing/2014/main" id="{892C4E1B-AE85-C9FF-EC3A-165764C83966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b="17688"/>
          <a:stretch/>
        </p:blipFill>
        <p:spPr>
          <a:xfrm>
            <a:off x="5701233" y="390335"/>
            <a:ext cx="2126646" cy="1724745"/>
          </a:xfrm>
          <a:prstGeom prst="roundRect">
            <a:avLst>
              <a:gd name="adj" fmla="val 16667"/>
            </a:avLst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A0CE27E0-5E41-49BB-CD66-DCE39BE45F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14" y="4913423"/>
            <a:ext cx="1820603" cy="136624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DCDEE10-01B1-3368-0669-188C1B04DF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327738" y="955339"/>
            <a:ext cx="870691" cy="125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4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-193964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53222" y="824510"/>
            <a:ext cx="10215437" cy="520897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91389" y="1150834"/>
            <a:ext cx="7116867" cy="548851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0155785" y="1281551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0155785" y="1409384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0155785" y="1537217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67474" y="1238298"/>
            <a:ext cx="304079" cy="3445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37042" y="1156710"/>
            <a:ext cx="505347" cy="5053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15768" y="1238298"/>
            <a:ext cx="358923" cy="344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49611" y="1238298"/>
            <a:ext cx="263123" cy="344566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DE1A1AA-E27C-DDDC-ACD6-57114786ED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4144" y="1827517"/>
            <a:ext cx="9513455" cy="397150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B3A5EF6C-55BC-3B69-A2DC-017C69165301}"/>
              </a:ext>
            </a:extLst>
          </p:cNvPr>
          <p:cNvSpPr/>
          <p:nvPr/>
        </p:nvSpPr>
        <p:spPr>
          <a:xfrm>
            <a:off x="4687296" y="1000903"/>
            <a:ext cx="15969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Trace:</a:t>
            </a:r>
            <a:endParaRPr kumimoji="0" lang="ar-SA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3024103-A110-516B-7CB1-7455E8AF72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14" y="4913423"/>
            <a:ext cx="1820603" cy="13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6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509" y="188546"/>
            <a:ext cx="3945446" cy="63754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484A10B-6D52-47B8-8525-0166C8B12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716" y="87318"/>
            <a:ext cx="4243184" cy="652938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EA91B0A-9B5B-7524-8B0A-AD504EF4D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359" y="5197705"/>
            <a:ext cx="1820603" cy="13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1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56305C4-B071-958F-880F-D39800B96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765" y="504208"/>
            <a:ext cx="7209355" cy="554022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63FAB2EC-3712-72E0-B981-A9639A2DAD75}"/>
              </a:ext>
            </a:extLst>
          </p:cNvPr>
          <p:cNvGrpSpPr/>
          <p:nvPr/>
        </p:nvGrpSpPr>
        <p:grpSpPr>
          <a:xfrm>
            <a:off x="2946400" y="4979630"/>
            <a:ext cx="2357120" cy="923330"/>
            <a:chOff x="2946400" y="4979630"/>
            <a:chExt cx="2357120" cy="923330"/>
          </a:xfrm>
        </p:grpSpPr>
        <p:sp>
          <p:nvSpPr>
            <p:cNvPr id="10" name="مستطيل: زوايا مستديرة 9">
              <a:extLst>
                <a:ext uri="{FF2B5EF4-FFF2-40B4-BE49-F238E27FC236}">
                  <a16:creationId xmlns:a16="http://schemas.microsoft.com/office/drawing/2014/main" id="{7B3AA55C-6929-DFBF-3767-BEE53E8E3EA1}"/>
                </a:ext>
              </a:extLst>
            </p:cNvPr>
            <p:cNvSpPr/>
            <p:nvPr/>
          </p:nvSpPr>
          <p:spPr>
            <a:xfrm>
              <a:off x="2946400" y="5129642"/>
              <a:ext cx="2357120" cy="773318"/>
            </a:xfrm>
            <a:prstGeom prst="roundRect">
              <a:avLst/>
            </a:prstGeom>
            <a:solidFill>
              <a:srgbClr val="8BDBE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DEB47C52-C18D-31CA-0952-406A70B43AE6}"/>
                </a:ext>
              </a:extLst>
            </p:cNvPr>
            <p:cNvSpPr/>
            <p:nvPr/>
          </p:nvSpPr>
          <p:spPr>
            <a:xfrm>
              <a:off x="3398830" y="4979630"/>
              <a:ext cx="12490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hat</a:t>
              </a:r>
              <a:endParaRPr kumimoji="0" lang="ar-SA" sz="5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D61A4BA2-CC2D-7DC2-0D25-961B9DD8B75F}"/>
              </a:ext>
            </a:extLst>
          </p:cNvPr>
          <p:cNvGrpSpPr/>
          <p:nvPr/>
        </p:nvGrpSpPr>
        <p:grpSpPr>
          <a:xfrm>
            <a:off x="6338044" y="5019112"/>
            <a:ext cx="2357120" cy="923330"/>
            <a:chOff x="6338044" y="5019112"/>
            <a:chExt cx="2357120" cy="923330"/>
          </a:xfrm>
        </p:grpSpPr>
        <p:sp>
          <p:nvSpPr>
            <p:cNvPr id="11" name="مستطيل: زوايا مستديرة 10">
              <a:extLst>
                <a:ext uri="{FF2B5EF4-FFF2-40B4-BE49-F238E27FC236}">
                  <a16:creationId xmlns:a16="http://schemas.microsoft.com/office/drawing/2014/main" id="{57E02604-90F0-AB01-2238-298F4457D30C}"/>
                </a:ext>
              </a:extLst>
            </p:cNvPr>
            <p:cNvSpPr/>
            <p:nvPr/>
          </p:nvSpPr>
          <p:spPr>
            <a:xfrm>
              <a:off x="6338044" y="5129642"/>
              <a:ext cx="2357120" cy="773318"/>
            </a:xfrm>
            <a:prstGeom prst="roundRect">
              <a:avLst/>
            </a:prstGeom>
            <a:solidFill>
              <a:srgbClr val="8BDBE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A3FA2C29-852A-E30C-A36D-5CD04385C1D0}"/>
                </a:ext>
              </a:extLst>
            </p:cNvPr>
            <p:cNvSpPr/>
            <p:nvPr/>
          </p:nvSpPr>
          <p:spPr>
            <a:xfrm>
              <a:off x="6736583" y="5019112"/>
              <a:ext cx="156004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hats</a:t>
              </a:r>
              <a:endParaRPr kumimoji="0" lang="ar-SA" sz="5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666796DB-F69B-2FF8-96BC-72E458ADEE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0116" b="30116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BB9AD11A-32B6-A898-B72F-5CBA38DE75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144" y="513125"/>
            <a:ext cx="4651651" cy="5831749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9455E9EC-4CA2-8348-BD79-35F49183AF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1648">
            <a:off x="968656" y="2760495"/>
            <a:ext cx="855054" cy="1488801"/>
          </a:xfrm>
          <a:prstGeom prst="rect">
            <a:avLst/>
          </a:prstGeom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id="{4FA285D4-6837-30F8-A07D-41D6017980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669" y="1590568"/>
            <a:ext cx="1045918" cy="1932870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83E58B77-38AA-318A-58EA-12E766A97F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16" y="2165165"/>
            <a:ext cx="1007205" cy="1770638"/>
          </a:xfrm>
          <a:prstGeom prst="rect">
            <a:avLst/>
          </a:prstGeom>
        </p:spPr>
      </p:pic>
      <p:pic>
        <p:nvPicPr>
          <p:cNvPr id="21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3371D6C-893B-35DB-1F03-3D93D2D1BF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224" y="2725911"/>
            <a:ext cx="969647" cy="1551435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E4691199-810B-DD8B-56F2-E7524891C4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0880" y="2809899"/>
            <a:ext cx="758363" cy="1401466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30DDCA26-BEE4-0DC9-2A82-DD724DE1EB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92199">
            <a:off x="2588843" y="2277635"/>
            <a:ext cx="961226" cy="1612929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CA6E8FF2-F3F6-5CDA-B21C-E6CC8BF5B50A}"/>
              </a:ext>
            </a:extLst>
          </p:cNvPr>
          <p:cNvGrpSpPr/>
          <p:nvPr/>
        </p:nvGrpSpPr>
        <p:grpSpPr>
          <a:xfrm>
            <a:off x="2306440" y="1100326"/>
            <a:ext cx="1065192" cy="1586726"/>
            <a:chOff x="6557655" y="372117"/>
            <a:chExt cx="1287262" cy="2779455"/>
          </a:xfrm>
        </p:grpSpPr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955CB8D8-3EDF-BB93-2B92-89AB07858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C3E9ED"/>
                </a:clrFrom>
                <a:clrTo>
                  <a:srgbClr val="C3E9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2" t="12135" r="36680" b="59357"/>
            <a:stretch/>
          </p:blipFill>
          <p:spPr>
            <a:xfrm>
              <a:off x="6557655" y="1473694"/>
              <a:ext cx="1287262" cy="1677878"/>
            </a:xfrm>
            <a:prstGeom prst="rect">
              <a:avLst/>
            </a:prstGeom>
          </p:spPr>
        </p:pic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id="{6E8F7E9D-28B8-6F80-5AFB-D8551DC56913}"/>
                </a:ext>
              </a:extLst>
            </p:cNvPr>
            <p:cNvSpPr/>
            <p:nvPr/>
          </p:nvSpPr>
          <p:spPr>
            <a:xfrm>
              <a:off x="7152458" y="372117"/>
              <a:ext cx="105335" cy="1101577"/>
            </a:xfrm>
            <a:prstGeom prst="rect">
              <a:avLst/>
            </a:prstGeom>
            <a:solidFill>
              <a:srgbClr val="A5A1A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33">
            <a:extLst>
              <a:ext uri="{FF2B5EF4-FFF2-40B4-BE49-F238E27FC236}">
                <a16:creationId xmlns:a16="http://schemas.microsoft.com/office/drawing/2014/main" id="{C59C59F2-AD5F-9FCF-8660-50B0F757BB6E}"/>
              </a:ext>
            </a:extLst>
          </p:cNvPr>
          <p:cNvGrpSpPr/>
          <p:nvPr/>
        </p:nvGrpSpPr>
        <p:grpSpPr>
          <a:xfrm>
            <a:off x="3584962" y="952379"/>
            <a:ext cx="1084555" cy="2072103"/>
            <a:chOff x="7026207" y="1493185"/>
            <a:chExt cx="1065192" cy="2354609"/>
          </a:xfrm>
        </p:grpSpPr>
        <p:grpSp>
          <p:nvGrpSpPr>
            <p:cNvPr id="28" name="Group 29">
              <a:extLst>
                <a:ext uri="{FF2B5EF4-FFF2-40B4-BE49-F238E27FC236}">
                  <a16:creationId xmlns:a16="http://schemas.microsoft.com/office/drawing/2014/main" id="{EA9B62B6-636A-F7F8-A485-7F1098AE3BCA}"/>
                </a:ext>
              </a:extLst>
            </p:cNvPr>
            <p:cNvGrpSpPr/>
            <p:nvPr/>
          </p:nvGrpSpPr>
          <p:grpSpPr>
            <a:xfrm>
              <a:off x="7026207" y="2491970"/>
              <a:ext cx="1065192" cy="1355824"/>
              <a:chOff x="6557655" y="372117"/>
              <a:chExt cx="1287262" cy="2374981"/>
            </a:xfrm>
          </p:grpSpPr>
          <p:pic>
            <p:nvPicPr>
              <p:cNvPr id="30" name="Picture 30">
                <a:extLst>
                  <a:ext uri="{FF2B5EF4-FFF2-40B4-BE49-F238E27FC236}">
                    <a16:creationId xmlns:a16="http://schemas.microsoft.com/office/drawing/2014/main" id="{76F5298D-2CE7-DAD2-0BF1-2AC382DB3F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57655" y="1069219"/>
                <a:ext cx="1287262" cy="1677879"/>
              </a:xfrm>
              <a:prstGeom prst="rect">
                <a:avLst/>
              </a:prstGeom>
            </p:spPr>
          </p:pic>
          <p:sp>
            <p:nvSpPr>
              <p:cNvPr id="31" name="Rectangle 31">
                <a:extLst>
                  <a:ext uri="{FF2B5EF4-FFF2-40B4-BE49-F238E27FC236}">
                    <a16:creationId xmlns:a16="http://schemas.microsoft.com/office/drawing/2014/main" id="{237FB79A-A518-F5D4-C16E-CC340EC7584D}"/>
                  </a:ext>
                </a:extLst>
              </p:cNvPr>
              <p:cNvSpPr/>
              <p:nvPr/>
            </p:nvSpPr>
            <p:spPr>
              <a:xfrm>
                <a:off x="7152459" y="372117"/>
                <a:ext cx="105335" cy="1101578"/>
              </a:xfrm>
              <a:prstGeom prst="rect">
                <a:avLst/>
              </a:prstGeom>
              <a:solidFill>
                <a:srgbClr val="A5A1A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Rectangle 32">
              <a:extLst>
                <a:ext uri="{FF2B5EF4-FFF2-40B4-BE49-F238E27FC236}">
                  <a16:creationId xmlns:a16="http://schemas.microsoft.com/office/drawing/2014/main" id="{489FEC6F-0330-72DC-75F5-801A3732F9C1}"/>
                </a:ext>
              </a:extLst>
            </p:cNvPr>
            <p:cNvSpPr/>
            <p:nvPr/>
          </p:nvSpPr>
          <p:spPr>
            <a:xfrm>
              <a:off x="7519071" y="1493185"/>
              <a:ext cx="81070" cy="925140"/>
            </a:xfrm>
            <a:prstGeom prst="rect">
              <a:avLst/>
            </a:prstGeom>
            <a:solidFill>
              <a:srgbClr val="AAA6A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4">
            <a:extLst>
              <a:ext uri="{FF2B5EF4-FFF2-40B4-BE49-F238E27FC236}">
                <a16:creationId xmlns:a16="http://schemas.microsoft.com/office/drawing/2014/main" id="{96D7D071-5CAC-80BA-5C43-8A2E8D536889}"/>
              </a:ext>
            </a:extLst>
          </p:cNvPr>
          <p:cNvGrpSpPr/>
          <p:nvPr/>
        </p:nvGrpSpPr>
        <p:grpSpPr>
          <a:xfrm>
            <a:off x="3586303" y="1056779"/>
            <a:ext cx="1065192" cy="1935294"/>
            <a:chOff x="7018863" y="1677503"/>
            <a:chExt cx="1065192" cy="2343385"/>
          </a:xfrm>
        </p:grpSpPr>
        <p:grpSp>
          <p:nvGrpSpPr>
            <p:cNvPr id="33" name="Group 35">
              <a:extLst>
                <a:ext uri="{FF2B5EF4-FFF2-40B4-BE49-F238E27FC236}">
                  <a16:creationId xmlns:a16="http://schemas.microsoft.com/office/drawing/2014/main" id="{B8142EFC-2A81-5FAA-47CC-E5D83CF016F7}"/>
                </a:ext>
              </a:extLst>
            </p:cNvPr>
            <p:cNvGrpSpPr/>
            <p:nvPr/>
          </p:nvGrpSpPr>
          <p:grpSpPr>
            <a:xfrm>
              <a:off x="7018863" y="2491970"/>
              <a:ext cx="1065192" cy="1528918"/>
              <a:chOff x="6548779" y="372117"/>
              <a:chExt cx="1287262" cy="2678195"/>
            </a:xfrm>
          </p:grpSpPr>
          <p:pic>
            <p:nvPicPr>
              <p:cNvPr id="35" name="Picture 37">
                <a:extLst>
                  <a:ext uri="{FF2B5EF4-FFF2-40B4-BE49-F238E27FC236}">
                    <a16:creationId xmlns:a16="http://schemas.microsoft.com/office/drawing/2014/main" id="{4464E673-97BE-534C-3FA4-B23270F139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2050" b="37750" l="38193" r="62137">
                            <a14:foregroundMark x1="39314" y1="13800" x2="59499" y2="12050"/>
                            <a14:foregroundMark x1="62137" y1="13450" x2="62137" y2="13450"/>
                            <a14:backgroundMark x1="54156" y1="32100" x2="54156" y2="32100"/>
                            <a14:backgroundMark x1="54156" y1="30650" x2="55475" y2="349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48779" y="137243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36" name="Rectangle 38">
                <a:extLst>
                  <a:ext uri="{FF2B5EF4-FFF2-40B4-BE49-F238E27FC236}">
                    <a16:creationId xmlns:a16="http://schemas.microsoft.com/office/drawing/2014/main" id="{E814F187-8031-AFCD-4733-607A6F70FEC7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Rectangle 36">
              <a:extLst>
                <a:ext uri="{FF2B5EF4-FFF2-40B4-BE49-F238E27FC236}">
                  <a16:creationId xmlns:a16="http://schemas.microsoft.com/office/drawing/2014/main" id="{3F2D0D97-DB78-2C70-8A3F-927FF6A96419}"/>
                </a:ext>
              </a:extLst>
            </p:cNvPr>
            <p:cNvSpPr/>
            <p:nvPr/>
          </p:nvSpPr>
          <p:spPr>
            <a:xfrm>
              <a:off x="7519601" y="1677503"/>
              <a:ext cx="85678" cy="990370"/>
            </a:xfrm>
            <a:prstGeom prst="rect">
              <a:avLst/>
            </a:prstGeom>
            <a:solidFill>
              <a:srgbClr val="AAA6A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53">
            <a:extLst>
              <a:ext uri="{FF2B5EF4-FFF2-40B4-BE49-F238E27FC236}">
                <a16:creationId xmlns:a16="http://schemas.microsoft.com/office/drawing/2014/main" id="{D2B46DA7-842F-C3AB-649A-EAE6CB72FE60}"/>
              </a:ext>
            </a:extLst>
          </p:cNvPr>
          <p:cNvGrpSpPr/>
          <p:nvPr/>
        </p:nvGrpSpPr>
        <p:grpSpPr>
          <a:xfrm>
            <a:off x="900361" y="263349"/>
            <a:ext cx="1065192" cy="3045872"/>
            <a:chOff x="3738703" y="1149358"/>
            <a:chExt cx="1065192" cy="3008540"/>
          </a:xfrm>
        </p:grpSpPr>
        <p:pic>
          <p:nvPicPr>
            <p:cNvPr id="38" name="Picture 54">
              <a:extLst>
                <a:ext uri="{FF2B5EF4-FFF2-40B4-BE49-F238E27FC236}">
                  <a16:creationId xmlns:a16="http://schemas.microsoft.com/office/drawing/2014/main" id="{A0ABFADF-882C-C6C2-B9BA-40F893170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18826" y="2773608"/>
              <a:ext cx="758364" cy="1384290"/>
            </a:xfrm>
            <a:prstGeom prst="rect">
              <a:avLst/>
            </a:prstGeom>
          </p:spPr>
        </p:pic>
        <p:grpSp>
          <p:nvGrpSpPr>
            <p:cNvPr id="39" name="Group 55">
              <a:extLst>
                <a:ext uri="{FF2B5EF4-FFF2-40B4-BE49-F238E27FC236}">
                  <a16:creationId xmlns:a16="http://schemas.microsoft.com/office/drawing/2014/main" id="{DD93BD74-DD57-22DC-9B0A-89C63BF948AB}"/>
                </a:ext>
              </a:extLst>
            </p:cNvPr>
            <p:cNvGrpSpPr/>
            <p:nvPr/>
          </p:nvGrpSpPr>
          <p:grpSpPr>
            <a:xfrm>
              <a:off x="3738703" y="1149358"/>
              <a:ext cx="1065192" cy="1995116"/>
              <a:chOff x="7018863" y="1605067"/>
              <a:chExt cx="1065192" cy="2415821"/>
            </a:xfrm>
          </p:grpSpPr>
          <p:grpSp>
            <p:nvGrpSpPr>
              <p:cNvPr id="40" name="Group 56">
                <a:extLst>
                  <a:ext uri="{FF2B5EF4-FFF2-40B4-BE49-F238E27FC236}">
                    <a16:creationId xmlns:a16="http://schemas.microsoft.com/office/drawing/2014/main" id="{4838FEA6-882D-E084-20A6-57653FEA3015}"/>
                  </a:ext>
                </a:extLst>
              </p:cNvPr>
              <p:cNvGrpSpPr/>
              <p:nvPr/>
            </p:nvGrpSpPr>
            <p:grpSpPr>
              <a:xfrm>
                <a:off x="7018863" y="1605067"/>
                <a:ext cx="1065192" cy="2415821"/>
                <a:chOff x="6548779" y="-1181464"/>
                <a:chExt cx="1287262" cy="4231776"/>
              </a:xfrm>
            </p:grpSpPr>
            <p:pic>
              <p:nvPicPr>
                <p:cNvPr id="42" name="Picture 58">
                  <a:extLst>
                    <a:ext uri="{FF2B5EF4-FFF2-40B4-BE49-F238E27FC236}">
                      <a16:creationId xmlns:a16="http://schemas.microsoft.com/office/drawing/2014/main" id="{197D3D5F-31BF-0A39-4592-629552440E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43" name="Rectangle 59">
                  <a:extLst>
                    <a:ext uri="{FF2B5EF4-FFF2-40B4-BE49-F238E27FC236}">
                      <a16:creationId xmlns:a16="http://schemas.microsoft.com/office/drawing/2014/main" id="{45178509-C0F5-1F38-76E4-79691BA6D777}"/>
                    </a:ext>
                  </a:extLst>
                </p:cNvPr>
                <p:cNvSpPr/>
                <p:nvPr/>
              </p:nvSpPr>
              <p:spPr>
                <a:xfrm>
                  <a:off x="7152458" y="-1181464"/>
                  <a:ext cx="142544" cy="2655158"/>
                </a:xfrm>
                <a:prstGeom prst="rect">
                  <a:avLst/>
                </a:prstGeom>
                <a:solidFill>
                  <a:srgbClr val="A5A1A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A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1" name="Rectangle 57">
                <a:extLst>
                  <a:ext uri="{FF2B5EF4-FFF2-40B4-BE49-F238E27FC236}">
                    <a16:creationId xmlns:a16="http://schemas.microsoft.com/office/drawing/2014/main" id="{F31B1015-E7D2-8490-3AF2-4B783C7DAF8C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4" name="Group 65">
            <a:extLst>
              <a:ext uri="{FF2B5EF4-FFF2-40B4-BE49-F238E27FC236}">
                <a16:creationId xmlns:a16="http://schemas.microsoft.com/office/drawing/2014/main" id="{7FB217E7-E006-0421-ADD3-8329965F4E36}"/>
              </a:ext>
            </a:extLst>
          </p:cNvPr>
          <p:cNvGrpSpPr/>
          <p:nvPr/>
        </p:nvGrpSpPr>
        <p:grpSpPr>
          <a:xfrm>
            <a:off x="916920" y="765238"/>
            <a:ext cx="1065192" cy="3000659"/>
            <a:chOff x="6673770" y="1189079"/>
            <a:chExt cx="1065192" cy="3000659"/>
          </a:xfrm>
        </p:grpSpPr>
        <p:grpSp>
          <p:nvGrpSpPr>
            <p:cNvPr id="45" name="Group 61">
              <a:extLst>
                <a:ext uri="{FF2B5EF4-FFF2-40B4-BE49-F238E27FC236}">
                  <a16:creationId xmlns:a16="http://schemas.microsoft.com/office/drawing/2014/main" id="{DB401B9C-56C7-DA8A-E267-2F9C962E53E6}"/>
                </a:ext>
              </a:extLst>
            </p:cNvPr>
            <p:cNvGrpSpPr/>
            <p:nvPr/>
          </p:nvGrpSpPr>
          <p:grpSpPr>
            <a:xfrm>
              <a:off x="6673770" y="2603012"/>
              <a:ext cx="1065192" cy="1586726"/>
              <a:chOff x="6562677" y="372117"/>
              <a:chExt cx="1287262" cy="2779455"/>
            </a:xfrm>
          </p:grpSpPr>
          <p:pic>
            <p:nvPicPr>
              <p:cNvPr id="47" name="Picture 62">
                <a:extLst>
                  <a:ext uri="{FF2B5EF4-FFF2-40B4-BE49-F238E27FC236}">
                    <a16:creationId xmlns:a16="http://schemas.microsoft.com/office/drawing/2014/main" id="{25A2002E-EFD9-D831-3E75-A5E691C6DB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62677" y="147369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48" name="Rectangle 63">
                <a:extLst>
                  <a:ext uri="{FF2B5EF4-FFF2-40B4-BE49-F238E27FC236}">
                    <a16:creationId xmlns:a16="http://schemas.microsoft.com/office/drawing/2014/main" id="{4DCDD668-55B4-DDD3-D7D4-2FBEF9CF1306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0EE847F8-A54F-D7F6-78FC-E1F3E2F71072}"/>
                </a:ext>
              </a:extLst>
            </p:cNvPr>
            <p:cNvSpPr/>
            <p:nvPr/>
          </p:nvSpPr>
          <p:spPr>
            <a:xfrm>
              <a:off x="7161805" y="1189079"/>
              <a:ext cx="85679" cy="1583920"/>
            </a:xfrm>
            <a:prstGeom prst="rect">
              <a:avLst/>
            </a:prstGeom>
            <a:solidFill>
              <a:srgbClr val="A5A1A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9" name="Picture 39">
            <a:extLst>
              <a:ext uri="{FF2B5EF4-FFF2-40B4-BE49-F238E27FC236}">
                <a16:creationId xmlns:a16="http://schemas.microsoft.com/office/drawing/2014/main" id="{0463692C-FB73-69A5-EE71-A31D2DD0C5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8480">
            <a:off x="3770519" y="2536844"/>
            <a:ext cx="758363" cy="1401466"/>
          </a:xfrm>
          <a:prstGeom prst="rect">
            <a:avLst/>
          </a:prstGeom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0AB4A61B-70A9-BA9A-8564-AF15D351E2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1898" y="2749472"/>
            <a:ext cx="962517" cy="1540028"/>
          </a:xfrm>
          <a:prstGeom prst="rect">
            <a:avLst/>
          </a:prstGeom>
        </p:spPr>
      </p:pic>
      <p:grpSp>
        <p:nvGrpSpPr>
          <p:cNvPr id="51" name="Group 52">
            <a:extLst>
              <a:ext uri="{FF2B5EF4-FFF2-40B4-BE49-F238E27FC236}">
                <a16:creationId xmlns:a16="http://schemas.microsoft.com/office/drawing/2014/main" id="{40ECEBD9-B917-D6C6-D982-4C73D997425F}"/>
              </a:ext>
            </a:extLst>
          </p:cNvPr>
          <p:cNvGrpSpPr/>
          <p:nvPr/>
        </p:nvGrpSpPr>
        <p:grpSpPr>
          <a:xfrm>
            <a:off x="3602765" y="369072"/>
            <a:ext cx="1065192" cy="2931131"/>
            <a:chOff x="3738703" y="1209179"/>
            <a:chExt cx="1065192" cy="2931131"/>
          </a:xfrm>
        </p:grpSpPr>
        <p:grpSp>
          <p:nvGrpSpPr>
            <p:cNvPr id="52" name="Group 47">
              <a:extLst>
                <a:ext uri="{FF2B5EF4-FFF2-40B4-BE49-F238E27FC236}">
                  <a16:creationId xmlns:a16="http://schemas.microsoft.com/office/drawing/2014/main" id="{0CC7D538-5E25-FB3C-E2CF-7EED9642C09E}"/>
                </a:ext>
              </a:extLst>
            </p:cNvPr>
            <p:cNvGrpSpPr/>
            <p:nvPr/>
          </p:nvGrpSpPr>
          <p:grpSpPr>
            <a:xfrm>
              <a:off x="3738703" y="1209179"/>
              <a:ext cx="1065192" cy="1935294"/>
              <a:chOff x="7018863" y="1677503"/>
              <a:chExt cx="1065192" cy="2343385"/>
            </a:xfrm>
          </p:grpSpPr>
          <p:grpSp>
            <p:nvGrpSpPr>
              <p:cNvPr id="54" name="Group 48">
                <a:extLst>
                  <a:ext uri="{FF2B5EF4-FFF2-40B4-BE49-F238E27FC236}">
                    <a16:creationId xmlns:a16="http://schemas.microsoft.com/office/drawing/2014/main" id="{1C870EC8-D047-5F6A-DDEC-0F741471F88B}"/>
                  </a:ext>
                </a:extLst>
              </p:cNvPr>
              <p:cNvGrpSpPr/>
              <p:nvPr/>
            </p:nvGrpSpPr>
            <p:grpSpPr>
              <a:xfrm>
                <a:off x="7018863" y="2491970"/>
                <a:ext cx="1065192" cy="1528918"/>
                <a:chOff x="6548779" y="372117"/>
                <a:chExt cx="1287262" cy="2678195"/>
              </a:xfrm>
            </p:grpSpPr>
            <p:pic>
              <p:nvPicPr>
                <p:cNvPr id="56" name="Picture 50">
                  <a:extLst>
                    <a:ext uri="{FF2B5EF4-FFF2-40B4-BE49-F238E27FC236}">
                      <a16:creationId xmlns:a16="http://schemas.microsoft.com/office/drawing/2014/main" id="{6D81A980-4B7D-50C3-9231-3ADB359714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57" name="Rectangle 51">
                  <a:extLst>
                    <a:ext uri="{FF2B5EF4-FFF2-40B4-BE49-F238E27FC236}">
                      <a16:creationId xmlns:a16="http://schemas.microsoft.com/office/drawing/2014/main" id="{F2C601C4-D9FF-795D-CE88-EBA6D22FACB6}"/>
                    </a:ext>
                  </a:extLst>
                </p:cNvPr>
                <p:cNvSpPr/>
                <p:nvPr/>
              </p:nvSpPr>
              <p:spPr>
                <a:xfrm>
                  <a:off x="7152458" y="372117"/>
                  <a:ext cx="105335" cy="1101577"/>
                </a:xfrm>
                <a:prstGeom prst="rect">
                  <a:avLst/>
                </a:prstGeom>
                <a:solidFill>
                  <a:srgbClr val="A5A1A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A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5" name="Rectangle 49">
                <a:extLst>
                  <a:ext uri="{FF2B5EF4-FFF2-40B4-BE49-F238E27FC236}">
                    <a16:creationId xmlns:a16="http://schemas.microsoft.com/office/drawing/2014/main" id="{49424B49-C21F-1C52-67E4-495E45963A5F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3" name="Picture 46">
              <a:extLst>
                <a:ext uri="{FF2B5EF4-FFF2-40B4-BE49-F238E27FC236}">
                  <a16:creationId xmlns:a16="http://schemas.microsoft.com/office/drawing/2014/main" id="{24529D79-1D90-C81D-F9E2-950B473DB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31018" y="2738844"/>
              <a:ext cx="758363" cy="1401466"/>
            </a:xfrm>
            <a:prstGeom prst="rect">
              <a:avLst/>
            </a:prstGeom>
          </p:spPr>
        </p:pic>
      </p:grpSp>
      <p:sp>
        <p:nvSpPr>
          <p:cNvPr id="58" name="Rectangle: Rounded Corners 44">
            <a:extLst>
              <a:ext uri="{FF2B5EF4-FFF2-40B4-BE49-F238E27FC236}">
                <a16:creationId xmlns:a16="http://schemas.microsoft.com/office/drawing/2014/main" id="{7F36E963-11F5-7800-1A44-59E9FA310C1C}"/>
              </a:ext>
            </a:extLst>
          </p:cNvPr>
          <p:cNvSpPr/>
          <p:nvPr/>
        </p:nvSpPr>
        <p:spPr>
          <a:xfrm>
            <a:off x="351042" y="262118"/>
            <a:ext cx="5088555" cy="1077374"/>
          </a:xfrm>
          <a:prstGeom prst="roundRect">
            <a:avLst/>
          </a:prstGeom>
          <a:solidFill>
            <a:srgbClr val="0097A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9" name="Picture 17">
            <a:extLst>
              <a:ext uri="{FF2B5EF4-FFF2-40B4-BE49-F238E27FC236}">
                <a16:creationId xmlns:a16="http://schemas.microsoft.com/office/drawing/2014/main" id="{8704ED43-1189-0F5F-092E-AF2FC2E0E1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955" y="2701289"/>
            <a:ext cx="1012452" cy="1698886"/>
          </a:xfrm>
          <a:prstGeom prst="rect">
            <a:avLst/>
          </a:prstGeom>
        </p:spPr>
      </p:pic>
      <p:sp>
        <p:nvSpPr>
          <p:cNvPr id="60" name="Rectangle 67">
            <a:extLst>
              <a:ext uri="{FF2B5EF4-FFF2-40B4-BE49-F238E27FC236}">
                <a16:creationId xmlns:a16="http://schemas.microsoft.com/office/drawing/2014/main" id="{11B21D05-479B-7CB8-6B70-BDB44AB4F9FE}"/>
              </a:ext>
            </a:extLst>
          </p:cNvPr>
          <p:cNvSpPr/>
          <p:nvPr/>
        </p:nvSpPr>
        <p:spPr>
          <a:xfrm>
            <a:off x="6676460" y="3994255"/>
            <a:ext cx="4733219" cy="715089"/>
          </a:xfrm>
          <a:prstGeom prst="roundRect">
            <a:avLst/>
          </a:prstGeom>
          <a:solidFill>
            <a:srgbClr val="FFFF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1- I am ten years old</a:t>
            </a:r>
          </a:p>
        </p:txBody>
      </p:sp>
      <p:sp>
        <p:nvSpPr>
          <p:cNvPr id="61" name="Rectangle 68">
            <a:extLst>
              <a:ext uri="{FF2B5EF4-FFF2-40B4-BE49-F238E27FC236}">
                <a16:creationId xmlns:a16="http://schemas.microsoft.com/office/drawing/2014/main" id="{3A63BF80-4B98-6104-37F1-51B890CA52E8}"/>
              </a:ext>
            </a:extLst>
          </p:cNvPr>
          <p:cNvSpPr/>
          <p:nvPr/>
        </p:nvSpPr>
        <p:spPr>
          <a:xfrm>
            <a:off x="6645481" y="4782268"/>
            <a:ext cx="4795176" cy="783193"/>
          </a:xfrm>
          <a:prstGeom prst="roundRect">
            <a:avLst/>
          </a:prstGeom>
          <a:solidFill>
            <a:srgbClr val="FFFFCC"/>
          </a:solidFill>
          <a:ln>
            <a:solidFill>
              <a:srgbClr val="ED7D31">
                <a:lumMod val="20000"/>
                <a:lumOff val="80000"/>
              </a:srgb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2-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 I am three years old</a:t>
            </a:r>
            <a:endParaRPr kumimoji="0" lang="en-US" sz="40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مجموعة 61">
            <a:extLst>
              <a:ext uri="{FF2B5EF4-FFF2-40B4-BE49-F238E27FC236}">
                <a16:creationId xmlns:a16="http://schemas.microsoft.com/office/drawing/2014/main" id="{9CCC74B3-8529-4EE8-7F5D-BA742C0A8AEC}"/>
              </a:ext>
            </a:extLst>
          </p:cNvPr>
          <p:cNvGrpSpPr/>
          <p:nvPr/>
        </p:nvGrpSpPr>
        <p:grpSpPr>
          <a:xfrm>
            <a:off x="1145028" y="3169823"/>
            <a:ext cx="2690099" cy="2529538"/>
            <a:chOff x="1145028" y="3169823"/>
            <a:chExt cx="2690099" cy="2529538"/>
          </a:xfrm>
        </p:grpSpPr>
        <p:pic>
          <p:nvPicPr>
            <p:cNvPr id="63" name="Picture 12">
              <a:extLst>
                <a:ext uri="{FF2B5EF4-FFF2-40B4-BE49-F238E27FC236}">
                  <a16:creationId xmlns:a16="http://schemas.microsoft.com/office/drawing/2014/main" id="{C2C955CC-EBAD-1A2B-29BC-1C6593765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22944">
              <a:off x="1692774" y="3169823"/>
              <a:ext cx="728704" cy="877481"/>
            </a:xfrm>
            <a:prstGeom prst="rect">
              <a:avLst/>
            </a:prstGeom>
          </p:spPr>
        </p:pic>
        <p:pic>
          <p:nvPicPr>
            <p:cNvPr id="64" name="Picture 60">
              <a:extLst>
                <a:ext uri="{FF2B5EF4-FFF2-40B4-BE49-F238E27FC236}">
                  <a16:creationId xmlns:a16="http://schemas.microsoft.com/office/drawing/2014/main" id="{A01FC011-2D35-B04E-7A35-E5495DD81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5028" y="3348437"/>
              <a:ext cx="729007" cy="1347216"/>
            </a:xfrm>
            <a:prstGeom prst="rect">
              <a:avLst/>
            </a:prstGeom>
          </p:spPr>
        </p:pic>
        <p:sp>
          <p:nvSpPr>
            <p:cNvPr id="65" name="مستطيل 64">
              <a:extLst>
                <a:ext uri="{FF2B5EF4-FFF2-40B4-BE49-F238E27FC236}">
                  <a16:creationId xmlns:a16="http://schemas.microsoft.com/office/drawing/2014/main" id="{827972AA-2119-0A5E-79B9-497B3572C78D}"/>
                </a:ext>
              </a:extLst>
            </p:cNvPr>
            <p:cNvSpPr/>
            <p:nvPr/>
          </p:nvSpPr>
          <p:spPr>
            <a:xfrm>
              <a:off x="2196210" y="5321292"/>
              <a:ext cx="1638917" cy="378069"/>
            </a:xfrm>
            <a:prstGeom prst="rect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6" name="Picture 2" descr="How old are they? | Baamboozle">
            <a:extLst>
              <a:ext uri="{FF2B5EF4-FFF2-40B4-BE49-F238E27FC236}">
                <a16:creationId xmlns:a16="http://schemas.microsoft.com/office/drawing/2014/main" id="{3F5D8445-0AE5-2625-20CD-4F77F2C5C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661" y="1498576"/>
            <a:ext cx="2303674" cy="23036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مستطيل: زوايا مستديرة 66">
            <a:extLst>
              <a:ext uri="{FF2B5EF4-FFF2-40B4-BE49-F238E27FC236}">
                <a16:creationId xmlns:a16="http://schemas.microsoft.com/office/drawing/2014/main" id="{50B7B69B-EDB1-611D-0440-D7D90BD401A3}"/>
              </a:ext>
            </a:extLst>
          </p:cNvPr>
          <p:cNvSpPr/>
          <p:nvPr/>
        </p:nvSpPr>
        <p:spPr>
          <a:xfrm>
            <a:off x="5651507" y="333574"/>
            <a:ext cx="6127987" cy="1021556"/>
          </a:xfrm>
          <a:prstGeom prst="roundRect">
            <a:avLst/>
          </a:prstGeom>
          <a:solidFill>
            <a:srgbClr val="0097A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How old are you?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prstClr val="white">
                  <a:lumMod val="95000"/>
                </a:prst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75332C1B-0049-2817-F896-4850B1F4B569}"/>
              </a:ext>
            </a:extLst>
          </p:cNvPr>
          <p:cNvSpPr/>
          <p:nvPr/>
        </p:nvSpPr>
        <p:spPr>
          <a:xfrm>
            <a:off x="8064204" y="2493603"/>
            <a:ext cx="5501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ar-SA" sz="2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9" name="صورة 68">
            <a:extLst>
              <a:ext uri="{FF2B5EF4-FFF2-40B4-BE49-F238E27FC236}">
                <a16:creationId xmlns:a16="http://schemas.microsoft.com/office/drawing/2014/main" id="{FA260851-2C79-D366-4F99-67008F3FF96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9" y="-326183"/>
            <a:ext cx="4572000" cy="227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2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0.11055 -0.00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almarzooq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1.45833E-6 0.000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4.16667E-7 -0.1155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4.58333E-6 -0.1155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301 L -0.22109 0.0020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0.01319 L 0.00286 0.1370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2639 L 0.00378 -0.01713 L 0.00378 -0.03125 " pathEditMode="relative" rAng="0" ptsTypes="A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0681 -0.0263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60" grpId="0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88282" y="824511"/>
            <a:ext cx="10215437" cy="520897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91389" y="1150834"/>
            <a:ext cx="7116867" cy="548851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0155785" y="1281551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0155785" y="1409384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0155785" y="1537217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67474" y="1238298"/>
            <a:ext cx="304079" cy="3445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96763" y="1157908"/>
            <a:ext cx="505347" cy="5053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15768" y="1238298"/>
            <a:ext cx="358923" cy="344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49611" y="1238298"/>
            <a:ext cx="263123" cy="344566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170FE373-A61C-BE7B-783B-8728974CFCD1}"/>
              </a:ext>
            </a:extLst>
          </p:cNvPr>
          <p:cNvGrpSpPr/>
          <p:nvPr/>
        </p:nvGrpSpPr>
        <p:grpSpPr>
          <a:xfrm>
            <a:off x="2057400" y="1916551"/>
            <a:ext cx="6858000" cy="3870765"/>
            <a:chOff x="3334328" y="1278659"/>
            <a:chExt cx="4590472" cy="4166072"/>
          </a:xfrm>
        </p:grpSpPr>
        <p:pic>
          <p:nvPicPr>
            <p:cNvPr id="18" name="Picture 2" descr="للأذكياء فقط هل تستطيع ايجاد الإختلاف بين الصورتين | مناسب للأطفال مع  الجواب ....!! - YouTube">
              <a:extLst>
                <a:ext uri="{FF2B5EF4-FFF2-40B4-BE49-F238E27FC236}">
                  <a16:creationId xmlns:a16="http://schemas.microsoft.com/office/drawing/2014/main" id="{0CCF1663-1787-1AB1-5F24-72FECF329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328" y="1278659"/>
              <a:ext cx="4590472" cy="416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مستطيل: زوايا مستديرة 18">
              <a:extLst>
                <a:ext uri="{FF2B5EF4-FFF2-40B4-BE49-F238E27FC236}">
                  <a16:creationId xmlns:a16="http://schemas.microsoft.com/office/drawing/2014/main" id="{6D2BD90A-3C19-881D-B2B8-7CE901CF83AD}"/>
                </a:ext>
              </a:extLst>
            </p:cNvPr>
            <p:cNvSpPr/>
            <p:nvPr/>
          </p:nvSpPr>
          <p:spPr>
            <a:xfrm>
              <a:off x="3528291" y="1339273"/>
              <a:ext cx="4064000" cy="628072"/>
            </a:xfrm>
            <a:prstGeom prst="roundRect">
              <a:avLst/>
            </a:prstGeom>
            <a:solidFill>
              <a:srgbClr val="EEFF41"/>
            </a:solidFill>
            <a:ln w="25400" cap="flat" cmpd="sng" algn="ctr">
              <a:solidFill>
                <a:srgbClr val="EEFF41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D9530999-F7A2-B825-D386-6A670D1DCC1D}"/>
                </a:ext>
              </a:extLst>
            </p:cNvPr>
            <p:cNvSpPr/>
            <p:nvPr/>
          </p:nvSpPr>
          <p:spPr>
            <a:xfrm>
              <a:off x="3641725" y="1413269"/>
              <a:ext cx="398211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What is the difference 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  <a:endParaRPr kumimoji="0" lang="ar-SA" sz="32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E4BC9718-9DD7-6941-63E4-897C07573C10}"/>
                </a:ext>
              </a:extLst>
            </p:cNvPr>
            <p:cNvSpPr/>
            <p:nvPr/>
          </p:nvSpPr>
          <p:spPr>
            <a:xfrm>
              <a:off x="4719782" y="2071094"/>
              <a:ext cx="64633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endParaRPr kumimoji="0" lang="ar-SA" sz="54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6761AA85-4084-B118-8779-277DD35C204D}"/>
                </a:ext>
              </a:extLst>
            </p:cNvPr>
            <p:cNvSpPr/>
            <p:nvPr/>
          </p:nvSpPr>
          <p:spPr>
            <a:xfrm>
              <a:off x="7149053" y="2072040"/>
              <a:ext cx="64633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  <a:endParaRPr kumimoji="0" lang="ar-SA" sz="54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8BADE45-90A4-F662-1115-8C603EDDB6B1}"/>
              </a:ext>
            </a:extLst>
          </p:cNvPr>
          <p:cNvSpPr/>
          <p:nvPr/>
        </p:nvSpPr>
        <p:spPr>
          <a:xfrm>
            <a:off x="4249676" y="1000903"/>
            <a:ext cx="24721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Warm up:</a:t>
            </a:r>
            <a:endParaRPr kumimoji="0" lang="ar-SA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C69B785A-5E0B-F8D2-3B5E-95307E11CC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09" y="4701861"/>
            <a:ext cx="1820603" cy="13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1-12-08 at 1.58.35 PM">
            <a:hlinkClick r:id="" action="ppaction://media"/>
            <a:extLst>
              <a:ext uri="{FF2B5EF4-FFF2-40B4-BE49-F238E27FC236}">
                <a16:creationId xmlns:a16="http://schemas.microsoft.com/office/drawing/2014/main" id="{674733C4-3581-DB0E-8C5D-C0D46055A2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4105" y="625642"/>
            <a:ext cx="9577137" cy="560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7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88282" y="824511"/>
            <a:ext cx="10215437" cy="520897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91389" y="1150834"/>
            <a:ext cx="7116867" cy="548851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0155785" y="1281551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0155785" y="1409384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0155785" y="1537217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67474" y="1238298"/>
            <a:ext cx="304079" cy="3445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96763" y="1157908"/>
            <a:ext cx="505347" cy="5053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15768" y="1238298"/>
            <a:ext cx="358923" cy="344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49611" y="1238298"/>
            <a:ext cx="263123" cy="344566"/>
          </a:xfrm>
          <a:prstGeom prst="rect">
            <a:avLst/>
          </a:prstGeom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F12E1FEA-2D51-C18B-7BB4-A023DEB5B1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1113" y="1916551"/>
            <a:ext cx="9322904" cy="3659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94CABC24-B3C3-46EF-04B6-23C221E2367C}"/>
              </a:ext>
            </a:extLst>
          </p:cNvPr>
          <p:cNvSpPr/>
          <p:nvPr/>
        </p:nvSpPr>
        <p:spPr>
          <a:xfrm>
            <a:off x="4083769" y="1000903"/>
            <a:ext cx="28039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Objectives:</a:t>
            </a:r>
            <a:endParaRPr kumimoji="0" lang="ar-SA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391E6E5-C563-A62C-31B6-4875C436F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31074">
            <a:off x="3399987" y="927335"/>
            <a:ext cx="4256586" cy="551132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D7CECBF7-65EE-8756-5DCD-46FDB3ABB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87215">
            <a:off x="10113586" y="48307"/>
            <a:ext cx="528706" cy="24436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46DA33C-8049-7366-003A-56F7A2B937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0260122">
            <a:off x="2984832" y="2058207"/>
            <a:ext cx="1445567" cy="144556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BB58AD9-1B75-56D9-5A6F-C48F5807F1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20554524">
            <a:off x="4122038" y="1556337"/>
            <a:ext cx="1426153" cy="1426153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B50F2B2-2211-B5E6-D2E6-CEAB9CF57E3B}"/>
              </a:ext>
            </a:extLst>
          </p:cNvPr>
          <p:cNvSpPr txBox="1"/>
          <p:nvPr/>
        </p:nvSpPr>
        <p:spPr>
          <a:xfrm rot="20554524">
            <a:off x="4724320" y="8036271"/>
            <a:ext cx="101434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9" tooltip="https://proofmart.com/product/2-two-number-png-images-transparent-background-free-download-3/"/>
              </a:rPr>
              <a:t>هذه الصورة</a:t>
            </a:r>
            <a:r>
              <a:rPr kumimoji="0" lang="ar-SA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بواسطة كاتب غير معروف مرخصة بالاسم </a:t>
            </a:r>
            <a:r>
              <a:rPr kumimoji="0" lang="ar-SA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0" tooltip="https://creativecommons.org/licenses/by/3.0/"/>
              </a:rPr>
              <a:t>CC BY</a:t>
            </a: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90762EEF-78F8-AFA8-FE2B-3D7BFBA643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20695752">
            <a:off x="5361576" y="1167167"/>
            <a:ext cx="1341234" cy="1341234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5AE503E-25D0-2B54-9540-9D395D55BE42}"/>
              </a:ext>
            </a:extLst>
          </p:cNvPr>
          <p:cNvSpPr txBox="1"/>
          <p:nvPr/>
        </p:nvSpPr>
        <p:spPr>
          <a:xfrm rot="20695752">
            <a:off x="6299084" y="11039860"/>
            <a:ext cx="418138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2" tooltip="https://proofmart.com/product/3-three-number-png-images-transparent-background-free-download-3/"/>
              </a:rPr>
              <a:t>هذه الصورة</a:t>
            </a:r>
            <a:r>
              <a:rPr kumimoji="0" lang="ar-SA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بواسطة كاتب غير معروف مرخصة بالاسم </a:t>
            </a:r>
            <a:r>
              <a:rPr kumimoji="0" lang="ar-SA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0" tooltip="https://creativecommons.org/licenses/by/3.0/"/>
              </a:rPr>
              <a:t>CC BY</a:t>
            </a: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57714A7E-326C-A9EA-7C2F-3637AA6D8E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rot="20313396">
            <a:off x="3552490" y="3243447"/>
            <a:ext cx="1642296" cy="1642296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F0EC9024-AE17-E817-632A-4329551E0C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 rot="19894743">
            <a:off x="4811966" y="2869939"/>
            <a:ext cx="1567606" cy="1567606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2EE11FA4-6208-10A2-037B-520910532693}"/>
              </a:ext>
            </a:extLst>
          </p:cNvPr>
          <p:cNvSpPr txBox="1"/>
          <p:nvPr/>
        </p:nvSpPr>
        <p:spPr>
          <a:xfrm rot="19894743">
            <a:off x="1612053" y="14295484"/>
            <a:ext cx="319366" cy="32778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6" tooltip="https://proofmart.com/product/5-five-number-png-images-transparent-background-free-download-3/"/>
              </a:rPr>
              <a:t>هذه الصورة</a:t>
            </a:r>
            <a:r>
              <a:rPr kumimoji="0" lang="ar-SA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بواسطة كاتب غير معروف مرخصة بالاسم </a:t>
            </a:r>
            <a:r>
              <a:rPr kumimoji="0" lang="ar-SA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0" tooltip="https://creativecommons.org/licenses/by/3.0/"/>
              </a:rPr>
              <a:t>CC BY</a:t>
            </a:r>
            <a:endParaRPr kumimoji="0" lang="ar-SA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AF54B249-A5C8-57BD-F755-AB141D21A5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 rot="20530384">
            <a:off x="4303629" y="4518177"/>
            <a:ext cx="1313652" cy="131365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599BA2A3-BDA9-150A-292C-B59AEB464D9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 rot="20355756">
            <a:off x="5950601" y="2341379"/>
            <a:ext cx="1262190" cy="1643842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CE2ED386-E7B9-D386-85E3-502950ED47C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 rot="20296760">
            <a:off x="5170879" y="4083079"/>
            <a:ext cx="1427856" cy="1427856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B1176982-FC65-F95A-23AD-63882B0FE00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 rot="20768380">
            <a:off x="6086739" y="3640342"/>
            <a:ext cx="1534749" cy="1534749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505FEA49-7267-0157-CCBC-2D0E8210F67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 rot="20864757">
            <a:off x="5394601" y="5012146"/>
            <a:ext cx="1650695" cy="1650695"/>
          </a:xfrm>
          <a:prstGeom prst="rect">
            <a:avLst/>
          </a:prstGeom>
        </p:spPr>
      </p:pic>
      <p:pic>
        <p:nvPicPr>
          <p:cNvPr id="8194" name="Picture 2" descr="Numbers Gif">
            <a:extLst>
              <a:ext uri="{FF2B5EF4-FFF2-40B4-BE49-F238E27FC236}">
                <a16:creationId xmlns:a16="http://schemas.microsoft.com/office/drawing/2014/main" id="{79E484C9-1383-08AE-BED2-3A0A83B31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2102">
            <a:off x="8534329" y="2946494"/>
            <a:ext cx="2067824" cy="151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8623BE-B1CC-D8EB-7353-4C519AFC60E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-7600926">
            <a:off x="9175439" y="2055338"/>
            <a:ext cx="433059" cy="897158"/>
          </a:xfrm>
          <a:prstGeom prst="rect">
            <a:avLst/>
          </a:prstGeom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1194E692-A608-D55B-FF3B-A2BB6A27A9BE}"/>
              </a:ext>
            </a:extLst>
          </p:cNvPr>
          <p:cNvSpPr/>
          <p:nvPr/>
        </p:nvSpPr>
        <p:spPr>
          <a:xfrm rot="20229116">
            <a:off x="2583959" y="521426"/>
            <a:ext cx="26661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Numbers</a:t>
            </a:r>
            <a:endParaRPr kumimoji="0" lang="ar-SA" sz="44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6852706-CF83-C38C-95AB-806A54DAF20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14" y="4913423"/>
            <a:ext cx="1820603" cy="13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8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168nyr0e1">
            <a:hlinkClick r:id="" action="ppaction://media"/>
            <a:extLst>
              <a:ext uri="{FF2B5EF4-FFF2-40B4-BE49-F238E27FC236}">
                <a16:creationId xmlns:a16="http://schemas.microsoft.com/office/drawing/2014/main" id="{4D27613B-90FF-4E8D-A870-2A98ACD8FE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5382" y="92365"/>
            <a:ext cx="8793018" cy="634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2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88282" y="824511"/>
            <a:ext cx="10215437" cy="520897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91389" y="1150834"/>
            <a:ext cx="7116867" cy="548851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0155785" y="1281551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0155785" y="1409384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0155785" y="1537217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67474" y="1238298"/>
            <a:ext cx="304079" cy="3445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96763" y="1157908"/>
            <a:ext cx="505347" cy="5053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15768" y="1238298"/>
            <a:ext cx="358923" cy="344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49611" y="1238298"/>
            <a:ext cx="263123" cy="344566"/>
          </a:xfrm>
          <a:prstGeom prst="rect">
            <a:avLst/>
          </a:prstGeom>
        </p:spPr>
      </p:pic>
      <p:pic>
        <p:nvPicPr>
          <p:cNvPr id="20" name="Picture 4" descr="رسم كاريكتوري، أعطى، تعادل، أهمل، gobi، دفع مركب إلى البحر، الجمل، الإرادة الحالية، سلم مرسومة باليد الصحراء غوبي الصحراء, خلفية, الخلفية, غوبي صور الخلفية">
            <a:extLst>
              <a:ext uri="{FF2B5EF4-FFF2-40B4-BE49-F238E27FC236}">
                <a16:creationId xmlns:a16="http://schemas.microsoft.com/office/drawing/2014/main" id="{763357B9-3253-F478-60FC-DE3323C4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218" y="1780280"/>
            <a:ext cx="9787565" cy="391981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أفلا ينظرون إلى الإبل كيف خلقت">
            <a:extLst>
              <a:ext uri="{FF2B5EF4-FFF2-40B4-BE49-F238E27FC236}">
                <a16:creationId xmlns:a16="http://schemas.microsoft.com/office/drawing/2014/main" id="{25A6D120-1899-30BE-09C1-D6EC1F3F5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0" b="42147"/>
          <a:stretch/>
        </p:blipFill>
        <p:spPr bwMode="auto">
          <a:xfrm>
            <a:off x="4695951" y="2605222"/>
            <a:ext cx="4267199" cy="111591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61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C2F2B0D-74A4-79C9-7596-7C2D24E8E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04887"/>
            <a:ext cx="8077200" cy="4543425"/>
          </a:xfrm>
          <a:prstGeom prst="rect">
            <a:avLst/>
          </a:prstGeom>
        </p:spPr>
      </p:pic>
      <p:sp>
        <p:nvSpPr>
          <p:cNvPr id="2" name="AutoShape 4" descr="Camel clipart Stock Photos, Royalty Free Camel clipart Images |  Depositphotos">
            <a:extLst>
              <a:ext uri="{FF2B5EF4-FFF2-40B4-BE49-F238E27FC236}">
                <a16:creationId xmlns:a16="http://schemas.microsoft.com/office/drawing/2014/main" id="{78DD640B-A924-C1E2-FD25-9021E2482E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6616F1D-1C77-A097-FBE8-567E64682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940" y="1758745"/>
            <a:ext cx="4348931" cy="2990236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C953646-7537-1C65-92CD-CCBAF9FFF0ED}"/>
              </a:ext>
            </a:extLst>
          </p:cNvPr>
          <p:cNvSpPr/>
          <p:nvPr/>
        </p:nvSpPr>
        <p:spPr>
          <a:xfrm>
            <a:off x="4593825" y="924967"/>
            <a:ext cx="30043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It’s a camel.</a:t>
            </a:r>
            <a:endParaRPr kumimoji="0" lang="ar-SA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badi" panose="020B0604020104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0685487-61BC-0311-4709-65AACB2FB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260122">
            <a:off x="2669345" y="2205691"/>
            <a:ext cx="1445567" cy="144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3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شريحة">
  <a:themeElements>
    <a:clrScheme name="شريحة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شريح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شريحة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6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108</Words>
  <Application>Microsoft Office PowerPoint</Application>
  <PresentationFormat>شاشة عريضة</PresentationFormat>
  <Paragraphs>33</Paragraphs>
  <Slides>17</Slides>
  <Notes>1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5</vt:i4>
      </vt:variant>
      <vt:variant>
        <vt:lpstr>عناوين الشرائح</vt:lpstr>
      </vt:variant>
      <vt:variant>
        <vt:i4>17</vt:i4>
      </vt:variant>
    </vt:vector>
  </HeadingPairs>
  <TitlesOfParts>
    <vt:vector size="32" baseType="lpstr">
      <vt:lpstr>Abadi</vt:lpstr>
      <vt:lpstr>Aharoni</vt:lpstr>
      <vt:lpstr>Algerian</vt:lpstr>
      <vt:lpstr>Arial</vt:lpstr>
      <vt:lpstr>Berlin Sans FB</vt:lpstr>
      <vt:lpstr>Calibri</vt:lpstr>
      <vt:lpstr>Calibri Light</vt:lpstr>
      <vt:lpstr>Century Gothic</vt:lpstr>
      <vt:lpstr>Lazydog</vt:lpstr>
      <vt:lpstr>Wingdings 3</vt:lpstr>
      <vt:lpstr>Office Theme</vt:lpstr>
      <vt:lpstr>Simple Light</vt:lpstr>
      <vt:lpstr>1_Simple Light</vt:lpstr>
      <vt:lpstr>2_Office Theme</vt:lpstr>
      <vt:lpstr>شريحة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صالحه العمري</dc:creator>
  <cp:lastModifiedBy>صالحه العمري</cp:lastModifiedBy>
  <cp:revision>5</cp:revision>
  <dcterms:created xsi:type="dcterms:W3CDTF">2022-12-08T21:21:54Z</dcterms:created>
  <dcterms:modified xsi:type="dcterms:W3CDTF">2022-12-09T20:37:59Z</dcterms:modified>
</cp:coreProperties>
</file>