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2" r:id="rId1"/>
  </p:sldMasterIdLst>
  <p:notesMasterIdLst>
    <p:notesMasterId r:id="rId23"/>
  </p:notesMasterIdLst>
  <p:sldIdLst>
    <p:sldId id="256" r:id="rId2"/>
    <p:sldId id="258" r:id="rId3"/>
    <p:sldId id="273" r:id="rId4"/>
    <p:sldId id="260" r:id="rId5"/>
    <p:sldId id="257" r:id="rId6"/>
    <p:sldId id="265" r:id="rId7"/>
    <p:sldId id="303" r:id="rId8"/>
    <p:sldId id="302" r:id="rId9"/>
    <p:sldId id="300" r:id="rId10"/>
    <p:sldId id="268" r:id="rId11"/>
    <p:sldId id="263" r:id="rId12"/>
    <p:sldId id="267" r:id="rId13"/>
    <p:sldId id="270" r:id="rId14"/>
    <p:sldId id="261" r:id="rId15"/>
    <p:sldId id="301" r:id="rId16"/>
    <p:sldId id="272" r:id="rId17"/>
    <p:sldId id="274" r:id="rId18"/>
    <p:sldId id="271" r:id="rId19"/>
    <p:sldId id="269" r:id="rId20"/>
    <p:sldId id="278" r:id="rId21"/>
    <p:sldId id="279" r:id="rId22"/>
  </p:sldIdLst>
  <p:sldSz cx="9144000" cy="5143500" type="screen16x9"/>
  <p:notesSz cx="6858000" cy="9144000"/>
  <p:embeddedFontLst>
    <p:embeddedFont>
      <p:font typeface="Comic Sans MS" panose="030F0702030302020204" pitchFamily="66" charset="0"/>
      <p:regular r:id="rId24"/>
      <p:bold r:id="rId25"/>
      <p:italic r:id="rId26"/>
      <p:boldItalic r:id="rId27"/>
    </p:embeddedFont>
    <p:embeddedFont>
      <p:font typeface="Nunito" pitchFamily="2" charset="0"/>
      <p:regular r:id="rId28"/>
      <p:bold r:id="rId29"/>
      <p:italic r:id="rId30"/>
      <p:boldItalic r:id="rId31"/>
    </p:embeddedFont>
    <p:embeddedFont>
      <p:font typeface="Vollkorn" panose="020B0604020202020204" charset="0"/>
      <p:regular r:id="rId32"/>
      <p:bold r:id="rId33"/>
      <p:italic r:id="rId34"/>
      <p:boldItalic r:id="rId3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9AA0A6"/>
          </p15:clr>
        </p15:guide>
        <p15:guide id="2" pos="2880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879D207E-654A-4399-9B26-B7B0EAF0E01C}">
  <a:tblStyle styleId="{879D207E-654A-4399-9B26-B7B0EAF0E01C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152" autoAdjust="0"/>
    <p:restoredTop sz="94660"/>
  </p:normalViewPr>
  <p:slideViewPr>
    <p:cSldViewPr snapToGrid="0">
      <p:cViewPr varScale="1">
        <p:scale>
          <a:sx n="79" d="100"/>
          <a:sy n="79" d="100"/>
        </p:scale>
        <p:origin x="868" y="4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11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font" Target="fonts/font1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47819410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" name="Google Shape;543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4" name="Google Shape;544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5" name="Google Shape;715;g6cb86e818b_1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6" name="Google Shape;716;g6cb86e818b_1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" name="Google Shape;651;g75ce3757a3_0_4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2" name="Google Shape;652;g75ce3757a3_0_4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5" name="Google Shape;705;g75ce3757a3_0_6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6" name="Google Shape;706;g75ce3757a3_0_6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0" name="Google Shape;840;g75ce3757a3_0_5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1" name="Google Shape;841;g75ce3757a3_0_5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" name="Google Shape;588;g6bf7c08681_0_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9" name="Google Shape;589;g6bf7c08681_0_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" name="Google Shape;651;g75ce3757a3_0_4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2" name="Google Shape;652;g75ce3757a3_0_4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441071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7" name="Google Shape;857;g701ec2268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8" name="Google Shape;858;g701ec2268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8" name="Google Shape;868;g75ce3757a3_0_5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9" name="Google Shape;869;g75ce3757a3_0_5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0" name="Google Shape;850;g75ce3757a3_0_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1" name="Google Shape;851;g75ce3757a3_0_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" name="Google Shape;768;g703f010633_2_4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9" name="Google Shape;769;g703f010633_2_4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" name="Google Shape;557;g6bd85ec74c_0_3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8" name="Google Shape;558;g6bd85ec74c_0_3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0" name="Google Shape;1000;g6c1899dd7a_0_248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1" name="Google Shape;1001;g6c1899dd7a_0_248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2" name="Google Shape;1012;g6c1899dd7a_0_249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3" name="Google Shape;1013;g6c1899dd7a_0_249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3" name="Google Shape;863;g6c1899dd7a_0_248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4" name="Google Shape;864;g6c1899dd7a_0_248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1" name="Google Shape;581;g701ec2268a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2" name="Google Shape;582;g701ec2268a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" name="Google Shape;550;g6c1899dd7a_0_257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1" name="Google Shape;551;g6c1899dd7a_0_257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1" name="Google Shape;681;g703f010633_1_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2" name="Google Shape;682;g703f010633_1_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8" name="Google Shape;868;g75ce3757a3_0_5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9" name="Google Shape;869;g75ce3757a3_0_5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859440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" name="Google Shape;574;g75ce3757a3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5" name="Google Shape;575;g75ce3757a3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3877912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" name="Google Shape;595;g75ce3757a3_0_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6" name="Google Shape;596;g75ce3757a3_0_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231931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bit.ly/2TtBDfr" TargetMode="Externa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l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4864825" y="1767850"/>
            <a:ext cx="3296700" cy="10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000">
                <a:solidFill>
                  <a:schemeClr val="accent1"/>
                </a:solidFill>
              </a:defRPr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5248825" y="2728656"/>
            <a:ext cx="2912700" cy="38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3" y="-1792"/>
            <a:ext cx="3890501" cy="5147091"/>
            <a:chOff x="502375" y="762350"/>
            <a:chExt cx="1285181" cy="1700225"/>
          </a:xfrm>
        </p:grpSpPr>
        <p:sp>
          <p:nvSpPr>
            <p:cNvPr id="12" name="Google Shape;12;p2"/>
            <p:cNvSpPr/>
            <p:nvPr/>
          </p:nvSpPr>
          <p:spPr>
            <a:xfrm>
              <a:off x="857675" y="1703600"/>
              <a:ext cx="130525" cy="135050"/>
            </a:xfrm>
            <a:custGeom>
              <a:avLst/>
              <a:gdLst/>
              <a:ahLst/>
              <a:cxnLst/>
              <a:rect l="l" t="t" r="r" b="b"/>
              <a:pathLst>
                <a:path w="5221" h="5402" extrusionOk="0">
                  <a:moveTo>
                    <a:pt x="4246" y="996"/>
                  </a:moveTo>
                  <a:lnTo>
                    <a:pt x="3613" y="2996"/>
                  </a:lnTo>
                  <a:lnTo>
                    <a:pt x="2370" y="1956"/>
                  </a:lnTo>
                  <a:lnTo>
                    <a:pt x="4246" y="996"/>
                  </a:lnTo>
                  <a:close/>
                  <a:moveTo>
                    <a:pt x="4522" y="0"/>
                  </a:moveTo>
                  <a:lnTo>
                    <a:pt x="0" y="2232"/>
                  </a:lnTo>
                  <a:lnTo>
                    <a:pt x="706" y="2821"/>
                  </a:lnTo>
                  <a:lnTo>
                    <a:pt x="1643" y="2334"/>
                  </a:lnTo>
                  <a:lnTo>
                    <a:pt x="3374" y="3788"/>
                  </a:lnTo>
                  <a:lnTo>
                    <a:pt x="3054" y="4798"/>
                  </a:lnTo>
                  <a:lnTo>
                    <a:pt x="3781" y="5402"/>
                  </a:lnTo>
                  <a:lnTo>
                    <a:pt x="5220" y="589"/>
                  </a:lnTo>
                  <a:lnTo>
                    <a:pt x="452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1597175" y="2401475"/>
              <a:ext cx="62000" cy="61100"/>
            </a:xfrm>
            <a:custGeom>
              <a:avLst/>
              <a:gdLst/>
              <a:ahLst/>
              <a:cxnLst/>
              <a:rect l="l" t="t" r="r" b="b"/>
              <a:pathLst>
                <a:path w="2480" h="2444" extrusionOk="0">
                  <a:moveTo>
                    <a:pt x="982" y="517"/>
                  </a:moveTo>
                  <a:lnTo>
                    <a:pt x="1513" y="1448"/>
                  </a:lnTo>
                  <a:lnTo>
                    <a:pt x="699" y="1549"/>
                  </a:lnTo>
                  <a:lnTo>
                    <a:pt x="982" y="517"/>
                  </a:lnTo>
                  <a:close/>
                  <a:moveTo>
                    <a:pt x="1164" y="1"/>
                  </a:moveTo>
                  <a:lnTo>
                    <a:pt x="699" y="59"/>
                  </a:lnTo>
                  <a:lnTo>
                    <a:pt x="1" y="2444"/>
                  </a:lnTo>
                  <a:lnTo>
                    <a:pt x="452" y="2444"/>
                  </a:lnTo>
                  <a:lnTo>
                    <a:pt x="582" y="1956"/>
                  </a:lnTo>
                  <a:lnTo>
                    <a:pt x="1731" y="1804"/>
                  </a:lnTo>
                  <a:lnTo>
                    <a:pt x="2000" y="2276"/>
                  </a:lnTo>
                  <a:lnTo>
                    <a:pt x="2480" y="2211"/>
                  </a:lnTo>
                  <a:lnTo>
                    <a:pt x="116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635950" y="858950"/>
              <a:ext cx="229925" cy="224575"/>
            </a:xfrm>
            <a:custGeom>
              <a:avLst/>
              <a:gdLst/>
              <a:ahLst/>
              <a:cxnLst/>
              <a:rect l="l" t="t" r="r" b="b"/>
              <a:pathLst>
                <a:path w="9197" h="8983" extrusionOk="0">
                  <a:moveTo>
                    <a:pt x="4331" y="1457"/>
                  </a:moveTo>
                  <a:cubicBezTo>
                    <a:pt x="4606" y="1457"/>
                    <a:pt x="4843" y="1581"/>
                    <a:pt x="5016" y="1829"/>
                  </a:cubicBezTo>
                  <a:cubicBezTo>
                    <a:pt x="5358" y="2331"/>
                    <a:pt x="5184" y="2883"/>
                    <a:pt x="4558" y="3319"/>
                  </a:cubicBezTo>
                  <a:lnTo>
                    <a:pt x="3025" y="4388"/>
                  </a:lnTo>
                  <a:lnTo>
                    <a:pt x="1949" y="2854"/>
                  </a:lnTo>
                  <a:lnTo>
                    <a:pt x="3490" y="1778"/>
                  </a:lnTo>
                  <a:cubicBezTo>
                    <a:pt x="3788" y="1564"/>
                    <a:pt x="4076" y="1457"/>
                    <a:pt x="4331" y="1457"/>
                  </a:cubicBezTo>
                  <a:close/>
                  <a:moveTo>
                    <a:pt x="6342" y="3927"/>
                  </a:moveTo>
                  <a:cubicBezTo>
                    <a:pt x="6647" y="3927"/>
                    <a:pt x="6902" y="4054"/>
                    <a:pt x="7081" y="4308"/>
                  </a:cubicBezTo>
                  <a:lnTo>
                    <a:pt x="7074" y="4308"/>
                  </a:lnTo>
                  <a:cubicBezTo>
                    <a:pt x="7452" y="4853"/>
                    <a:pt x="7212" y="5486"/>
                    <a:pt x="6434" y="6016"/>
                  </a:cubicBezTo>
                  <a:lnTo>
                    <a:pt x="4900" y="7085"/>
                  </a:lnTo>
                  <a:lnTo>
                    <a:pt x="3730" y="5413"/>
                  </a:lnTo>
                  <a:lnTo>
                    <a:pt x="5271" y="4337"/>
                  </a:lnTo>
                  <a:cubicBezTo>
                    <a:pt x="5659" y="4063"/>
                    <a:pt x="6027" y="3927"/>
                    <a:pt x="6342" y="3927"/>
                  </a:cubicBezTo>
                  <a:close/>
                  <a:moveTo>
                    <a:pt x="4672" y="0"/>
                  </a:moveTo>
                  <a:cubicBezTo>
                    <a:pt x="4115" y="0"/>
                    <a:pt x="3478" y="229"/>
                    <a:pt x="2821" y="688"/>
                  </a:cubicBezTo>
                  <a:lnTo>
                    <a:pt x="0" y="2643"/>
                  </a:lnTo>
                  <a:lnTo>
                    <a:pt x="4413" y="8982"/>
                  </a:lnTo>
                  <a:lnTo>
                    <a:pt x="7314" y="6969"/>
                  </a:lnTo>
                  <a:cubicBezTo>
                    <a:pt x="8760" y="5958"/>
                    <a:pt x="9197" y="4671"/>
                    <a:pt x="8440" y="3588"/>
                  </a:cubicBezTo>
                  <a:cubicBezTo>
                    <a:pt x="8042" y="3018"/>
                    <a:pt x="7487" y="2717"/>
                    <a:pt x="6878" y="2717"/>
                  </a:cubicBezTo>
                  <a:cubicBezTo>
                    <a:pt x="6586" y="2717"/>
                    <a:pt x="6282" y="2786"/>
                    <a:pt x="5976" y="2927"/>
                  </a:cubicBezTo>
                  <a:cubicBezTo>
                    <a:pt x="6543" y="2272"/>
                    <a:pt x="6587" y="1451"/>
                    <a:pt x="6100" y="753"/>
                  </a:cubicBezTo>
                  <a:cubicBezTo>
                    <a:pt x="5754" y="251"/>
                    <a:pt x="5256" y="0"/>
                    <a:pt x="467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1423075" y="2201400"/>
              <a:ext cx="69625" cy="70625"/>
            </a:xfrm>
            <a:custGeom>
              <a:avLst/>
              <a:gdLst/>
              <a:ahLst/>
              <a:cxnLst/>
              <a:rect l="l" t="t" r="r" b="b"/>
              <a:pathLst>
                <a:path w="2785" h="2825" extrusionOk="0">
                  <a:moveTo>
                    <a:pt x="1498" y="582"/>
                  </a:moveTo>
                  <a:lnTo>
                    <a:pt x="1985" y="909"/>
                  </a:lnTo>
                  <a:cubicBezTo>
                    <a:pt x="2181" y="1040"/>
                    <a:pt x="2247" y="1207"/>
                    <a:pt x="2145" y="1359"/>
                  </a:cubicBezTo>
                  <a:cubicBezTo>
                    <a:pt x="2089" y="1440"/>
                    <a:pt x="2008" y="1482"/>
                    <a:pt x="1914" y="1482"/>
                  </a:cubicBezTo>
                  <a:cubicBezTo>
                    <a:pt x="1838" y="1482"/>
                    <a:pt x="1753" y="1454"/>
                    <a:pt x="1665" y="1396"/>
                  </a:cubicBezTo>
                  <a:lnTo>
                    <a:pt x="1658" y="1396"/>
                  </a:lnTo>
                  <a:lnTo>
                    <a:pt x="1178" y="1069"/>
                  </a:lnTo>
                  <a:lnTo>
                    <a:pt x="1498" y="582"/>
                  </a:lnTo>
                  <a:close/>
                  <a:moveTo>
                    <a:pt x="960" y="1396"/>
                  </a:moveTo>
                  <a:lnTo>
                    <a:pt x="1447" y="1716"/>
                  </a:lnTo>
                  <a:cubicBezTo>
                    <a:pt x="1694" y="1876"/>
                    <a:pt x="1767" y="2072"/>
                    <a:pt x="1665" y="2239"/>
                  </a:cubicBezTo>
                  <a:lnTo>
                    <a:pt x="1658" y="2239"/>
                  </a:lnTo>
                  <a:cubicBezTo>
                    <a:pt x="1602" y="2324"/>
                    <a:pt x="1518" y="2368"/>
                    <a:pt x="1417" y="2368"/>
                  </a:cubicBezTo>
                  <a:cubicBezTo>
                    <a:pt x="1320" y="2368"/>
                    <a:pt x="1208" y="2328"/>
                    <a:pt x="1091" y="2246"/>
                  </a:cubicBezTo>
                  <a:lnTo>
                    <a:pt x="604" y="1919"/>
                  </a:lnTo>
                  <a:lnTo>
                    <a:pt x="960" y="1396"/>
                  </a:lnTo>
                  <a:close/>
                  <a:moveTo>
                    <a:pt x="1338" y="0"/>
                  </a:moveTo>
                  <a:lnTo>
                    <a:pt x="0" y="1999"/>
                  </a:lnTo>
                  <a:lnTo>
                    <a:pt x="916" y="2610"/>
                  </a:lnTo>
                  <a:cubicBezTo>
                    <a:pt x="1131" y="2753"/>
                    <a:pt x="1338" y="2824"/>
                    <a:pt x="1521" y="2824"/>
                  </a:cubicBezTo>
                  <a:cubicBezTo>
                    <a:pt x="1728" y="2824"/>
                    <a:pt x="1905" y="2733"/>
                    <a:pt x="2029" y="2552"/>
                  </a:cubicBezTo>
                  <a:cubicBezTo>
                    <a:pt x="2203" y="2304"/>
                    <a:pt x="2167" y="1963"/>
                    <a:pt x="1934" y="1759"/>
                  </a:cubicBezTo>
                  <a:lnTo>
                    <a:pt x="1934" y="1759"/>
                  </a:lnTo>
                  <a:cubicBezTo>
                    <a:pt x="2000" y="1787"/>
                    <a:pt x="2067" y="1800"/>
                    <a:pt x="2134" y="1800"/>
                  </a:cubicBezTo>
                  <a:cubicBezTo>
                    <a:pt x="2311" y="1800"/>
                    <a:pt x="2481" y="1707"/>
                    <a:pt x="2581" y="1548"/>
                  </a:cubicBezTo>
                  <a:cubicBezTo>
                    <a:pt x="2785" y="1243"/>
                    <a:pt x="2654" y="872"/>
                    <a:pt x="2225" y="589"/>
                  </a:cubicBezTo>
                  <a:lnTo>
                    <a:pt x="133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605050" y="1165200"/>
              <a:ext cx="197400" cy="186200"/>
            </a:xfrm>
            <a:custGeom>
              <a:avLst/>
              <a:gdLst/>
              <a:ahLst/>
              <a:cxnLst/>
              <a:rect l="l" t="t" r="r" b="b"/>
              <a:pathLst>
                <a:path w="7896" h="7448" extrusionOk="0">
                  <a:moveTo>
                    <a:pt x="3991" y="0"/>
                  </a:moveTo>
                  <a:cubicBezTo>
                    <a:pt x="3074" y="0"/>
                    <a:pt x="2172" y="351"/>
                    <a:pt x="1469" y="1058"/>
                  </a:cubicBezTo>
                  <a:cubicBezTo>
                    <a:pt x="1" y="2534"/>
                    <a:pt x="37" y="4823"/>
                    <a:pt x="1542" y="6314"/>
                  </a:cubicBezTo>
                  <a:cubicBezTo>
                    <a:pt x="2269" y="7042"/>
                    <a:pt x="3354" y="7448"/>
                    <a:pt x="4400" y="7448"/>
                  </a:cubicBezTo>
                  <a:cubicBezTo>
                    <a:pt x="4409" y="7448"/>
                    <a:pt x="4419" y="7448"/>
                    <a:pt x="4428" y="7448"/>
                  </a:cubicBezTo>
                  <a:lnTo>
                    <a:pt x="4486" y="6226"/>
                  </a:lnTo>
                  <a:cubicBezTo>
                    <a:pt x="3737" y="6226"/>
                    <a:pt x="2996" y="5936"/>
                    <a:pt x="2509" y="5449"/>
                  </a:cubicBezTo>
                  <a:cubicBezTo>
                    <a:pt x="1542" y="4518"/>
                    <a:pt x="1534" y="2984"/>
                    <a:pt x="2487" y="2039"/>
                  </a:cubicBezTo>
                  <a:cubicBezTo>
                    <a:pt x="2954" y="1568"/>
                    <a:pt x="3560" y="1332"/>
                    <a:pt x="4169" y="1332"/>
                  </a:cubicBezTo>
                  <a:cubicBezTo>
                    <a:pt x="4783" y="1332"/>
                    <a:pt x="5400" y="1572"/>
                    <a:pt x="5882" y="2054"/>
                  </a:cubicBezTo>
                  <a:cubicBezTo>
                    <a:pt x="6391" y="2555"/>
                    <a:pt x="6652" y="3326"/>
                    <a:pt x="6609" y="4096"/>
                  </a:cubicBezTo>
                  <a:lnTo>
                    <a:pt x="7895" y="3951"/>
                  </a:lnTo>
                  <a:cubicBezTo>
                    <a:pt x="7881" y="2912"/>
                    <a:pt x="7466" y="1908"/>
                    <a:pt x="6732" y="1174"/>
                  </a:cubicBezTo>
                  <a:cubicBezTo>
                    <a:pt x="5947" y="393"/>
                    <a:pt x="4961" y="0"/>
                    <a:pt x="399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845850" y="2261125"/>
              <a:ext cx="76175" cy="72175"/>
            </a:xfrm>
            <a:custGeom>
              <a:avLst/>
              <a:gdLst/>
              <a:ahLst/>
              <a:cxnLst/>
              <a:rect l="l" t="t" r="r" b="b"/>
              <a:pathLst>
                <a:path w="3047" h="2887" extrusionOk="0">
                  <a:moveTo>
                    <a:pt x="1718" y="1"/>
                  </a:moveTo>
                  <a:cubicBezTo>
                    <a:pt x="1538" y="1"/>
                    <a:pt x="1358" y="32"/>
                    <a:pt x="1186" y="97"/>
                  </a:cubicBezTo>
                  <a:cubicBezTo>
                    <a:pt x="393" y="388"/>
                    <a:pt x="1" y="1195"/>
                    <a:pt x="277" y="1951"/>
                  </a:cubicBezTo>
                  <a:cubicBezTo>
                    <a:pt x="490" y="2532"/>
                    <a:pt x="1033" y="2886"/>
                    <a:pt x="1627" y="2886"/>
                  </a:cubicBezTo>
                  <a:cubicBezTo>
                    <a:pt x="1805" y="2886"/>
                    <a:pt x="1988" y="2854"/>
                    <a:pt x="2167" y="2787"/>
                  </a:cubicBezTo>
                  <a:cubicBezTo>
                    <a:pt x="2560" y="2634"/>
                    <a:pt x="2872" y="2329"/>
                    <a:pt x="3047" y="1951"/>
                  </a:cubicBezTo>
                  <a:lnTo>
                    <a:pt x="2618" y="1726"/>
                  </a:lnTo>
                  <a:cubicBezTo>
                    <a:pt x="2502" y="1987"/>
                    <a:pt x="2284" y="2191"/>
                    <a:pt x="2015" y="2300"/>
                  </a:cubicBezTo>
                  <a:cubicBezTo>
                    <a:pt x="1906" y="2340"/>
                    <a:pt x="1795" y="2360"/>
                    <a:pt x="1686" y="2360"/>
                  </a:cubicBezTo>
                  <a:cubicBezTo>
                    <a:pt x="1305" y="2360"/>
                    <a:pt x="949" y="2126"/>
                    <a:pt x="808" y="1747"/>
                  </a:cubicBezTo>
                  <a:cubicBezTo>
                    <a:pt x="626" y="1260"/>
                    <a:pt x="873" y="722"/>
                    <a:pt x="1360" y="541"/>
                  </a:cubicBezTo>
                  <a:cubicBezTo>
                    <a:pt x="1470" y="504"/>
                    <a:pt x="1583" y="486"/>
                    <a:pt x="1695" y="486"/>
                  </a:cubicBezTo>
                  <a:cubicBezTo>
                    <a:pt x="1873" y="486"/>
                    <a:pt x="2050" y="531"/>
                    <a:pt x="2211" y="621"/>
                  </a:cubicBezTo>
                  <a:lnTo>
                    <a:pt x="2371" y="141"/>
                  </a:lnTo>
                  <a:cubicBezTo>
                    <a:pt x="2162" y="49"/>
                    <a:pt x="1940" y="1"/>
                    <a:pt x="17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1587271" y="1170025"/>
              <a:ext cx="81800" cy="75950"/>
            </a:xfrm>
            <a:custGeom>
              <a:avLst/>
              <a:gdLst/>
              <a:ahLst/>
              <a:cxnLst/>
              <a:rect l="l" t="t" r="r" b="b"/>
              <a:pathLst>
                <a:path w="3272" h="3038" extrusionOk="0">
                  <a:moveTo>
                    <a:pt x="1841" y="0"/>
                  </a:moveTo>
                  <a:cubicBezTo>
                    <a:pt x="1538" y="0"/>
                    <a:pt x="1237" y="87"/>
                    <a:pt x="975" y="250"/>
                  </a:cubicBezTo>
                  <a:cubicBezTo>
                    <a:pt x="233" y="715"/>
                    <a:pt x="1" y="1624"/>
                    <a:pt x="451" y="2336"/>
                  </a:cubicBezTo>
                  <a:cubicBezTo>
                    <a:pt x="743" y="2790"/>
                    <a:pt x="1220" y="3037"/>
                    <a:pt x="1717" y="3037"/>
                  </a:cubicBezTo>
                  <a:cubicBezTo>
                    <a:pt x="2002" y="3037"/>
                    <a:pt x="2293" y="2956"/>
                    <a:pt x="2560" y="2787"/>
                  </a:cubicBezTo>
                  <a:cubicBezTo>
                    <a:pt x="2923" y="2540"/>
                    <a:pt x="3185" y="2162"/>
                    <a:pt x="3272" y="1733"/>
                  </a:cubicBezTo>
                  <a:lnTo>
                    <a:pt x="2792" y="1602"/>
                  </a:lnTo>
                  <a:cubicBezTo>
                    <a:pt x="2727" y="1893"/>
                    <a:pt x="2552" y="2155"/>
                    <a:pt x="2298" y="2322"/>
                  </a:cubicBezTo>
                  <a:cubicBezTo>
                    <a:pt x="2129" y="2437"/>
                    <a:pt x="1938" y="2492"/>
                    <a:pt x="1749" y="2492"/>
                  </a:cubicBezTo>
                  <a:cubicBezTo>
                    <a:pt x="1425" y="2492"/>
                    <a:pt x="1108" y="2330"/>
                    <a:pt x="924" y="2031"/>
                  </a:cubicBezTo>
                  <a:cubicBezTo>
                    <a:pt x="626" y="1566"/>
                    <a:pt x="771" y="948"/>
                    <a:pt x="1251" y="664"/>
                  </a:cubicBezTo>
                  <a:cubicBezTo>
                    <a:pt x="1424" y="566"/>
                    <a:pt x="1618" y="516"/>
                    <a:pt x="1812" y="516"/>
                  </a:cubicBezTo>
                  <a:cubicBezTo>
                    <a:pt x="1920" y="516"/>
                    <a:pt x="2027" y="531"/>
                    <a:pt x="2131" y="563"/>
                  </a:cubicBezTo>
                  <a:lnTo>
                    <a:pt x="2189" y="39"/>
                  </a:lnTo>
                  <a:cubicBezTo>
                    <a:pt x="2074" y="13"/>
                    <a:pt x="1957" y="0"/>
                    <a:pt x="184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1133925" y="1885525"/>
              <a:ext cx="128325" cy="126525"/>
            </a:xfrm>
            <a:custGeom>
              <a:avLst/>
              <a:gdLst/>
              <a:ahLst/>
              <a:cxnLst/>
              <a:rect l="l" t="t" r="r" b="b"/>
              <a:pathLst>
                <a:path w="5133" h="5061" extrusionOk="0">
                  <a:moveTo>
                    <a:pt x="2477" y="793"/>
                  </a:moveTo>
                  <a:cubicBezTo>
                    <a:pt x="3138" y="793"/>
                    <a:pt x="3713" y="1221"/>
                    <a:pt x="3911" y="1941"/>
                  </a:cubicBezTo>
                  <a:cubicBezTo>
                    <a:pt x="4151" y="2799"/>
                    <a:pt x="3701" y="3577"/>
                    <a:pt x="2886" y="3795"/>
                  </a:cubicBezTo>
                  <a:lnTo>
                    <a:pt x="1869" y="4071"/>
                  </a:lnTo>
                  <a:lnTo>
                    <a:pt x="1062" y="1127"/>
                  </a:lnTo>
                  <a:lnTo>
                    <a:pt x="2050" y="851"/>
                  </a:lnTo>
                  <a:cubicBezTo>
                    <a:pt x="2195" y="812"/>
                    <a:pt x="2338" y="793"/>
                    <a:pt x="2477" y="793"/>
                  </a:cubicBezTo>
                  <a:close/>
                  <a:moveTo>
                    <a:pt x="2584" y="0"/>
                  </a:moveTo>
                  <a:cubicBezTo>
                    <a:pt x="2348" y="0"/>
                    <a:pt x="2103" y="33"/>
                    <a:pt x="1854" y="102"/>
                  </a:cubicBezTo>
                  <a:lnTo>
                    <a:pt x="0" y="604"/>
                  </a:lnTo>
                  <a:lnTo>
                    <a:pt x="1222" y="5060"/>
                  </a:lnTo>
                  <a:lnTo>
                    <a:pt x="3039" y="4558"/>
                  </a:lnTo>
                  <a:cubicBezTo>
                    <a:pt x="4406" y="4188"/>
                    <a:pt x="5133" y="2995"/>
                    <a:pt x="4777" y="1694"/>
                  </a:cubicBezTo>
                  <a:cubicBezTo>
                    <a:pt x="4492" y="640"/>
                    <a:pt x="3624" y="0"/>
                    <a:pt x="25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988175" y="1059150"/>
              <a:ext cx="124325" cy="118500"/>
            </a:xfrm>
            <a:custGeom>
              <a:avLst/>
              <a:gdLst/>
              <a:ahLst/>
              <a:cxnLst/>
              <a:rect l="l" t="t" r="r" b="b"/>
              <a:pathLst>
                <a:path w="4973" h="4740" extrusionOk="0">
                  <a:moveTo>
                    <a:pt x="2952" y="1032"/>
                  </a:moveTo>
                  <a:lnTo>
                    <a:pt x="3584" y="1672"/>
                  </a:lnTo>
                  <a:cubicBezTo>
                    <a:pt x="4122" y="2210"/>
                    <a:pt x="4129" y="3010"/>
                    <a:pt x="3569" y="3577"/>
                  </a:cubicBezTo>
                  <a:cubicBezTo>
                    <a:pt x="3286" y="3857"/>
                    <a:pt x="2948" y="3993"/>
                    <a:pt x="2615" y="3993"/>
                  </a:cubicBezTo>
                  <a:cubicBezTo>
                    <a:pt x="2283" y="3993"/>
                    <a:pt x="1956" y="3857"/>
                    <a:pt x="1694" y="3591"/>
                  </a:cubicBezTo>
                  <a:lnTo>
                    <a:pt x="1040" y="2937"/>
                  </a:lnTo>
                  <a:lnTo>
                    <a:pt x="2952" y="1032"/>
                  </a:lnTo>
                  <a:close/>
                  <a:moveTo>
                    <a:pt x="2886" y="0"/>
                  </a:moveTo>
                  <a:lnTo>
                    <a:pt x="0" y="2864"/>
                  </a:lnTo>
                  <a:lnTo>
                    <a:pt x="1170" y="4049"/>
                  </a:lnTo>
                  <a:cubicBezTo>
                    <a:pt x="1630" y="4509"/>
                    <a:pt x="2181" y="4740"/>
                    <a:pt x="2722" y="4740"/>
                  </a:cubicBezTo>
                  <a:cubicBezTo>
                    <a:pt x="3227" y="4740"/>
                    <a:pt x="3723" y="4540"/>
                    <a:pt x="4129" y="4137"/>
                  </a:cubicBezTo>
                  <a:cubicBezTo>
                    <a:pt x="4973" y="3301"/>
                    <a:pt x="4951" y="2072"/>
                    <a:pt x="4078" y="1200"/>
                  </a:cubicBezTo>
                  <a:lnTo>
                    <a:pt x="288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1211350" y="1471875"/>
              <a:ext cx="140500" cy="142500"/>
            </a:xfrm>
            <a:custGeom>
              <a:avLst/>
              <a:gdLst/>
              <a:ahLst/>
              <a:cxnLst/>
              <a:rect l="l" t="t" r="r" b="b"/>
              <a:pathLst>
                <a:path w="5620" h="5700" extrusionOk="0">
                  <a:moveTo>
                    <a:pt x="2574" y="1"/>
                  </a:moveTo>
                  <a:lnTo>
                    <a:pt x="0" y="2189"/>
                  </a:lnTo>
                  <a:lnTo>
                    <a:pt x="2988" y="5700"/>
                  </a:lnTo>
                  <a:lnTo>
                    <a:pt x="5620" y="3461"/>
                  </a:lnTo>
                  <a:lnTo>
                    <a:pt x="5125" y="2872"/>
                  </a:lnTo>
                  <a:lnTo>
                    <a:pt x="3155" y="4544"/>
                  </a:lnTo>
                  <a:lnTo>
                    <a:pt x="2407" y="3657"/>
                  </a:lnTo>
                  <a:lnTo>
                    <a:pt x="4115" y="2211"/>
                  </a:lnTo>
                  <a:lnTo>
                    <a:pt x="3613" y="1622"/>
                  </a:lnTo>
                  <a:lnTo>
                    <a:pt x="1905" y="3068"/>
                  </a:lnTo>
                  <a:lnTo>
                    <a:pt x="1171" y="2203"/>
                  </a:lnTo>
                  <a:lnTo>
                    <a:pt x="3075" y="582"/>
                  </a:lnTo>
                  <a:lnTo>
                    <a:pt x="257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1046500" y="2047450"/>
              <a:ext cx="86900" cy="65275"/>
            </a:xfrm>
            <a:custGeom>
              <a:avLst/>
              <a:gdLst/>
              <a:ahLst/>
              <a:cxnLst/>
              <a:rect l="l" t="t" r="r" b="b"/>
              <a:pathLst>
                <a:path w="3476" h="2611" extrusionOk="0">
                  <a:moveTo>
                    <a:pt x="1934" y="1"/>
                  </a:moveTo>
                  <a:lnTo>
                    <a:pt x="1" y="2240"/>
                  </a:lnTo>
                  <a:lnTo>
                    <a:pt x="430" y="2610"/>
                  </a:lnTo>
                  <a:lnTo>
                    <a:pt x="1193" y="1724"/>
                  </a:lnTo>
                  <a:lnTo>
                    <a:pt x="2203" y="2596"/>
                  </a:lnTo>
                  <a:lnTo>
                    <a:pt x="2530" y="2225"/>
                  </a:lnTo>
                  <a:lnTo>
                    <a:pt x="1513" y="1353"/>
                  </a:lnTo>
                  <a:lnTo>
                    <a:pt x="2036" y="749"/>
                  </a:lnTo>
                  <a:lnTo>
                    <a:pt x="3148" y="1709"/>
                  </a:lnTo>
                  <a:lnTo>
                    <a:pt x="3476" y="1338"/>
                  </a:lnTo>
                  <a:lnTo>
                    <a:pt x="193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1252050" y="1145650"/>
              <a:ext cx="122350" cy="124700"/>
            </a:xfrm>
            <a:custGeom>
              <a:avLst/>
              <a:gdLst/>
              <a:ahLst/>
              <a:cxnLst/>
              <a:rect l="l" t="t" r="r" b="b"/>
              <a:pathLst>
                <a:path w="4894" h="4988" extrusionOk="0">
                  <a:moveTo>
                    <a:pt x="1673" y="1"/>
                  </a:moveTo>
                  <a:lnTo>
                    <a:pt x="1" y="4668"/>
                  </a:lnTo>
                  <a:lnTo>
                    <a:pt x="895" y="4988"/>
                  </a:lnTo>
                  <a:lnTo>
                    <a:pt x="1556" y="3141"/>
                  </a:lnTo>
                  <a:lnTo>
                    <a:pt x="3672" y="3897"/>
                  </a:lnTo>
                  <a:lnTo>
                    <a:pt x="3948" y="3119"/>
                  </a:lnTo>
                  <a:lnTo>
                    <a:pt x="1833" y="2363"/>
                  </a:lnTo>
                  <a:lnTo>
                    <a:pt x="2283" y="1098"/>
                  </a:lnTo>
                  <a:lnTo>
                    <a:pt x="4610" y="1927"/>
                  </a:lnTo>
                  <a:lnTo>
                    <a:pt x="4893" y="1149"/>
                  </a:lnTo>
                  <a:lnTo>
                    <a:pt x="167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712450" y="1489925"/>
              <a:ext cx="119800" cy="117675"/>
            </a:xfrm>
            <a:custGeom>
              <a:avLst/>
              <a:gdLst/>
              <a:ahLst/>
              <a:cxnLst/>
              <a:rect l="l" t="t" r="r" b="b"/>
              <a:pathLst>
                <a:path w="4792" h="4707" extrusionOk="0">
                  <a:moveTo>
                    <a:pt x="2790" y="1"/>
                  </a:moveTo>
                  <a:cubicBezTo>
                    <a:pt x="2604" y="1"/>
                    <a:pt x="2417" y="19"/>
                    <a:pt x="2233" y="56"/>
                  </a:cubicBezTo>
                  <a:cubicBezTo>
                    <a:pt x="851" y="340"/>
                    <a:pt x="1" y="1547"/>
                    <a:pt x="263" y="2848"/>
                  </a:cubicBezTo>
                  <a:cubicBezTo>
                    <a:pt x="495" y="3967"/>
                    <a:pt x="1457" y="4706"/>
                    <a:pt x="2588" y="4706"/>
                  </a:cubicBezTo>
                  <a:cubicBezTo>
                    <a:pt x="2764" y="4706"/>
                    <a:pt x="2945" y="4688"/>
                    <a:pt x="3127" y="4651"/>
                  </a:cubicBezTo>
                  <a:cubicBezTo>
                    <a:pt x="3767" y="4505"/>
                    <a:pt x="4348" y="4171"/>
                    <a:pt x="4792" y="3691"/>
                  </a:cubicBezTo>
                  <a:lnTo>
                    <a:pt x="4443" y="1997"/>
                  </a:lnTo>
                  <a:lnTo>
                    <a:pt x="3687" y="2150"/>
                  </a:lnTo>
                  <a:lnTo>
                    <a:pt x="3941" y="3379"/>
                  </a:lnTo>
                  <a:cubicBezTo>
                    <a:pt x="3679" y="3611"/>
                    <a:pt x="3367" y="3779"/>
                    <a:pt x="3025" y="3866"/>
                  </a:cubicBezTo>
                  <a:cubicBezTo>
                    <a:pt x="2909" y="3890"/>
                    <a:pt x="2793" y="3902"/>
                    <a:pt x="2679" y="3902"/>
                  </a:cubicBezTo>
                  <a:cubicBezTo>
                    <a:pt x="1943" y="3902"/>
                    <a:pt x="1301" y="3409"/>
                    <a:pt x="1150" y="2666"/>
                  </a:cubicBezTo>
                  <a:cubicBezTo>
                    <a:pt x="968" y="1801"/>
                    <a:pt x="1520" y="1009"/>
                    <a:pt x="2393" y="827"/>
                  </a:cubicBezTo>
                  <a:cubicBezTo>
                    <a:pt x="2517" y="802"/>
                    <a:pt x="2642" y="790"/>
                    <a:pt x="2768" y="790"/>
                  </a:cubicBezTo>
                  <a:cubicBezTo>
                    <a:pt x="3119" y="790"/>
                    <a:pt x="3468" y="887"/>
                    <a:pt x="3774" y="1074"/>
                  </a:cubicBezTo>
                  <a:lnTo>
                    <a:pt x="4137" y="340"/>
                  </a:lnTo>
                  <a:cubicBezTo>
                    <a:pt x="3722" y="116"/>
                    <a:pt x="3257" y="1"/>
                    <a:pt x="27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502375" y="1597275"/>
              <a:ext cx="154850" cy="203025"/>
            </a:xfrm>
            <a:custGeom>
              <a:avLst/>
              <a:gdLst/>
              <a:ahLst/>
              <a:cxnLst/>
              <a:rect l="l" t="t" r="r" b="b"/>
              <a:pathLst>
                <a:path w="6194" h="8121" extrusionOk="0">
                  <a:moveTo>
                    <a:pt x="5045" y="1"/>
                  </a:moveTo>
                  <a:lnTo>
                    <a:pt x="3686" y="219"/>
                  </a:lnTo>
                  <a:lnTo>
                    <a:pt x="4173" y="3265"/>
                  </a:lnTo>
                  <a:lnTo>
                    <a:pt x="625" y="3832"/>
                  </a:lnTo>
                  <a:lnTo>
                    <a:pt x="138" y="793"/>
                  </a:lnTo>
                  <a:lnTo>
                    <a:pt x="0" y="815"/>
                  </a:lnTo>
                  <a:lnTo>
                    <a:pt x="0" y="8121"/>
                  </a:lnTo>
                  <a:lnTo>
                    <a:pt x="1287" y="7910"/>
                  </a:lnTo>
                  <a:lnTo>
                    <a:pt x="822" y="5024"/>
                  </a:lnTo>
                  <a:lnTo>
                    <a:pt x="4369" y="4450"/>
                  </a:lnTo>
                  <a:lnTo>
                    <a:pt x="4834" y="7336"/>
                  </a:lnTo>
                  <a:lnTo>
                    <a:pt x="6194" y="7118"/>
                  </a:lnTo>
                  <a:lnTo>
                    <a:pt x="504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1696306" y="1351399"/>
              <a:ext cx="91250" cy="95075"/>
            </a:xfrm>
            <a:custGeom>
              <a:avLst/>
              <a:gdLst/>
              <a:ahLst/>
              <a:cxnLst/>
              <a:rect l="l" t="t" r="r" b="b"/>
              <a:pathLst>
                <a:path w="3650" h="3803" extrusionOk="0">
                  <a:moveTo>
                    <a:pt x="1324" y="1"/>
                  </a:moveTo>
                  <a:lnTo>
                    <a:pt x="0" y="2647"/>
                  </a:lnTo>
                  <a:lnTo>
                    <a:pt x="509" y="2894"/>
                  </a:lnTo>
                  <a:lnTo>
                    <a:pt x="1047" y="1826"/>
                  </a:lnTo>
                  <a:lnTo>
                    <a:pt x="2363" y="2480"/>
                  </a:lnTo>
                  <a:lnTo>
                    <a:pt x="1825" y="3556"/>
                  </a:lnTo>
                  <a:lnTo>
                    <a:pt x="2334" y="3803"/>
                  </a:lnTo>
                  <a:lnTo>
                    <a:pt x="3650" y="1164"/>
                  </a:lnTo>
                  <a:lnTo>
                    <a:pt x="3141" y="910"/>
                  </a:lnTo>
                  <a:lnTo>
                    <a:pt x="2581" y="2036"/>
                  </a:lnTo>
                  <a:lnTo>
                    <a:pt x="1265" y="1382"/>
                  </a:lnTo>
                  <a:lnTo>
                    <a:pt x="1825" y="255"/>
                  </a:lnTo>
                  <a:lnTo>
                    <a:pt x="132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1114850" y="2268825"/>
              <a:ext cx="69450" cy="72525"/>
            </a:xfrm>
            <a:custGeom>
              <a:avLst/>
              <a:gdLst/>
              <a:ahLst/>
              <a:cxnLst/>
              <a:rect l="l" t="t" r="r" b="b"/>
              <a:pathLst>
                <a:path w="2778" h="2901" extrusionOk="0">
                  <a:moveTo>
                    <a:pt x="1003" y="0"/>
                  </a:moveTo>
                  <a:lnTo>
                    <a:pt x="0" y="2014"/>
                  </a:lnTo>
                  <a:lnTo>
                    <a:pt x="385" y="2203"/>
                  </a:lnTo>
                  <a:lnTo>
                    <a:pt x="792" y="1389"/>
                  </a:lnTo>
                  <a:lnTo>
                    <a:pt x="1796" y="1890"/>
                  </a:lnTo>
                  <a:lnTo>
                    <a:pt x="1389" y="2704"/>
                  </a:lnTo>
                  <a:lnTo>
                    <a:pt x="1774" y="2901"/>
                  </a:lnTo>
                  <a:lnTo>
                    <a:pt x="2777" y="887"/>
                  </a:lnTo>
                  <a:lnTo>
                    <a:pt x="2392" y="698"/>
                  </a:lnTo>
                  <a:lnTo>
                    <a:pt x="1963" y="1556"/>
                  </a:lnTo>
                  <a:lnTo>
                    <a:pt x="960" y="1054"/>
                  </a:lnTo>
                  <a:lnTo>
                    <a:pt x="1389" y="196"/>
                  </a:lnTo>
                  <a:lnTo>
                    <a:pt x="100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653400" y="1844450"/>
              <a:ext cx="70175" cy="113425"/>
            </a:xfrm>
            <a:custGeom>
              <a:avLst/>
              <a:gdLst/>
              <a:ahLst/>
              <a:cxnLst/>
              <a:rect l="l" t="t" r="r" b="b"/>
              <a:pathLst>
                <a:path w="2807" h="4537" extrusionOk="0">
                  <a:moveTo>
                    <a:pt x="2014" y="0"/>
                  </a:moveTo>
                  <a:lnTo>
                    <a:pt x="0" y="4151"/>
                  </a:lnTo>
                  <a:lnTo>
                    <a:pt x="793" y="4537"/>
                  </a:lnTo>
                  <a:lnTo>
                    <a:pt x="2806" y="386"/>
                  </a:lnTo>
                  <a:lnTo>
                    <a:pt x="20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1004350" y="1572550"/>
              <a:ext cx="116150" cy="59100"/>
            </a:xfrm>
            <a:custGeom>
              <a:avLst/>
              <a:gdLst/>
              <a:ahLst/>
              <a:cxnLst/>
              <a:rect l="l" t="t" r="r" b="b"/>
              <a:pathLst>
                <a:path w="4646" h="2364" extrusionOk="0">
                  <a:moveTo>
                    <a:pt x="4355" y="1"/>
                  </a:moveTo>
                  <a:lnTo>
                    <a:pt x="0" y="1528"/>
                  </a:lnTo>
                  <a:lnTo>
                    <a:pt x="291" y="2364"/>
                  </a:lnTo>
                  <a:lnTo>
                    <a:pt x="4645" y="837"/>
                  </a:lnTo>
                  <a:lnTo>
                    <a:pt x="435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1674700" y="1614371"/>
              <a:ext cx="38375" cy="74350"/>
            </a:xfrm>
            <a:custGeom>
              <a:avLst/>
              <a:gdLst/>
              <a:ahLst/>
              <a:cxnLst/>
              <a:rect l="l" t="t" r="r" b="b"/>
              <a:pathLst>
                <a:path w="1535" h="2974" extrusionOk="0">
                  <a:moveTo>
                    <a:pt x="539" y="0"/>
                  </a:moveTo>
                  <a:lnTo>
                    <a:pt x="1" y="197"/>
                  </a:lnTo>
                  <a:lnTo>
                    <a:pt x="1004" y="2974"/>
                  </a:lnTo>
                  <a:lnTo>
                    <a:pt x="1534" y="2777"/>
                  </a:lnTo>
                  <a:lnTo>
                    <a:pt x="53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1681325" y="2242650"/>
              <a:ext cx="42375" cy="55275"/>
            </a:xfrm>
            <a:custGeom>
              <a:avLst/>
              <a:gdLst/>
              <a:ahLst/>
              <a:cxnLst/>
              <a:rect l="l" t="t" r="r" b="b"/>
              <a:pathLst>
                <a:path w="1695" h="2211" extrusionOk="0">
                  <a:moveTo>
                    <a:pt x="371" y="0"/>
                  </a:moveTo>
                  <a:lnTo>
                    <a:pt x="1" y="255"/>
                  </a:lnTo>
                  <a:lnTo>
                    <a:pt x="1324" y="2210"/>
                  </a:lnTo>
                  <a:lnTo>
                    <a:pt x="1695" y="1956"/>
                  </a:lnTo>
                  <a:lnTo>
                    <a:pt x="37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762625" y="1999825"/>
              <a:ext cx="118525" cy="116250"/>
            </a:xfrm>
            <a:custGeom>
              <a:avLst/>
              <a:gdLst/>
              <a:ahLst/>
              <a:cxnLst/>
              <a:rect l="l" t="t" r="r" b="b"/>
              <a:pathLst>
                <a:path w="4741" h="4650" extrusionOk="0">
                  <a:moveTo>
                    <a:pt x="2792" y="1"/>
                  </a:moveTo>
                  <a:lnTo>
                    <a:pt x="2305" y="619"/>
                  </a:lnTo>
                  <a:lnTo>
                    <a:pt x="3555" y="1608"/>
                  </a:lnTo>
                  <a:lnTo>
                    <a:pt x="2087" y="3461"/>
                  </a:lnTo>
                  <a:cubicBezTo>
                    <a:pt x="1926" y="3656"/>
                    <a:pt x="1750" y="3753"/>
                    <a:pt x="1570" y="3753"/>
                  </a:cubicBezTo>
                  <a:cubicBezTo>
                    <a:pt x="1442" y="3753"/>
                    <a:pt x="1312" y="3704"/>
                    <a:pt x="1185" y="3607"/>
                  </a:cubicBezTo>
                  <a:cubicBezTo>
                    <a:pt x="953" y="3418"/>
                    <a:pt x="771" y="3047"/>
                    <a:pt x="742" y="2589"/>
                  </a:cubicBezTo>
                  <a:lnTo>
                    <a:pt x="0" y="2851"/>
                  </a:lnTo>
                  <a:cubicBezTo>
                    <a:pt x="0" y="3403"/>
                    <a:pt x="248" y="3934"/>
                    <a:pt x="691" y="4276"/>
                  </a:cubicBezTo>
                  <a:cubicBezTo>
                    <a:pt x="1004" y="4524"/>
                    <a:pt x="1329" y="4650"/>
                    <a:pt x="1645" y="4650"/>
                  </a:cubicBezTo>
                  <a:cubicBezTo>
                    <a:pt x="2050" y="4650"/>
                    <a:pt x="2440" y="4444"/>
                    <a:pt x="2770" y="4028"/>
                  </a:cubicBezTo>
                  <a:lnTo>
                    <a:pt x="4740" y="1549"/>
                  </a:lnTo>
                  <a:lnTo>
                    <a:pt x="279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993975" y="1274875"/>
              <a:ext cx="148325" cy="153775"/>
            </a:xfrm>
            <a:custGeom>
              <a:avLst/>
              <a:gdLst/>
              <a:ahLst/>
              <a:cxnLst/>
              <a:rect l="l" t="t" r="r" b="b"/>
              <a:pathLst>
                <a:path w="5933" h="6151" extrusionOk="0">
                  <a:moveTo>
                    <a:pt x="2676" y="0"/>
                  </a:moveTo>
                  <a:lnTo>
                    <a:pt x="1" y="3759"/>
                  </a:lnTo>
                  <a:lnTo>
                    <a:pt x="720" y="4275"/>
                  </a:lnTo>
                  <a:lnTo>
                    <a:pt x="1396" y="3323"/>
                  </a:lnTo>
                  <a:lnTo>
                    <a:pt x="2465" y="3090"/>
                  </a:lnTo>
                  <a:lnTo>
                    <a:pt x="2494" y="5532"/>
                  </a:lnTo>
                  <a:lnTo>
                    <a:pt x="3367" y="6150"/>
                  </a:lnTo>
                  <a:lnTo>
                    <a:pt x="3374" y="2886"/>
                  </a:lnTo>
                  <a:lnTo>
                    <a:pt x="5933" y="2319"/>
                  </a:lnTo>
                  <a:lnTo>
                    <a:pt x="5097" y="1723"/>
                  </a:lnTo>
                  <a:lnTo>
                    <a:pt x="2087" y="2348"/>
                  </a:lnTo>
                  <a:lnTo>
                    <a:pt x="2087" y="2348"/>
                  </a:lnTo>
                  <a:lnTo>
                    <a:pt x="3396" y="509"/>
                  </a:lnTo>
                  <a:lnTo>
                    <a:pt x="267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502375" y="2008025"/>
              <a:ext cx="35275" cy="30725"/>
            </a:xfrm>
            <a:custGeom>
              <a:avLst/>
              <a:gdLst/>
              <a:ahLst/>
              <a:cxnLst/>
              <a:rect l="l" t="t" r="r" b="b"/>
              <a:pathLst>
                <a:path w="1411" h="1229" extrusionOk="0">
                  <a:moveTo>
                    <a:pt x="1156" y="0"/>
                  </a:moveTo>
                  <a:lnTo>
                    <a:pt x="0" y="385"/>
                  </a:lnTo>
                  <a:lnTo>
                    <a:pt x="0" y="1229"/>
                  </a:lnTo>
                  <a:lnTo>
                    <a:pt x="1410" y="756"/>
                  </a:lnTo>
                  <a:lnTo>
                    <a:pt x="115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1344550" y="1981300"/>
              <a:ext cx="93825" cy="89975"/>
            </a:xfrm>
            <a:custGeom>
              <a:avLst/>
              <a:gdLst/>
              <a:ahLst/>
              <a:cxnLst/>
              <a:rect l="l" t="t" r="r" b="b"/>
              <a:pathLst>
                <a:path w="3753" h="3599" extrusionOk="0">
                  <a:moveTo>
                    <a:pt x="3076" y="0"/>
                  </a:moveTo>
                  <a:lnTo>
                    <a:pt x="2444" y="153"/>
                  </a:lnTo>
                  <a:lnTo>
                    <a:pt x="1978" y="2203"/>
                  </a:lnTo>
                  <a:lnTo>
                    <a:pt x="641" y="575"/>
                  </a:lnTo>
                  <a:lnTo>
                    <a:pt x="1" y="727"/>
                  </a:lnTo>
                  <a:lnTo>
                    <a:pt x="677" y="3599"/>
                  </a:lnTo>
                  <a:lnTo>
                    <a:pt x="1186" y="3475"/>
                  </a:lnTo>
                  <a:lnTo>
                    <a:pt x="706" y="1425"/>
                  </a:lnTo>
                  <a:lnTo>
                    <a:pt x="1971" y="2981"/>
                  </a:lnTo>
                  <a:lnTo>
                    <a:pt x="2327" y="2901"/>
                  </a:lnTo>
                  <a:lnTo>
                    <a:pt x="2763" y="946"/>
                  </a:lnTo>
                  <a:lnTo>
                    <a:pt x="3250" y="2996"/>
                  </a:lnTo>
                  <a:lnTo>
                    <a:pt x="3752" y="2879"/>
                  </a:lnTo>
                  <a:lnTo>
                    <a:pt x="307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502375" y="838700"/>
              <a:ext cx="53800" cy="184475"/>
            </a:xfrm>
            <a:custGeom>
              <a:avLst/>
              <a:gdLst/>
              <a:ahLst/>
              <a:cxnLst/>
              <a:rect l="l" t="t" r="r" b="b"/>
              <a:pathLst>
                <a:path w="2152" h="7379" extrusionOk="0">
                  <a:moveTo>
                    <a:pt x="611" y="0"/>
                  </a:moveTo>
                  <a:lnTo>
                    <a:pt x="0" y="749"/>
                  </a:lnTo>
                  <a:lnTo>
                    <a:pt x="0" y="2653"/>
                  </a:lnTo>
                  <a:lnTo>
                    <a:pt x="458" y="2079"/>
                  </a:lnTo>
                  <a:lnTo>
                    <a:pt x="0" y="4107"/>
                  </a:lnTo>
                  <a:lnTo>
                    <a:pt x="0" y="7255"/>
                  </a:lnTo>
                  <a:lnTo>
                    <a:pt x="553" y="7379"/>
                  </a:lnTo>
                  <a:lnTo>
                    <a:pt x="2152" y="349"/>
                  </a:lnTo>
                  <a:lnTo>
                    <a:pt x="61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1288775" y="843950"/>
              <a:ext cx="260625" cy="262825"/>
            </a:xfrm>
            <a:custGeom>
              <a:avLst/>
              <a:gdLst/>
              <a:ahLst/>
              <a:cxnLst/>
              <a:rect l="l" t="t" r="r" b="b"/>
              <a:pathLst>
                <a:path w="10425" h="10513" extrusionOk="0">
                  <a:moveTo>
                    <a:pt x="4755" y="1"/>
                  </a:moveTo>
                  <a:lnTo>
                    <a:pt x="3780" y="1244"/>
                  </a:lnTo>
                  <a:lnTo>
                    <a:pt x="6019" y="5875"/>
                  </a:lnTo>
                  <a:lnTo>
                    <a:pt x="982" y="4799"/>
                  </a:lnTo>
                  <a:lnTo>
                    <a:pt x="0" y="6057"/>
                  </a:lnTo>
                  <a:lnTo>
                    <a:pt x="5663" y="10513"/>
                  </a:lnTo>
                  <a:lnTo>
                    <a:pt x="6456" y="9502"/>
                  </a:lnTo>
                  <a:lnTo>
                    <a:pt x="2406" y="6325"/>
                  </a:lnTo>
                  <a:lnTo>
                    <a:pt x="2406" y="6325"/>
                  </a:lnTo>
                  <a:lnTo>
                    <a:pt x="7190" y="7372"/>
                  </a:lnTo>
                  <a:lnTo>
                    <a:pt x="7742" y="6667"/>
                  </a:lnTo>
                  <a:lnTo>
                    <a:pt x="5591" y="2269"/>
                  </a:lnTo>
                  <a:lnTo>
                    <a:pt x="9647" y="5439"/>
                  </a:lnTo>
                  <a:lnTo>
                    <a:pt x="10425" y="4450"/>
                  </a:lnTo>
                  <a:lnTo>
                    <a:pt x="475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1313475" y="1671725"/>
              <a:ext cx="130700" cy="117200"/>
            </a:xfrm>
            <a:custGeom>
              <a:avLst/>
              <a:gdLst/>
              <a:ahLst/>
              <a:cxnLst/>
              <a:rect l="l" t="t" r="r" b="b"/>
              <a:pathLst>
                <a:path w="5228" h="4688" extrusionOk="0">
                  <a:moveTo>
                    <a:pt x="2620" y="780"/>
                  </a:moveTo>
                  <a:cubicBezTo>
                    <a:pt x="2936" y="780"/>
                    <a:pt x="3262" y="879"/>
                    <a:pt x="3556" y="1101"/>
                  </a:cubicBezTo>
                  <a:cubicBezTo>
                    <a:pt x="4653" y="1937"/>
                    <a:pt x="4203" y="3682"/>
                    <a:pt x="2829" y="3878"/>
                  </a:cubicBezTo>
                  <a:cubicBezTo>
                    <a:pt x="2757" y="3888"/>
                    <a:pt x="2687" y="3892"/>
                    <a:pt x="2616" y="3892"/>
                  </a:cubicBezTo>
                  <a:cubicBezTo>
                    <a:pt x="1851" y="3892"/>
                    <a:pt x="1183" y="3326"/>
                    <a:pt x="1069" y="2540"/>
                  </a:cubicBezTo>
                  <a:cubicBezTo>
                    <a:pt x="936" y="1537"/>
                    <a:pt x="1744" y="780"/>
                    <a:pt x="2620" y="780"/>
                  </a:cubicBezTo>
                  <a:close/>
                  <a:moveTo>
                    <a:pt x="2672" y="1"/>
                  </a:moveTo>
                  <a:cubicBezTo>
                    <a:pt x="2551" y="1"/>
                    <a:pt x="2429" y="9"/>
                    <a:pt x="2305" y="25"/>
                  </a:cubicBezTo>
                  <a:cubicBezTo>
                    <a:pt x="924" y="207"/>
                    <a:pt x="1" y="1341"/>
                    <a:pt x="175" y="2664"/>
                  </a:cubicBezTo>
                  <a:cubicBezTo>
                    <a:pt x="334" y="3863"/>
                    <a:pt x="1338" y="4687"/>
                    <a:pt x="2559" y="4687"/>
                  </a:cubicBezTo>
                  <a:cubicBezTo>
                    <a:pt x="2679" y="4687"/>
                    <a:pt x="2800" y="4679"/>
                    <a:pt x="2923" y="4663"/>
                  </a:cubicBezTo>
                  <a:cubicBezTo>
                    <a:pt x="4304" y="4481"/>
                    <a:pt x="5228" y="3325"/>
                    <a:pt x="5046" y="2017"/>
                  </a:cubicBezTo>
                  <a:cubicBezTo>
                    <a:pt x="4894" y="819"/>
                    <a:pt x="3892" y="1"/>
                    <a:pt x="267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551250" y="2321025"/>
              <a:ext cx="71275" cy="63875"/>
            </a:xfrm>
            <a:custGeom>
              <a:avLst/>
              <a:gdLst/>
              <a:ahLst/>
              <a:cxnLst/>
              <a:rect l="l" t="t" r="r" b="b"/>
              <a:pathLst>
                <a:path w="2851" h="2555" extrusionOk="0">
                  <a:moveTo>
                    <a:pt x="1425" y="425"/>
                  </a:moveTo>
                  <a:cubicBezTo>
                    <a:pt x="1598" y="425"/>
                    <a:pt x="1776" y="480"/>
                    <a:pt x="1934" y="602"/>
                  </a:cubicBezTo>
                  <a:cubicBezTo>
                    <a:pt x="2538" y="1060"/>
                    <a:pt x="2291" y="2012"/>
                    <a:pt x="1542" y="2114"/>
                  </a:cubicBezTo>
                  <a:cubicBezTo>
                    <a:pt x="1502" y="2120"/>
                    <a:pt x="1462" y="2122"/>
                    <a:pt x="1423" y="2122"/>
                  </a:cubicBezTo>
                  <a:cubicBezTo>
                    <a:pt x="1006" y="2122"/>
                    <a:pt x="642" y="1812"/>
                    <a:pt x="582" y="1387"/>
                  </a:cubicBezTo>
                  <a:cubicBezTo>
                    <a:pt x="508" y="838"/>
                    <a:pt x="949" y="425"/>
                    <a:pt x="1425" y="425"/>
                  </a:cubicBezTo>
                  <a:close/>
                  <a:moveTo>
                    <a:pt x="1450" y="1"/>
                  </a:moveTo>
                  <a:cubicBezTo>
                    <a:pt x="1387" y="1"/>
                    <a:pt x="1323" y="5"/>
                    <a:pt x="1258" y="13"/>
                  </a:cubicBezTo>
                  <a:cubicBezTo>
                    <a:pt x="502" y="107"/>
                    <a:pt x="1" y="733"/>
                    <a:pt x="95" y="1452"/>
                  </a:cubicBezTo>
                  <a:cubicBezTo>
                    <a:pt x="182" y="2104"/>
                    <a:pt x="730" y="2555"/>
                    <a:pt x="1402" y="2555"/>
                  </a:cubicBezTo>
                  <a:cubicBezTo>
                    <a:pt x="1464" y="2555"/>
                    <a:pt x="1528" y="2551"/>
                    <a:pt x="1593" y="2543"/>
                  </a:cubicBezTo>
                  <a:cubicBezTo>
                    <a:pt x="2342" y="2441"/>
                    <a:pt x="2850" y="1816"/>
                    <a:pt x="2756" y="1096"/>
                  </a:cubicBezTo>
                  <a:cubicBezTo>
                    <a:pt x="2663" y="445"/>
                    <a:pt x="2115" y="1"/>
                    <a:pt x="145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1410725" y="1384300"/>
              <a:ext cx="134150" cy="148800"/>
            </a:xfrm>
            <a:custGeom>
              <a:avLst/>
              <a:gdLst/>
              <a:ahLst/>
              <a:cxnLst/>
              <a:rect l="l" t="t" r="r" b="b"/>
              <a:pathLst>
                <a:path w="5366" h="5952" extrusionOk="0">
                  <a:moveTo>
                    <a:pt x="2675" y="814"/>
                  </a:moveTo>
                  <a:cubicBezTo>
                    <a:pt x="2786" y="814"/>
                    <a:pt x="2898" y="826"/>
                    <a:pt x="3010" y="850"/>
                  </a:cubicBezTo>
                  <a:cubicBezTo>
                    <a:pt x="3838" y="1032"/>
                    <a:pt x="4376" y="1846"/>
                    <a:pt x="4209" y="2675"/>
                  </a:cubicBezTo>
                  <a:lnTo>
                    <a:pt x="4202" y="2675"/>
                  </a:lnTo>
                  <a:cubicBezTo>
                    <a:pt x="4050" y="3401"/>
                    <a:pt x="3405" y="3902"/>
                    <a:pt x="2690" y="3902"/>
                  </a:cubicBezTo>
                  <a:cubicBezTo>
                    <a:pt x="2582" y="3902"/>
                    <a:pt x="2473" y="3891"/>
                    <a:pt x="2363" y="3867"/>
                  </a:cubicBezTo>
                  <a:cubicBezTo>
                    <a:pt x="1527" y="3685"/>
                    <a:pt x="989" y="2857"/>
                    <a:pt x="1171" y="2013"/>
                  </a:cubicBezTo>
                  <a:cubicBezTo>
                    <a:pt x="1334" y="1297"/>
                    <a:pt x="1970" y="814"/>
                    <a:pt x="2675" y="814"/>
                  </a:cubicBezTo>
                  <a:close/>
                  <a:moveTo>
                    <a:pt x="2589" y="0"/>
                  </a:moveTo>
                  <a:cubicBezTo>
                    <a:pt x="1470" y="0"/>
                    <a:pt x="518" y="714"/>
                    <a:pt x="276" y="1824"/>
                  </a:cubicBezTo>
                  <a:cubicBezTo>
                    <a:pt x="0" y="3126"/>
                    <a:pt x="814" y="4325"/>
                    <a:pt x="2159" y="4630"/>
                  </a:cubicBezTo>
                  <a:cubicBezTo>
                    <a:pt x="2363" y="5321"/>
                    <a:pt x="2799" y="5794"/>
                    <a:pt x="3380" y="5917"/>
                  </a:cubicBezTo>
                  <a:cubicBezTo>
                    <a:pt x="3503" y="5940"/>
                    <a:pt x="3627" y="5952"/>
                    <a:pt x="3750" y="5952"/>
                  </a:cubicBezTo>
                  <a:cubicBezTo>
                    <a:pt x="4094" y="5952"/>
                    <a:pt x="4435" y="5863"/>
                    <a:pt x="4740" y="5692"/>
                  </a:cubicBezTo>
                  <a:lnTo>
                    <a:pt x="4529" y="5037"/>
                  </a:lnTo>
                  <a:cubicBezTo>
                    <a:pt x="4260" y="5163"/>
                    <a:pt x="4009" y="5235"/>
                    <a:pt x="3801" y="5235"/>
                  </a:cubicBezTo>
                  <a:cubicBezTo>
                    <a:pt x="3745" y="5235"/>
                    <a:pt x="3692" y="5230"/>
                    <a:pt x="3642" y="5219"/>
                  </a:cubicBezTo>
                  <a:cubicBezTo>
                    <a:pt x="3395" y="5161"/>
                    <a:pt x="3191" y="4972"/>
                    <a:pt x="3032" y="4689"/>
                  </a:cubicBezTo>
                  <a:cubicBezTo>
                    <a:pt x="4042" y="4594"/>
                    <a:pt x="4871" y="3860"/>
                    <a:pt x="5089" y="2871"/>
                  </a:cubicBezTo>
                  <a:cubicBezTo>
                    <a:pt x="5365" y="1577"/>
                    <a:pt x="4544" y="363"/>
                    <a:pt x="3177" y="65"/>
                  </a:cubicBezTo>
                  <a:cubicBezTo>
                    <a:pt x="2978" y="21"/>
                    <a:pt x="2781" y="0"/>
                    <a:pt x="258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1523943" y="1838648"/>
              <a:ext cx="64000" cy="65125"/>
            </a:xfrm>
            <a:custGeom>
              <a:avLst/>
              <a:gdLst/>
              <a:ahLst/>
              <a:cxnLst/>
              <a:rect l="l" t="t" r="r" b="b"/>
              <a:pathLst>
                <a:path w="2560" h="2605" extrusionOk="0">
                  <a:moveTo>
                    <a:pt x="1286" y="405"/>
                  </a:moveTo>
                  <a:cubicBezTo>
                    <a:pt x="1487" y="405"/>
                    <a:pt x="1627" y="503"/>
                    <a:pt x="1687" y="714"/>
                  </a:cubicBezTo>
                  <a:cubicBezTo>
                    <a:pt x="1760" y="998"/>
                    <a:pt x="1621" y="1187"/>
                    <a:pt x="1294" y="1281"/>
                  </a:cubicBezTo>
                  <a:lnTo>
                    <a:pt x="778" y="1427"/>
                  </a:lnTo>
                  <a:lnTo>
                    <a:pt x="545" y="591"/>
                  </a:lnTo>
                  <a:lnTo>
                    <a:pt x="1062" y="438"/>
                  </a:lnTo>
                  <a:cubicBezTo>
                    <a:pt x="1143" y="416"/>
                    <a:pt x="1218" y="405"/>
                    <a:pt x="1286" y="405"/>
                  </a:cubicBezTo>
                  <a:close/>
                  <a:moveTo>
                    <a:pt x="1335" y="1"/>
                  </a:moveTo>
                  <a:cubicBezTo>
                    <a:pt x="1216" y="1"/>
                    <a:pt x="1086" y="20"/>
                    <a:pt x="945" y="60"/>
                  </a:cubicBezTo>
                  <a:lnTo>
                    <a:pt x="0" y="336"/>
                  </a:lnTo>
                  <a:lnTo>
                    <a:pt x="647" y="2604"/>
                  </a:lnTo>
                  <a:lnTo>
                    <a:pt x="1083" y="2481"/>
                  </a:lnTo>
                  <a:lnTo>
                    <a:pt x="887" y="1812"/>
                  </a:lnTo>
                  <a:lnTo>
                    <a:pt x="1403" y="1667"/>
                  </a:lnTo>
                  <a:cubicBezTo>
                    <a:pt x="1432" y="1659"/>
                    <a:pt x="1454" y="1652"/>
                    <a:pt x="1483" y="1638"/>
                  </a:cubicBezTo>
                  <a:lnTo>
                    <a:pt x="2065" y="2197"/>
                  </a:lnTo>
                  <a:lnTo>
                    <a:pt x="2559" y="2059"/>
                  </a:lnTo>
                  <a:lnTo>
                    <a:pt x="1847" y="1449"/>
                  </a:lnTo>
                  <a:cubicBezTo>
                    <a:pt x="2108" y="1238"/>
                    <a:pt x="2196" y="940"/>
                    <a:pt x="2094" y="583"/>
                  </a:cubicBezTo>
                  <a:cubicBezTo>
                    <a:pt x="1983" y="201"/>
                    <a:pt x="1716" y="1"/>
                    <a:pt x="133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1587943" y="1993401"/>
              <a:ext cx="49825" cy="59975"/>
            </a:xfrm>
            <a:custGeom>
              <a:avLst/>
              <a:gdLst/>
              <a:ahLst/>
              <a:cxnLst/>
              <a:rect l="l" t="t" r="r" b="b"/>
              <a:pathLst>
                <a:path w="1993" h="2399" extrusionOk="0">
                  <a:moveTo>
                    <a:pt x="1046" y="1"/>
                  </a:moveTo>
                  <a:cubicBezTo>
                    <a:pt x="578" y="1"/>
                    <a:pt x="253" y="235"/>
                    <a:pt x="226" y="622"/>
                  </a:cubicBezTo>
                  <a:cubicBezTo>
                    <a:pt x="175" y="1458"/>
                    <a:pt x="1462" y="1255"/>
                    <a:pt x="1425" y="1749"/>
                  </a:cubicBezTo>
                  <a:cubicBezTo>
                    <a:pt x="1419" y="1899"/>
                    <a:pt x="1289" y="1985"/>
                    <a:pt x="1083" y="1985"/>
                  </a:cubicBezTo>
                  <a:cubicBezTo>
                    <a:pt x="1060" y="1985"/>
                    <a:pt x="1036" y="1984"/>
                    <a:pt x="1011" y="1982"/>
                  </a:cubicBezTo>
                  <a:cubicBezTo>
                    <a:pt x="705" y="1945"/>
                    <a:pt x="429" y="1807"/>
                    <a:pt x="218" y="1589"/>
                  </a:cubicBezTo>
                  <a:lnTo>
                    <a:pt x="0" y="1953"/>
                  </a:lnTo>
                  <a:cubicBezTo>
                    <a:pt x="262" y="2214"/>
                    <a:pt x="611" y="2367"/>
                    <a:pt x="974" y="2396"/>
                  </a:cubicBezTo>
                  <a:cubicBezTo>
                    <a:pt x="1004" y="2398"/>
                    <a:pt x="1033" y="2398"/>
                    <a:pt x="1061" y="2398"/>
                  </a:cubicBezTo>
                  <a:cubicBezTo>
                    <a:pt x="1541" y="2398"/>
                    <a:pt x="1899" y="2168"/>
                    <a:pt x="1920" y="1756"/>
                  </a:cubicBezTo>
                  <a:cubicBezTo>
                    <a:pt x="1978" y="913"/>
                    <a:pt x="698" y="1087"/>
                    <a:pt x="727" y="615"/>
                  </a:cubicBezTo>
                  <a:cubicBezTo>
                    <a:pt x="734" y="482"/>
                    <a:pt x="857" y="410"/>
                    <a:pt x="1039" y="410"/>
                  </a:cubicBezTo>
                  <a:cubicBezTo>
                    <a:pt x="1056" y="410"/>
                    <a:pt x="1073" y="410"/>
                    <a:pt x="1091" y="411"/>
                  </a:cubicBezTo>
                  <a:cubicBezTo>
                    <a:pt x="1338" y="440"/>
                    <a:pt x="1578" y="535"/>
                    <a:pt x="1781" y="680"/>
                  </a:cubicBezTo>
                  <a:lnTo>
                    <a:pt x="1992" y="302"/>
                  </a:lnTo>
                  <a:cubicBezTo>
                    <a:pt x="1745" y="128"/>
                    <a:pt x="1454" y="19"/>
                    <a:pt x="1149" y="4"/>
                  </a:cubicBezTo>
                  <a:cubicBezTo>
                    <a:pt x="1114" y="2"/>
                    <a:pt x="1080" y="1"/>
                    <a:pt x="104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1275675" y="2427600"/>
              <a:ext cx="44750" cy="34800"/>
            </a:xfrm>
            <a:custGeom>
              <a:avLst/>
              <a:gdLst/>
              <a:ahLst/>
              <a:cxnLst/>
              <a:rect l="l" t="t" r="r" b="b"/>
              <a:pathLst>
                <a:path w="1790" h="1392" extrusionOk="0">
                  <a:moveTo>
                    <a:pt x="869" y="0"/>
                  </a:moveTo>
                  <a:cubicBezTo>
                    <a:pt x="390" y="0"/>
                    <a:pt x="57" y="236"/>
                    <a:pt x="30" y="621"/>
                  </a:cubicBezTo>
                  <a:cubicBezTo>
                    <a:pt x="1" y="1137"/>
                    <a:pt x="473" y="1260"/>
                    <a:pt x="837" y="1391"/>
                  </a:cubicBezTo>
                  <a:lnTo>
                    <a:pt x="1644" y="1391"/>
                  </a:lnTo>
                  <a:cubicBezTo>
                    <a:pt x="1367" y="955"/>
                    <a:pt x="502" y="1006"/>
                    <a:pt x="531" y="613"/>
                  </a:cubicBezTo>
                  <a:cubicBezTo>
                    <a:pt x="538" y="475"/>
                    <a:pt x="670" y="409"/>
                    <a:pt x="864" y="409"/>
                  </a:cubicBezTo>
                  <a:cubicBezTo>
                    <a:pt x="874" y="409"/>
                    <a:pt x="884" y="409"/>
                    <a:pt x="895" y="410"/>
                  </a:cubicBezTo>
                  <a:cubicBezTo>
                    <a:pt x="1142" y="446"/>
                    <a:pt x="1382" y="541"/>
                    <a:pt x="1585" y="686"/>
                  </a:cubicBezTo>
                  <a:lnTo>
                    <a:pt x="1789" y="308"/>
                  </a:lnTo>
                  <a:cubicBezTo>
                    <a:pt x="1549" y="126"/>
                    <a:pt x="1258" y="25"/>
                    <a:pt x="953" y="3"/>
                  </a:cubicBezTo>
                  <a:cubicBezTo>
                    <a:pt x="924" y="1"/>
                    <a:pt x="896" y="0"/>
                    <a:pt x="86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502375" y="1217800"/>
              <a:ext cx="52900" cy="59650"/>
            </a:xfrm>
            <a:custGeom>
              <a:avLst/>
              <a:gdLst/>
              <a:ahLst/>
              <a:cxnLst/>
              <a:rect l="l" t="t" r="r" b="b"/>
              <a:pathLst>
                <a:path w="2116" h="2386" extrusionOk="0">
                  <a:moveTo>
                    <a:pt x="0" y="1"/>
                  </a:moveTo>
                  <a:lnTo>
                    <a:pt x="0" y="1455"/>
                  </a:lnTo>
                  <a:lnTo>
                    <a:pt x="1454" y="2385"/>
                  </a:lnTo>
                  <a:lnTo>
                    <a:pt x="2116" y="135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1065400" y="762350"/>
              <a:ext cx="182325" cy="215225"/>
            </a:xfrm>
            <a:custGeom>
              <a:avLst/>
              <a:gdLst/>
              <a:ahLst/>
              <a:cxnLst/>
              <a:rect l="l" t="t" r="r" b="b"/>
              <a:pathLst>
                <a:path w="7293" h="8609" extrusionOk="0">
                  <a:moveTo>
                    <a:pt x="2516" y="1"/>
                  </a:moveTo>
                  <a:lnTo>
                    <a:pt x="1" y="430"/>
                  </a:lnTo>
                  <a:lnTo>
                    <a:pt x="248" y="1898"/>
                  </a:lnTo>
                  <a:lnTo>
                    <a:pt x="2938" y="1440"/>
                  </a:lnTo>
                  <a:lnTo>
                    <a:pt x="4159" y="8608"/>
                  </a:lnTo>
                  <a:lnTo>
                    <a:pt x="5824" y="8325"/>
                  </a:lnTo>
                  <a:lnTo>
                    <a:pt x="4602" y="1157"/>
                  </a:lnTo>
                  <a:lnTo>
                    <a:pt x="7292" y="699"/>
                  </a:lnTo>
                  <a:lnTo>
                    <a:pt x="717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SECTION_TITLE_AND_DESCRIPTION_1"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13"/>
          <p:cNvSpPr/>
          <p:nvPr/>
        </p:nvSpPr>
        <p:spPr>
          <a:xfrm>
            <a:off x="-5050" y="-12775"/>
            <a:ext cx="1742400" cy="51564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5" name="Google Shape;325;p13"/>
          <p:cNvSpPr txBox="1">
            <a:spLocks noGrp="1"/>
          </p:cNvSpPr>
          <p:nvPr>
            <p:ph type="title"/>
          </p:nvPr>
        </p:nvSpPr>
        <p:spPr>
          <a:xfrm>
            <a:off x="2828492" y="1317960"/>
            <a:ext cx="2677200" cy="60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3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26" name="Google Shape;326;p13"/>
          <p:cNvSpPr txBox="1">
            <a:spLocks noGrp="1"/>
          </p:cNvSpPr>
          <p:nvPr>
            <p:ph type="subTitle" idx="1"/>
          </p:nvPr>
        </p:nvSpPr>
        <p:spPr>
          <a:xfrm>
            <a:off x="3103163" y="1769744"/>
            <a:ext cx="2127900" cy="60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27" name="Google Shape;327;p13"/>
          <p:cNvSpPr txBox="1">
            <a:spLocks noGrp="1"/>
          </p:cNvSpPr>
          <p:nvPr>
            <p:ph type="title" idx="2" hasCustomPrompt="1"/>
          </p:nvPr>
        </p:nvSpPr>
        <p:spPr>
          <a:xfrm>
            <a:off x="3206188" y="603472"/>
            <a:ext cx="1921800" cy="89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500" u="sng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 u="sng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 u="sng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 u="sng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 u="sng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 u="sng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 u="sng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 u="sng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 u="sng"/>
            </a:lvl9pPr>
          </a:lstStyle>
          <a:p>
            <a:r>
              <a:t>xx%</a:t>
            </a:r>
          </a:p>
        </p:txBody>
      </p:sp>
      <p:sp>
        <p:nvSpPr>
          <p:cNvPr id="328" name="Google Shape;328;p13"/>
          <p:cNvSpPr txBox="1">
            <a:spLocks noGrp="1"/>
          </p:cNvSpPr>
          <p:nvPr>
            <p:ph type="title" idx="3"/>
          </p:nvPr>
        </p:nvSpPr>
        <p:spPr>
          <a:xfrm>
            <a:off x="5371067" y="1317960"/>
            <a:ext cx="2677200" cy="60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3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29" name="Google Shape;329;p13"/>
          <p:cNvSpPr txBox="1">
            <a:spLocks noGrp="1"/>
          </p:cNvSpPr>
          <p:nvPr>
            <p:ph type="subTitle" idx="4"/>
          </p:nvPr>
        </p:nvSpPr>
        <p:spPr>
          <a:xfrm>
            <a:off x="5659238" y="1769744"/>
            <a:ext cx="2100900" cy="60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30" name="Google Shape;330;p13"/>
          <p:cNvSpPr txBox="1">
            <a:spLocks noGrp="1"/>
          </p:cNvSpPr>
          <p:nvPr>
            <p:ph type="title" idx="5" hasCustomPrompt="1"/>
          </p:nvPr>
        </p:nvSpPr>
        <p:spPr>
          <a:xfrm>
            <a:off x="5748763" y="603472"/>
            <a:ext cx="1921800" cy="89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500" u="sng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 u="sng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 u="sng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 u="sng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 u="sng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 u="sng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 u="sng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 u="sng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 u="sng"/>
            </a:lvl9pPr>
          </a:lstStyle>
          <a:p>
            <a:r>
              <a:t>xx%</a:t>
            </a:r>
          </a:p>
        </p:txBody>
      </p:sp>
      <p:sp>
        <p:nvSpPr>
          <p:cNvPr id="331" name="Google Shape;331;p13"/>
          <p:cNvSpPr txBox="1">
            <a:spLocks noGrp="1"/>
          </p:cNvSpPr>
          <p:nvPr>
            <p:ph type="title" idx="6"/>
          </p:nvPr>
        </p:nvSpPr>
        <p:spPr>
          <a:xfrm>
            <a:off x="2828492" y="3264523"/>
            <a:ext cx="2677200" cy="60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3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32" name="Google Shape;332;p13"/>
          <p:cNvSpPr txBox="1">
            <a:spLocks noGrp="1"/>
          </p:cNvSpPr>
          <p:nvPr>
            <p:ph type="subTitle" idx="7"/>
          </p:nvPr>
        </p:nvSpPr>
        <p:spPr>
          <a:xfrm>
            <a:off x="3103163" y="3716291"/>
            <a:ext cx="2127900" cy="60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33" name="Google Shape;333;p13"/>
          <p:cNvSpPr txBox="1">
            <a:spLocks noGrp="1"/>
          </p:cNvSpPr>
          <p:nvPr>
            <p:ph type="title" idx="8" hasCustomPrompt="1"/>
          </p:nvPr>
        </p:nvSpPr>
        <p:spPr>
          <a:xfrm>
            <a:off x="3206188" y="2550035"/>
            <a:ext cx="1921800" cy="89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500" u="sng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 u="sng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 u="sng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 u="sng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 u="sng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 u="sng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 u="sng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 u="sng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 u="sng"/>
            </a:lvl9pPr>
          </a:lstStyle>
          <a:p>
            <a:r>
              <a:t>xx%</a:t>
            </a:r>
          </a:p>
        </p:txBody>
      </p:sp>
      <p:sp>
        <p:nvSpPr>
          <p:cNvPr id="334" name="Google Shape;334;p13"/>
          <p:cNvSpPr txBox="1">
            <a:spLocks noGrp="1"/>
          </p:cNvSpPr>
          <p:nvPr>
            <p:ph type="title" idx="9"/>
          </p:nvPr>
        </p:nvSpPr>
        <p:spPr>
          <a:xfrm>
            <a:off x="5371067" y="3264523"/>
            <a:ext cx="2677200" cy="60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3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35" name="Google Shape;335;p13"/>
          <p:cNvSpPr txBox="1">
            <a:spLocks noGrp="1"/>
          </p:cNvSpPr>
          <p:nvPr>
            <p:ph type="subTitle" idx="13"/>
          </p:nvPr>
        </p:nvSpPr>
        <p:spPr>
          <a:xfrm>
            <a:off x="5659238" y="3716291"/>
            <a:ext cx="2100900" cy="60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36" name="Google Shape;336;p13"/>
          <p:cNvSpPr txBox="1">
            <a:spLocks noGrp="1"/>
          </p:cNvSpPr>
          <p:nvPr>
            <p:ph type="title" idx="14" hasCustomPrompt="1"/>
          </p:nvPr>
        </p:nvSpPr>
        <p:spPr>
          <a:xfrm>
            <a:off x="5748763" y="2550035"/>
            <a:ext cx="1921800" cy="89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500" u="sng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 u="sng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 u="sng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 u="sng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 u="sng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 u="sng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 u="sng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 u="sng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 u="sng"/>
            </a:lvl9pPr>
          </a:lstStyle>
          <a:p>
            <a:r>
              <a:t>xx%</a:t>
            </a:r>
          </a:p>
        </p:txBody>
      </p:sp>
      <p:sp>
        <p:nvSpPr>
          <p:cNvPr id="337" name="Google Shape;337;p13"/>
          <p:cNvSpPr txBox="1">
            <a:spLocks noGrp="1"/>
          </p:cNvSpPr>
          <p:nvPr>
            <p:ph type="title" idx="15"/>
          </p:nvPr>
        </p:nvSpPr>
        <p:spPr>
          <a:xfrm rot="-5400000">
            <a:off x="-1417438" y="2282500"/>
            <a:ext cx="4385700" cy="57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grpSp>
        <p:nvGrpSpPr>
          <p:cNvPr id="338" name="Google Shape;338;p13"/>
          <p:cNvGrpSpPr/>
          <p:nvPr/>
        </p:nvGrpSpPr>
        <p:grpSpPr>
          <a:xfrm>
            <a:off x="7761326" y="3038115"/>
            <a:ext cx="1592944" cy="2257096"/>
            <a:chOff x="7761326" y="3038115"/>
            <a:chExt cx="1592944" cy="2257096"/>
          </a:xfrm>
        </p:grpSpPr>
        <p:sp>
          <p:nvSpPr>
            <p:cNvPr id="339" name="Google Shape;339;p13"/>
            <p:cNvSpPr/>
            <p:nvPr/>
          </p:nvSpPr>
          <p:spPr>
            <a:xfrm rot="-304289">
              <a:off x="8558336" y="4869704"/>
              <a:ext cx="395131" cy="408843"/>
            </a:xfrm>
            <a:custGeom>
              <a:avLst/>
              <a:gdLst/>
              <a:ahLst/>
              <a:cxnLst/>
              <a:rect l="l" t="t" r="r" b="b"/>
              <a:pathLst>
                <a:path w="5221" h="5402" extrusionOk="0">
                  <a:moveTo>
                    <a:pt x="4246" y="996"/>
                  </a:moveTo>
                  <a:lnTo>
                    <a:pt x="3613" y="2996"/>
                  </a:lnTo>
                  <a:lnTo>
                    <a:pt x="2370" y="1956"/>
                  </a:lnTo>
                  <a:lnTo>
                    <a:pt x="4246" y="996"/>
                  </a:lnTo>
                  <a:close/>
                  <a:moveTo>
                    <a:pt x="4522" y="0"/>
                  </a:moveTo>
                  <a:lnTo>
                    <a:pt x="0" y="2232"/>
                  </a:lnTo>
                  <a:lnTo>
                    <a:pt x="706" y="2821"/>
                  </a:lnTo>
                  <a:lnTo>
                    <a:pt x="1643" y="2334"/>
                  </a:lnTo>
                  <a:lnTo>
                    <a:pt x="3374" y="3788"/>
                  </a:lnTo>
                  <a:lnTo>
                    <a:pt x="3054" y="4798"/>
                  </a:lnTo>
                  <a:lnTo>
                    <a:pt x="3781" y="5402"/>
                  </a:lnTo>
                  <a:lnTo>
                    <a:pt x="5220" y="589"/>
                  </a:lnTo>
                  <a:lnTo>
                    <a:pt x="452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13"/>
            <p:cNvSpPr/>
            <p:nvPr/>
          </p:nvSpPr>
          <p:spPr>
            <a:xfrm rot="-4594609">
              <a:off x="8958407" y="3071297"/>
              <a:ext cx="167630" cy="125923"/>
            </a:xfrm>
            <a:custGeom>
              <a:avLst/>
              <a:gdLst/>
              <a:ahLst/>
              <a:cxnLst/>
              <a:rect l="l" t="t" r="r" b="b"/>
              <a:pathLst>
                <a:path w="3476" h="2611" extrusionOk="0">
                  <a:moveTo>
                    <a:pt x="1934" y="1"/>
                  </a:moveTo>
                  <a:lnTo>
                    <a:pt x="1" y="2240"/>
                  </a:lnTo>
                  <a:lnTo>
                    <a:pt x="430" y="2610"/>
                  </a:lnTo>
                  <a:lnTo>
                    <a:pt x="1193" y="1724"/>
                  </a:lnTo>
                  <a:lnTo>
                    <a:pt x="2203" y="2596"/>
                  </a:lnTo>
                  <a:lnTo>
                    <a:pt x="2530" y="2225"/>
                  </a:lnTo>
                  <a:lnTo>
                    <a:pt x="1513" y="1353"/>
                  </a:lnTo>
                  <a:lnTo>
                    <a:pt x="2036" y="749"/>
                  </a:lnTo>
                  <a:lnTo>
                    <a:pt x="3148" y="1709"/>
                  </a:lnTo>
                  <a:lnTo>
                    <a:pt x="3476" y="1338"/>
                  </a:lnTo>
                  <a:lnTo>
                    <a:pt x="193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13"/>
            <p:cNvSpPr/>
            <p:nvPr/>
          </p:nvSpPr>
          <p:spPr>
            <a:xfrm rot="-304289">
              <a:off x="8976571" y="4506906"/>
              <a:ext cx="362664" cy="356243"/>
            </a:xfrm>
            <a:custGeom>
              <a:avLst/>
              <a:gdLst/>
              <a:ahLst/>
              <a:cxnLst/>
              <a:rect l="l" t="t" r="r" b="b"/>
              <a:pathLst>
                <a:path w="4792" h="4707" extrusionOk="0">
                  <a:moveTo>
                    <a:pt x="2790" y="1"/>
                  </a:moveTo>
                  <a:cubicBezTo>
                    <a:pt x="2604" y="1"/>
                    <a:pt x="2417" y="19"/>
                    <a:pt x="2233" y="56"/>
                  </a:cubicBezTo>
                  <a:cubicBezTo>
                    <a:pt x="851" y="340"/>
                    <a:pt x="1" y="1547"/>
                    <a:pt x="263" y="2848"/>
                  </a:cubicBezTo>
                  <a:cubicBezTo>
                    <a:pt x="495" y="3967"/>
                    <a:pt x="1457" y="4706"/>
                    <a:pt x="2588" y="4706"/>
                  </a:cubicBezTo>
                  <a:cubicBezTo>
                    <a:pt x="2764" y="4706"/>
                    <a:pt x="2945" y="4688"/>
                    <a:pt x="3127" y="4651"/>
                  </a:cubicBezTo>
                  <a:cubicBezTo>
                    <a:pt x="3767" y="4505"/>
                    <a:pt x="4348" y="4171"/>
                    <a:pt x="4792" y="3691"/>
                  </a:cubicBezTo>
                  <a:lnTo>
                    <a:pt x="4443" y="1997"/>
                  </a:lnTo>
                  <a:lnTo>
                    <a:pt x="3687" y="2150"/>
                  </a:lnTo>
                  <a:lnTo>
                    <a:pt x="3941" y="3379"/>
                  </a:lnTo>
                  <a:cubicBezTo>
                    <a:pt x="3679" y="3611"/>
                    <a:pt x="3367" y="3779"/>
                    <a:pt x="3025" y="3866"/>
                  </a:cubicBezTo>
                  <a:cubicBezTo>
                    <a:pt x="2909" y="3890"/>
                    <a:pt x="2793" y="3902"/>
                    <a:pt x="2679" y="3902"/>
                  </a:cubicBezTo>
                  <a:cubicBezTo>
                    <a:pt x="1943" y="3902"/>
                    <a:pt x="1301" y="3409"/>
                    <a:pt x="1150" y="2666"/>
                  </a:cubicBezTo>
                  <a:cubicBezTo>
                    <a:pt x="968" y="1801"/>
                    <a:pt x="1520" y="1009"/>
                    <a:pt x="2393" y="827"/>
                  </a:cubicBezTo>
                  <a:cubicBezTo>
                    <a:pt x="2517" y="802"/>
                    <a:pt x="2642" y="790"/>
                    <a:pt x="2768" y="790"/>
                  </a:cubicBezTo>
                  <a:cubicBezTo>
                    <a:pt x="3119" y="790"/>
                    <a:pt x="3468" y="887"/>
                    <a:pt x="3774" y="1074"/>
                  </a:cubicBezTo>
                  <a:lnTo>
                    <a:pt x="4137" y="340"/>
                  </a:lnTo>
                  <a:cubicBezTo>
                    <a:pt x="3722" y="116"/>
                    <a:pt x="3257" y="1"/>
                    <a:pt x="27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13"/>
            <p:cNvSpPr/>
            <p:nvPr/>
          </p:nvSpPr>
          <p:spPr>
            <a:xfrm rot="630174">
              <a:off x="8147480" y="4700305"/>
              <a:ext cx="181507" cy="189537"/>
            </a:xfrm>
            <a:custGeom>
              <a:avLst/>
              <a:gdLst/>
              <a:ahLst/>
              <a:cxnLst/>
              <a:rect l="l" t="t" r="r" b="b"/>
              <a:pathLst>
                <a:path w="2778" h="2901" extrusionOk="0">
                  <a:moveTo>
                    <a:pt x="1003" y="0"/>
                  </a:moveTo>
                  <a:lnTo>
                    <a:pt x="0" y="2014"/>
                  </a:lnTo>
                  <a:lnTo>
                    <a:pt x="385" y="2203"/>
                  </a:lnTo>
                  <a:lnTo>
                    <a:pt x="792" y="1389"/>
                  </a:lnTo>
                  <a:lnTo>
                    <a:pt x="1796" y="1890"/>
                  </a:lnTo>
                  <a:lnTo>
                    <a:pt x="1389" y="2704"/>
                  </a:lnTo>
                  <a:lnTo>
                    <a:pt x="1774" y="2901"/>
                  </a:lnTo>
                  <a:lnTo>
                    <a:pt x="2777" y="887"/>
                  </a:lnTo>
                  <a:lnTo>
                    <a:pt x="2392" y="698"/>
                  </a:lnTo>
                  <a:lnTo>
                    <a:pt x="1963" y="1556"/>
                  </a:lnTo>
                  <a:lnTo>
                    <a:pt x="960" y="1054"/>
                  </a:lnTo>
                  <a:lnTo>
                    <a:pt x="1389" y="196"/>
                  </a:lnTo>
                  <a:lnTo>
                    <a:pt x="100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13"/>
            <p:cNvSpPr/>
            <p:nvPr/>
          </p:nvSpPr>
          <p:spPr>
            <a:xfrm rot="-304284">
              <a:off x="8841058" y="3398038"/>
              <a:ext cx="116171" cy="225083"/>
            </a:xfrm>
            <a:custGeom>
              <a:avLst/>
              <a:gdLst/>
              <a:ahLst/>
              <a:cxnLst/>
              <a:rect l="l" t="t" r="r" b="b"/>
              <a:pathLst>
                <a:path w="1535" h="2974" extrusionOk="0">
                  <a:moveTo>
                    <a:pt x="539" y="0"/>
                  </a:moveTo>
                  <a:lnTo>
                    <a:pt x="1" y="197"/>
                  </a:lnTo>
                  <a:lnTo>
                    <a:pt x="1004" y="2974"/>
                  </a:lnTo>
                  <a:lnTo>
                    <a:pt x="1534" y="2777"/>
                  </a:lnTo>
                  <a:lnTo>
                    <a:pt x="53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13"/>
            <p:cNvSpPr/>
            <p:nvPr/>
          </p:nvSpPr>
          <p:spPr>
            <a:xfrm rot="-304289">
              <a:off x="8842835" y="3802774"/>
              <a:ext cx="284031" cy="272385"/>
            </a:xfrm>
            <a:custGeom>
              <a:avLst/>
              <a:gdLst/>
              <a:ahLst/>
              <a:cxnLst/>
              <a:rect l="l" t="t" r="r" b="b"/>
              <a:pathLst>
                <a:path w="3753" h="3599" extrusionOk="0">
                  <a:moveTo>
                    <a:pt x="3076" y="0"/>
                  </a:moveTo>
                  <a:lnTo>
                    <a:pt x="2444" y="153"/>
                  </a:lnTo>
                  <a:lnTo>
                    <a:pt x="1978" y="2203"/>
                  </a:lnTo>
                  <a:lnTo>
                    <a:pt x="641" y="575"/>
                  </a:lnTo>
                  <a:lnTo>
                    <a:pt x="1" y="727"/>
                  </a:lnTo>
                  <a:lnTo>
                    <a:pt x="677" y="3599"/>
                  </a:lnTo>
                  <a:lnTo>
                    <a:pt x="1186" y="3475"/>
                  </a:lnTo>
                  <a:lnTo>
                    <a:pt x="706" y="1425"/>
                  </a:lnTo>
                  <a:lnTo>
                    <a:pt x="1971" y="2981"/>
                  </a:lnTo>
                  <a:lnTo>
                    <a:pt x="2327" y="2901"/>
                  </a:lnTo>
                  <a:lnTo>
                    <a:pt x="2763" y="946"/>
                  </a:lnTo>
                  <a:lnTo>
                    <a:pt x="3250" y="2996"/>
                  </a:lnTo>
                  <a:lnTo>
                    <a:pt x="3752" y="2879"/>
                  </a:lnTo>
                  <a:lnTo>
                    <a:pt x="307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13"/>
            <p:cNvSpPr/>
            <p:nvPr/>
          </p:nvSpPr>
          <p:spPr>
            <a:xfrm rot="-304251">
              <a:off x="8488479" y="3979121"/>
              <a:ext cx="165743" cy="168657"/>
            </a:xfrm>
            <a:custGeom>
              <a:avLst/>
              <a:gdLst/>
              <a:ahLst/>
              <a:cxnLst/>
              <a:rect l="l" t="t" r="r" b="b"/>
              <a:pathLst>
                <a:path w="2560" h="2605" extrusionOk="0">
                  <a:moveTo>
                    <a:pt x="1286" y="405"/>
                  </a:moveTo>
                  <a:cubicBezTo>
                    <a:pt x="1487" y="405"/>
                    <a:pt x="1627" y="503"/>
                    <a:pt x="1687" y="714"/>
                  </a:cubicBezTo>
                  <a:cubicBezTo>
                    <a:pt x="1760" y="998"/>
                    <a:pt x="1621" y="1187"/>
                    <a:pt x="1294" y="1281"/>
                  </a:cubicBezTo>
                  <a:lnTo>
                    <a:pt x="778" y="1427"/>
                  </a:lnTo>
                  <a:lnTo>
                    <a:pt x="545" y="591"/>
                  </a:lnTo>
                  <a:lnTo>
                    <a:pt x="1062" y="438"/>
                  </a:lnTo>
                  <a:cubicBezTo>
                    <a:pt x="1143" y="416"/>
                    <a:pt x="1218" y="405"/>
                    <a:pt x="1286" y="405"/>
                  </a:cubicBezTo>
                  <a:close/>
                  <a:moveTo>
                    <a:pt x="1335" y="1"/>
                  </a:moveTo>
                  <a:cubicBezTo>
                    <a:pt x="1216" y="1"/>
                    <a:pt x="1086" y="20"/>
                    <a:pt x="945" y="60"/>
                  </a:cubicBezTo>
                  <a:lnTo>
                    <a:pt x="0" y="336"/>
                  </a:lnTo>
                  <a:lnTo>
                    <a:pt x="647" y="2604"/>
                  </a:lnTo>
                  <a:lnTo>
                    <a:pt x="1083" y="2481"/>
                  </a:lnTo>
                  <a:lnTo>
                    <a:pt x="887" y="1812"/>
                  </a:lnTo>
                  <a:lnTo>
                    <a:pt x="1403" y="1667"/>
                  </a:lnTo>
                  <a:cubicBezTo>
                    <a:pt x="1432" y="1659"/>
                    <a:pt x="1454" y="1652"/>
                    <a:pt x="1483" y="1638"/>
                  </a:cubicBezTo>
                  <a:lnTo>
                    <a:pt x="2065" y="2197"/>
                  </a:lnTo>
                  <a:lnTo>
                    <a:pt x="2559" y="2059"/>
                  </a:lnTo>
                  <a:lnTo>
                    <a:pt x="1847" y="1449"/>
                  </a:lnTo>
                  <a:cubicBezTo>
                    <a:pt x="2108" y="1238"/>
                    <a:pt x="2196" y="940"/>
                    <a:pt x="2094" y="583"/>
                  </a:cubicBezTo>
                  <a:cubicBezTo>
                    <a:pt x="1983" y="201"/>
                    <a:pt x="1716" y="1"/>
                    <a:pt x="1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13"/>
            <p:cNvSpPr/>
            <p:nvPr/>
          </p:nvSpPr>
          <p:spPr>
            <a:xfrm rot="982487">
              <a:off x="8676843" y="4294062"/>
              <a:ext cx="193755" cy="233187"/>
            </a:xfrm>
            <a:custGeom>
              <a:avLst/>
              <a:gdLst/>
              <a:ahLst/>
              <a:cxnLst/>
              <a:rect l="l" t="t" r="r" b="b"/>
              <a:pathLst>
                <a:path w="1993" h="2399" extrusionOk="0">
                  <a:moveTo>
                    <a:pt x="1046" y="1"/>
                  </a:moveTo>
                  <a:cubicBezTo>
                    <a:pt x="578" y="1"/>
                    <a:pt x="253" y="235"/>
                    <a:pt x="226" y="622"/>
                  </a:cubicBezTo>
                  <a:cubicBezTo>
                    <a:pt x="175" y="1458"/>
                    <a:pt x="1462" y="1255"/>
                    <a:pt x="1425" y="1749"/>
                  </a:cubicBezTo>
                  <a:cubicBezTo>
                    <a:pt x="1419" y="1899"/>
                    <a:pt x="1289" y="1985"/>
                    <a:pt x="1083" y="1985"/>
                  </a:cubicBezTo>
                  <a:cubicBezTo>
                    <a:pt x="1060" y="1985"/>
                    <a:pt x="1036" y="1984"/>
                    <a:pt x="1011" y="1982"/>
                  </a:cubicBezTo>
                  <a:cubicBezTo>
                    <a:pt x="705" y="1945"/>
                    <a:pt x="429" y="1807"/>
                    <a:pt x="218" y="1589"/>
                  </a:cubicBezTo>
                  <a:lnTo>
                    <a:pt x="0" y="1953"/>
                  </a:lnTo>
                  <a:cubicBezTo>
                    <a:pt x="262" y="2214"/>
                    <a:pt x="611" y="2367"/>
                    <a:pt x="974" y="2396"/>
                  </a:cubicBezTo>
                  <a:cubicBezTo>
                    <a:pt x="1004" y="2398"/>
                    <a:pt x="1033" y="2398"/>
                    <a:pt x="1061" y="2398"/>
                  </a:cubicBezTo>
                  <a:cubicBezTo>
                    <a:pt x="1541" y="2398"/>
                    <a:pt x="1899" y="2168"/>
                    <a:pt x="1920" y="1756"/>
                  </a:cubicBezTo>
                  <a:cubicBezTo>
                    <a:pt x="1978" y="913"/>
                    <a:pt x="698" y="1087"/>
                    <a:pt x="727" y="615"/>
                  </a:cubicBezTo>
                  <a:cubicBezTo>
                    <a:pt x="734" y="482"/>
                    <a:pt x="857" y="410"/>
                    <a:pt x="1039" y="410"/>
                  </a:cubicBezTo>
                  <a:cubicBezTo>
                    <a:pt x="1056" y="410"/>
                    <a:pt x="1073" y="410"/>
                    <a:pt x="1091" y="411"/>
                  </a:cubicBezTo>
                  <a:cubicBezTo>
                    <a:pt x="1338" y="440"/>
                    <a:pt x="1578" y="535"/>
                    <a:pt x="1781" y="680"/>
                  </a:cubicBezTo>
                  <a:lnTo>
                    <a:pt x="1992" y="302"/>
                  </a:lnTo>
                  <a:cubicBezTo>
                    <a:pt x="1745" y="128"/>
                    <a:pt x="1454" y="19"/>
                    <a:pt x="1149" y="4"/>
                  </a:cubicBezTo>
                  <a:cubicBezTo>
                    <a:pt x="1114" y="2"/>
                    <a:pt x="1080" y="1"/>
                    <a:pt x="10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13"/>
            <p:cNvSpPr/>
            <p:nvPr/>
          </p:nvSpPr>
          <p:spPr>
            <a:xfrm rot="-1204309">
              <a:off x="7779970" y="4883277"/>
              <a:ext cx="105850" cy="127392"/>
            </a:xfrm>
            <a:custGeom>
              <a:avLst/>
              <a:gdLst/>
              <a:ahLst/>
              <a:cxnLst/>
              <a:rect l="l" t="t" r="r" b="b"/>
              <a:pathLst>
                <a:path w="1993" h="2399" extrusionOk="0">
                  <a:moveTo>
                    <a:pt x="1046" y="1"/>
                  </a:moveTo>
                  <a:cubicBezTo>
                    <a:pt x="578" y="1"/>
                    <a:pt x="253" y="235"/>
                    <a:pt x="226" y="622"/>
                  </a:cubicBezTo>
                  <a:cubicBezTo>
                    <a:pt x="175" y="1458"/>
                    <a:pt x="1462" y="1255"/>
                    <a:pt x="1425" y="1749"/>
                  </a:cubicBezTo>
                  <a:cubicBezTo>
                    <a:pt x="1419" y="1899"/>
                    <a:pt x="1289" y="1985"/>
                    <a:pt x="1083" y="1985"/>
                  </a:cubicBezTo>
                  <a:cubicBezTo>
                    <a:pt x="1060" y="1985"/>
                    <a:pt x="1036" y="1984"/>
                    <a:pt x="1011" y="1982"/>
                  </a:cubicBezTo>
                  <a:cubicBezTo>
                    <a:pt x="705" y="1945"/>
                    <a:pt x="429" y="1807"/>
                    <a:pt x="218" y="1589"/>
                  </a:cubicBezTo>
                  <a:lnTo>
                    <a:pt x="0" y="1953"/>
                  </a:lnTo>
                  <a:cubicBezTo>
                    <a:pt x="262" y="2214"/>
                    <a:pt x="611" y="2367"/>
                    <a:pt x="974" y="2396"/>
                  </a:cubicBezTo>
                  <a:cubicBezTo>
                    <a:pt x="1004" y="2398"/>
                    <a:pt x="1033" y="2398"/>
                    <a:pt x="1061" y="2398"/>
                  </a:cubicBezTo>
                  <a:cubicBezTo>
                    <a:pt x="1541" y="2398"/>
                    <a:pt x="1899" y="2168"/>
                    <a:pt x="1920" y="1756"/>
                  </a:cubicBezTo>
                  <a:cubicBezTo>
                    <a:pt x="1978" y="913"/>
                    <a:pt x="698" y="1087"/>
                    <a:pt x="727" y="615"/>
                  </a:cubicBezTo>
                  <a:cubicBezTo>
                    <a:pt x="734" y="482"/>
                    <a:pt x="857" y="410"/>
                    <a:pt x="1039" y="410"/>
                  </a:cubicBezTo>
                  <a:cubicBezTo>
                    <a:pt x="1056" y="410"/>
                    <a:pt x="1073" y="410"/>
                    <a:pt x="1091" y="411"/>
                  </a:cubicBezTo>
                  <a:cubicBezTo>
                    <a:pt x="1338" y="440"/>
                    <a:pt x="1578" y="535"/>
                    <a:pt x="1781" y="680"/>
                  </a:cubicBezTo>
                  <a:lnTo>
                    <a:pt x="1992" y="302"/>
                  </a:lnTo>
                  <a:cubicBezTo>
                    <a:pt x="1745" y="128"/>
                    <a:pt x="1454" y="19"/>
                    <a:pt x="1149" y="4"/>
                  </a:cubicBezTo>
                  <a:cubicBezTo>
                    <a:pt x="1114" y="2"/>
                    <a:pt x="1080" y="1"/>
                    <a:pt x="10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13"/>
            <p:cNvSpPr/>
            <p:nvPr/>
          </p:nvSpPr>
          <p:spPr>
            <a:xfrm rot="2395475">
              <a:off x="8422777" y="4593176"/>
              <a:ext cx="169103" cy="166111"/>
            </a:xfrm>
            <a:custGeom>
              <a:avLst/>
              <a:gdLst/>
              <a:ahLst/>
              <a:cxnLst/>
              <a:rect l="l" t="t" r="r" b="b"/>
              <a:pathLst>
                <a:path w="4792" h="4707" extrusionOk="0">
                  <a:moveTo>
                    <a:pt x="2790" y="1"/>
                  </a:moveTo>
                  <a:cubicBezTo>
                    <a:pt x="2604" y="1"/>
                    <a:pt x="2417" y="19"/>
                    <a:pt x="2233" y="56"/>
                  </a:cubicBezTo>
                  <a:cubicBezTo>
                    <a:pt x="851" y="340"/>
                    <a:pt x="1" y="1547"/>
                    <a:pt x="263" y="2848"/>
                  </a:cubicBezTo>
                  <a:cubicBezTo>
                    <a:pt x="495" y="3967"/>
                    <a:pt x="1457" y="4706"/>
                    <a:pt x="2588" y="4706"/>
                  </a:cubicBezTo>
                  <a:cubicBezTo>
                    <a:pt x="2764" y="4706"/>
                    <a:pt x="2945" y="4688"/>
                    <a:pt x="3127" y="4651"/>
                  </a:cubicBezTo>
                  <a:cubicBezTo>
                    <a:pt x="3767" y="4505"/>
                    <a:pt x="4348" y="4171"/>
                    <a:pt x="4792" y="3691"/>
                  </a:cubicBezTo>
                  <a:lnTo>
                    <a:pt x="4443" y="1997"/>
                  </a:lnTo>
                  <a:lnTo>
                    <a:pt x="3687" y="2150"/>
                  </a:lnTo>
                  <a:lnTo>
                    <a:pt x="3941" y="3379"/>
                  </a:lnTo>
                  <a:cubicBezTo>
                    <a:pt x="3679" y="3611"/>
                    <a:pt x="3367" y="3779"/>
                    <a:pt x="3025" y="3866"/>
                  </a:cubicBezTo>
                  <a:cubicBezTo>
                    <a:pt x="2909" y="3890"/>
                    <a:pt x="2793" y="3902"/>
                    <a:pt x="2679" y="3902"/>
                  </a:cubicBezTo>
                  <a:cubicBezTo>
                    <a:pt x="1943" y="3902"/>
                    <a:pt x="1301" y="3409"/>
                    <a:pt x="1150" y="2666"/>
                  </a:cubicBezTo>
                  <a:cubicBezTo>
                    <a:pt x="968" y="1801"/>
                    <a:pt x="1520" y="1009"/>
                    <a:pt x="2393" y="827"/>
                  </a:cubicBezTo>
                  <a:cubicBezTo>
                    <a:pt x="2517" y="802"/>
                    <a:pt x="2642" y="790"/>
                    <a:pt x="2768" y="790"/>
                  </a:cubicBezTo>
                  <a:cubicBezTo>
                    <a:pt x="3119" y="790"/>
                    <a:pt x="3468" y="887"/>
                    <a:pt x="3774" y="1074"/>
                  </a:cubicBezTo>
                  <a:lnTo>
                    <a:pt x="4137" y="340"/>
                  </a:lnTo>
                  <a:cubicBezTo>
                    <a:pt x="3722" y="116"/>
                    <a:pt x="3257" y="1"/>
                    <a:pt x="27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3164">
          <p15:clr>
            <a:srgbClr val="FA7B17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">
  <p:cSld name="ONE_COLUMN_TEXT_1">
    <p:bg>
      <p:bgPr>
        <a:solidFill>
          <a:srgbClr val="FFFFFF"/>
        </a:solidFill>
        <a:effectLst/>
      </p:bgPr>
    </p:bg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14"/>
          <p:cNvSpPr txBox="1">
            <a:spLocks noGrp="1"/>
          </p:cNvSpPr>
          <p:nvPr>
            <p:ph type="title"/>
          </p:nvPr>
        </p:nvSpPr>
        <p:spPr>
          <a:xfrm>
            <a:off x="2449025" y="1454613"/>
            <a:ext cx="4245900" cy="72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51" name="Google Shape;351;p14"/>
          <p:cNvSpPr txBox="1">
            <a:spLocks noGrp="1"/>
          </p:cNvSpPr>
          <p:nvPr>
            <p:ph type="body" idx="1"/>
          </p:nvPr>
        </p:nvSpPr>
        <p:spPr>
          <a:xfrm>
            <a:off x="3133575" y="2241675"/>
            <a:ext cx="2876700" cy="183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302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grpSp>
        <p:nvGrpSpPr>
          <p:cNvPr id="352" name="Google Shape;352;p14"/>
          <p:cNvGrpSpPr/>
          <p:nvPr/>
        </p:nvGrpSpPr>
        <p:grpSpPr>
          <a:xfrm>
            <a:off x="6024687" y="-923950"/>
            <a:ext cx="3143176" cy="7341725"/>
            <a:chOff x="6012899" y="-923950"/>
            <a:chExt cx="3143176" cy="7341725"/>
          </a:xfrm>
        </p:grpSpPr>
        <p:sp>
          <p:nvSpPr>
            <p:cNvPr id="353" name="Google Shape;353;p14"/>
            <p:cNvSpPr/>
            <p:nvPr/>
          </p:nvSpPr>
          <p:spPr>
            <a:xfrm>
              <a:off x="6012899" y="-923950"/>
              <a:ext cx="3130120" cy="4502831"/>
            </a:xfrm>
            <a:custGeom>
              <a:avLst/>
              <a:gdLst/>
              <a:ahLst/>
              <a:cxnLst/>
              <a:rect l="l" t="t" r="r" b="b"/>
              <a:pathLst>
                <a:path w="6277" h="13813" extrusionOk="0">
                  <a:moveTo>
                    <a:pt x="6276" y="1"/>
                  </a:moveTo>
                  <a:lnTo>
                    <a:pt x="0" y="1"/>
                  </a:lnTo>
                  <a:cubicBezTo>
                    <a:pt x="275" y="3711"/>
                    <a:pt x="1395" y="13313"/>
                    <a:pt x="6276" y="13813"/>
                  </a:cubicBezTo>
                  <a:close/>
                </a:path>
              </a:pathLst>
            </a:custGeom>
            <a:solidFill>
              <a:srgbClr val="CF0F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/>
                <a:t>           </a:t>
              </a:r>
              <a:endParaRPr/>
            </a:p>
          </p:txBody>
        </p:sp>
        <p:sp>
          <p:nvSpPr>
            <p:cNvPr id="354" name="Google Shape;354;p14"/>
            <p:cNvSpPr/>
            <p:nvPr/>
          </p:nvSpPr>
          <p:spPr>
            <a:xfrm>
              <a:off x="6504082" y="-923950"/>
              <a:ext cx="2638935" cy="4502831"/>
            </a:xfrm>
            <a:custGeom>
              <a:avLst/>
              <a:gdLst/>
              <a:ahLst/>
              <a:cxnLst/>
              <a:rect l="l" t="t" r="r" b="b"/>
              <a:pathLst>
                <a:path w="5292" h="13813" extrusionOk="0">
                  <a:moveTo>
                    <a:pt x="5291" y="1"/>
                  </a:moveTo>
                  <a:lnTo>
                    <a:pt x="0" y="1"/>
                  </a:lnTo>
                  <a:cubicBezTo>
                    <a:pt x="235" y="3711"/>
                    <a:pt x="1175" y="13313"/>
                    <a:pt x="5291" y="13813"/>
                  </a:cubicBezTo>
                  <a:close/>
                </a:path>
              </a:pathLst>
            </a:custGeom>
            <a:solidFill>
              <a:srgbClr val="AF15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14"/>
            <p:cNvSpPr/>
            <p:nvPr/>
          </p:nvSpPr>
          <p:spPr>
            <a:xfrm>
              <a:off x="6716014" y="-923950"/>
              <a:ext cx="2427003" cy="4502831"/>
            </a:xfrm>
            <a:custGeom>
              <a:avLst/>
              <a:gdLst/>
              <a:ahLst/>
              <a:cxnLst/>
              <a:rect l="l" t="t" r="r" b="b"/>
              <a:pathLst>
                <a:path w="4867" h="13813" extrusionOk="0">
                  <a:moveTo>
                    <a:pt x="4866" y="1"/>
                  </a:moveTo>
                  <a:lnTo>
                    <a:pt x="0" y="1"/>
                  </a:lnTo>
                  <a:cubicBezTo>
                    <a:pt x="215" y="3711"/>
                    <a:pt x="1086" y="13313"/>
                    <a:pt x="4866" y="13813"/>
                  </a:cubicBezTo>
                  <a:close/>
                </a:path>
              </a:pathLst>
            </a:custGeom>
            <a:solidFill>
              <a:srgbClr val="CF0F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356;p14"/>
            <p:cNvSpPr/>
            <p:nvPr/>
          </p:nvSpPr>
          <p:spPr>
            <a:xfrm>
              <a:off x="7237117" y="-923950"/>
              <a:ext cx="1905898" cy="4502831"/>
            </a:xfrm>
            <a:custGeom>
              <a:avLst/>
              <a:gdLst/>
              <a:ahLst/>
              <a:cxnLst/>
              <a:rect l="l" t="t" r="r" b="b"/>
              <a:pathLst>
                <a:path w="3822" h="13813" extrusionOk="0">
                  <a:moveTo>
                    <a:pt x="3821" y="1"/>
                  </a:moveTo>
                  <a:lnTo>
                    <a:pt x="1" y="1"/>
                  </a:lnTo>
                  <a:cubicBezTo>
                    <a:pt x="171" y="3711"/>
                    <a:pt x="851" y="13313"/>
                    <a:pt x="3821" y="13813"/>
                  </a:cubicBezTo>
                  <a:close/>
                </a:path>
              </a:pathLst>
            </a:custGeom>
            <a:solidFill>
              <a:srgbClr val="AF15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357;p14"/>
            <p:cNvSpPr/>
            <p:nvPr/>
          </p:nvSpPr>
          <p:spPr>
            <a:xfrm>
              <a:off x="7434089" y="-923950"/>
              <a:ext cx="1708925" cy="4502831"/>
            </a:xfrm>
            <a:custGeom>
              <a:avLst/>
              <a:gdLst/>
              <a:ahLst/>
              <a:cxnLst/>
              <a:rect l="l" t="t" r="r" b="b"/>
              <a:pathLst>
                <a:path w="3427" h="13813" extrusionOk="0">
                  <a:moveTo>
                    <a:pt x="3426" y="1"/>
                  </a:moveTo>
                  <a:lnTo>
                    <a:pt x="1" y="1"/>
                  </a:lnTo>
                  <a:cubicBezTo>
                    <a:pt x="151" y="3711"/>
                    <a:pt x="761" y="13313"/>
                    <a:pt x="3426" y="13813"/>
                  </a:cubicBezTo>
                  <a:close/>
                </a:path>
              </a:pathLst>
            </a:custGeom>
            <a:solidFill>
              <a:srgbClr val="CF0F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358;p14"/>
            <p:cNvSpPr/>
            <p:nvPr/>
          </p:nvSpPr>
          <p:spPr>
            <a:xfrm>
              <a:off x="8089830" y="-923950"/>
              <a:ext cx="1053180" cy="4502831"/>
            </a:xfrm>
            <a:custGeom>
              <a:avLst/>
              <a:gdLst/>
              <a:ahLst/>
              <a:cxnLst/>
              <a:rect l="l" t="t" r="r" b="b"/>
              <a:pathLst>
                <a:path w="2112" h="13813" extrusionOk="0">
                  <a:moveTo>
                    <a:pt x="2111" y="1"/>
                  </a:moveTo>
                  <a:lnTo>
                    <a:pt x="1" y="1"/>
                  </a:lnTo>
                  <a:cubicBezTo>
                    <a:pt x="96" y="3711"/>
                    <a:pt x="471" y="13313"/>
                    <a:pt x="2111" y="13813"/>
                  </a:cubicBezTo>
                  <a:close/>
                </a:path>
              </a:pathLst>
            </a:custGeom>
            <a:solidFill>
              <a:srgbClr val="AF15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359;p14"/>
            <p:cNvSpPr/>
            <p:nvPr/>
          </p:nvSpPr>
          <p:spPr>
            <a:xfrm>
              <a:off x="8286802" y="-923950"/>
              <a:ext cx="856208" cy="4502831"/>
            </a:xfrm>
            <a:custGeom>
              <a:avLst/>
              <a:gdLst/>
              <a:ahLst/>
              <a:cxnLst/>
              <a:rect l="l" t="t" r="r" b="b"/>
              <a:pathLst>
                <a:path w="1717" h="13813" extrusionOk="0">
                  <a:moveTo>
                    <a:pt x="1716" y="1"/>
                  </a:moveTo>
                  <a:lnTo>
                    <a:pt x="1" y="1"/>
                  </a:lnTo>
                  <a:cubicBezTo>
                    <a:pt x="81" y="3711"/>
                    <a:pt x="386" y="13313"/>
                    <a:pt x="1716" y="13813"/>
                  </a:cubicBezTo>
                  <a:close/>
                </a:path>
              </a:pathLst>
            </a:custGeom>
            <a:solidFill>
              <a:srgbClr val="CF0F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360;p14"/>
            <p:cNvSpPr/>
            <p:nvPr/>
          </p:nvSpPr>
          <p:spPr>
            <a:xfrm>
              <a:off x="7892859" y="3493038"/>
              <a:ext cx="1250153" cy="2924737"/>
            </a:xfrm>
            <a:custGeom>
              <a:avLst/>
              <a:gdLst/>
              <a:ahLst/>
              <a:cxnLst/>
              <a:rect l="l" t="t" r="r" b="b"/>
              <a:pathLst>
                <a:path w="2507" h="8972" extrusionOk="0">
                  <a:moveTo>
                    <a:pt x="1" y="6732"/>
                  </a:moveTo>
                  <a:cubicBezTo>
                    <a:pt x="96" y="7387"/>
                    <a:pt x="301" y="7532"/>
                    <a:pt x="541" y="7447"/>
                  </a:cubicBezTo>
                  <a:lnTo>
                    <a:pt x="1726" y="101"/>
                  </a:lnTo>
                  <a:lnTo>
                    <a:pt x="1471" y="121"/>
                  </a:lnTo>
                  <a:close/>
                  <a:moveTo>
                    <a:pt x="2506" y="8817"/>
                  </a:moveTo>
                  <a:cubicBezTo>
                    <a:pt x="2106" y="8972"/>
                    <a:pt x="2021" y="8872"/>
                    <a:pt x="1796" y="8587"/>
                  </a:cubicBezTo>
                  <a:lnTo>
                    <a:pt x="2246" y="1"/>
                  </a:lnTo>
                  <a:lnTo>
                    <a:pt x="2506" y="91"/>
                  </a:lnTo>
                  <a:close/>
                  <a:moveTo>
                    <a:pt x="1141" y="8067"/>
                  </a:moveTo>
                  <a:lnTo>
                    <a:pt x="1981" y="66"/>
                  </a:lnTo>
                  <a:lnTo>
                    <a:pt x="2246" y="1"/>
                  </a:lnTo>
                  <a:lnTo>
                    <a:pt x="1796" y="8592"/>
                  </a:lnTo>
                  <a:cubicBezTo>
                    <a:pt x="1561" y="8737"/>
                    <a:pt x="1336" y="8657"/>
                    <a:pt x="1141" y="8067"/>
                  </a:cubicBezTo>
                  <a:close/>
                  <a:moveTo>
                    <a:pt x="541" y="7447"/>
                  </a:moveTo>
                  <a:lnTo>
                    <a:pt x="1721" y="101"/>
                  </a:lnTo>
                  <a:lnTo>
                    <a:pt x="1981" y="61"/>
                  </a:lnTo>
                  <a:lnTo>
                    <a:pt x="1141" y="8067"/>
                  </a:lnTo>
                  <a:cubicBezTo>
                    <a:pt x="901" y="8187"/>
                    <a:pt x="686" y="8072"/>
                    <a:pt x="541" y="7447"/>
                  </a:cubicBezTo>
                  <a:close/>
                </a:path>
              </a:pathLst>
            </a:custGeom>
            <a:solidFill>
              <a:srgbClr val="CF0F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361;p14"/>
            <p:cNvSpPr/>
            <p:nvPr/>
          </p:nvSpPr>
          <p:spPr>
            <a:xfrm>
              <a:off x="8629175" y="3474650"/>
              <a:ext cx="526900" cy="49225"/>
            </a:xfrm>
            <a:custGeom>
              <a:avLst/>
              <a:gdLst/>
              <a:ahLst/>
              <a:cxnLst/>
              <a:rect l="l" t="t" r="r" b="b"/>
              <a:pathLst>
                <a:path w="1147" h="151" fill="none" extrusionOk="0">
                  <a:moveTo>
                    <a:pt x="1146" y="1"/>
                  </a:moveTo>
                  <a:cubicBezTo>
                    <a:pt x="921" y="141"/>
                    <a:pt x="261" y="151"/>
                    <a:pt x="1" y="126"/>
                  </a:cubicBezTo>
                </a:path>
              </a:pathLst>
            </a:custGeom>
            <a:noFill/>
            <a:ln w="38100" cap="rnd" cmpd="sng">
              <a:solidFill>
                <a:srgbClr val="AF154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362;p14"/>
            <p:cNvSpPr/>
            <p:nvPr/>
          </p:nvSpPr>
          <p:spPr>
            <a:xfrm>
              <a:off x="8703781" y="3493038"/>
              <a:ext cx="309671" cy="2820422"/>
            </a:xfrm>
            <a:custGeom>
              <a:avLst/>
              <a:gdLst/>
              <a:ahLst/>
              <a:cxnLst/>
              <a:rect l="l" t="t" r="r" b="b"/>
              <a:pathLst>
                <a:path w="621" h="8652" extrusionOk="0">
                  <a:moveTo>
                    <a:pt x="621" y="1"/>
                  </a:moveTo>
                  <a:lnTo>
                    <a:pt x="546" y="21"/>
                  </a:lnTo>
                  <a:lnTo>
                    <a:pt x="1" y="8652"/>
                  </a:lnTo>
                  <a:cubicBezTo>
                    <a:pt x="61" y="8647"/>
                    <a:pt x="121" y="8622"/>
                    <a:pt x="176" y="8592"/>
                  </a:cubicBezTo>
                  <a:close/>
                </a:path>
              </a:pathLst>
            </a:custGeom>
            <a:solidFill>
              <a:srgbClr val="AF15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63;p14"/>
            <p:cNvSpPr/>
            <p:nvPr/>
          </p:nvSpPr>
          <p:spPr>
            <a:xfrm>
              <a:off x="8379500" y="3514227"/>
              <a:ext cx="501657" cy="2621571"/>
            </a:xfrm>
            <a:custGeom>
              <a:avLst/>
              <a:gdLst/>
              <a:ahLst/>
              <a:cxnLst/>
              <a:rect l="l" t="t" r="r" b="b"/>
              <a:pathLst>
                <a:path w="1006" h="8042" extrusionOk="0">
                  <a:moveTo>
                    <a:pt x="1006" y="1"/>
                  </a:moveTo>
                  <a:lnTo>
                    <a:pt x="951" y="11"/>
                  </a:lnTo>
                  <a:lnTo>
                    <a:pt x="1" y="8042"/>
                  </a:lnTo>
                  <a:cubicBezTo>
                    <a:pt x="61" y="8042"/>
                    <a:pt x="116" y="8027"/>
                    <a:pt x="166" y="8002"/>
                  </a:cubicBezTo>
                  <a:close/>
                </a:path>
              </a:pathLst>
            </a:custGeom>
            <a:solidFill>
              <a:srgbClr val="AF15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64;p14"/>
            <p:cNvSpPr/>
            <p:nvPr/>
          </p:nvSpPr>
          <p:spPr>
            <a:xfrm>
              <a:off x="8076402" y="3525637"/>
              <a:ext cx="678683" cy="2404791"/>
            </a:xfrm>
            <a:custGeom>
              <a:avLst/>
              <a:gdLst/>
              <a:ahLst/>
              <a:cxnLst/>
              <a:rect l="l" t="t" r="r" b="b"/>
              <a:pathLst>
                <a:path w="1361" h="7377" extrusionOk="0">
                  <a:moveTo>
                    <a:pt x="1361" y="1"/>
                  </a:moveTo>
                  <a:lnTo>
                    <a:pt x="1301" y="6"/>
                  </a:lnTo>
                  <a:lnTo>
                    <a:pt x="1" y="7362"/>
                  </a:lnTo>
                  <a:cubicBezTo>
                    <a:pt x="61" y="7377"/>
                    <a:pt x="121" y="7372"/>
                    <a:pt x="181" y="7347"/>
                  </a:cubicBezTo>
                  <a:close/>
                </a:path>
              </a:pathLst>
            </a:custGeom>
            <a:solidFill>
              <a:srgbClr val="AF15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65" name="Google Shape;365;p14"/>
          <p:cNvGrpSpPr/>
          <p:nvPr/>
        </p:nvGrpSpPr>
        <p:grpSpPr>
          <a:xfrm flipH="1">
            <a:off x="-24013" y="-923950"/>
            <a:ext cx="3143176" cy="7341725"/>
            <a:chOff x="6012899" y="-923950"/>
            <a:chExt cx="3143176" cy="7341725"/>
          </a:xfrm>
        </p:grpSpPr>
        <p:sp>
          <p:nvSpPr>
            <p:cNvPr id="366" name="Google Shape;366;p14"/>
            <p:cNvSpPr/>
            <p:nvPr/>
          </p:nvSpPr>
          <p:spPr>
            <a:xfrm>
              <a:off x="6012899" y="-923950"/>
              <a:ext cx="3130120" cy="4502831"/>
            </a:xfrm>
            <a:custGeom>
              <a:avLst/>
              <a:gdLst/>
              <a:ahLst/>
              <a:cxnLst/>
              <a:rect l="l" t="t" r="r" b="b"/>
              <a:pathLst>
                <a:path w="6277" h="13813" extrusionOk="0">
                  <a:moveTo>
                    <a:pt x="6276" y="1"/>
                  </a:moveTo>
                  <a:lnTo>
                    <a:pt x="0" y="1"/>
                  </a:lnTo>
                  <a:cubicBezTo>
                    <a:pt x="275" y="3711"/>
                    <a:pt x="1395" y="13313"/>
                    <a:pt x="6276" y="13813"/>
                  </a:cubicBezTo>
                  <a:close/>
                </a:path>
              </a:pathLst>
            </a:custGeom>
            <a:solidFill>
              <a:srgbClr val="CF0F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/>
                <a:t>           </a:t>
              </a:r>
              <a:endParaRPr/>
            </a:p>
          </p:txBody>
        </p:sp>
        <p:sp>
          <p:nvSpPr>
            <p:cNvPr id="367" name="Google Shape;367;p14"/>
            <p:cNvSpPr/>
            <p:nvPr/>
          </p:nvSpPr>
          <p:spPr>
            <a:xfrm>
              <a:off x="6504082" y="-923950"/>
              <a:ext cx="2638935" cy="4502831"/>
            </a:xfrm>
            <a:custGeom>
              <a:avLst/>
              <a:gdLst/>
              <a:ahLst/>
              <a:cxnLst/>
              <a:rect l="l" t="t" r="r" b="b"/>
              <a:pathLst>
                <a:path w="5292" h="13813" extrusionOk="0">
                  <a:moveTo>
                    <a:pt x="5291" y="1"/>
                  </a:moveTo>
                  <a:lnTo>
                    <a:pt x="0" y="1"/>
                  </a:lnTo>
                  <a:cubicBezTo>
                    <a:pt x="235" y="3711"/>
                    <a:pt x="1175" y="13313"/>
                    <a:pt x="5291" y="13813"/>
                  </a:cubicBezTo>
                  <a:close/>
                </a:path>
              </a:pathLst>
            </a:custGeom>
            <a:solidFill>
              <a:srgbClr val="AF15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368;p14"/>
            <p:cNvSpPr/>
            <p:nvPr/>
          </p:nvSpPr>
          <p:spPr>
            <a:xfrm>
              <a:off x="6716014" y="-923950"/>
              <a:ext cx="2427003" cy="4502831"/>
            </a:xfrm>
            <a:custGeom>
              <a:avLst/>
              <a:gdLst/>
              <a:ahLst/>
              <a:cxnLst/>
              <a:rect l="l" t="t" r="r" b="b"/>
              <a:pathLst>
                <a:path w="4867" h="13813" extrusionOk="0">
                  <a:moveTo>
                    <a:pt x="4866" y="1"/>
                  </a:moveTo>
                  <a:lnTo>
                    <a:pt x="0" y="1"/>
                  </a:lnTo>
                  <a:cubicBezTo>
                    <a:pt x="215" y="3711"/>
                    <a:pt x="1086" y="13313"/>
                    <a:pt x="4866" y="13813"/>
                  </a:cubicBezTo>
                  <a:close/>
                </a:path>
              </a:pathLst>
            </a:custGeom>
            <a:solidFill>
              <a:srgbClr val="CF0F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369;p14"/>
            <p:cNvSpPr/>
            <p:nvPr/>
          </p:nvSpPr>
          <p:spPr>
            <a:xfrm>
              <a:off x="7237117" y="-923950"/>
              <a:ext cx="1905898" cy="4502831"/>
            </a:xfrm>
            <a:custGeom>
              <a:avLst/>
              <a:gdLst/>
              <a:ahLst/>
              <a:cxnLst/>
              <a:rect l="l" t="t" r="r" b="b"/>
              <a:pathLst>
                <a:path w="3822" h="13813" extrusionOk="0">
                  <a:moveTo>
                    <a:pt x="3821" y="1"/>
                  </a:moveTo>
                  <a:lnTo>
                    <a:pt x="1" y="1"/>
                  </a:lnTo>
                  <a:cubicBezTo>
                    <a:pt x="171" y="3711"/>
                    <a:pt x="851" y="13313"/>
                    <a:pt x="3821" y="13813"/>
                  </a:cubicBezTo>
                  <a:close/>
                </a:path>
              </a:pathLst>
            </a:custGeom>
            <a:solidFill>
              <a:srgbClr val="AF15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70;p14"/>
            <p:cNvSpPr/>
            <p:nvPr/>
          </p:nvSpPr>
          <p:spPr>
            <a:xfrm>
              <a:off x="7434089" y="-923950"/>
              <a:ext cx="1708925" cy="4502831"/>
            </a:xfrm>
            <a:custGeom>
              <a:avLst/>
              <a:gdLst/>
              <a:ahLst/>
              <a:cxnLst/>
              <a:rect l="l" t="t" r="r" b="b"/>
              <a:pathLst>
                <a:path w="3427" h="13813" extrusionOk="0">
                  <a:moveTo>
                    <a:pt x="3426" y="1"/>
                  </a:moveTo>
                  <a:lnTo>
                    <a:pt x="1" y="1"/>
                  </a:lnTo>
                  <a:cubicBezTo>
                    <a:pt x="151" y="3711"/>
                    <a:pt x="761" y="13313"/>
                    <a:pt x="3426" y="13813"/>
                  </a:cubicBezTo>
                  <a:close/>
                </a:path>
              </a:pathLst>
            </a:custGeom>
            <a:solidFill>
              <a:srgbClr val="CF0F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14"/>
            <p:cNvSpPr/>
            <p:nvPr/>
          </p:nvSpPr>
          <p:spPr>
            <a:xfrm>
              <a:off x="8089830" y="-923950"/>
              <a:ext cx="1053180" cy="4502831"/>
            </a:xfrm>
            <a:custGeom>
              <a:avLst/>
              <a:gdLst/>
              <a:ahLst/>
              <a:cxnLst/>
              <a:rect l="l" t="t" r="r" b="b"/>
              <a:pathLst>
                <a:path w="2112" h="13813" extrusionOk="0">
                  <a:moveTo>
                    <a:pt x="2111" y="1"/>
                  </a:moveTo>
                  <a:lnTo>
                    <a:pt x="1" y="1"/>
                  </a:lnTo>
                  <a:cubicBezTo>
                    <a:pt x="96" y="3711"/>
                    <a:pt x="471" y="13313"/>
                    <a:pt x="2111" y="13813"/>
                  </a:cubicBezTo>
                  <a:close/>
                </a:path>
              </a:pathLst>
            </a:custGeom>
            <a:solidFill>
              <a:srgbClr val="AF15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14"/>
            <p:cNvSpPr/>
            <p:nvPr/>
          </p:nvSpPr>
          <p:spPr>
            <a:xfrm>
              <a:off x="8286802" y="-923950"/>
              <a:ext cx="856208" cy="4502831"/>
            </a:xfrm>
            <a:custGeom>
              <a:avLst/>
              <a:gdLst/>
              <a:ahLst/>
              <a:cxnLst/>
              <a:rect l="l" t="t" r="r" b="b"/>
              <a:pathLst>
                <a:path w="1717" h="13813" extrusionOk="0">
                  <a:moveTo>
                    <a:pt x="1716" y="1"/>
                  </a:moveTo>
                  <a:lnTo>
                    <a:pt x="1" y="1"/>
                  </a:lnTo>
                  <a:cubicBezTo>
                    <a:pt x="81" y="3711"/>
                    <a:pt x="386" y="13313"/>
                    <a:pt x="1716" y="13813"/>
                  </a:cubicBezTo>
                  <a:close/>
                </a:path>
              </a:pathLst>
            </a:custGeom>
            <a:solidFill>
              <a:srgbClr val="CF0F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14"/>
            <p:cNvSpPr/>
            <p:nvPr/>
          </p:nvSpPr>
          <p:spPr>
            <a:xfrm>
              <a:off x="7892859" y="3493038"/>
              <a:ext cx="1250153" cy="2924737"/>
            </a:xfrm>
            <a:custGeom>
              <a:avLst/>
              <a:gdLst/>
              <a:ahLst/>
              <a:cxnLst/>
              <a:rect l="l" t="t" r="r" b="b"/>
              <a:pathLst>
                <a:path w="2507" h="8972" extrusionOk="0">
                  <a:moveTo>
                    <a:pt x="1" y="6732"/>
                  </a:moveTo>
                  <a:cubicBezTo>
                    <a:pt x="96" y="7387"/>
                    <a:pt x="301" y="7532"/>
                    <a:pt x="541" y="7447"/>
                  </a:cubicBezTo>
                  <a:lnTo>
                    <a:pt x="1726" y="101"/>
                  </a:lnTo>
                  <a:lnTo>
                    <a:pt x="1471" y="121"/>
                  </a:lnTo>
                  <a:close/>
                  <a:moveTo>
                    <a:pt x="2506" y="8817"/>
                  </a:moveTo>
                  <a:cubicBezTo>
                    <a:pt x="2106" y="8972"/>
                    <a:pt x="2021" y="8872"/>
                    <a:pt x="1796" y="8587"/>
                  </a:cubicBezTo>
                  <a:lnTo>
                    <a:pt x="2246" y="1"/>
                  </a:lnTo>
                  <a:lnTo>
                    <a:pt x="2506" y="91"/>
                  </a:lnTo>
                  <a:close/>
                  <a:moveTo>
                    <a:pt x="1141" y="8067"/>
                  </a:moveTo>
                  <a:lnTo>
                    <a:pt x="1981" y="66"/>
                  </a:lnTo>
                  <a:lnTo>
                    <a:pt x="2246" y="1"/>
                  </a:lnTo>
                  <a:lnTo>
                    <a:pt x="1796" y="8592"/>
                  </a:lnTo>
                  <a:cubicBezTo>
                    <a:pt x="1561" y="8737"/>
                    <a:pt x="1336" y="8657"/>
                    <a:pt x="1141" y="8067"/>
                  </a:cubicBezTo>
                  <a:close/>
                  <a:moveTo>
                    <a:pt x="541" y="7447"/>
                  </a:moveTo>
                  <a:lnTo>
                    <a:pt x="1721" y="101"/>
                  </a:lnTo>
                  <a:lnTo>
                    <a:pt x="1981" y="61"/>
                  </a:lnTo>
                  <a:lnTo>
                    <a:pt x="1141" y="8067"/>
                  </a:lnTo>
                  <a:cubicBezTo>
                    <a:pt x="901" y="8187"/>
                    <a:pt x="686" y="8072"/>
                    <a:pt x="541" y="7447"/>
                  </a:cubicBezTo>
                  <a:close/>
                </a:path>
              </a:pathLst>
            </a:custGeom>
            <a:solidFill>
              <a:srgbClr val="CF0F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14"/>
            <p:cNvSpPr/>
            <p:nvPr/>
          </p:nvSpPr>
          <p:spPr>
            <a:xfrm>
              <a:off x="8629175" y="3474650"/>
              <a:ext cx="526900" cy="49225"/>
            </a:xfrm>
            <a:custGeom>
              <a:avLst/>
              <a:gdLst/>
              <a:ahLst/>
              <a:cxnLst/>
              <a:rect l="l" t="t" r="r" b="b"/>
              <a:pathLst>
                <a:path w="1147" h="151" fill="none" extrusionOk="0">
                  <a:moveTo>
                    <a:pt x="1146" y="1"/>
                  </a:moveTo>
                  <a:cubicBezTo>
                    <a:pt x="921" y="141"/>
                    <a:pt x="261" y="151"/>
                    <a:pt x="1" y="126"/>
                  </a:cubicBezTo>
                </a:path>
              </a:pathLst>
            </a:custGeom>
            <a:noFill/>
            <a:ln w="38100" cap="rnd" cmpd="sng">
              <a:solidFill>
                <a:srgbClr val="AF154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14"/>
            <p:cNvSpPr/>
            <p:nvPr/>
          </p:nvSpPr>
          <p:spPr>
            <a:xfrm>
              <a:off x="8703781" y="3493038"/>
              <a:ext cx="309671" cy="2820422"/>
            </a:xfrm>
            <a:custGeom>
              <a:avLst/>
              <a:gdLst/>
              <a:ahLst/>
              <a:cxnLst/>
              <a:rect l="l" t="t" r="r" b="b"/>
              <a:pathLst>
                <a:path w="621" h="8652" extrusionOk="0">
                  <a:moveTo>
                    <a:pt x="621" y="1"/>
                  </a:moveTo>
                  <a:lnTo>
                    <a:pt x="546" y="21"/>
                  </a:lnTo>
                  <a:lnTo>
                    <a:pt x="1" y="8652"/>
                  </a:lnTo>
                  <a:cubicBezTo>
                    <a:pt x="61" y="8647"/>
                    <a:pt x="121" y="8622"/>
                    <a:pt x="176" y="8592"/>
                  </a:cubicBezTo>
                  <a:close/>
                </a:path>
              </a:pathLst>
            </a:custGeom>
            <a:solidFill>
              <a:srgbClr val="AF15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14"/>
            <p:cNvSpPr/>
            <p:nvPr/>
          </p:nvSpPr>
          <p:spPr>
            <a:xfrm>
              <a:off x="8379500" y="3514227"/>
              <a:ext cx="501657" cy="2621571"/>
            </a:xfrm>
            <a:custGeom>
              <a:avLst/>
              <a:gdLst/>
              <a:ahLst/>
              <a:cxnLst/>
              <a:rect l="l" t="t" r="r" b="b"/>
              <a:pathLst>
                <a:path w="1006" h="8042" extrusionOk="0">
                  <a:moveTo>
                    <a:pt x="1006" y="1"/>
                  </a:moveTo>
                  <a:lnTo>
                    <a:pt x="951" y="11"/>
                  </a:lnTo>
                  <a:lnTo>
                    <a:pt x="1" y="8042"/>
                  </a:lnTo>
                  <a:cubicBezTo>
                    <a:pt x="61" y="8042"/>
                    <a:pt x="116" y="8027"/>
                    <a:pt x="166" y="8002"/>
                  </a:cubicBezTo>
                  <a:close/>
                </a:path>
              </a:pathLst>
            </a:custGeom>
            <a:solidFill>
              <a:srgbClr val="AF15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77;p14"/>
            <p:cNvSpPr/>
            <p:nvPr/>
          </p:nvSpPr>
          <p:spPr>
            <a:xfrm>
              <a:off x="8076402" y="3525637"/>
              <a:ext cx="678683" cy="2404791"/>
            </a:xfrm>
            <a:custGeom>
              <a:avLst/>
              <a:gdLst/>
              <a:ahLst/>
              <a:cxnLst/>
              <a:rect l="l" t="t" r="r" b="b"/>
              <a:pathLst>
                <a:path w="1361" h="7377" extrusionOk="0">
                  <a:moveTo>
                    <a:pt x="1361" y="1"/>
                  </a:moveTo>
                  <a:lnTo>
                    <a:pt x="1301" y="6"/>
                  </a:lnTo>
                  <a:lnTo>
                    <a:pt x="1" y="7362"/>
                  </a:lnTo>
                  <a:cubicBezTo>
                    <a:pt x="61" y="7377"/>
                    <a:pt x="121" y="7372"/>
                    <a:pt x="181" y="7347"/>
                  </a:cubicBezTo>
                  <a:close/>
                </a:path>
              </a:pathLst>
            </a:custGeom>
            <a:solidFill>
              <a:srgbClr val="AF15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SECTION_TITLE_AND_DESCRIPTION_2">
    <p:bg>
      <p:bgPr>
        <a:solidFill>
          <a:schemeClr val="lt2"/>
        </a:solidFill>
        <a:effectLst/>
      </p:bgPr>
    </p:bg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p15"/>
          <p:cNvSpPr txBox="1">
            <a:spLocks noGrp="1"/>
          </p:cNvSpPr>
          <p:nvPr>
            <p:ph type="title"/>
          </p:nvPr>
        </p:nvSpPr>
        <p:spPr>
          <a:xfrm>
            <a:off x="2549400" y="3166300"/>
            <a:ext cx="4045200" cy="51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80" name="Google Shape;380;p15"/>
          <p:cNvSpPr txBox="1">
            <a:spLocks noGrp="1"/>
          </p:cNvSpPr>
          <p:nvPr>
            <p:ph type="subTitle" idx="1"/>
          </p:nvPr>
        </p:nvSpPr>
        <p:spPr>
          <a:xfrm>
            <a:off x="2335500" y="1457588"/>
            <a:ext cx="4473300" cy="172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5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grpSp>
        <p:nvGrpSpPr>
          <p:cNvPr id="381" name="Google Shape;381;p15"/>
          <p:cNvGrpSpPr/>
          <p:nvPr/>
        </p:nvGrpSpPr>
        <p:grpSpPr>
          <a:xfrm>
            <a:off x="7100500" y="-196196"/>
            <a:ext cx="2266213" cy="2550731"/>
            <a:chOff x="7486200" y="-189326"/>
            <a:chExt cx="1846353" cy="2078158"/>
          </a:xfrm>
        </p:grpSpPr>
        <p:sp>
          <p:nvSpPr>
            <p:cNvPr id="382" name="Google Shape;382;p15"/>
            <p:cNvSpPr/>
            <p:nvPr/>
          </p:nvSpPr>
          <p:spPr>
            <a:xfrm rot="4500011" flipH="1">
              <a:off x="8886397" y="685427"/>
              <a:ext cx="395132" cy="408843"/>
            </a:xfrm>
            <a:custGeom>
              <a:avLst/>
              <a:gdLst/>
              <a:ahLst/>
              <a:cxnLst/>
              <a:rect l="l" t="t" r="r" b="b"/>
              <a:pathLst>
                <a:path w="5221" h="5402" extrusionOk="0">
                  <a:moveTo>
                    <a:pt x="4246" y="996"/>
                  </a:moveTo>
                  <a:lnTo>
                    <a:pt x="3613" y="2996"/>
                  </a:lnTo>
                  <a:lnTo>
                    <a:pt x="2370" y="1956"/>
                  </a:lnTo>
                  <a:lnTo>
                    <a:pt x="4246" y="996"/>
                  </a:lnTo>
                  <a:close/>
                  <a:moveTo>
                    <a:pt x="4522" y="0"/>
                  </a:moveTo>
                  <a:lnTo>
                    <a:pt x="0" y="2232"/>
                  </a:lnTo>
                  <a:lnTo>
                    <a:pt x="706" y="2821"/>
                  </a:lnTo>
                  <a:lnTo>
                    <a:pt x="1643" y="2334"/>
                  </a:lnTo>
                  <a:lnTo>
                    <a:pt x="3374" y="3788"/>
                  </a:lnTo>
                  <a:lnTo>
                    <a:pt x="3054" y="4798"/>
                  </a:lnTo>
                  <a:lnTo>
                    <a:pt x="3781" y="5402"/>
                  </a:lnTo>
                  <a:lnTo>
                    <a:pt x="5220" y="589"/>
                  </a:lnTo>
                  <a:lnTo>
                    <a:pt x="452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15"/>
            <p:cNvSpPr/>
            <p:nvPr/>
          </p:nvSpPr>
          <p:spPr>
            <a:xfrm rot="-1800031">
              <a:off x="7778119" y="233345"/>
              <a:ext cx="167627" cy="170024"/>
            </a:xfrm>
            <a:custGeom>
              <a:avLst/>
              <a:gdLst/>
              <a:ahLst/>
              <a:cxnLst/>
              <a:rect l="l" t="t" r="r" b="b"/>
              <a:pathLst>
                <a:path w="2785" h="2825" extrusionOk="0">
                  <a:moveTo>
                    <a:pt x="1498" y="582"/>
                  </a:moveTo>
                  <a:lnTo>
                    <a:pt x="1985" y="909"/>
                  </a:lnTo>
                  <a:cubicBezTo>
                    <a:pt x="2181" y="1040"/>
                    <a:pt x="2247" y="1207"/>
                    <a:pt x="2145" y="1359"/>
                  </a:cubicBezTo>
                  <a:cubicBezTo>
                    <a:pt x="2089" y="1440"/>
                    <a:pt x="2008" y="1482"/>
                    <a:pt x="1914" y="1482"/>
                  </a:cubicBezTo>
                  <a:cubicBezTo>
                    <a:pt x="1838" y="1482"/>
                    <a:pt x="1753" y="1454"/>
                    <a:pt x="1665" y="1396"/>
                  </a:cubicBezTo>
                  <a:lnTo>
                    <a:pt x="1658" y="1396"/>
                  </a:lnTo>
                  <a:lnTo>
                    <a:pt x="1178" y="1069"/>
                  </a:lnTo>
                  <a:lnTo>
                    <a:pt x="1498" y="582"/>
                  </a:lnTo>
                  <a:close/>
                  <a:moveTo>
                    <a:pt x="960" y="1396"/>
                  </a:moveTo>
                  <a:lnTo>
                    <a:pt x="1447" y="1716"/>
                  </a:lnTo>
                  <a:cubicBezTo>
                    <a:pt x="1694" y="1876"/>
                    <a:pt x="1767" y="2072"/>
                    <a:pt x="1665" y="2239"/>
                  </a:cubicBezTo>
                  <a:lnTo>
                    <a:pt x="1658" y="2239"/>
                  </a:lnTo>
                  <a:cubicBezTo>
                    <a:pt x="1602" y="2324"/>
                    <a:pt x="1518" y="2368"/>
                    <a:pt x="1417" y="2368"/>
                  </a:cubicBezTo>
                  <a:cubicBezTo>
                    <a:pt x="1320" y="2368"/>
                    <a:pt x="1208" y="2328"/>
                    <a:pt x="1091" y="2246"/>
                  </a:cubicBezTo>
                  <a:lnTo>
                    <a:pt x="604" y="1919"/>
                  </a:lnTo>
                  <a:lnTo>
                    <a:pt x="960" y="1396"/>
                  </a:lnTo>
                  <a:close/>
                  <a:moveTo>
                    <a:pt x="1338" y="0"/>
                  </a:moveTo>
                  <a:lnTo>
                    <a:pt x="0" y="1999"/>
                  </a:lnTo>
                  <a:lnTo>
                    <a:pt x="916" y="2610"/>
                  </a:lnTo>
                  <a:cubicBezTo>
                    <a:pt x="1131" y="2753"/>
                    <a:pt x="1338" y="2824"/>
                    <a:pt x="1521" y="2824"/>
                  </a:cubicBezTo>
                  <a:cubicBezTo>
                    <a:pt x="1728" y="2824"/>
                    <a:pt x="1905" y="2733"/>
                    <a:pt x="2029" y="2552"/>
                  </a:cubicBezTo>
                  <a:cubicBezTo>
                    <a:pt x="2203" y="2304"/>
                    <a:pt x="2167" y="1963"/>
                    <a:pt x="1934" y="1759"/>
                  </a:cubicBezTo>
                  <a:lnTo>
                    <a:pt x="1934" y="1759"/>
                  </a:lnTo>
                  <a:cubicBezTo>
                    <a:pt x="2000" y="1787"/>
                    <a:pt x="2067" y="1800"/>
                    <a:pt x="2134" y="1800"/>
                  </a:cubicBezTo>
                  <a:cubicBezTo>
                    <a:pt x="2311" y="1800"/>
                    <a:pt x="2481" y="1707"/>
                    <a:pt x="2581" y="1548"/>
                  </a:cubicBezTo>
                  <a:cubicBezTo>
                    <a:pt x="2785" y="1243"/>
                    <a:pt x="2654" y="872"/>
                    <a:pt x="2225" y="589"/>
                  </a:cubicBezTo>
                  <a:lnTo>
                    <a:pt x="133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15"/>
            <p:cNvSpPr/>
            <p:nvPr/>
          </p:nvSpPr>
          <p:spPr>
            <a:xfrm rot="-900098">
              <a:off x="8848817" y="1743358"/>
              <a:ext cx="167625" cy="125924"/>
            </a:xfrm>
            <a:custGeom>
              <a:avLst/>
              <a:gdLst/>
              <a:ahLst/>
              <a:cxnLst/>
              <a:rect l="l" t="t" r="r" b="b"/>
              <a:pathLst>
                <a:path w="3476" h="2611" extrusionOk="0">
                  <a:moveTo>
                    <a:pt x="1934" y="1"/>
                  </a:moveTo>
                  <a:lnTo>
                    <a:pt x="1" y="2240"/>
                  </a:lnTo>
                  <a:lnTo>
                    <a:pt x="430" y="2610"/>
                  </a:lnTo>
                  <a:lnTo>
                    <a:pt x="1193" y="1724"/>
                  </a:lnTo>
                  <a:lnTo>
                    <a:pt x="2203" y="2596"/>
                  </a:lnTo>
                  <a:lnTo>
                    <a:pt x="2530" y="2225"/>
                  </a:lnTo>
                  <a:lnTo>
                    <a:pt x="1513" y="1353"/>
                  </a:lnTo>
                  <a:lnTo>
                    <a:pt x="2036" y="749"/>
                  </a:lnTo>
                  <a:lnTo>
                    <a:pt x="3148" y="1709"/>
                  </a:lnTo>
                  <a:lnTo>
                    <a:pt x="3476" y="1338"/>
                  </a:lnTo>
                  <a:lnTo>
                    <a:pt x="193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15"/>
            <p:cNvSpPr/>
            <p:nvPr/>
          </p:nvSpPr>
          <p:spPr>
            <a:xfrm rot="-6695339" flipH="1">
              <a:off x="8179756" y="417634"/>
              <a:ext cx="193753" cy="202324"/>
            </a:xfrm>
            <a:custGeom>
              <a:avLst/>
              <a:gdLst/>
              <a:ahLst/>
              <a:cxnLst/>
              <a:rect l="l" t="t" r="r" b="b"/>
              <a:pathLst>
                <a:path w="2778" h="2901" extrusionOk="0">
                  <a:moveTo>
                    <a:pt x="1003" y="0"/>
                  </a:moveTo>
                  <a:lnTo>
                    <a:pt x="0" y="2014"/>
                  </a:lnTo>
                  <a:lnTo>
                    <a:pt x="385" y="2203"/>
                  </a:lnTo>
                  <a:lnTo>
                    <a:pt x="792" y="1389"/>
                  </a:lnTo>
                  <a:lnTo>
                    <a:pt x="1796" y="1890"/>
                  </a:lnTo>
                  <a:lnTo>
                    <a:pt x="1389" y="2704"/>
                  </a:lnTo>
                  <a:lnTo>
                    <a:pt x="1774" y="2901"/>
                  </a:lnTo>
                  <a:lnTo>
                    <a:pt x="2777" y="887"/>
                  </a:lnTo>
                  <a:lnTo>
                    <a:pt x="2392" y="698"/>
                  </a:lnTo>
                  <a:lnTo>
                    <a:pt x="1963" y="1556"/>
                  </a:lnTo>
                  <a:lnTo>
                    <a:pt x="960" y="1054"/>
                  </a:lnTo>
                  <a:lnTo>
                    <a:pt x="1389" y="196"/>
                  </a:lnTo>
                  <a:lnTo>
                    <a:pt x="100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15"/>
            <p:cNvSpPr/>
            <p:nvPr/>
          </p:nvSpPr>
          <p:spPr>
            <a:xfrm rot="10495716">
              <a:off x="8190671" y="1026193"/>
              <a:ext cx="116171" cy="225083"/>
            </a:xfrm>
            <a:custGeom>
              <a:avLst/>
              <a:gdLst/>
              <a:ahLst/>
              <a:cxnLst/>
              <a:rect l="l" t="t" r="r" b="b"/>
              <a:pathLst>
                <a:path w="1535" h="2974" extrusionOk="0">
                  <a:moveTo>
                    <a:pt x="539" y="0"/>
                  </a:moveTo>
                  <a:lnTo>
                    <a:pt x="1" y="197"/>
                  </a:lnTo>
                  <a:lnTo>
                    <a:pt x="1004" y="2974"/>
                  </a:lnTo>
                  <a:lnTo>
                    <a:pt x="1534" y="2777"/>
                  </a:lnTo>
                  <a:lnTo>
                    <a:pt x="53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15"/>
            <p:cNvSpPr/>
            <p:nvPr/>
          </p:nvSpPr>
          <p:spPr>
            <a:xfrm rot="1799961">
              <a:off x="8571571" y="1057616"/>
              <a:ext cx="284033" cy="272390"/>
            </a:xfrm>
            <a:custGeom>
              <a:avLst/>
              <a:gdLst/>
              <a:ahLst/>
              <a:cxnLst/>
              <a:rect l="l" t="t" r="r" b="b"/>
              <a:pathLst>
                <a:path w="3753" h="3599" extrusionOk="0">
                  <a:moveTo>
                    <a:pt x="3076" y="0"/>
                  </a:moveTo>
                  <a:lnTo>
                    <a:pt x="2444" y="153"/>
                  </a:lnTo>
                  <a:lnTo>
                    <a:pt x="1978" y="2203"/>
                  </a:lnTo>
                  <a:lnTo>
                    <a:pt x="641" y="575"/>
                  </a:lnTo>
                  <a:lnTo>
                    <a:pt x="1" y="727"/>
                  </a:lnTo>
                  <a:lnTo>
                    <a:pt x="677" y="3599"/>
                  </a:lnTo>
                  <a:lnTo>
                    <a:pt x="1186" y="3475"/>
                  </a:lnTo>
                  <a:lnTo>
                    <a:pt x="706" y="1425"/>
                  </a:lnTo>
                  <a:lnTo>
                    <a:pt x="1971" y="2981"/>
                  </a:lnTo>
                  <a:lnTo>
                    <a:pt x="2327" y="2901"/>
                  </a:lnTo>
                  <a:lnTo>
                    <a:pt x="2763" y="946"/>
                  </a:lnTo>
                  <a:lnTo>
                    <a:pt x="3250" y="2996"/>
                  </a:lnTo>
                  <a:lnTo>
                    <a:pt x="3752" y="2879"/>
                  </a:lnTo>
                  <a:lnTo>
                    <a:pt x="307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15"/>
            <p:cNvSpPr/>
            <p:nvPr/>
          </p:nvSpPr>
          <p:spPr>
            <a:xfrm rot="1799961">
              <a:off x="8490150" y="1491403"/>
              <a:ext cx="193745" cy="197159"/>
            </a:xfrm>
            <a:custGeom>
              <a:avLst/>
              <a:gdLst/>
              <a:ahLst/>
              <a:cxnLst/>
              <a:rect l="l" t="t" r="r" b="b"/>
              <a:pathLst>
                <a:path w="2560" h="2605" extrusionOk="0">
                  <a:moveTo>
                    <a:pt x="1286" y="405"/>
                  </a:moveTo>
                  <a:cubicBezTo>
                    <a:pt x="1487" y="405"/>
                    <a:pt x="1627" y="503"/>
                    <a:pt x="1687" y="714"/>
                  </a:cubicBezTo>
                  <a:cubicBezTo>
                    <a:pt x="1760" y="998"/>
                    <a:pt x="1621" y="1187"/>
                    <a:pt x="1294" y="1281"/>
                  </a:cubicBezTo>
                  <a:lnTo>
                    <a:pt x="778" y="1427"/>
                  </a:lnTo>
                  <a:lnTo>
                    <a:pt x="545" y="591"/>
                  </a:lnTo>
                  <a:lnTo>
                    <a:pt x="1062" y="438"/>
                  </a:lnTo>
                  <a:cubicBezTo>
                    <a:pt x="1143" y="416"/>
                    <a:pt x="1218" y="405"/>
                    <a:pt x="1286" y="405"/>
                  </a:cubicBezTo>
                  <a:close/>
                  <a:moveTo>
                    <a:pt x="1335" y="1"/>
                  </a:moveTo>
                  <a:cubicBezTo>
                    <a:pt x="1216" y="1"/>
                    <a:pt x="1086" y="20"/>
                    <a:pt x="945" y="60"/>
                  </a:cubicBezTo>
                  <a:lnTo>
                    <a:pt x="0" y="336"/>
                  </a:lnTo>
                  <a:lnTo>
                    <a:pt x="647" y="2604"/>
                  </a:lnTo>
                  <a:lnTo>
                    <a:pt x="1083" y="2481"/>
                  </a:lnTo>
                  <a:lnTo>
                    <a:pt x="887" y="1812"/>
                  </a:lnTo>
                  <a:lnTo>
                    <a:pt x="1403" y="1667"/>
                  </a:lnTo>
                  <a:cubicBezTo>
                    <a:pt x="1432" y="1659"/>
                    <a:pt x="1454" y="1652"/>
                    <a:pt x="1483" y="1638"/>
                  </a:cubicBezTo>
                  <a:lnTo>
                    <a:pt x="2065" y="2197"/>
                  </a:lnTo>
                  <a:lnTo>
                    <a:pt x="2559" y="2059"/>
                  </a:lnTo>
                  <a:lnTo>
                    <a:pt x="1847" y="1449"/>
                  </a:lnTo>
                  <a:cubicBezTo>
                    <a:pt x="2108" y="1238"/>
                    <a:pt x="2196" y="940"/>
                    <a:pt x="2094" y="583"/>
                  </a:cubicBezTo>
                  <a:cubicBezTo>
                    <a:pt x="1983" y="201"/>
                    <a:pt x="1716" y="1"/>
                    <a:pt x="133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15"/>
            <p:cNvSpPr/>
            <p:nvPr/>
          </p:nvSpPr>
          <p:spPr>
            <a:xfrm rot="-9817521">
              <a:off x="8466556" y="605525"/>
              <a:ext cx="193756" cy="233190"/>
            </a:xfrm>
            <a:custGeom>
              <a:avLst/>
              <a:gdLst/>
              <a:ahLst/>
              <a:cxnLst/>
              <a:rect l="l" t="t" r="r" b="b"/>
              <a:pathLst>
                <a:path w="1993" h="2399" extrusionOk="0">
                  <a:moveTo>
                    <a:pt x="1046" y="1"/>
                  </a:moveTo>
                  <a:cubicBezTo>
                    <a:pt x="578" y="1"/>
                    <a:pt x="253" y="235"/>
                    <a:pt x="226" y="622"/>
                  </a:cubicBezTo>
                  <a:cubicBezTo>
                    <a:pt x="175" y="1458"/>
                    <a:pt x="1462" y="1255"/>
                    <a:pt x="1425" y="1749"/>
                  </a:cubicBezTo>
                  <a:cubicBezTo>
                    <a:pt x="1419" y="1899"/>
                    <a:pt x="1289" y="1985"/>
                    <a:pt x="1083" y="1985"/>
                  </a:cubicBezTo>
                  <a:cubicBezTo>
                    <a:pt x="1060" y="1985"/>
                    <a:pt x="1036" y="1984"/>
                    <a:pt x="1011" y="1982"/>
                  </a:cubicBezTo>
                  <a:cubicBezTo>
                    <a:pt x="705" y="1945"/>
                    <a:pt x="429" y="1807"/>
                    <a:pt x="218" y="1589"/>
                  </a:cubicBezTo>
                  <a:lnTo>
                    <a:pt x="0" y="1953"/>
                  </a:lnTo>
                  <a:cubicBezTo>
                    <a:pt x="262" y="2214"/>
                    <a:pt x="611" y="2367"/>
                    <a:pt x="974" y="2396"/>
                  </a:cubicBezTo>
                  <a:cubicBezTo>
                    <a:pt x="1004" y="2398"/>
                    <a:pt x="1033" y="2398"/>
                    <a:pt x="1061" y="2398"/>
                  </a:cubicBezTo>
                  <a:cubicBezTo>
                    <a:pt x="1541" y="2398"/>
                    <a:pt x="1899" y="2168"/>
                    <a:pt x="1920" y="1756"/>
                  </a:cubicBezTo>
                  <a:cubicBezTo>
                    <a:pt x="1978" y="913"/>
                    <a:pt x="698" y="1087"/>
                    <a:pt x="727" y="615"/>
                  </a:cubicBezTo>
                  <a:cubicBezTo>
                    <a:pt x="734" y="482"/>
                    <a:pt x="857" y="410"/>
                    <a:pt x="1039" y="410"/>
                  </a:cubicBezTo>
                  <a:cubicBezTo>
                    <a:pt x="1056" y="410"/>
                    <a:pt x="1073" y="410"/>
                    <a:pt x="1091" y="411"/>
                  </a:cubicBezTo>
                  <a:cubicBezTo>
                    <a:pt x="1338" y="440"/>
                    <a:pt x="1578" y="535"/>
                    <a:pt x="1781" y="680"/>
                  </a:cubicBezTo>
                  <a:lnTo>
                    <a:pt x="1992" y="302"/>
                  </a:lnTo>
                  <a:cubicBezTo>
                    <a:pt x="1745" y="128"/>
                    <a:pt x="1454" y="19"/>
                    <a:pt x="1149" y="4"/>
                  </a:cubicBezTo>
                  <a:cubicBezTo>
                    <a:pt x="1114" y="2"/>
                    <a:pt x="1080" y="1"/>
                    <a:pt x="10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15"/>
            <p:cNvSpPr/>
            <p:nvPr/>
          </p:nvSpPr>
          <p:spPr>
            <a:xfrm rot="9595691">
              <a:off x="7924708" y="728558"/>
              <a:ext cx="105850" cy="127392"/>
            </a:xfrm>
            <a:custGeom>
              <a:avLst/>
              <a:gdLst/>
              <a:ahLst/>
              <a:cxnLst/>
              <a:rect l="l" t="t" r="r" b="b"/>
              <a:pathLst>
                <a:path w="1993" h="2399" extrusionOk="0">
                  <a:moveTo>
                    <a:pt x="1046" y="1"/>
                  </a:moveTo>
                  <a:cubicBezTo>
                    <a:pt x="578" y="1"/>
                    <a:pt x="253" y="235"/>
                    <a:pt x="226" y="622"/>
                  </a:cubicBezTo>
                  <a:cubicBezTo>
                    <a:pt x="175" y="1458"/>
                    <a:pt x="1462" y="1255"/>
                    <a:pt x="1425" y="1749"/>
                  </a:cubicBezTo>
                  <a:cubicBezTo>
                    <a:pt x="1419" y="1899"/>
                    <a:pt x="1289" y="1985"/>
                    <a:pt x="1083" y="1985"/>
                  </a:cubicBezTo>
                  <a:cubicBezTo>
                    <a:pt x="1060" y="1985"/>
                    <a:pt x="1036" y="1984"/>
                    <a:pt x="1011" y="1982"/>
                  </a:cubicBezTo>
                  <a:cubicBezTo>
                    <a:pt x="705" y="1945"/>
                    <a:pt x="429" y="1807"/>
                    <a:pt x="218" y="1589"/>
                  </a:cubicBezTo>
                  <a:lnTo>
                    <a:pt x="0" y="1953"/>
                  </a:lnTo>
                  <a:cubicBezTo>
                    <a:pt x="262" y="2214"/>
                    <a:pt x="611" y="2367"/>
                    <a:pt x="974" y="2396"/>
                  </a:cubicBezTo>
                  <a:cubicBezTo>
                    <a:pt x="1004" y="2398"/>
                    <a:pt x="1033" y="2398"/>
                    <a:pt x="1061" y="2398"/>
                  </a:cubicBezTo>
                  <a:cubicBezTo>
                    <a:pt x="1541" y="2398"/>
                    <a:pt x="1899" y="2168"/>
                    <a:pt x="1920" y="1756"/>
                  </a:cubicBezTo>
                  <a:cubicBezTo>
                    <a:pt x="1978" y="913"/>
                    <a:pt x="698" y="1087"/>
                    <a:pt x="727" y="615"/>
                  </a:cubicBezTo>
                  <a:cubicBezTo>
                    <a:pt x="734" y="482"/>
                    <a:pt x="857" y="410"/>
                    <a:pt x="1039" y="410"/>
                  </a:cubicBezTo>
                  <a:cubicBezTo>
                    <a:pt x="1056" y="410"/>
                    <a:pt x="1073" y="410"/>
                    <a:pt x="1091" y="411"/>
                  </a:cubicBezTo>
                  <a:cubicBezTo>
                    <a:pt x="1338" y="440"/>
                    <a:pt x="1578" y="535"/>
                    <a:pt x="1781" y="680"/>
                  </a:cubicBezTo>
                  <a:lnTo>
                    <a:pt x="1992" y="302"/>
                  </a:lnTo>
                  <a:cubicBezTo>
                    <a:pt x="1745" y="128"/>
                    <a:pt x="1454" y="19"/>
                    <a:pt x="1149" y="4"/>
                  </a:cubicBezTo>
                  <a:cubicBezTo>
                    <a:pt x="1114" y="2"/>
                    <a:pt x="1080" y="1"/>
                    <a:pt x="10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15"/>
            <p:cNvSpPr/>
            <p:nvPr/>
          </p:nvSpPr>
          <p:spPr>
            <a:xfrm rot="-355">
              <a:off x="7486200" y="81834"/>
              <a:ext cx="116146" cy="114098"/>
            </a:xfrm>
            <a:custGeom>
              <a:avLst/>
              <a:gdLst/>
              <a:ahLst/>
              <a:cxnLst/>
              <a:rect l="l" t="t" r="r" b="b"/>
              <a:pathLst>
                <a:path w="4792" h="4707" extrusionOk="0">
                  <a:moveTo>
                    <a:pt x="2790" y="1"/>
                  </a:moveTo>
                  <a:cubicBezTo>
                    <a:pt x="2604" y="1"/>
                    <a:pt x="2417" y="19"/>
                    <a:pt x="2233" y="56"/>
                  </a:cubicBezTo>
                  <a:cubicBezTo>
                    <a:pt x="851" y="340"/>
                    <a:pt x="1" y="1547"/>
                    <a:pt x="263" y="2848"/>
                  </a:cubicBezTo>
                  <a:cubicBezTo>
                    <a:pt x="495" y="3967"/>
                    <a:pt x="1457" y="4706"/>
                    <a:pt x="2588" y="4706"/>
                  </a:cubicBezTo>
                  <a:cubicBezTo>
                    <a:pt x="2764" y="4706"/>
                    <a:pt x="2945" y="4688"/>
                    <a:pt x="3127" y="4651"/>
                  </a:cubicBezTo>
                  <a:cubicBezTo>
                    <a:pt x="3767" y="4505"/>
                    <a:pt x="4348" y="4171"/>
                    <a:pt x="4792" y="3691"/>
                  </a:cubicBezTo>
                  <a:lnTo>
                    <a:pt x="4443" y="1997"/>
                  </a:lnTo>
                  <a:lnTo>
                    <a:pt x="3687" y="2150"/>
                  </a:lnTo>
                  <a:lnTo>
                    <a:pt x="3941" y="3379"/>
                  </a:lnTo>
                  <a:cubicBezTo>
                    <a:pt x="3679" y="3611"/>
                    <a:pt x="3367" y="3779"/>
                    <a:pt x="3025" y="3866"/>
                  </a:cubicBezTo>
                  <a:cubicBezTo>
                    <a:pt x="2909" y="3890"/>
                    <a:pt x="2793" y="3902"/>
                    <a:pt x="2679" y="3902"/>
                  </a:cubicBezTo>
                  <a:cubicBezTo>
                    <a:pt x="1943" y="3902"/>
                    <a:pt x="1301" y="3409"/>
                    <a:pt x="1150" y="2666"/>
                  </a:cubicBezTo>
                  <a:cubicBezTo>
                    <a:pt x="968" y="1801"/>
                    <a:pt x="1520" y="1009"/>
                    <a:pt x="2393" y="827"/>
                  </a:cubicBezTo>
                  <a:cubicBezTo>
                    <a:pt x="2517" y="802"/>
                    <a:pt x="2642" y="790"/>
                    <a:pt x="2768" y="790"/>
                  </a:cubicBezTo>
                  <a:cubicBezTo>
                    <a:pt x="3119" y="790"/>
                    <a:pt x="3468" y="887"/>
                    <a:pt x="3774" y="1074"/>
                  </a:cubicBezTo>
                  <a:lnTo>
                    <a:pt x="4137" y="340"/>
                  </a:lnTo>
                  <a:cubicBezTo>
                    <a:pt x="3722" y="116"/>
                    <a:pt x="3257" y="1"/>
                    <a:pt x="27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15"/>
            <p:cNvSpPr/>
            <p:nvPr/>
          </p:nvSpPr>
          <p:spPr>
            <a:xfrm rot="-115">
              <a:off x="8673752" y="102893"/>
              <a:ext cx="417082" cy="423051"/>
            </a:xfrm>
            <a:custGeom>
              <a:avLst/>
              <a:gdLst/>
              <a:ahLst/>
              <a:cxnLst/>
              <a:rect l="l" t="t" r="r" b="b"/>
              <a:pathLst>
                <a:path w="2785" h="2825" extrusionOk="0">
                  <a:moveTo>
                    <a:pt x="1498" y="582"/>
                  </a:moveTo>
                  <a:lnTo>
                    <a:pt x="1985" y="909"/>
                  </a:lnTo>
                  <a:cubicBezTo>
                    <a:pt x="2181" y="1040"/>
                    <a:pt x="2247" y="1207"/>
                    <a:pt x="2145" y="1359"/>
                  </a:cubicBezTo>
                  <a:cubicBezTo>
                    <a:pt x="2089" y="1440"/>
                    <a:pt x="2008" y="1482"/>
                    <a:pt x="1914" y="1482"/>
                  </a:cubicBezTo>
                  <a:cubicBezTo>
                    <a:pt x="1838" y="1482"/>
                    <a:pt x="1753" y="1454"/>
                    <a:pt x="1665" y="1396"/>
                  </a:cubicBezTo>
                  <a:lnTo>
                    <a:pt x="1658" y="1396"/>
                  </a:lnTo>
                  <a:lnTo>
                    <a:pt x="1178" y="1069"/>
                  </a:lnTo>
                  <a:lnTo>
                    <a:pt x="1498" y="582"/>
                  </a:lnTo>
                  <a:close/>
                  <a:moveTo>
                    <a:pt x="960" y="1396"/>
                  </a:moveTo>
                  <a:lnTo>
                    <a:pt x="1447" y="1716"/>
                  </a:lnTo>
                  <a:cubicBezTo>
                    <a:pt x="1694" y="1876"/>
                    <a:pt x="1767" y="2072"/>
                    <a:pt x="1665" y="2239"/>
                  </a:cubicBezTo>
                  <a:lnTo>
                    <a:pt x="1658" y="2239"/>
                  </a:lnTo>
                  <a:cubicBezTo>
                    <a:pt x="1602" y="2324"/>
                    <a:pt x="1518" y="2368"/>
                    <a:pt x="1417" y="2368"/>
                  </a:cubicBezTo>
                  <a:cubicBezTo>
                    <a:pt x="1320" y="2368"/>
                    <a:pt x="1208" y="2328"/>
                    <a:pt x="1091" y="2246"/>
                  </a:cubicBezTo>
                  <a:lnTo>
                    <a:pt x="604" y="1919"/>
                  </a:lnTo>
                  <a:lnTo>
                    <a:pt x="960" y="1396"/>
                  </a:lnTo>
                  <a:close/>
                  <a:moveTo>
                    <a:pt x="1338" y="0"/>
                  </a:moveTo>
                  <a:lnTo>
                    <a:pt x="0" y="1999"/>
                  </a:lnTo>
                  <a:lnTo>
                    <a:pt x="916" y="2610"/>
                  </a:lnTo>
                  <a:cubicBezTo>
                    <a:pt x="1131" y="2753"/>
                    <a:pt x="1338" y="2824"/>
                    <a:pt x="1521" y="2824"/>
                  </a:cubicBezTo>
                  <a:cubicBezTo>
                    <a:pt x="1728" y="2824"/>
                    <a:pt x="1905" y="2733"/>
                    <a:pt x="2029" y="2552"/>
                  </a:cubicBezTo>
                  <a:cubicBezTo>
                    <a:pt x="2203" y="2304"/>
                    <a:pt x="2167" y="1963"/>
                    <a:pt x="1934" y="1759"/>
                  </a:cubicBezTo>
                  <a:lnTo>
                    <a:pt x="1934" y="1759"/>
                  </a:lnTo>
                  <a:cubicBezTo>
                    <a:pt x="2000" y="1787"/>
                    <a:pt x="2067" y="1800"/>
                    <a:pt x="2134" y="1800"/>
                  </a:cubicBezTo>
                  <a:cubicBezTo>
                    <a:pt x="2311" y="1800"/>
                    <a:pt x="2481" y="1707"/>
                    <a:pt x="2581" y="1548"/>
                  </a:cubicBezTo>
                  <a:cubicBezTo>
                    <a:pt x="2785" y="1243"/>
                    <a:pt x="2654" y="872"/>
                    <a:pt x="2225" y="589"/>
                  </a:cubicBezTo>
                  <a:lnTo>
                    <a:pt x="133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15"/>
            <p:cNvSpPr/>
            <p:nvPr/>
          </p:nvSpPr>
          <p:spPr>
            <a:xfrm rot="-442898">
              <a:off x="8116341" y="-164131"/>
              <a:ext cx="418087" cy="400950"/>
            </a:xfrm>
            <a:custGeom>
              <a:avLst/>
              <a:gdLst/>
              <a:ahLst/>
              <a:cxnLst/>
              <a:rect l="l" t="t" r="r" b="b"/>
              <a:pathLst>
                <a:path w="3753" h="3599" extrusionOk="0">
                  <a:moveTo>
                    <a:pt x="3076" y="0"/>
                  </a:moveTo>
                  <a:lnTo>
                    <a:pt x="2444" y="153"/>
                  </a:lnTo>
                  <a:lnTo>
                    <a:pt x="1978" y="2203"/>
                  </a:lnTo>
                  <a:lnTo>
                    <a:pt x="641" y="575"/>
                  </a:lnTo>
                  <a:lnTo>
                    <a:pt x="1" y="727"/>
                  </a:lnTo>
                  <a:lnTo>
                    <a:pt x="677" y="3599"/>
                  </a:lnTo>
                  <a:lnTo>
                    <a:pt x="1186" y="3475"/>
                  </a:lnTo>
                  <a:lnTo>
                    <a:pt x="706" y="1425"/>
                  </a:lnTo>
                  <a:lnTo>
                    <a:pt x="1971" y="2981"/>
                  </a:lnTo>
                  <a:lnTo>
                    <a:pt x="2327" y="2901"/>
                  </a:lnTo>
                  <a:lnTo>
                    <a:pt x="2763" y="946"/>
                  </a:lnTo>
                  <a:lnTo>
                    <a:pt x="3250" y="2996"/>
                  </a:lnTo>
                  <a:lnTo>
                    <a:pt x="3752" y="2879"/>
                  </a:lnTo>
                  <a:lnTo>
                    <a:pt x="307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Four columns">
  <p:cSld name="SECTION_TITLE_AND_DESCRIPTION_1_1">
    <p:spTree>
      <p:nvGrpSpPr>
        <p:cNvPr id="1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p16"/>
          <p:cNvSpPr txBox="1">
            <a:spLocks noGrp="1"/>
          </p:cNvSpPr>
          <p:nvPr>
            <p:ph type="title"/>
          </p:nvPr>
        </p:nvSpPr>
        <p:spPr>
          <a:xfrm>
            <a:off x="855750" y="1778676"/>
            <a:ext cx="2677200" cy="492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396" name="Google Shape;396;p16"/>
          <p:cNvSpPr txBox="1">
            <a:spLocks noGrp="1"/>
          </p:cNvSpPr>
          <p:nvPr>
            <p:ph type="subTitle" idx="1"/>
          </p:nvPr>
        </p:nvSpPr>
        <p:spPr>
          <a:xfrm>
            <a:off x="1378850" y="2274555"/>
            <a:ext cx="2154000" cy="67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7" name="Google Shape;397;p16"/>
          <p:cNvSpPr txBox="1">
            <a:spLocks noGrp="1"/>
          </p:cNvSpPr>
          <p:nvPr>
            <p:ph type="title" idx="2"/>
          </p:nvPr>
        </p:nvSpPr>
        <p:spPr>
          <a:xfrm>
            <a:off x="5611050" y="1778676"/>
            <a:ext cx="2677200" cy="492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398" name="Google Shape;398;p16"/>
          <p:cNvSpPr txBox="1">
            <a:spLocks noGrp="1"/>
          </p:cNvSpPr>
          <p:nvPr>
            <p:ph type="subTitle" idx="3"/>
          </p:nvPr>
        </p:nvSpPr>
        <p:spPr>
          <a:xfrm>
            <a:off x="5611050" y="2274555"/>
            <a:ext cx="2154000" cy="67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9" name="Google Shape;399;p16"/>
          <p:cNvSpPr txBox="1">
            <a:spLocks noGrp="1"/>
          </p:cNvSpPr>
          <p:nvPr>
            <p:ph type="title" idx="4"/>
          </p:nvPr>
        </p:nvSpPr>
        <p:spPr>
          <a:xfrm>
            <a:off x="779550" y="3437304"/>
            <a:ext cx="2677200" cy="492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400" name="Google Shape;400;p16"/>
          <p:cNvSpPr txBox="1">
            <a:spLocks noGrp="1"/>
          </p:cNvSpPr>
          <p:nvPr>
            <p:ph type="subTitle" idx="5"/>
          </p:nvPr>
        </p:nvSpPr>
        <p:spPr>
          <a:xfrm>
            <a:off x="1302650" y="3930274"/>
            <a:ext cx="2154000" cy="67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401" name="Google Shape;401;p16"/>
          <p:cNvSpPr txBox="1">
            <a:spLocks noGrp="1"/>
          </p:cNvSpPr>
          <p:nvPr>
            <p:ph type="title" idx="6"/>
          </p:nvPr>
        </p:nvSpPr>
        <p:spPr>
          <a:xfrm>
            <a:off x="5687250" y="3434545"/>
            <a:ext cx="2677200" cy="492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402" name="Google Shape;402;p16"/>
          <p:cNvSpPr txBox="1">
            <a:spLocks noGrp="1"/>
          </p:cNvSpPr>
          <p:nvPr>
            <p:ph type="subTitle" idx="7"/>
          </p:nvPr>
        </p:nvSpPr>
        <p:spPr>
          <a:xfrm>
            <a:off x="5687250" y="3930274"/>
            <a:ext cx="2154000" cy="67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403" name="Google Shape;403;p16"/>
          <p:cNvSpPr/>
          <p:nvPr/>
        </p:nvSpPr>
        <p:spPr>
          <a:xfrm rot="5400000">
            <a:off x="3874375" y="-3898775"/>
            <a:ext cx="1395300" cy="91644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4" name="Google Shape;404;p16"/>
          <p:cNvSpPr txBox="1">
            <a:spLocks noGrp="1"/>
          </p:cNvSpPr>
          <p:nvPr>
            <p:ph type="title" idx="8"/>
          </p:nvPr>
        </p:nvSpPr>
        <p:spPr>
          <a:xfrm>
            <a:off x="524275" y="310005"/>
            <a:ext cx="8095500" cy="67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sz="36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hree columns ">
  <p:cSld name="SECTION_TITLE_AND_DESCRIPTION_1_1_1"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17"/>
          <p:cNvSpPr txBox="1">
            <a:spLocks noGrp="1"/>
          </p:cNvSpPr>
          <p:nvPr>
            <p:ph type="subTitle" idx="1"/>
          </p:nvPr>
        </p:nvSpPr>
        <p:spPr>
          <a:xfrm>
            <a:off x="804900" y="3133152"/>
            <a:ext cx="2330700" cy="81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407" name="Google Shape;407;p17"/>
          <p:cNvSpPr txBox="1">
            <a:spLocks noGrp="1"/>
          </p:cNvSpPr>
          <p:nvPr>
            <p:ph type="title"/>
          </p:nvPr>
        </p:nvSpPr>
        <p:spPr>
          <a:xfrm>
            <a:off x="3406650" y="2814025"/>
            <a:ext cx="2330700" cy="461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408" name="Google Shape;408;p17"/>
          <p:cNvSpPr txBox="1">
            <a:spLocks noGrp="1"/>
          </p:cNvSpPr>
          <p:nvPr>
            <p:ph type="subTitle" idx="2"/>
          </p:nvPr>
        </p:nvSpPr>
        <p:spPr>
          <a:xfrm>
            <a:off x="3406650" y="3133152"/>
            <a:ext cx="2330700" cy="81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409" name="Google Shape;409;p17"/>
          <p:cNvSpPr txBox="1">
            <a:spLocks noGrp="1"/>
          </p:cNvSpPr>
          <p:nvPr>
            <p:ph type="title" idx="3"/>
          </p:nvPr>
        </p:nvSpPr>
        <p:spPr>
          <a:xfrm>
            <a:off x="6008400" y="2814025"/>
            <a:ext cx="2330700" cy="461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410" name="Google Shape;410;p17"/>
          <p:cNvSpPr txBox="1">
            <a:spLocks noGrp="1"/>
          </p:cNvSpPr>
          <p:nvPr>
            <p:ph type="subTitle" idx="4"/>
          </p:nvPr>
        </p:nvSpPr>
        <p:spPr>
          <a:xfrm>
            <a:off x="6008400" y="3133152"/>
            <a:ext cx="2330700" cy="81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411" name="Google Shape;411;p17"/>
          <p:cNvSpPr txBox="1">
            <a:spLocks noGrp="1"/>
          </p:cNvSpPr>
          <p:nvPr>
            <p:ph type="title" idx="5"/>
          </p:nvPr>
        </p:nvSpPr>
        <p:spPr>
          <a:xfrm>
            <a:off x="600109" y="308442"/>
            <a:ext cx="8095500" cy="67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12" name="Google Shape;412;p17"/>
          <p:cNvSpPr txBox="1">
            <a:spLocks noGrp="1"/>
          </p:cNvSpPr>
          <p:nvPr>
            <p:ph type="title" idx="6"/>
          </p:nvPr>
        </p:nvSpPr>
        <p:spPr>
          <a:xfrm>
            <a:off x="804900" y="2814025"/>
            <a:ext cx="2330700" cy="461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413" name="Google Shape;413;p17"/>
          <p:cNvSpPr txBox="1">
            <a:spLocks noGrp="1"/>
          </p:cNvSpPr>
          <p:nvPr>
            <p:ph type="title" idx="7" hasCustomPrompt="1"/>
          </p:nvPr>
        </p:nvSpPr>
        <p:spPr>
          <a:xfrm>
            <a:off x="1298250" y="1800525"/>
            <a:ext cx="1344000" cy="8184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600"/>
              <a:buNone/>
              <a:defRPr sz="102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600"/>
              <a:buNone/>
              <a:defRPr sz="96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600"/>
              <a:buNone/>
              <a:defRPr sz="96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600"/>
              <a:buNone/>
              <a:defRPr sz="96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600"/>
              <a:buNone/>
              <a:defRPr sz="96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600"/>
              <a:buNone/>
              <a:defRPr sz="96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600"/>
              <a:buNone/>
              <a:defRPr sz="96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600"/>
              <a:buNone/>
              <a:defRPr sz="96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600"/>
              <a:buNone/>
              <a:defRPr sz="96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414" name="Google Shape;414;p17"/>
          <p:cNvSpPr txBox="1">
            <a:spLocks noGrp="1"/>
          </p:cNvSpPr>
          <p:nvPr>
            <p:ph type="title" idx="8" hasCustomPrompt="1"/>
          </p:nvPr>
        </p:nvSpPr>
        <p:spPr>
          <a:xfrm>
            <a:off x="3900000" y="1800525"/>
            <a:ext cx="1344000" cy="8184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600"/>
              <a:buNone/>
              <a:defRPr sz="102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600"/>
              <a:buNone/>
              <a:defRPr sz="96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600"/>
              <a:buNone/>
              <a:defRPr sz="96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600"/>
              <a:buNone/>
              <a:defRPr sz="96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600"/>
              <a:buNone/>
              <a:defRPr sz="96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600"/>
              <a:buNone/>
              <a:defRPr sz="96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600"/>
              <a:buNone/>
              <a:defRPr sz="96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600"/>
              <a:buNone/>
              <a:defRPr sz="96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600"/>
              <a:buNone/>
              <a:defRPr sz="96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415" name="Google Shape;415;p17"/>
          <p:cNvSpPr txBox="1">
            <a:spLocks noGrp="1"/>
          </p:cNvSpPr>
          <p:nvPr>
            <p:ph type="title" idx="9" hasCustomPrompt="1"/>
          </p:nvPr>
        </p:nvSpPr>
        <p:spPr>
          <a:xfrm>
            <a:off x="6501750" y="1800525"/>
            <a:ext cx="1344000" cy="8184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600"/>
              <a:buNone/>
              <a:defRPr sz="102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600"/>
              <a:buNone/>
              <a:defRPr sz="96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600"/>
              <a:buNone/>
              <a:defRPr sz="96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600"/>
              <a:buNone/>
              <a:defRPr sz="96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600"/>
              <a:buNone/>
              <a:defRPr sz="96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600"/>
              <a:buNone/>
              <a:defRPr sz="96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600"/>
              <a:buNone/>
              <a:defRPr sz="96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600"/>
              <a:buNone/>
              <a:defRPr sz="96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600"/>
              <a:buNone/>
              <a:defRPr sz="96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grpSp>
        <p:nvGrpSpPr>
          <p:cNvPr id="416" name="Google Shape;416;p17"/>
          <p:cNvGrpSpPr/>
          <p:nvPr/>
        </p:nvGrpSpPr>
        <p:grpSpPr>
          <a:xfrm>
            <a:off x="183126" y="4546551"/>
            <a:ext cx="8902893" cy="999657"/>
            <a:chOff x="183126" y="4546551"/>
            <a:chExt cx="8902893" cy="999657"/>
          </a:xfrm>
        </p:grpSpPr>
        <p:sp>
          <p:nvSpPr>
            <p:cNvPr id="417" name="Google Shape;417;p17"/>
            <p:cNvSpPr/>
            <p:nvPr/>
          </p:nvSpPr>
          <p:spPr>
            <a:xfrm>
              <a:off x="2860911" y="4560840"/>
              <a:ext cx="429087" cy="414633"/>
            </a:xfrm>
            <a:custGeom>
              <a:avLst/>
              <a:gdLst/>
              <a:ahLst/>
              <a:cxnLst/>
              <a:rect l="l" t="t" r="r" b="b"/>
              <a:pathLst>
                <a:path w="13062" h="12622" extrusionOk="0">
                  <a:moveTo>
                    <a:pt x="9097" y="1"/>
                  </a:moveTo>
                  <a:lnTo>
                    <a:pt x="6739" y="1132"/>
                  </a:lnTo>
                  <a:lnTo>
                    <a:pt x="6870" y="7001"/>
                  </a:lnTo>
                  <a:lnTo>
                    <a:pt x="2358" y="3239"/>
                  </a:lnTo>
                  <a:lnTo>
                    <a:pt x="0" y="4370"/>
                  </a:lnTo>
                  <a:lnTo>
                    <a:pt x="3977" y="12621"/>
                  </a:lnTo>
                  <a:lnTo>
                    <a:pt x="5894" y="11692"/>
                  </a:lnTo>
                  <a:lnTo>
                    <a:pt x="3382" y="6478"/>
                  </a:lnTo>
                  <a:lnTo>
                    <a:pt x="3382" y="6478"/>
                  </a:lnTo>
                  <a:lnTo>
                    <a:pt x="7418" y="9954"/>
                  </a:lnTo>
                  <a:lnTo>
                    <a:pt x="8823" y="9275"/>
                  </a:lnTo>
                  <a:lnTo>
                    <a:pt x="8632" y="3941"/>
                  </a:lnTo>
                  <a:lnTo>
                    <a:pt x="11157" y="9168"/>
                  </a:lnTo>
                  <a:lnTo>
                    <a:pt x="13062" y="8252"/>
                  </a:lnTo>
                  <a:lnTo>
                    <a:pt x="909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17"/>
            <p:cNvSpPr/>
            <p:nvPr/>
          </p:nvSpPr>
          <p:spPr>
            <a:xfrm>
              <a:off x="1719998" y="4667286"/>
              <a:ext cx="416965" cy="412268"/>
            </a:xfrm>
            <a:custGeom>
              <a:avLst/>
              <a:gdLst/>
              <a:ahLst/>
              <a:cxnLst/>
              <a:rect l="l" t="t" r="r" b="b"/>
              <a:pathLst>
                <a:path w="12693" h="12550" extrusionOk="0">
                  <a:moveTo>
                    <a:pt x="6228" y="1"/>
                  </a:moveTo>
                  <a:lnTo>
                    <a:pt x="4228" y="1906"/>
                  </a:lnTo>
                  <a:lnTo>
                    <a:pt x="4382" y="7049"/>
                  </a:lnTo>
                  <a:lnTo>
                    <a:pt x="1739" y="4275"/>
                  </a:lnTo>
                  <a:lnTo>
                    <a:pt x="1" y="5918"/>
                  </a:lnTo>
                  <a:lnTo>
                    <a:pt x="6311" y="12550"/>
                  </a:lnTo>
                  <a:lnTo>
                    <a:pt x="8038" y="10907"/>
                  </a:lnTo>
                  <a:lnTo>
                    <a:pt x="6502" y="9288"/>
                  </a:lnTo>
                  <a:lnTo>
                    <a:pt x="6454" y="7525"/>
                  </a:lnTo>
                  <a:lnTo>
                    <a:pt x="10621" y="8454"/>
                  </a:lnTo>
                  <a:lnTo>
                    <a:pt x="12693" y="6478"/>
                  </a:lnTo>
                  <a:lnTo>
                    <a:pt x="6371" y="5085"/>
                  </a:lnTo>
                  <a:lnTo>
                    <a:pt x="62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17"/>
            <p:cNvSpPr/>
            <p:nvPr/>
          </p:nvSpPr>
          <p:spPr>
            <a:xfrm>
              <a:off x="5306594" y="4623620"/>
              <a:ext cx="339899" cy="342264"/>
            </a:xfrm>
            <a:custGeom>
              <a:avLst/>
              <a:gdLst/>
              <a:ahLst/>
              <a:cxnLst/>
              <a:rect l="l" t="t" r="r" b="b"/>
              <a:pathLst>
                <a:path w="10347" h="10419" extrusionOk="0">
                  <a:moveTo>
                    <a:pt x="5096" y="1"/>
                  </a:moveTo>
                  <a:cubicBezTo>
                    <a:pt x="3834" y="310"/>
                    <a:pt x="2691" y="965"/>
                    <a:pt x="1786" y="1882"/>
                  </a:cubicBezTo>
                  <a:cubicBezTo>
                    <a:pt x="250" y="3465"/>
                    <a:pt x="0" y="5251"/>
                    <a:pt x="1227" y="6454"/>
                  </a:cubicBezTo>
                  <a:cubicBezTo>
                    <a:pt x="1744" y="6963"/>
                    <a:pt x="2281" y="7153"/>
                    <a:pt x="2815" y="7153"/>
                  </a:cubicBezTo>
                  <a:cubicBezTo>
                    <a:pt x="4379" y="7153"/>
                    <a:pt x="5919" y="5530"/>
                    <a:pt x="6878" y="5530"/>
                  </a:cubicBezTo>
                  <a:cubicBezTo>
                    <a:pt x="7055" y="5530"/>
                    <a:pt x="7212" y="5585"/>
                    <a:pt x="7346" y="5716"/>
                  </a:cubicBezTo>
                  <a:cubicBezTo>
                    <a:pt x="7692" y="6049"/>
                    <a:pt x="7573" y="6549"/>
                    <a:pt x="7073" y="7061"/>
                  </a:cubicBezTo>
                  <a:cubicBezTo>
                    <a:pt x="6406" y="7740"/>
                    <a:pt x="5001" y="8347"/>
                    <a:pt x="3763" y="8454"/>
                  </a:cubicBezTo>
                  <a:lnTo>
                    <a:pt x="4441" y="10419"/>
                  </a:lnTo>
                  <a:cubicBezTo>
                    <a:pt x="5846" y="10276"/>
                    <a:pt x="7370" y="9526"/>
                    <a:pt x="8442" y="8442"/>
                  </a:cubicBezTo>
                  <a:cubicBezTo>
                    <a:pt x="9870" y="6990"/>
                    <a:pt x="10347" y="5144"/>
                    <a:pt x="9013" y="3835"/>
                  </a:cubicBezTo>
                  <a:cubicBezTo>
                    <a:pt x="8476" y="3306"/>
                    <a:pt x="7917" y="3110"/>
                    <a:pt x="7362" y="3110"/>
                  </a:cubicBezTo>
                  <a:cubicBezTo>
                    <a:pt x="5785" y="3110"/>
                    <a:pt x="4234" y="4686"/>
                    <a:pt x="3286" y="4686"/>
                  </a:cubicBezTo>
                  <a:cubicBezTo>
                    <a:pt x="3109" y="4686"/>
                    <a:pt x="2953" y="4631"/>
                    <a:pt x="2822" y="4501"/>
                  </a:cubicBezTo>
                  <a:cubicBezTo>
                    <a:pt x="2524" y="4216"/>
                    <a:pt x="2643" y="3799"/>
                    <a:pt x="3036" y="3382"/>
                  </a:cubicBezTo>
                  <a:cubicBezTo>
                    <a:pt x="3572" y="2846"/>
                    <a:pt x="4739" y="2275"/>
                    <a:pt x="5810" y="1977"/>
                  </a:cubicBezTo>
                  <a:lnTo>
                    <a:pt x="509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17"/>
            <p:cNvSpPr/>
            <p:nvPr/>
          </p:nvSpPr>
          <p:spPr>
            <a:xfrm>
              <a:off x="1193169" y="4981887"/>
              <a:ext cx="470149" cy="518242"/>
            </a:xfrm>
            <a:custGeom>
              <a:avLst/>
              <a:gdLst/>
              <a:ahLst/>
              <a:cxnLst/>
              <a:rect l="l" t="t" r="r" b="b"/>
              <a:pathLst>
                <a:path w="14312" h="15776" extrusionOk="0">
                  <a:moveTo>
                    <a:pt x="9668" y="0"/>
                  </a:moveTo>
                  <a:lnTo>
                    <a:pt x="1" y="3536"/>
                  </a:lnTo>
                  <a:lnTo>
                    <a:pt x="4477" y="15776"/>
                  </a:lnTo>
                  <a:lnTo>
                    <a:pt x="14312" y="12180"/>
                  </a:lnTo>
                  <a:lnTo>
                    <a:pt x="13383" y="9632"/>
                  </a:lnTo>
                  <a:lnTo>
                    <a:pt x="6739" y="12061"/>
                  </a:lnTo>
                  <a:lnTo>
                    <a:pt x="5906" y="9751"/>
                  </a:lnTo>
                  <a:lnTo>
                    <a:pt x="11728" y="7608"/>
                  </a:lnTo>
                  <a:lnTo>
                    <a:pt x="10800" y="5072"/>
                  </a:lnTo>
                  <a:lnTo>
                    <a:pt x="4965" y="7203"/>
                  </a:lnTo>
                  <a:lnTo>
                    <a:pt x="4132" y="4917"/>
                  </a:lnTo>
                  <a:lnTo>
                    <a:pt x="10597" y="2560"/>
                  </a:lnTo>
                  <a:lnTo>
                    <a:pt x="966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17"/>
            <p:cNvSpPr/>
            <p:nvPr/>
          </p:nvSpPr>
          <p:spPr>
            <a:xfrm>
              <a:off x="8911947" y="4639844"/>
              <a:ext cx="174072" cy="309808"/>
            </a:xfrm>
            <a:custGeom>
              <a:avLst/>
              <a:gdLst/>
              <a:ahLst/>
              <a:cxnLst/>
              <a:rect l="l" t="t" r="r" b="b"/>
              <a:pathLst>
                <a:path w="5299" h="9431" extrusionOk="0">
                  <a:moveTo>
                    <a:pt x="2250" y="1"/>
                  </a:moveTo>
                  <a:lnTo>
                    <a:pt x="0" y="798"/>
                  </a:lnTo>
                  <a:lnTo>
                    <a:pt x="3048" y="9430"/>
                  </a:lnTo>
                  <a:lnTo>
                    <a:pt x="5298" y="8633"/>
                  </a:lnTo>
                  <a:lnTo>
                    <a:pt x="225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17"/>
            <p:cNvSpPr/>
            <p:nvPr/>
          </p:nvSpPr>
          <p:spPr>
            <a:xfrm>
              <a:off x="5123159" y="5142843"/>
              <a:ext cx="264804" cy="339111"/>
            </a:xfrm>
            <a:custGeom>
              <a:avLst/>
              <a:gdLst/>
              <a:ahLst/>
              <a:cxnLst/>
              <a:rect l="l" t="t" r="r" b="b"/>
              <a:pathLst>
                <a:path w="8061" h="10323" extrusionOk="0">
                  <a:moveTo>
                    <a:pt x="7406" y="0"/>
                  </a:moveTo>
                  <a:lnTo>
                    <a:pt x="0" y="2572"/>
                  </a:lnTo>
                  <a:lnTo>
                    <a:pt x="643" y="4441"/>
                  </a:lnTo>
                  <a:lnTo>
                    <a:pt x="3215" y="3548"/>
                  </a:lnTo>
                  <a:lnTo>
                    <a:pt x="5572" y="10323"/>
                  </a:lnTo>
                  <a:lnTo>
                    <a:pt x="7834" y="9537"/>
                  </a:lnTo>
                  <a:lnTo>
                    <a:pt x="5465" y="2762"/>
                  </a:lnTo>
                  <a:lnTo>
                    <a:pt x="8061" y="1857"/>
                  </a:lnTo>
                  <a:lnTo>
                    <a:pt x="74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17"/>
            <p:cNvSpPr/>
            <p:nvPr/>
          </p:nvSpPr>
          <p:spPr>
            <a:xfrm>
              <a:off x="672970" y="4632103"/>
              <a:ext cx="373964" cy="385659"/>
            </a:xfrm>
            <a:custGeom>
              <a:avLst/>
              <a:gdLst/>
              <a:ahLst/>
              <a:cxnLst/>
              <a:rect l="l" t="t" r="r" b="b"/>
              <a:pathLst>
                <a:path w="11384" h="11740" extrusionOk="0">
                  <a:moveTo>
                    <a:pt x="3573" y="0"/>
                  </a:moveTo>
                  <a:lnTo>
                    <a:pt x="1" y="8430"/>
                  </a:lnTo>
                  <a:lnTo>
                    <a:pt x="2204" y="9358"/>
                  </a:lnTo>
                  <a:lnTo>
                    <a:pt x="3573" y="6120"/>
                  </a:lnTo>
                  <a:lnTo>
                    <a:pt x="6978" y="7573"/>
                  </a:lnTo>
                  <a:lnTo>
                    <a:pt x="5609" y="10799"/>
                  </a:lnTo>
                  <a:lnTo>
                    <a:pt x="7811" y="11740"/>
                  </a:lnTo>
                  <a:lnTo>
                    <a:pt x="11383" y="3310"/>
                  </a:lnTo>
                  <a:lnTo>
                    <a:pt x="9181" y="2381"/>
                  </a:lnTo>
                  <a:lnTo>
                    <a:pt x="7728" y="5810"/>
                  </a:lnTo>
                  <a:lnTo>
                    <a:pt x="4323" y="4370"/>
                  </a:lnTo>
                  <a:lnTo>
                    <a:pt x="5775" y="929"/>
                  </a:lnTo>
                  <a:lnTo>
                    <a:pt x="35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17"/>
            <p:cNvSpPr/>
            <p:nvPr/>
          </p:nvSpPr>
          <p:spPr>
            <a:xfrm>
              <a:off x="7102208" y="4897611"/>
              <a:ext cx="484636" cy="490483"/>
            </a:xfrm>
            <a:custGeom>
              <a:avLst/>
              <a:gdLst/>
              <a:ahLst/>
              <a:cxnLst/>
              <a:rect l="l" t="t" r="r" b="b"/>
              <a:pathLst>
                <a:path w="14753" h="14931" extrusionOk="0">
                  <a:moveTo>
                    <a:pt x="8240" y="0"/>
                  </a:moveTo>
                  <a:lnTo>
                    <a:pt x="5918" y="1703"/>
                  </a:lnTo>
                  <a:lnTo>
                    <a:pt x="8585" y="5322"/>
                  </a:lnTo>
                  <a:lnTo>
                    <a:pt x="4990" y="7965"/>
                  </a:lnTo>
                  <a:lnTo>
                    <a:pt x="2334" y="4334"/>
                  </a:lnTo>
                  <a:lnTo>
                    <a:pt x="1" y="6037"/>
                  </a:lnTo>
                  <a:lnTo>
                    <a:pt x="6525" y="14931"/>
                  </a:lnTo>
                  <a:lnTo>
                    <a:pt x="8847" y="13228"/>
                  </a:lnTo>
                  <a:lnTo>
                    <a:pt x="6347" y="9811"/>
                  </a:lnTo>
                  <a:lnTo>
                    <a:pt x="9931" y="7180"/>
                  </a:lnTo>
                  <a:lnTo>
                    <a:pt x="12443" y="10585"/>
                  </a:lnTo>
                  <a:lnTo>
                    <a:pt x="14753" y="8882"/>
                  </a:lnTo>
                  <a:lnTo>
                    <a:pt x="824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17"/>
            <p:cNvSpPr/>
            <p:nvPr/>
          </p:nvSpPr>
          <p:spPr>
            <a:xfrm>
              <a:off x="4631526" y="4890555"/>
              <a:ext cx="165860" cy="169375"/>
            </a:xfrm>
            <a:custGeom>
              <a:avLst/>
              <a:gdLst/>
              <a:ahLst/>
              <a:cxnLst/>
              <a:rect l="l" t="t" r="r" b="b"/>
              <a:pathLst>
                <a:path w="5049" h="5156" extrusionOk="0">
                  <a:moveTo>
                    <a:pt x="3155" y="0"/>
                  </a:moveTo>
                  <a:lnTo>
                    <a:pt x="2262" y="501"/>
                  </a:lnTo>
                  <a:lnTo>
                    <a:pt x="3036" y="1882"/>
                  </a:lnTo>
                  <a:lnTo>
                    <a:pt x="1667" y="2644"/>
                  </a:lnTo>
                  <a:lnTo>
                    <a:pt x="893" y="1263"/>
                  </a:lnTo>
                  <a:lnTo>
                    <a:pt x="0" y="1751"/>
                  </a:lnTo>
                  <a:lnTo>
                    <a:pt x="1881" y="5156"/>
                  </a:lnTo>
                  <a:lnTo>
                    <a:pt x="2774" y="4668"/>
                  </a:lnTo>
                  <a:lnTo>
                    <a:pt x="2048" y="3358"/>
                  </a:lnTo>
                  <a:lnTo>
                    <a:pt x="3429" y="2596"/>
                  </a:lnTo>
                  <a:lnTo>
                    <a:pt x="4155" y="3906"/>
                  </a:lnTo>
                  <a:lnTo>
                    <a:pt x="5048" y="3406"/>
                  </a:lnTo>
                  <a:lnTo>
                    <a:pt x="31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17"/>
            <p:cNvSpPr/>
            <p:nvPr/>
          </p:nvSpPr>
          <p:spPr>
            <a:xfrm>
              <a:off x="5897565" y="4919496"/>
              <a:ext cx="446694" cy="446694"/>
            </a:xfrm>
            <a:custGeom>
              <a:avLst/>
              <a:gdLst/>
              <a:ahLst/>
              <a:cxnLst/>
              <a:rect l="l" t="t" r="r" b="b"/>
              <a:pathLst>
                <a:path w="13598" h="13598" extrusionOk="0">
                  <a:moveTo>
                    <a:pt x="6358" y="1"/>
                  </a:moveTo>
                  <a:lnTo>
                    <a:pt x="1" y="6585"/>
                  </a:lnTo>
                  <a:lnTo>
                    <a:pt x="1536" y="8061"/>
                  </a:lnTo>
                  <a:lnTo>
                    <a:pt x="5549" y="3894"/>
                  </a:lnTo>
                  <a:lnTo>
                    <a:pt x="3691" y="8895"/>
                  </a:lnTo>
                  <a:lnTo>
                    <a:pt x="4823" y="9978"/>
                  </a:lnTo>
                  <a:lnTo>
                    <a:pt x="9740" y="7942"/>
                  </a:lnTo>
                  <a:lnTo>
                    <a:pt x="5727" y="12121"/>
                  </a:lnTo>
                  <a:lnTo>
                    <a:pt x="7251" y="13597"/>
                  </a:lnTo>
                  <a:lnTo>
                    <a:pt x="13597" y="7001"/>
                  </a:lnTo>
                  <a:lnTo>
                    <a:pt x="11716" y="5192"/>
                  </a:lnTo>
                  <a:lnTo>
                    <a:pt x="6263" y="7347"/>
                  </a:lnTo>
                  <a:lnTo>
                    <a:pt x="8228" y="1822"/>
                  </a:lnTo>
                  <a:lnTo>
                    <a:pt x="635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17"/>
            <p:cNvSpPr/>
            <p:nvPr/>
          </p:nvSpPr>
          <p:spPr>
            <a:xfrm>
              <a:off x="3695958" y="4591752"/>
              <a:ext cx="530002" cy="551486"/>
            </a:xfrm>
            <a:custGeom>
              <a:avLst/>
              <a:gdLst/>
              <a:ahLst/>
              <a:cxnLst/>
              <a:rect l="l" t="t" r="r" b="b"/>
              <a:pathLst>
                <a:path w="16134" h="16788" extrusionOk="0">
                  <a:moveTo>
                    <a:pt x="3929" y="0"/>
                  </a:moveTo>
                  <a:lnTo>
                    <a:pt x="0" y="13002"/>
                  </a:lnTo>
                  <a:lnTo>
                    <a:pt x="3394" y="14038"/>
                  </a:lnTo>
                  <a:lnTo>
                    <a:pt x="4358" y="10859"/>
                  </a:lnTo>
                  <a:lnTo>
                    <a:pt x="6584" y="9513"/>
                  </a:lnTo>
                  <a:lnTo>
                    <a:pt x="8442" y="15562"/>
                  </a:lnTo>
                  <a:lnTo>
                    <a:pt x="12502" y="16788"/>
                  </a:lnTo>
                  <a:lnTo>
                    <a:pt x="9680" y="7620"/>
                  </a:lnTo>
                  <a:lnTo>
                    <a:pt x="16133" y="3691"/>
                  </a:lnTo>
                  <a:lnTo>
                    <a:pt x="12204" y="2500"/>
                  </a:lnTo>
                  <a:lnTo>
                    <a:pt x="5680" y="6477"/>
                  </a:lnTo>
                  <a:lnTo>
                    <a:pt x="7323" y="1024"/>
                  </a:lnTo>
                  <a:lnTo>
                    <a:pt x="392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17"/>
            <p:cNvSpPr/>
            <p:nvPr/>
          </p:nvSpPr>
          <p:spPr>
            <a:xfrm>
              <a:off x="2569137" y="5131477"/>
              <a:ext cx="221015" cy="219077"/>
            </a:xfrm>
            <a:custGeom>
              <a:avLst/>
              <a:gdLst/>
              <a:ahLst/>
              <a:cxnLst/>
              <a:rect l="l" t="t" r="r" b="b"/>
              <a:pathLst>
                <a:path w="6728" h="6669" extrusionOk="0">
                  <a:moveTo>
                    <a:pt x="2739" y="1"/>
                  </a:moveTo>
                  <a:cubicBezTo>
                    <a:pt x="1822" y="417"/>
                    <a:pt x="1072" y="1132"/>
                    <a:pt x="619" y="2025"/>
                  </a:cubicBezTo>
                  <a:cubicBezTo>
                    <a:pt x="0" y="3215"/>
                    <a:pt x="60" y="4466"/>
                    <a:pt x="1155" y="5025"/>
                  </a:cubicBezTo>
                  <a:cubicBezTo>
                    <a:pt x="1424" y="5163"/>
                    <a:pt x="1674" y="5222"/>
                    <a:pt x="1908" y="5222"/>
                  </a:cubicBezTo>
                  <a:cubicBezTo>
                    <a:pt x="3227" y="5222"/>
                    <a:pt x="4011" y="3346"/>
                    <a:pt x="4717" y="3346"/>
                  </a:cubicBezTo>
                  <a:cubicBezTo>
                    <a:pt x="4781" y="3346"/>
                    <a:pt x="4843" y="3361"/>
                    <a:pt x="4906" y="3394"/>
                  </a:cubicBezTo>
                  <a:cubicBezTo>
                    <a:pt x="5156" y="3513"/>
                    <a:pt x="5156" y="3799"/>
                    <a:pt x="4989" y="4132"/>
                  </a:cubicBezTo>
                  <a:cubicBezTo>
                    <a:pt x="4763" y="4573"/>
                    <a:pt x="4144" y="5168"/>
                    <a:pt x="3525" y="5573"/>
                  </a:cubicBezTo>
                  <a:lnTo>
                    <a:pt x="4370" y="6668"/>
                  </a:lnTo>
                  <a:cubicBezTo>
                    <a:pt x="5084" y="6228"/>
                    <a:pt x="5680" y="5597"/>
                    <a:pt x="6073" y="4835"/>
                  </a:cubicBezTo>
                  <a:cubicBezTo>
                    <a:pt x="6727" y="3549"/>
                    <a:pt x="6537" y="2370"/>
                    <a:pt x="5537" y="1858"/>
                  </a:cubicBezTo>
                  <a:cubicBezTo>
                    <a:pt x="5277" y="1724"/>
                    <a:pt x="5036" y="1667"/>
                    <a:pt x="4811" y="1667"/>
                  </a:cubicBezTo>
                  <a:cubicBezTo>
                    <a:pt x="3513" y="1667"/>
                    <a:pt x="2749" y="3563"/>
                    <a:pt x="2030" y="3563"/>
                  </a:cubicBezTo>
                  <a:cubicBezTo>
                    <a:pt x="1964" y="3563"/>
                    <a:pt x="1899" y="3547"/>
                    <a:pt x="1834" y="3513"/>
                  </a:cubicBezTo>
                  <a:cubicBezTo>
                    <a:pt x="1548" y="3370"/>
                    <a:pt x="1536" y="3037"/>
                    <a:pt x="1739" y="2620"/>
                  </a:cubicBezTo>
                  <a:cubicBezTo>
                    <a:pt x="2024" y="2072"/>
                    <a:pt x="2798" y="1406"/>
                    <a:pt x="3548" y="1108"/>
                  </a:cubicBezTo>
                  <a:lnTo>
                    <a:pt x="273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17"/>
            <p:cNvSpPr/>
            <p:nvPr/>
          </p:nvSpPr>
          <p:spPr>
            <a:xfrm>
              <a:off x="8059538" y="4867495"/>
              <a:ext cx="601582" cy="550697"/>
            </a:xfrm>
            <a:custGeom>
              <a:avLst/>
              <a:gdLst/>
              <a:ahLst/>
              <a:cxnLst/>
              <a:rect l="l" t="t" r="r" b="b"/>
              <a:pathLst>
                <a:path w="18313" h="16764" extrusionOk="0">
                  <a:moveTo>
                    <a:pt x="703" y="0"/>
                  </a:moveTo>
                  <a:lnTo>
                    <a:pt x="1" y="15990"/>
                  </a:lnTo>
                  <a:lnTo>
                    <a:pt x="3715" y="16145"/>
                  </a:lnTo>
                  <a:lnTo>
                    <a:pt x="4168" y="6025"/>
                  </a:lnTo>
                  <a:lnTo>
                    <a:pt x="7502" y="14728"/>
                  </a:lnTo>
                  <a:lnTo>
                    <a:pt x="10240" y="14847"/>
                  </a:lnTo>
                  <a:lnTo>
                    <a:pt x="14336" y="6477"/>
                  </a:lnTo>
                  <a:lnTo>
                    <a:pt x="13907" y="16597"/>
                  </a:lnTo>
                  <a:lnTo>
                    <a:pt x="17598" y="16764"/>
                  </a:lnTo>
                  <a:lnTo>
                    <a:pt x="18312" y="774"/>
                  </a:lnTo>
                  <a:lnTo>
                    <a:pt x="13752" y="572"/>
                  </a:lnTo>
                  <a:lnTo>
                    <a:pt x="9097" y="9716"/>
                  </a:lnTo>
                  <a:lnTo>
                    <a:pt x="5263" y="202"/>
                  </a:lnTo>
                  <a:lnTo>
                    <a:pt x="70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17"/>
            <p:cNvSpPr/>
            <p:nvPr/>
          </p:nvSpPr>
          <p:spPr>
            <a:xfrm>
              <a:off x="3999459" y="5290241"/>
              <a:ext cx="316444" cy="255967"/>
            </a:xfrm>
            <a:custGeom>
              <a:avLst/>
              <a:gdLst/>
              <a:ahLst/>
              <a:cxnLst/>
              <a:rect l="l" t="t" r="r" b="b"/>
              <a:pathLst>
                <a:path w="9633" h="7792" extrusionOk="0">
                  <a:moveTo>
                    <a:pt x="6581" y="0"/>
                  </a:moveTo>
                  <a:cubicBezTo>
                    <a:pt x="6458" y="0"/>
                    <a:pt x="6332" y="8"/>
                    <a:pt x="6204" y="25"/>
                  </a:cubicBezTo>
                  <a:cubicBezTo>
                    <a:pt x="3001" y="454"/>
                    <a:pt x="4561" y="5109"/>
                    <a:pt x="3025" y="5312"/>
                  </a:cubicBezTo>
                  <a:cubicBezTo>
                    <a:pt x="2993" y="5316"/>
                    <a:pt x="2962" y="5318"/>
                    <a:pt x="2932" y="5318"/>
                  </a:cubicBezTo>
                  <a:cubicBezTo>
                    <a:pt x="2497" y="5318"/>
                    <a:pt x="2221" y="4921"/>
                    <a:pt x="2132" y="4264"/>
                  </a:cubicBezTo>
                  <a:cubicBezTo>
                    <a:pt x="2001" y="3324"/>
                    <a:pt x="2382" y="1835"/>
                    <a:pt x="3072" y="799"/>
                  </a:cubicBezTo>
                  <a:lnTo>
                    <a:pt x="1096" y="121"/>
                  </a:lnTo>
                  <a:cubicBezTo>
                    <a:pt x="322" y="1442"/>
                    <a:pt x="1" y="2978"/>
                    <a:pt x="203" y="4490"/>
                  </a:cubicBezTo>
                  <a:cubicBezTo>
                    <a:pt x="446" y="6366"/>
                    <a:pt x="1455" y="7792"/>
                    <a:pt x="3080" y="7792"/>
                  </a:cubicBezTo>
                  <a:cubicBezTo>
                    <a:pt x="3209" y="7792"/>
                    <a:pt x="3341" y="7783"/>
                    <a:pt x="3477" y="7765"/>
                  </a:cubicBezTo>
                  <a:cubicBezTo>
                    <a:pt x="6739" y="7336"/>
                    <a:pt x="5251" y="2669"/>
                    <a:pt x="6751" y="2478"/>
                  </a:cubicBezTo>
                  <a:cubicBezTo>
                    <a:pt x="6782" y="2474"/>
                    <a:pt x="6811" y="2472"/>
                    <a:pt x="6840" y="2472"/>
                  </a:cubicBezTo>
                  <a:cubicBezTo>
                    <a:pt x="7194" y="2472"/>
                    <a:pt x="7423" y="2807"/>
                    <a:pt x="7490" y="3335"/>
                  </a:cubicBezTo>
                  <a:cubicBezTo>
                    <a:pt x="7597" y="4086"/>
                    <a:pt x="7323" y="5359"/>
                    <a:pt x="6918" y="6395"/>
                  </a:cubicBezTo>
                  <a:lnTo>
                    <a:pt x="8918" y="7038"/>
                  </a:lnTo>
                  <a:cubicBezTo>
                    <a:pt x="9442" y="5860"/>
                    <a:pt x="9633" y="4562"/>
                    <a:pt x="9466" y="3276"/>
                  </a:cubicBezTo>
                  <a:cubicBezTo>
                    <a:pt x="9191" y="1261"/>
                    <a:pt x="8091" y="0"/>
                    <a:pt x="658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17"/>
            <p:cNvSpPr/>
            <p:nvPr/>
          </p:nvSpPr>
          <p:spPr>
            <a:xfrm>
              <a:off x="183126" y="4788730"/>
              <a:ext cx="165860" cy="169375"/>
            </a:xfrm>
            <a:custGeom>
              <a:avLst/>
              <a:gdLst/>
              <a:ahLst/>
              <a:cxnLst/>
              <a:rect l="l" t="t" r="r" b="b"/>
              <a:pathLst>
                <a:path w="5049" h="5156" extrusionOk="0">
                  <a:moveTo>
                    <a:pt x="3155" y="0"/>
                  </a:moveTo>
                  <a:lnTo>
                    <a:pt x="2262" y="501"/>
                  </a:lnTo>
                  <a:lnTo>
                    <a:pt x="3036" y="1882"/>
                  </a:lnTo>
                  <a:lnTo>
                    <a:pt x="1667" y="2644"/>
                  </a:lnTo>
                  <a:lnTo>
                    <a:pt x="893" y="1263"/>
                  </a:lnTo>
                  <a:lnTo>
                    <a:pt x="0" y="1751"/>
                  </a:lnTo>
                  <a:lnTo>
                    <a:pt x="1881" y="5156"/>
                  </a:lnTo>
                  <a:lnTo>
                    <a:pt x="2774" y="4668"/>
                  </a:lnTo>
                  <a:lnTo>
                    <a:pt x="2048" y="3358"/>
                  </a:lnTo>
                  <a:lnTo>
                    <a:pt x="3429" y="2596"/>
                  </a:lnTo>
                  <a:lnTo>
                    <a:pt x="4155" y="3906"/>
                  </a:lnTo>
                  <a:lnTo>
                    <a:pt x="5048" y="3406"/>
                  </a:lnTo>
                  <a:lnTo>
                    <a:pt x="31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17"/>
            <p:cNvSpPr/>
            <p:nvPr/>
          </p:nvSpPr>
          <p:spPr>
            <a:xfrm rot="1316639">
              <a:off x="6724689" y="4770957"/>
              <a:ext cx="256664" cy="260344"/>
            </a:xfrm>
            <a:custGeom>
              <a:avLst/>
              <a:gdLst/>
              <a:ahLst/>
              <a:cxnLst/>
              <a:rect l="l" t="t" r="r" b="b"/>
              <a:pathLst>
                <a:path w="2785" h="2825" extrusionOk="0">
                  <a:moveTo>
                    <a:pt x="1498" y="582"/>
                  </a:moveTo>
                  <a:lnTo>
                    <a:pt x="1985" y="909"/>
                  </a:lnTo>
                  <a:cubicBezTo>
                    <a:pt x="2181" y="1040"/>
                    <a:pt x="2247" y="1207"/>
                    <a:pt x="2145" y="1359"/>
                  </a:cubicBezTo>
                  <a:cubicBezTo>
                    <a:pt x="2089" y="1440"/>
                    <a:pt x="2008" y="1482"/>
                    <a:pt x="1914" y="1482"/>
                  </a:cubicBezTo>
                  <a:cubicBezTo>
                    <a:pt x="1838" y="1482"/>
                    <a:pt x="1753" y="1454"/>
                    <a:pt x="1665" y="1396"/>
                  </a:cubicBezTo>
                  <a:lnTo>
                    <a:pt x="1658" y="1396"/>
                  </a:lnTo>
                  <a:lnTo>
                    <a:pt x="1178" y="1069"/>
                  </a:lnTo>
                  <a:lnTo>
                    <a:pt x="1498" y="582"/>
                  </a:lnTo>
                  <a:close/>
                  <a:moveTo>
                    <a:pt x="960" y="1396"/>
                  </a:moveTo>
                  <a:lnTo>
                    <a:pt x="1447" y="1716"/>
                  </a:lnTo>
                  <a:cubicBezTo>
                    <a:pt x="1694" y="1876"/>
                    <a:pt x="1767" y="2072"/>
                    <a:pt x="1665" y="2239"/>
                  </a:cubicBezTo>
                  <a:lnTo>
                    <a:pt x="1658" y="2239"/>
                  </a:lnTo>
                  <a:cubicBezTo>
                    <a:pt x="1602" y="2324"/>
                    <a:pt x="1518" y="2368"/>
                    <a:pt x="1417" y="2368"/>
                  </a:cubicBezTo>
                  <a:cubicBezTo>
                    <a:pt x="1320" y="2368"/>
                    <a:pt x="1208" y="2328"/>
                    <a:pt x="1091" y="2246"/>
                  </a:cubicBezTo>
                  <a:lnTo>
                    <a:pt x="604" y="1919"/>
                  </a:lnTo>
                  <a:lnTo>
                    <a:pt x="960" y="1396"/>
                  </a:lnTo>
                  <a:close/>
                  <a:moveTo>
                    <a:pt x="1338" y="0"/>
                  </a:moveTo>
                  <a:lnTo>
                    <a:pt x="0" y="1999"/>
                  </a:lnTo>
                  <a:lnTo>
                    <a:pt x="916" y="2610"/>
                  </a:lnTo>
                  <a:cubicBezTo>
                    <a:pt x="1131" y="2753"/>
                    <a:pt x="1338" y="2824"/>
                    <a:pt x="1521" y="2824"/>
                  </a:cubicBezTo>
                  <a:cubicBezTo>
                    <a:pt x="1728" y="2824"/>
                    <a:pt x="1905" y="2733"/>
                    <a:pt x="2029" y="2552"/>
                  </a:cubicBezTo>
                  <a:cubicBezTo>
                    <a:pt x="2203" y="2304"/>
                    <a:pt x="2167" y="1963"/>
                    <a:pt x="1934" y="1759"/>
                  </a:cubicBezTo>
                  <a:lnTo>
                    <a:pt x="1934" y="1759"/>
                  </a:lnTo>
                  <a:cubicBezTo>
                    <a:pt x="2000" y="1787"/>
                    <a:pt x="2067" y="1800"/>
                    <a:pt x="2134" y="1800"/>
                  </a:cubicBezTo>
                  <a:cubicBezTo>
                    <a:pt x="2311" y="1800"/>
                    <a:pt x="2481" y="1707"/>
                    <a:pt x="2581" y="1548"/>
                  </a:cubicBezTo>
                  <a:cubicBezTo>
                    <a:pt x="2785" y="1243"/>
                    <a:pt x="2654" y="872"/>
                    <a:pt x="2225" y="589"/>
                  </a:cubicBezTo>
                  <a:lnTo>
                    <a:pt x="133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17"/>
            <p:cNvSpPr/>
            <p:nvPr/>
          </p:nvSpPr>
          <p:spPr>
            <a:xfrm rot="2395361">
              <a:off x="7622198" y="4583255"/>
              <a:ext cx="177846" cy="174699"/>
            </a:xfrm>
            <a:custGeom>
              <a:avLst/>
              <a:gdLst/>
              <a:ahLst/>
              <a:cxnLst/>
              <a:rect l="l" t="t" r="r" b="b"/>
              <a:pathLst>
                <a:path w="4792" h="4707" extrusionOk="0">
                  <a:moveTo>
                    <a:pt x="2790" y="1"/>
                  </a:moveTo>
                  <a:cubicBezTo>
                    <a:pt x="2604" y="1"/>
                    <a:pt x="2417" y="19"/>
                    <a:pt x="2233" y="56"/>
                  </a:cubicBezTo>
                  <a:cubicBezTo>
                    <a:pt x="851" y="340"/>
                    <a:pt x="1" y="1547"/>
                    <a:pt x="263" y="2848"/>
                  </a:cubicBezTo>
                  <a:cubicBezTo>
                    <a:pt x="495" y="3967"/>
                    <a:pt x="1457" y="4706"/>
                    <a:pt x="2588" y="4706"/>
                  </a:cubicBezTo>
                  <a:cubicBezTo>
                    <a:pt x="2764" y="4706"/>
                    <a:pt x="2945" y="4688"/>
                    <a:pt x="3127" y="4651"/>
                  </a:cubicBezTo>
                  <a:cubicBezTo>
                    <a:pt x="3767" y="4505"/>
                    <a:pt x="4348" y="4171"/>
                    <a:pt x="4792" y="3691"/>
                  </a:cubicBezTo>
                  <a:lnTo>
                    <a:pt x="4443" y="1997"/>
                  </a:lnTo>
                  <a:lnTo>
                    <a:pt x="3687" y="2150"/>
                  </a:lnTo>
                  <a:lnTo>
                    <a:pt x="3941" y="3379"/>
                  </a:lnTo>
                  <a:cubicBezTo>
                    <a:pt x="3679" y="3611"/>
                    <a:pt x="3367" y="3779"/>
                    <a:pt x="3025" y="3866"/>
                  </a:cubicBezTo>
                  <a:cubicBezTo>
                    <a:pt x="2909" y="3890"/>
                    <a:pt x="2793" y="3902"/>
                    <a:pt x="2679" y="3902"/>
                  </a:cubicBezTo>
                  <a:cubicBezTo>
                    <a:pt x="1943" y="3902"/>
                    <a:pt x="1301" y="3409"/>
                    <a:pt x="1150" y="2666"/>
                  </a:cubicBezTo>
                  <a:cubicBezTo>
                    <a:pt x="968" y="1801"/>
                    <a:pt x="1520" y="1009"/>
                    <a:pt x="2393" y="827"/>
                  </a:cubicBezTo>
                  <a:cubicBezTo>
                    <a:pt x="2517" y="802"/>
                    <a:pt x="2642" y="790"/>
                    <a:pt x="2768" y="790"/>
                  </a:cubicBezTo>
                  <a:cubicBezTo>
                    <a:pt x="3119" y="790"/>
                    <a:pt x="3468" y="887"/>
                    <a:pt x="3774" y="1074"/>
                  </a:cubicBezTo>
                  <a:lnTo>
                    <a:pt x="4137" y="340"/>
                  </a:lnTo>
                  <a:cubicBezTo>
                    <a:pt x="3722" y="116"/>
                    <a:pt x="3257" y="1"/>
                    <a:pt x="27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numbers">
  <p:cSld name="BIG_NUMBER_1">
    <p:spTree>
      <p:nvGrpSpPr>
        <p:cNvPr id="1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5" name="Google Shape;435;p18"/>
          <p:cNvGrpSpPr/>
          <p:nvPr/>
        </p:nvGrpSpPr>
        <p:grpSpPr>
          <a:xfrm>
            <a:off x="-437665" y="-116144"/>
            <a:ext cx="10019349" cy="5375789"/>
            <a:chOff x="-437665" y="-5748457"/>
            <a:chExt cx="10019349" cy="5375789"/>
          </a:xfrm>
        </p:grpSpPr>
        <p:sp>
          <p:nvSpPr>
            <p:cNvPr id="436" name="Google Shape;436;p18"/>
            <p:cNvSpPr/>
            <p:nvPr/>
          </p:nvSpPr>
          <p:spPr>
            <a:xfrm>
              <a:off x="8759547" y="-1151031"/>
              <a:ext cx="174072" cy="309808"/>
            </a:xfrm>
            <a:custGeom>
              <a:avLst/>
              <a:gdLst/>
              <a:ahLst/>
              <a:cxnLst/>
              <a:rect l="l" t="t" r="r" b="b"/>
              <a:pathLst>
                <a:path w="5299" h="9431" extrusionOk="0">
                  <a:moveTo>
                    <a:pt x="2250" y="1"/>
                  </a:moveTo>
                  <a:lnTo>
                    <a:pt x="0" y="798"/>
                  </a:lnTo>
                  <a:lnTo>
                    <a:pt x="3048" y="9430"/>
                  </a:lnTo>
                  <a:lnTo>
                    <a:pt x="5298" y="8633"/>
                  </a:lnTo>
                  <a:lnTo>
                    <a:pt x="225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18"/>
            <p:cNvSpPr/>
            <p:nvPr/>
          </p:nvSpPr>
          <p:spPr>
            <a:xfrm>
              <a:off x="444370" y="-1082572"/>
              <a:ext cx="373964" cy="385659"/>
            </a:xfrm>
            <a:custGeom>
              <a:avLst/>
              <a:gdLst/>
              <a:ahLst/>
              <a:cxnLst/>
              <a:rect l="l" t="t" r="r" b="b"/>
              <a:pathLst>
                <a:path w="11384" h="11740" extrusionOk="0">
                  <a:moveTo>
                    <a:pt x="3573" y="0"/>
                  </a:moveTo>
                  <a:lnTo>
                    <a:pt x="1" y="8430"/>
                  </a:lnTo>
                  <a:lnTo>
                    <a:pt x="2204" y="9358"/>
                  </a:lnTo>
                  <a:lnTo>
                    <a:pt x="3573" y="6120"/>
                  </a:lnTo>
                  <a:lnTo>
                    <a:pt x="6978" y="7573"/>
                  </a:lnTo>
                  <a:lnTo>
                    <a:pt x="5609" y="10799"/>
                  </a:lnTo>
                  <a:lnTo>
                    <a:pt x="7811" y="11740"/>
                  </a:lnTo>
                  <a:lnTo>
                    <a:pt x="11383" y="3310"/>
                  </a:lnTo>
                  <a:lnTo>
                    <a:pt x="9181" y="2381"/>
                  </a:lnTo>
                  <a:lnTo>
                    <a:pt x="7728" y="5810"/>
                  </a:lnTo>
                  <a:lnTo>
                    <a:pt x="4323" y="4370"/>
                  </a:lnTo>
                  <a:lnTo>
                    <a:pt x="5775" y="929"/>
                  </a:lnTo>
                  <a:lnTo>
                    <a:pt x="35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18"/>
            <p:cNvSpPr/>
            <p:nvPr/>
          </p:nvSpPr>
          <p:spPr>
            <a:xfrm>
              <a:off x="348941" y="-2774577"/>
              <a:ext cx="165860" cy="169013"/>
            </a:xfrm>
            <a:custGeom>
              <a:avLst/>
              <a:gdLst/>
              <a:ahLst/>
              <a:cxnLst/>
              <a:rect l="l" t="t" r="r" b="b"/>
              <a:pathLst>
                <a:path w="5049" h="5145" extrusionOk="0">
                  <a:moveTo>
                    <a:pt x="3168" y="1"/>
                  </a:moveTo>
                  <a:lnTo>
                    <a:pt x="2275" y="489"/>
                  </a:lnTo>
                  <a:lnTo>
                    <a:pt x="3037" y="1882"/>
                  </a:lnTo>
                  <a:lnTo>
                    <a:pt x="1668" y="2644"/>
                  </a:lnTo>
                  <a:lnTo>
                    <a:pt x="894" y="1251"/>
                  </a:lnTo>
                  <a:lnTo>
                    <a:pt x="1" y="1751"/>
                  </a:lnTo>
                  <a:lnTo>
                    <a:pt x="1894" y="5144"/>
                  </a:lnTo>
                  <a:lnTo>
                    <a:pt x="2787" y="4656"/>
                  </a:lnTo>
                  <a:lnTo>
                    <a:pt x="2061" y="3346"/>
                  </a:lnTo>
                  <a:lnTo>
                    <a:pt x="3430" y="2584"/>
                  </a:lnTo>
                  <a:lnTo>
                    <a:pt x="4156" y="3894"/>
                  </a:lnTo>
                  <a:lnTo>
                    <a:pt x="5049" y="3406"/>
                  </a:lnTo>
                  <a:lnTo>
                    <a:pt x="316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18"/>
            <p:cNvSpPr/>
            <p:nvPr/>
          </p:nvSpPr>
          <p:spPr>
            <a:xfrm>
              <a:off x="8281502" y="-5449059"/>
              <a:ext cx="398996" cy="397814"/>
            </a:xfrm>
            <a:custGeom>
              <a:avLst/>
              <a:gdLst/>
              <a:ahLst/>
              <a:cxnLst/>
              <a:rect l="l" t="t" r="r" b="b"/>
              <a:pathLst>
                <a:path w="12146" h="12110" extrusionOk="0">
                  <a:moveTo>
                    <a:pt x="8038" y="1"/>
                  </a:moveTo>
                  <a:lnTo>
                    <a:pt x="1" y="4370"/>
                  </a:lnTo>
                  <a:lnTo>
                    <a:pt x="1144" y="6478"/>
                  </a:lnTo>
                  <a:lnTo>
                    <a:pt x="3108" y="5406"/>
                  </a:lnTo>
                  <a:lnTo>
                    <a:pt x="4823" y="5811"/>
                  </a:lnTo>
                  <a:lnTo>
                    <a:pt x="2846" y="9597"/>
                  </a:lnTo>
                  <a:lnTo>
                    <a:pt x="4204" y="12110"/>
                  </a:lnTo>
                  <a:lnTo>
                    <a:pt x="7192" y="6371"/>
                  </a:lnTo>
                  <a:lnTo>
                    <a:pt x="12145" y="7538"/>
                  </a:lnTo>
                  <a:lnTo>
                    <a:pt x="12145" y="7538"/>
                  </a:lnTo>
                  <a:lnTo>
                    <a:pt x="10824" y="5109"/>
                  </a:lnTo>
                  <a:lnTo>
                    <a:pt x="5811" y="3930"/>
                  </a:lnTo>
                  <a:lnTo>
                    <a:pt x="9181" y="2096"/>
                  </a:lnTo>
                  <a:lnTo>
                    <a:pt x="803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18"/>
            <p:cNvSpPr/>
            <p:nvPr/>
          </p:nvSpPr>
          <p:spPr>
            <a:xfrm>
              <a:off x="393518" y="-5748457"/>
              <a:ext cx="530396" cy="551519"/>
            </a:xfrm>
            <a:custGeom>
              <a:avLst/>
              <a:gdLst/>
              <a:ahLst/>
              <a:cxnLst/>
              <a:rect l="l" t="t" r="r" b="b"/>
              <a:pathLst>
                <a:path w="16146" h="16789" extrusionOk="0">
                  <a:moveTo>
                    <a:pt x="3930" y="0"/>
                  </a:moveTo>
                  <a:lnTo>
                    <a:pt x="1" y="13014"/>
                  </a:lnTo>
                  <a:lnTo>
                    <a:pt x="3394" y="14038"/>
                  </a:lnTo>
                  <a:lnTo>
                    <a:pt x="4358" y="10871"/>
                  </a:lnTo>
                  <a:lnTo>
                    <a:pt x="6585" y="9513"/>
                  </a:lnTo>
                  <a:lnTo>
                    <a:pt x="8442" y="15562"/>
                  </a:lnTo>
                  <a:lnTo>
                    <a:pt x="12502" y="16788"/>
                  </a:lnTo>
                  <a:lnTo>
                    <a:pt x="9692" y="7608"/>
                  </a:lnTo>
                  <a:lnTo>
                    <a:pt x="16146" y="3691"/>
                  </a:lnTo>
                  <a:lnTo>
                    <a:pt x="12205" y="2501"/>
                  </a:lnTo>
                  <a:lnTo>
                    <a:pt x="5680" y="6477"/>
                  </a:lnTo>
                  <a:lnTo>
                    <a:pt x="7323" y="1024"/>
                  </a:lnTo>
                  <a:lnTo>
                    <a:pt x="393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18"/>
            <p:cNvSpPr/>
            <p:nvPr/>
          </p:nvSpPr>
          <p:spPr>
            <a:xfrm>
              <a:off x="-268684" y="-1592601"/>
              <a:ext cx="432207" cy="418542"/>
            </a:xfrm>
            <a:custGeom>
              <a:avLst/>
              <a:gdLst/>
              <a:ahLst/>
              <a:cxnLst/>
              <a:rect l="l" t="t" r="r" b="b"/>
              <a:pathLst>
                <a:path w="13157" h="12741" extrusionOk="0">
                  <a:moveTo>
                    <a:pt x="4191" y="0"/>
                  </a:moveTo>
                  <a:lnTo>
                    <a:pt x="0" y="8144"/>
                  </a:lnTo>
                  <a:lnTo>
                    <a:pt x="1893" y="9109"/>
                  </a:lnTo>
                  <a:lnTo>
                    <a:pt x="4548" y="3953"/>
                  </a:lnTo>
                  <a:lnTo>
                    <a:pt x="4203" y="9275"/>
                  </a:lnTo>
                  <a:lnTo>
                    <a:pt x="5608" y="9990"/>
                  </a:lnTo>
                  <a:lnTo>
                    <a:pt x="9727" y="6620"/>
                  </a:lnTo>
                  <a:lnTo>
                    <a:pt x="7084" y="11788"/>
                  </a:lnTo>
                  <a:lnTo>
                    <a:pt x="8977" y="12740"/>
                  </a:lnTo>
                  <a:lnTo>
                    <a:pt x="13156" y="4596"/>
                  </a:lnTo>
                  <a:lnTo>
                    <a:pt x="10835" y="3406"/>
                  </a:lnTo>
                  <a:lnTo>
                    <a:pt x="6227" y="7049"/>
                  </a:lnTo>
                  <a:lnTo>
                    <a:pt x="6227" y="7049"/>
                  </a:lnTo>
                  <a:lnTo>
                    <a:pt x="6513" y="1191"/>
                  </a:lnTo>
                  <a:lnTo>
                    <a:pt x="419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18"/>
            <p:cNvSpPr/>
            <p:nvPr/>
          </p:nvSpPr>
          <p:spPr>
            <a:xfrm>
              <a:off x="-273776" y="-2771062"/>
              <a:ext cx="281229" cy="276564"/>
            </a:xfrm>
            <a:custGeom>
              <a:avLst/>
              <a:gdLst/>
              <a:ahLst/>
              <a:cxnLst/>
              <a:rect l="l" t="t" r="r" b="b"/>
              <a:pathLst>
                <a:path w="8561" h="8419" extrusionOk="0">
                  <a:moveTo>
                    <a:pt x="3358" y="1"/>
                  </a:moveTo>
                  <a:lnTo>
                    <a:pt x="0" y="4728"/>
                  </a:lnTo>
                  <a:lnTo>
                    <a:pt x="1096" y="5502"/>
                  </a:lnTo>
                  <a:lnTo>
                    <a:pt x="3227" y="2513"/>
                  </a:lnTo>
                  <a:lnTo>
                    <a:pt x="2536" y="5811"/>
                  </a:lnTo>
                  <a:lnTo>
                    <a:pt x="3334" y="6383"/>
                  </a:lnTo>
                  <a:lnTo>
                    <a:pt x="6227" y="4644"/>
                  </a:lnTo>
                  <a:lnTo>
                    <a:pt x="4108" y="7645"/>
                  </a:lnTo>
                  <a:lnTo>
                    <a:pt x="5203" y="8419"/>
                  </a:lnTo>
                  <a:lnTo>
                    <a:pt x="8561" y="3692"/>
                  </a:lnTo>
                  <a:lnTo>
                    <a:pt x="7215" y="2739"/>
                  </a:lnTo>
                  <a:lnTo>
                    <a:pt x="4001" y="4609"/>
                  </a:lnTo>
                  <a:lnTo>
                    <a:pt x="4703" y="953"/>
                  </a:lnTo>
                  <a:lnTo>
                    <a:pt x="335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18"/>
            <p:cNvSpPr/>
            <p:nvPr/>
          </p:nvSpPr>
          <p:spPr>
            <a:xfrm>
              <a:off x="-130254" y="-4445032"/>
              <a:ext cx="282839" cy="281229"/>
            </a:xfrm>
            <a:custGeom>
              <a:avLst/>
              <a:gdLst/>
              <a:ahLst/>
              <a:cxnLst/>
              <a:rect l="l" t="t" r="r" b="b"/>
              <a:pathLst>
                <a:path w="8610" h="8561" extrusionOk="0">
                  <a:moveTo>
                    <a:pt x="3763" y="0"/>
                  </a:moveTo>
                  <a:lnTo>
                    <a:pt x="1" y="4406"/>
                  </a:lnTo>
                  <a:lnTo>
                    <a:pt x="1013" y="5275"/>
                  </a:lnTo>
                  <a:lnTo>
                    <a:pt x="3406" y="2489"/>
                  </a:lnTo>
                  <a:lnTo>
                    <a:pt x="2418" y="5715"/>
                  </a:lnTo>
                  <a:lnTo>
                    <a:pt x="3168" y="6358"/>
                  </a:lnTo>
                  <a:lnTo>
                    <a:pt x="6204" y="4882"/>
                  </a:lnTo>
                  <a:lnTo>
                    <a:pt x="6204" y="4882"/>
                  </a:lnTo>
                  <a:lnTo>
                    <a:pt x="3823" y="7680"/>
                  </a:lnTo>
                  <a:lnTo>
                    <a:pt x="4847" y="8561"/>
                  </a:lnTo>
                  <a:lnTo>
                    <a:pt x="8609" y="4156"/>
                  </a:lnTo>
                  <a:lnTo>
                    <a:pt x="7359" y="3072"/>
                  </a:lnTo>
                  <a:lnTo>
                    <a:pt x="3989" y="4644"/>
                  </a:lnTo>
                  <a:lnTo>
                    <a:pt x="5025" y="1072"/>
                  </a:lnTo>
                  <a:lnTo>
                    <a:pt x="376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18"/>
            <p:cNvSpPr/>
            <p:nvPr/>
          </p:nvSpPr>
          <p:spPr>
            <a:xfrm>
              <a:off x="153384" y="-1941435"/>
              <a:ext cx="323113" cy="310531"/>
            </a:xfrm>
            <a:custGeom>
              <a:avLst/>
              <a:gdLst/>
              <a:ahLst/>
              <a:cxnLst/>
              <a:rect l="l" t="t" r="r" b="b"/>
              <a:pathLst>
                <a:path w="9836" h="9453" extrusionOk="0">
                  <a:moveTo>
                    <a:pt x="4956" y="1"/>
                  </a:moveTo>
                  <a:cubicBezTo>
                    <a:pt x="3749" y="1"/>
                    <a:pt x="2803" y="568"/>
                    <a:pt x="2382" y="1654"/>
                  </a:cubicBezTo>
                  <a:cubicBezTo>
                    <a:pt x="1203" y="4678"/>
                    <a:pt x="6037" y="5547"/>
                    <a:pt x="5466" y="7000"/>
                  </a:cubicBezTo>
                  <a:cubicBezTo>
                    <a:pt x="5361" y="7283"/>
                    <a:pt x="5122" y="7422"/>
                    <a:pt x="4797" y="7422"/>
                  </a:cubicBezTo>
                  <a:cubicBezTo>
                    <a:pt x="4602" y="7422"/>
                    <a:pt x="4377" y="7372"/>
                    <a:pt x="4132" y="7274"/>
                  </a:cubicBezTo>
                  <a:cubicBezTo>
                    <a:pt x="3239" y="6929"/>
                    <a:pt x="2120" y="5869"/>
                    <a:pt x="1537" y="4773"/>
                  </a:cubicBezTo>
                  <a:lnTo>
                    <a:pt x="1" y="6178"/>
                  </a:lnTo>
                  <a:cubicBezTo>
                    <a:pt x="691" y="7417"/>
                    <a:pt x="1965" y="8512"/>
                    <a:pt x="3382" y="9072"/>
                  </a:cubicBezTo>
                  <a:cubicBezTo>
                    <a:pt x="4023" y="9320"/>
                    <a:pt x="4662" y="9453"/>
                    <a:pt x="5253" y="9453"/>
                  </a:cubicBezTo>
                  <a:cubicBezTo>
                    <a:pt x="6418" y="9453"/>
                    <a:pt x="7397" y="8939"/>
                    <a:pt x="7847" y="7786"/>
                  </a:cubicBezTo>
                  <a:cubicBezTo>
                    <a:pt x="9049" y="4726"/>
                    <a:pt x="4251" y="3773"/>
                    <a:pt x="4799" y="2357"/>
                  </a:cubicBezTo>
                  <a:cubicBezTo>
                    <a:pt x="4896" y="2117"/>
                    <a:pt x="5102" y="2004"/>
                    <a:pt x="5375" y="2004"/>
                  </a:cubicBezTo>
                  <a:cubicBezTo>
                    <a:pt x="5535" y="2004"/>
                    <a:pt x="5719" y="2043"/>
                    <a:pt x="5918" y="2118"/>
                  </a:cubicBezTo>
                  <a:cubicBezTo>
                    <a:pt x="6620" y="2392"/>
                    <a:pt x="7609" y="3249"/>
                    <a:pt x="8299" y="4119"/>
                  </a:cubicBezTo>
                  <a:lnTo>
                    <a:pt x="9835" y="2678"/>
                  </a:lnTo>
                  <a:cubicBezTo>
                    <a:pt x="9049" y="1654"/>
                    <a:pt x="8002" y="856"/>
                    <a:pt x="6799" y="380"/>
                  </a:cubicBezTo>
                  <a:cubicBezTo>
                    <a:pt x="6145" y="125"/>
                    <a:pt x="5522" y="1"/>
                    <a:pt x="49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18"/>
            <p:cNvSpPr/>
            <p:nvPr/>
          </p:nvSpPr>
          <p:spPr>
            <a:xfrm>
              <a:off x="-71584" y="-3398792"/>
              <a:ext cx="220621" cy="218682"/>
            </a:xfrm>
            <a:custGeom>
              <a:avLst/>
              <a:gdLst/>
              <a:ahLst/>
              <a:cxnLst/>
              <a:rect l="l" t="t" r="r" b="b"/>
              <a:pathLst>
                <a:path w="6716" h="6657" extrusionOk="0">
                  <a:moveTo>
                    <a:pt x="2727" y="0"/>
                  </a:moveTo>
                  <a:cubicBezTo>
                    <a:pt x="1822" y="417"/>
                    <a:pt x="1072" y="1132"/>
                    <a:pt x="608" y="2024"/>
                  </a:cubicBezTo>
                  <a:cubicBezTo>
                    <a:pt x="1" y="3215"/>
                    <a:pt x="60" y="4453"/>
                    <a:pt x="1144" y="5025"/>
                  </a:cubicBezTo>
                  <a:cubicBezTo>
                    <a:pt x="1413" y="5163"/>
                    <a:pt x="1663" y="5221"/>
                    <a:pt x="1896" y="5221"/>
                  </a:cubicBezTo>
                  <a:cubicBezTo>
                    <a:pt x="3216" y="5221"/>
                    <a:pt x="4001" y="3346"/>
                    <a:pt x="4715" y="3346"/>
                  </a:cubicBezTo>
                  <a:cubicBezTo>
                    <a:pt x="4779" y="3346"/>
                    <a:pt x="4843" y="3361"/>
                    <a:pt x="4906" y="3394"/>
                  </a:cubicBezTo>
                  <a:cubicBezTo>
                    <a:pt x="5144" y="3513"/>
                    <a:pt x="5156" y="3799"/>
                    <a:pt x="4978" y="4132"/>
                  </a:cubicBezTo>
                  <a:cubicBezTo>
                    <a:pt x="4751" y="4572"/>
                    <a:pt x="4144" y="5168"/>
                    <a:pt x="3525" y="5561"/>
                  </a:cubicBezTo>
                  <a:lnTo>
                    <a:pt x="4358" y="6656"/>
                  </a:lnTo>
                  <a:cubicBezTo>
                    <a:pt x="5085" y="6215"/>
                    <a:pt x="5668" y="5584"/>
                    <a:pt x="6061" y="4834"/>
                  </a:cubicBezTo>
                  <a:cubicBezTo>
                    <a:pt x="6716" y="3548"/>
                    <a:pt x="6525" y="2370"/>
                    <a:pt x="5525" y="1858"/>
                  </a:cubicBezTo>
                  <a:cubicBezTo>
                    <a:pt x="5265" y="1723"/>
                    <a:pt x="5023" y="1666"/>
                    <a:pt x="4798" y="1666"/>
                  </a:cubicBezTo>
                  <a:cubicBezTo>
                    <a:pt x="3501" y="1666"/>
                    <a:pt x="2744" y="3561"/>
                    <a:pt x="2016" y="3561"/>
                  </a:cubicBezTo>
                  <a:cubicBezTo>
                    <a:pt x="1952" y="3561"/>
                    <a:pt x="1887" y="3546"/>
                    <a:pt x="1822" y="3513"/>
                  </a:cubicBezTo>
                  <a:cubicBezTo>
                    <a:pt x="1549" y="3358"/>
                    <a:pt x="1525" y="3037"/>
                    <a:pt x="1739" y="2620"/>
                  </a:cubicBezTo>
                  <a:cubicBezTo>
                    <a:pt x="2025" y="2060"/>
                    <a:pt x="2787" y="1405"/>
                    <a:pt x="3549" y="1096"/>
                  </a:cubicBezTo>
                  <a:lnTo>
                    <a:pt x="272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18"/>
            <p:cNvSpPr/>
            <p:nvPr/>
          </p:nvSpPr>
          <p:spPr>
            <a:xfrm>
              <a:off x="-437665" y="-641790"/>
              <a:ext cx="342658" cy="269107"/>
            </a:xfrm>
            <a:custGeom>
              <a:avLst/>
              <a:gdLst/>
              <a:ahLst/>
              <a:cxnLst/>
              <a:rect l="l" t="t" r="r" b="b"/>
              <a:pathLst>
                <a:path w="10431" h="8192" extrusionOk="0">
                  <a:moveTo>
                    <a:pt x="7466" y="1"/>
                  </a:moveTo>
                  <a:lnTo>
                    <a:pt x="5632" y="751"/>
                  </a:lnTo>
                  <a:lnTo>
                    <a:pt x="6656" y="3263"/>
                  </a:lnTo>
                  <a:lnTo>
                    <a:pt x="1" y="5977"/>
                  </a:lnTo>
                  <a:lnTo>
                    <a:pt x="905" y="8192"/>
                  </a:lnTo>
                  <a:lnTo>
                    <a:pt x="7561" y="5477"/>
                  </a:lnTo>
                  <a:lnTo>
                    <a:pt x="8597" y="8013"/>
                  </a:lnTo>
                  <a:lnTo>
                    <a:pt x="10430" y="7275"/>
                  </a:lnTo>
                  <a:lnTo>
                    <a:pt x="746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18"/>
            <p:cNvSpPr/>
            <p:nvPr/>
          </p:nvSpPr>
          <p:spPr>
            <a:xfrm>
              <a:off x="-277685" y="-5593369"/>
              <a:ext cx="289047" cy="241349"/>
            </a:xfrm>
            <a:custGeom>
              <a:avLst/>
              <a:gdLst/>
              <a:ahLst/>
              <a:cxnLst/>
              <a:rect l="l" t="t" r="r" b="b"/>
              <a:pathLst>
                <a:path w="8799" h="7347" extrusionOk="0">
                  <a:moveTo>
                    <a:pt x="1417" y="1"/>
                  </a:moveTo>
                  <a:lnTo>
                    <a:pt x="0" y="1929"/>
                  </a:lnTo>
                  <a:lnTo>
                    <a:pt x="7382" y="7347"/>
                  </a:lnTo>
                  <a:lnTo>
                    <a:pt x="8799" y="5418"/>
                  </a:lnTo>
                  <a:lnTo>
                    <a:pt x="141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18"/>
            <p:cNvSpPr/>
            <p:nvPr/>
          </p:nvSpPr>
          <p:spPr>
            <a:xfrm>
              <a:off x="-222563" y="-4937848"/>
              <a:ext cx="339538" cy="264804"/>
            </a:xfrm>
            <a:custGeom>
              <a:avLst/>
              <a:gdLst/>
              <a:ahLst/>
              <a:cxnLst/>
              <a:rect l="l" t="t" r="r" b="b"/>
              <a:pathLst>
                <a:path w="10336" h="8061" extrusionOk="0">
                  <a:moveTo>
                    <a:pt x="7764" y="0"/>
                  </a:moveTo>
                  <a:lnTo>
                    <a:pt x="5895" y="643"/>
                  </a:lnTo>
                  <a:lnTo>
                    <a:pt x="6788" y="3215"/>
                  </a:lnTo>
                  <a:lnTo>
                    <a:pt x="1" y="5572"/>
                  </a:lnTo>
                  <a:lnTo>
                    <a:pt x="799" y="7835"/>
                  </a:lnTo>
                  <a:lnTo>
                    <a:pt x="7573" y="5465"/>
                  </a:lnTo>
                  <a:lnTo>
                    <a:pt x="8478" y="8061"/>
                  </a:lnTo>
                  <a:lnTo>
                    <a:pt x="10336" y="7406"/>
                  </a:lnTo>
                  <a:lnTo>
                    <a:pt x="776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18"/>
            <p:cNvSpPr/>
            <p:nvPr/>
          </p:nvSpPr>
          <p:spPr>
            <a:xfrm>
              <a:off x="317628" y="-4244216"/>
              <a:ext cx="228472" cy="221409"/>
            </a:xfrm>
            <a:custGeom>
              <a:avLst/>
              <a:gdLst/>
              <a:ahLst/>
              <a:cxnLst/>
              <a:rect l="l" t="t" r="r" b="b"/>
              <a:pathLst>
                <a:path w="6955" h="6740" extrusionOk="0">
                  <a:moveTo>
                    <a:pt x="1965" y="0"/>
                  </a:moveTo>
                  <a:lnTo>
                    <a:pt x="1406" y="1298"/>
                  </a:lnTo>
                  <a:lnTo>
                    <a:pt x="3323" y="2108"/>
                  </a:lnTo>
                  <a:lnTo>
                    <a:pt x="2466" y="4132"/>
                  </a:lnTo>
                  <a:lnTo>
                    <a:pt x="549" y="3310"/>
                  </a:lnTo>
                  <a:lnTo>
                    <a:pt x="1" y="4620"/>
                  </a:lnTo>
                  <a:lnTo>
                    <a:pt x="4990" y="6739"/>
                  </a:lnTo>
                  <a:lnTo>
                    <a:pt x="5537" y="5429"/>
                  </a:lnTo>
                  <a:lnTo>
                    <a:pt x="3501" y="4572"/>
                  </a:lnTo>
                  <a:lnTo>
                    <a:pt x="4359" y="2548"/>
                  </a:lnTo>
                  <a:lnTo>
                    <a:pt x="6395" y="3417"/>
                  </a:lnTo>
                  <a:lnTo>
                    <a:pt x="6954" y="2119"/>
                  </a:lnTo>
                  <a:lnTo>
                    <a:pt x="196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18"/>
            <p:cNvSpPr/>
            <p:nvPr/>
          </p:nvSpPr>
          <p:spPr>
            <a:xfrm>
              <a:off x="8182173" y="-807987"/>
              <a:ext cx="475497" cy="435319"/>
            </a:xfrm>
            <a:custGeom>
              <a:avLst/>
              <a:gdLst/>
              <a:ahLst/>
              <a:cxnLst/>
              <a:rect l="l" t="t" r="r" b="b"/>
              <a:pathLst>
                <a:path w="18313" h="16764" extrusionOk="0">
                  <a:moveTo>
                    <a:pt x="703" y="0"/>
                  </a:moveTo>
                  <a:lnTo>
                    <a:pt x="1" y="15990"/>
                  </a:lnTo>
                  <a:lnTo>
                    <a:pt x="3715" y="16145"/>
                  </a:lnTo>
                  <a:lnTo>
                    <a:pt x="4168" y="6025"/>
                  </a:lnTo>
                  <a:lnTo>
                    <a:pt x="7502" y="14728"/>
                  </a:lnTo>
                  <a:lnTo>
                    <a:pt x="10240" y="14847"/>
                  </a:lnTo>
                  <a:lnTo>
                    <a:pt x="14336" y="6477"/>
                  </a:lnTo>
                  <a:lnTo>
                    <a:pt x="13907" y="16597"/>
                  </a:lnTo>
                  <a:lnTo>
                    <a:pt x="17598" y="16764"/>
                  </a:lnTo>
                  <a:lnTo>
                    <a:pt x="18312" y="774"/>
                  </a:lnTo>
                  <a:lnTo>
                    <a:pt x="13752" y="572"/>
                  </a:lnTo>
                  <a:lnTo>
                    <a:pt x="9097" y="9716"/>
                  </a:lnTo>
                  <a:lnTo>
                    <a:pt x="5263" y="202"/>
                  </a:lnTo>
                  <a:lnTo>
                    <a:pt x="70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18"/>
            <p:cNvSpPr/>
            <p:nvPr/>
          </p:nvSpPr>
          <p:spPr>
            <a:xfrm>
              <a:off x="8716908" y="-2690086"/>
              <a:ext cx="276531" cy="269501"/>
            </a:xfrm>
            <a:custGeom>
              <a:avLst/>
              <a:gdLst/>
              <a:ahLst/>
              <a:cxnLst/>
              <a:rect l="l" t="t" r="r" b="b"/>
              <a:pathLst>
                <a:path w="8418" h="8204" extrusionOk="0">
                  <a:moveTo>
                    <a:pt x="5549" y="1"/>
                  </a:moveTo>
                  <a:lnTo>
                    <a:pt x="4108" y="822"/>
                  </a:lnTo>
                  <a:lnTo>
                    <a:pt x="4453" y="4525"/>
                  </a:lnTo>
                  <a:lnTo>
                    <a:pt x="1441" y="2346"/>
                  </a:lnTo>
                  <a:lnTo>
                    <a:pt x="0" y="3168"/>
                  </a:lnTo>
                  <a:lnTo>
                    <a:pt x="2882" y="8204"/>
                  </a:lnTo>
                  <a:lnTo>
                    <a:pt x="4048" y="7537"/>
                  </a:lnTo>
                  <a:lnTo>
                    <a:pt x="2227" y="4346"/>
                  </a:lnTo>
                  <a:lnTo>
                    <a:pt x="4929" y="6358"/>
                  </a:lnTo>
                  <a:lnTo>
                    <a:pt x="5787" y="5870"/>
                  </a:lnTo>
                  <a:lnTo>
                    <a:pt x="5429" y="2513"/>
                  </a:lnTo>
                  <a:lnTo>
                    <a:pt x="7251" y="5704"/>
                  </a:lnTo>
                  <a:lnTo>
                    <a:pt x="8418" y="5037"/>
                  </a:lnTo>
                  <a:lnTo>
                    <a:pt x="554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18"/>
            <p:cNvSpPr/>
            <p:nvPr/>
          </p:nvSpPr>
          <p:spPr>
            <a:xfrm>
              <a:off x="8436389" y="-4193565"/>
              <a:ext cx="223774" cy="239805"/>
            </a:xfrm>
            <a:custGeom>
              <a:avLst/>
              <a:gdLst/>
              <a:ahLst/>
              <a:cxnLst/>
              <a:rect l="l" t="t" r="r" b="b"/>
              <a:pathLst>
                <a:path w="6812" h="7300" extrusionOk="0">
                  <a:moveTo>
                    <a:pt x="5704" y="1"/>
                  </a:moveTo>
                  <a:lnTo>
                    <a:pt x="1" y="1013"/>
                  </a:lnTo>
                  <a:lnTo>
                    <a:pt x="227" y="2346"/>
                  </a:lnTo>
                  <a:lnTo>
                    <a:pt x="3846" y="1704"/>
                  </a:lnTo>
                  <a:lnTo>
                    <a:pt x="1037" y="3573"/>
                  </a:lnTo>
                  <a:lnTo>
                    <a:pt x="1215" y="4549"/>
                  </a:lnTo>
                  <a:lnTo>
                    <a:pt x="4489" y="5335"/>
                  </a:lnTo>
                  <a:lnTo>
                    <a:pt x="870" y="5978"/>
                  </a:lnTo>
                  <a:lnTo>
                    <a:pt x="1108" y="7299"/>
                  </a:lnTo>
                  <a:lnTo>
                    <a:pt x="6811" y="6287"/>
                  </a:lnTo>
                  <a:lnTo>
                    <a:pt x="6525" y="4668"/>
                  </a:lnTo>
                  <a:lnTo>
                    <a:pt x="2930" y="3739"/>
                  </a:lnTo>
                  <a:lnTo>
                    <a:pt x="5990" y="1632"/>
                  </a:lnTo>
                  <a:lnTo>
                    <a:pt x="570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18"/>
            <p:cNvSpPr/>
            <p:nvPr/>
          </p:nvSpPr>
          <p:spPr>
            <a:xfrm>
              <a:off x="8414117" y="-1908289"/>
              <a:ext cx="316050" cy="256361"/>
            </a:xfrm>
            <a:custGeom>
              <a:avLst/>
              <a:gdLst/>
              <a:ahLst/>
              <a:cxnLst/>
              <a:rect l="l" t="t" r="r" b="b"/>
              <a:pathLst>
                <a:path w="9621" h="7804" extrusionOk="0">
                  <a:moveTo>
                    <a:pt x="6578" y="0"/>
                  </a:moveTo>
                  <a:cubicBezTo>
                    <a:pt x="6456" y="0"/>
                    <a:pt x="6331" y="9"/>
                    <a:pt x="6203" y="26"/>
                  </a:cubicBezTo>
                  <a:cubicBezTo>
                    <a:pt x="2989" y="455"/>
                    <a:pt x="4560" y="5110"/>
                    <a:pt x="3012" y="5312"/>
                  </a:cubicBezTo>
                  <a:cubicBezTo>
                    <a:pt x="2981" y="5316"/>
                    <a:pt x="2951" y="5318"/>
                    <a:pt x="2922" y="5318"/>
                  </a:cubicBezTo>
                  <a:cubicBezTo>
                    <a:pt x="2495" y="5318"/>
                    <a:pt x="2208" y="4922"/>
                    <a:pt x="2119" y="4276"/>
                  </a:cubicBezTo>
                  <a:cubicBezTo>
                    <a:pt x="2000" y="3336"/>
                    <a:pt x="2381" y="1848"/>
                    <a:pt x="3060" y="800"/>
                  </a:cubicBezTo>
                  <a:lnTo>
                    <a:pt x="1084" y="133"/>
                  </a:lnTo>
                  <a:cubicBezTo>
                    <a:pt x="310" y="1443"/>
                    <a:pt x="0" y="2979"/>
                    <a:pt x="191" y="4503"/>
                  </a:cubicBezTo>
                  <a:cubicBezTo>
                    <a:pt x="433" y="6368"/>
                    <a:pt x="1454" y="7804"/>
                    <a:pt x="3072" y="7804"/>
                  </a:cubicBezTo>
                  <a:cubicBezTo>
                    <a:pt x="3200" y="7804"/>
                    <a:pt x="3330" y="7795"/>
                    <a:pt x="3465" y="7777"/>
                  </a:cubicBezTo>
                  <a:cubicBezTo>
                    <a:pt x="6727" y="7348"/>
                    <a:pt x="5239" y="2681"/>
                    <a:pt x="6739" y="2479"/>
                  </a:cubicBezTo>
                  <a:cubicBezTo>
                    <a:pt x="6765" y="2476"/>
                    <a:pt x="6790" y="2474"/>
                    <a:pt x="6814" y="2474"/>
                  </a:cubicBezTo>
                  <a:cubicBezTo>
                    <a:pt x="7186" y="2474"/>
                    <a:pt x="7411" y="2811"/>
                    <a:pt x="7489" y="3348"/>
                  </a:cubicBezTo>
                  <a:cubicBezTo>
                    <a:pt x="7584" y="4098"/>
                    <a:pt x="7322" y="5372"/>
                    <a:pt x="6918" y="6408"/>
                  </a:cubicBezTo>
                  <a:lnTo>
                    <a:pt x="8906" y="7051"/>
                  </a:lnTo>
                  <a:cubicBezTo>
                    <a:pt x="9430" y="5872"/>
                    <a:pt x="9620" y="4562"/>
                    <a:pt x="9454" y="3288"/>
                  </a:cubicBezTo>
                  <a:cubicBezTo>
                    <a:pt x="9189" y="1263"/>
                    <a:pt x="8080" y="0"/>
                    <a:pt x="657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18"/>
            <p:cNvSpPr/>
            <p:nvPr/>
          </p:nvSpPr>
          <p:spPr>
            <a:xfrm>
              <a:off x="8938284" y="-3756337"/>
              <a:ext cx="221015" cy="219077"/>
            </a:xfrm>
            <a:custGeom>
              <a:avLst/>
              <a:gdLst/>
              <a:ahLst/>
              <a:cxnLst/>
              <a:rect l="l" t="t" r="r" b="b"/>
              <a:pathLst>
                <a:path w="6728" h="6669" extrusionOk="0">
                  <a:moveTo>
                    <a:pt x="2739" y="1"/>
                  </a:moveTo>
                  <a:cubicBezTo>
                    <a:pt x="1822" y="429"/>
                    <a:pt x="1072" y="1144"/>
                    <a:pt x="619" y="2037"/>
                  </a:cubicBezTo>
                  <a:cubicBezTo>
                    <a:pt x="0" y="3227"/>
                    <a:pt x="60" y="4466"/>
                    <a:pt x="1155" y="5037"/>
                  </a:cubicBezTo>
                  <a:cubicBezTo>
                    <a:pt x="1424" y="5175"/>
                    <a:pt x="1674" y="5234"/>
                    <a:pt x="1907" y="5234"/>
                  </a:cubicBezTo>
                  <a:cubicBezTo>
                    <a:pt x="3224" y="5234"/>
                    <a:pt x="4002" y="3358"/>
                    <a:pt x="4715" y="3358"/>
                  </a:cubicBezTo>
                  <a:cubicBezTo>
                    <a:pt x="4779" y="3358"/>
                    <a:pt x="4842" y="3373"/>
                    <a:pt x="4906" y="3406"/>
                  </a:cubicBezTo>
                  <a:cubicBezTo>
                    <a:pt x="5156" y="3525"/>
                    <a:pt x="5167" y="3811"/>
                    <a:pt x="4989" y="4144"/>
                  </a:cubicBezTo>
                  <a:cubicBezTo>
                    <a:pt x="4763" y="4585"/>
                    <a:pt x="4144" y="5180"/>
                    <a:pt x="3524" y="5573"/>
                  </a:cubicBezTo>
                  <a:lnTo>
                    <a:pt x="4370" y="6668"/>
                  </a:lnTo>
                  <a:cubicBezTo>
                    <a:pt x="5084" y="6228"/>
                    <a:pt x="5679" y="5597"/>
                    <a:pt x="6060" y="4847"/>
                  </a:cubicBezTo>
                  <a:cubicBezTo>
                    <a:pt x="6727" y="3561"/>
                    <a:pt x="6537" y="2382"/>
                    <a:pt x="5537" y="1870"/>
                  </a:cubicBezTo>
                  <a:cubicBezTo>
                    <a:pt x="5276" y="1736"/>
                    <a:pt x="5034" y="1678"/>
                    <a:pt x="4808" y="1678"/>
                  </a:cubicBezTo>
                  <a:cubicBezTo>
                    <a:pt x="3510" y="1678"/>
                    <a:pt x="2746" y="3573"/>
                    <a:pt x="2026" y="3573"/>
                  </a:cubicBezTo>
                  <a:cubicBezTo>
                    <a:pt x="1961" y="3573"/>
                    <a:pt x="1898" y="3558"/>
                    <a:pt x="1834" y="3525"/>
                  </a:cubicBezTo>
                  <a:cubicBezTo>
                    <a:pt x="1548" y="3370"/>
                    <a:pt x="1536" y="3049"/>
                    <a:pt x="1738" y="2632"/>
                  </a:cubicBezTo>
                  <a:cubicBezTo>
                    <a:pt x="2024" y="2072"/>
                    <a:pt x="2798" y="1418"/>
                    <a:pt x="3548" y="1108"/>
                  </a:cubicBezTo>
                  <a:lnTo>
                    <a:pt x="273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18"/>
            <p:cNvSpPr/>
            <p:nvPr/>
          </p:nvSpPr>
          <p:spPr>
            <a:xfrm>
              <a:off x="9063442" y="-5433784"/>
              <a:ext cx="518242" cy="470149"/>
            </a:xfrm>
            <a:custGeom>
              <a:avLst/>
              <a:gdLst/>
              <a:ahLst/>
              <a:cxnLst/>
              <a:rect l="l" t="t" r="r" b="b"/>
              <a:pathLst>
                <a:path w="15776" h="14312" extrusionOk="0">
                  <a:moveTo>
                    <a:pt x="12240" y="0"/>
                  </a:moveTo>
                  <a:lnTo>
                    <a:pt x="0" y="4477"/>
                  </a:lnTo>
                  <a:lnTo>
                    <a:pt x="3596" y="14312"/>
                  </a:lnTo>
                  <a:lnTo>
                    <a:pt x="6144" y="13383"/>
                  </a:lnTo>
                  <a:lnTo>
                    <a:pt x="3715" y="6739"/>
                  </a:lnTo>
                  <a:lnTo>
                    <a:pt x="6025" y="5906"/>
                  </a:lnTo>
                  <a:lnTo>
                    <a:pt x="8180" y="11728"/>
                  </a:lnTo>
                  <a:lnTo>
                    <a:pt x="10704" y="10799"/>
                  </a:lnTo>
                  <a:lnTo>
                    <a:pt x="8573" y="4965"/>
                  </a:lnTo>
                  <a:lnTo>
                    <a:pt x="10859" y="4132"/>
                  </a:lnTo>
                  <a:lnTo>
                    <a:pt x="13228" y="10597"/>
                  </a:lnTo>
                  <a:lnTo>
                    <a:pt x="15776" y="9668"/>
                  </a:lnTo>
                  <a:lnTo>
                    <a:pt x="1224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18"/>
            <p:cNvSpPr/>
            <p:nvPr/>
          </p:nvSpPr>
          <p:spPr>
            <a:xfrm>
              <a:off x="8685602" y="-4819719"/>
              <a:ext cx="339538" cy="264804"/>
            </a:xfrm>
            <a:custGeom>
              <a:avLst/>
              <a:gdLst/>
              <a:ahLst/>
              <a:cxnLst/>
              <a:rect l="l" t="t" r="r" b="b"/>
              <a:pathLst>
                <a:path w="10336" h="8061" extrusionOk="0">
                  <a:moveTo>
                    <a:pt x="7752" y="0"/>
                  </a:moveTo>
                  <a:lnTo>
                    <a:pt x="5882" y="643"/>
                  </a:lnTo>
                  <a:lnTo>
                    <a:pt x="6775" y="3215"/>
                  </a:lnTo>
                  <a:lnTo>
                    <a:pt x="1" y="5572"/>
                  </a:lnTo>
                  <a:lnTo>
                    <a:pt x="787" y="7834"/>
                  </a:lnTo>
                  <a:lnTo>
                    <a:pt x="7561" y="5465"/>
                  </a:lnTo>
                  <a:lnTo>
                    <a:pt x="8466" y="8061"/>
                  </a:lnTo>
                  <a:lnTo>
                    <a:pt x="10335" y="7406"/>
                  </a:lnTo>
                  <a:lnTo>
                    <a:pt x="775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57;p18"/>
            <p:cNvSpPr/>
            <p:nvPr/>
          </p:nvSpPr>
          <p:spPr>
            <a:xfrm>
              <a:off x="8562336" y="-3365942"/>
              <a:ext cx="267957" cy="256624"/>
            </a:xfrm>
            <a:custGeom>
              <a:avLst/>
              <a:gdLst/>
              <a:ahLst/>
              <a:cxnLst/>
              <a:rect l="l" t="t" r="r" b="b"/>
              <a:pathLst>
                <a:path w="8157" h="7812" extrusionOk="0">
                  <a:moveTo>
                    <a:pt x="4096" y="1"/>
                  </a:moveTo>
                  <a:lnTo>
                    <a:pt x="2906" y="1024"/>
                  </a:lnTo>
                  <a:lnTo>
                    <a:pt x="4311" y="2656"/>
                  </a:lnTo>
                  <a:lnTo>
                    <a:pt x="1" y="6382"/>
                  </a:lnTo>
                  <a:lnTo>
                    <a:pt x="1239" y="7811"/>
                  </a:lnTo>
                  <a:lnTo>
                    <a:pt x="5549" y="4096"/>
                  </a:lnTo>
                  <a:lnTo>
                    <a:pt x="6966" y="5739"/>
                  </a:lnTo>
                  <a:lnTo>
                    <a:pt x="8156" y="4727"/>
                  </a:lnTo>
                  <a:lnTo>
                    <a:pt x="409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58;p18"/>
            <p:cNvSpPr/>
            <p:nvPr/>
          </p:nvSpPr>
          <p:spPr>
            <a:xfrm rot="-1919657">
              <a:off x="444385" y="-3660128"/>
              <a:ext cx="228471" cy="221408"/>
            </a:xfrm>
            <a:custGeom>
              <a:avLst/>
              <a:gdLst/>
              <a:ahLst/>
              <a:cxnLst/>
              <a:rect l="l" t="t" r="r" b="b"/>
              <a:pathLst>
                <a:path w="6955" h="6740" extrusionOk="0">
                  <a:moveTo>
                    <a:pt x="1965" y="1"/>
                  </a:moveTo>
                  <a:lnTo>
                    <a:pt x="1406" y="1299"/>
                  </a:lnTo>
                  <a:lnTo>
                    <a:pt x="3323" y="2120"/>
                  </a:lnTo>
                  <a:lnTo>
                    <a:pt x="2465" y="4132"/>
                  </a:lnTo>
                  <a:lnTo>
                    <a:pt x="548" y="3311"/>
                  </a:lnTo>
                  <a:lnTo>
                    <a:pt x="1" y="4620"/>
                  </a:lnTo>
                  <a:lnTo>
                    <a:pt x="4990" y="6740"/>
                  </a:lnTo>
                  <a:lnTo>
                    <a:pt x="5537" y="5430"/>
                  </a:lnTo>
                  <a:lnTo>
                    <a:pt x="3501" y="4573"/>
                  </a:lnTo>
                  <a:lnTo>
                    <a:pt x="4358" y="2561"/>
                  </a:lnTo>
                  <a:lnTo>
                    <a:pt x="6394" y="3418"/>
                  </a:lnTo>
                  <a:lnTo>
                    <a:pt x="6954" y="2120"/>
                  </a:lnTo>
                  <a:lnTo>
                    <a:pt x="196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18"/>
            <p:cNvSpPr/>
            <p:nvPr/>
          </p:nvSpPr>
          <p:spPr>
            <a:xfrm>
              <a:off x="9109202" y="-1592206"/>
              <a:ext cx="368446" cy="392722"/>
            </a:xfrm>
            <a:custGeom>
              <a:avLst/>
              <a:gdLst/>
              <a:ahLst/>
              <a:cxnLst/>
              <a:rect l="l" t="t" r="r" b="b"/>
              <a:pathLst>
                <a:path w="11216" h="11955" extrusionOk="0">
                  <a:moveTo>
                    <a:pt x="10156" y="0"/>
                  </a:moveTo>
                  <a:lnTo>
                    <a:pt x="7287" y="274"/>
                  </a:lnTo>
                  <a:lnTo>
                    <a:pt x="7715" y="4751"/>
                  </a:lnTo>
                  <a:lnTo>
                    <a:pt x="3286" y="5180"/>
                  </a:lnTo>
                  <a:lnTo>
                    <a:pt x="2858" y="703"/>
                  </a:lnTo>
                  <a:lnTo>
                    <a:pt x="0" y="977"/>
                  </a:lnTo>
                  <a:lnTo>
                    <a:pt x="1060" y="11954"/>
                  </a:lnTo>
                  <a:lnTo>
                    <a:pt x="3917" y="11680"/>
                  </a:lnTo>
                  <a:lnTo>
                    <a:pt x="3513" y="7466"/>
                  </a:lnTo>
                  <a:lnTo>
                    <a:pt x="7942" y="7037"/>
                  </a:lnTo>
                  <a:lnTo>
                    <a:pt x="8346" y="11252"/>
                  </a:lnTo>
                  <a:lnTo>
                    <a:pt x="11216" y="10978"/>
                  </a:lnTo>
                  <a:lnTo>
                    <a:pt x="101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18"/>
            <p:cNvSpPr/>
            <p:nvPr/>
          </p:nvSpPr>
          <p:spPr>
            <a:xfrm>
              <a:off x="8986137" y="-2102630"/>
              <a:ext cx="152161" cy="158041"/>
            </a:xfrm>
            <a:custGeom>
              <a:avLst/>
              <a:gdLst/>
              <a:ahLst/>
              <a:cxnLst/>
              <a:rect l="l" t="t" r="r" b="b"/>
              <a:pathLst>
                <a:path w="4632" h="4811" extrusionOk="0">
                  <a:moveTo>
                    <a:pt x="4310" y="1"/>
                  </a:moveTo>
                  <a:lnTo>
                    <a:pt x="2917" y="72"/>
                  </a:lnTo>
                  <a:lnTo>
                    <a:pt x="1286" y="2084"/>
                  </a:lnTo>
                  <a:lnTo>
                    <a:pt x="1191" y="144"/>
                  </a:lnTo>
                  <a:lnTo>
                    <a:pt x="0" y="203"/>
                  </a:lnTo>
                  <a:lnTo>
                    <a:pt x="203" y="4811"/>
                  </a:lnTo>
                  <a:lnTo>
                    <a:pt x="1405" y="4751"/>
                  </a:lnTo>
                  <a:lnTo>
                    <a:pt x="1357" y="3632"/>
                  </a:lnTo>
                  <a:lnTo>
                    <a:pt x="1917" y="2942"/>
                  </a:lnTo>
                  <a:lnTo>
                    <a:pt x="3191" y="4668"/>
                  </a:lnTo>
                  <a:lnTo>
                    <a:pt x="4632" y="4608"/>
                  </a:lnTo>
                  <a:lnTo>
                    <a:pt x="2703" y="1989"/>
                  </a:lnTo>
                  <a:lnTo>
                    <a:pt x="431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61" name="Google Shape;461;p18"/>
          <p:cNvSpPr txBox="1">
            <a:spLocks noGrp="1"/>
          </p:cNvSpPr>
          <p:nvPr>
            <p:ph type="title" hasCustomPrompt="1"/>
          </p:nvPr>
        </p:nvSpPr>
        <p:spPr>
          <a:xfrm>
            <a:off x="2414550" y="525950"/>
            <a:ext cx="4315200" cy="783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r>
              <a:t>xx%</a:t>
            </a:r>
          </a:p>
        </p:txBody>
      </p:sp>
      <p:sp>
        <p:nvSpPr>
          <p:cNvPr id="462" name="Google Shape;462;p18"/>
          <p:cNvSpPr txBox="1">
            <a:spLocks noGrp="1"/>
          </p:cNvSpPr>
          <p:nvPr>
            <p:ph type="subTitle" idx="1"/>
          </p:nvPr>
        </p:nvSpPr>
        <p:spPr>
          <a:xfrm>
            <a:off x="2152525" y="1185056"/>
            <a:ext cx="4839000" cy="43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463" name="Google Shape;463;p18"/>
          <p:cNvSpPr txBox="1">
            <a:spLocks noGrp="1"/>
          </p:cNvSpPr>
          <p:nvPr>
            <p:ph type="title" idx="2" hasCustomPrompt="1"/>
          </p:nvPr>
        </p:nvSpPr>
        <p:spPr>
          <a:xfrm>
            <a:off x="2689288" y="3462241"/>
            <a:ext cx="3765600" cy="783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r>
              <a:t>xx%</a:t>
            </a:r>
          </a:p>
        </p:txBody>
      </p:sp>
      <p:sp>
        <p:nvSpPr>
          <p:cNvPr id="464" name="Google Shape;464;p18"/>
          <p:cNvSpPr txBox="1">
            <a:spLocks noGrp="1"/>
          </p:cNvSpPr>
          <p:nvPr>
            <p:ph type="subTitle" idx="3"/>
          </p:nvPr>
        </p:nvSpPr>
        <p:spPr>
          <a:xfrm>
            <a:off x="2152550" y="4118588"/>
            <a:ext cx="4839000" cy="43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465" name="Google Shape;465;p18"/>
          <p:cNvSpPr txBox="1">
            <a:spLocks noGrp="1"/>
          </p:cNvSpPr>
          <p:nvPr>
            <p:ph type="title" idx="4" hasCustomPrompt="1"/>
          </p:nvPr>
        </p:nvSpPr>
        <p:spPr>
          <a:xfrm>
            <a:off x="2795350" y="1992572"/>
            <a:ext cx="3553500" cy="783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r>
              <a:t>xx%</a:t>
            </a:r>
          </a:p>
        </p:txBody>
      </p:sp>
      <p:sp>
        <p:nvSpPr>
          <p:cNvPr id="466" name="Google Shape;466;p18"/>
          <p:cNvSpPr txBox="1">
            <a:spLocks noGrp="1"/>
          </p:cNvSpPr>
          <p:nvPr>
            <p:ph type="subTitle" idx="5"/>
          </p:nvPr>
        </p:nvSpPr>
        <p:spPr>
          <a:xfrm>
            <a:off x="2145600" y="2651678"/>
            <a:ext cx="4852800" cy="43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SECTION_TITLE_AND_DESCRIPTION_1_1_1_1"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p19"/>
          <p:cNvSpPr txBox="1">
            <a:spLocks noGrp="1"/>
          </p:cNvSpPr>
          <p:nvPr>
            <p:ph type="title"/>
          </p:nvPr>
        </p:nvSpPr>
        <p:spPr>
          <a:xfrm>
            <a:off x="1473404" y="449750"/>
            <a:ext cx="2330700" cy="60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36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36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36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36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36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36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36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36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469" name="Google Shape;469;p19"/>
          <p:cNvSpPr txBox="1">
            <a:spLocks noGrp="1"/>
          </p:cNvSpPr>
          <p:nvPr>
            <p:ph type="subTitle" idx="1"/>
          </p:nvPr>
        </p:nvSpPr>
        <p:spPr>
          <a:xfrm>
            <a:off x="1390000" y="977725"/>
            <a:ext cx="2497500" cy="8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470" name="Google Shape;470;p19"/>
          <p:cNvSpPr/>
          <p:nvPr/>
        </p:nvSpPr>
        <p:spPr>
          <a:xfrm flipH="1">
            <a:off x="10675" y="1150"/>
            <a:ext cx="9144000" cy="5143500"/>
          </a:xfrm>
          <a:prstGeom prst="rtTriangle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1" name="Google Shape;471;p19"/>
          <p:cNvSpPr txBox="1">
            <a:spLocks noGrp="1"/>
          </p:cNvSpPr>
          <p:nvPr>
            <p:ph type="title" idx="2"/>
          </p:nvPr>
        </p:nvSpPr>
        <p:spPr>
          <a:xfrm>
            <a:off x="5355229" y="3108106"/>
            <a:ext cx="2330700" cy="60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472" name="Google Shape;472;p19"/>
          <p:cNvSpPr txBox="1">
            <a:spLocks noGrp="1"/>
          </p:cNvSpPr>
          <p:nvPr>
            <p:ph type="subTitle" idx="3"/>
          </p:nvPr>
        </p:nvSpPr>
        <p:spPr>
          <a:xfrm>
            <a:off x="5284350" y="3636081"/>
            <a:ext cx="2472300" cy="8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 + Credits">
  <p:cSld name="TITLE_ONLY_1_1_2">
    <p:bg>
      <p:bgPr>
        <a:solidFill>
          <a:schemeClr val="lt2"/>
        </a:solidFill>
        <a:effectLst/>
      </p:bgPr>
    </p:bg>
    <p:spTree>
      <p:nvGrpSpPr>
        <p:cNvPr id="1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Google Shape;498;p21"/>
          <p:cNvSpPr txBox="1">
            <a:spLocks noGrp="1"/>
          </p:cNvSpPr>
          <p:nvPr>
            <p:ph type="title"/>
          </p:nvPr>
        </p:nvSpPr>
        <p:spPr>
          <a:xfrm>
            <a:off x="593550" y="796424"/>
            <a:ext cx="7956900" cy="95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5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99" name="Google Shape;499;p21"/>
          <p:cNvSpPr txBox="1">
            <a:spLocks noGrp="1"/>
          </p:cNvSpPr>
          <p:nvPr>
            <p:ph type="subTitle" idx="1"/>
          </p:nvPr>
        </p:nvSpPr>
        <p:spPr>
          <a:xfrm>
            <a:off x="624600" y="1688125"/>
            <a:ext cx="3393300" cy="108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500" name="Google Shape;500;p21"/>
          <p:cNvSpPr txBox="1"/>
          <p:nvPr/>
        </p:nvSpPr>
        <p:spPr>
          <a:xfrm>
            <a:off x="635425" y="3818625"/>
            <a:ext cx="3960000" cy="5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30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latin typeface="Vollkorn"/>
                <a:ea typeface="Vollkorn"/>
                <a:cs typeface="Vollkorn"/>
                <a:sym typeface="Vollkorn"/>
              </a:rPr>
              <a:t>CREDITS: This presentation template was created by </a:t>
            </a:r>
            <a:r>
              <a:rPr lang="en" sz="1000" b="1">
                <a:solidFill>
                  <a:schemeClr val="lt1"/>
                </a:solidFill>
                <a:uFill>
                  <a:noFill/>
                </a:uFill>
                <a:latin typeface="Vollkorn"/>
                <a:ea typeface="Vollkorn"/>
                <a:cs typeface="Vollkorn"/>
                <a:sym typeface="Vollkorn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000">
                <a:solidFill>
                  <a:schemeClr val="lt1"/>
                </a:solidFill>
                <a:latin typeface="Vollkorn"/>
                <a:ea typeface="Vollkorn"/>
                <a:cs typeface="Vollkorn"/>
                <a:sym typeface="Vollkorn"/>
              </a:rPr>
              <a:t>, including icons by </a:t>
            </a:r>
            <a:r>
              <a:rPr lang="en" sz="1000" b="1">
                <a:solidFill>
                  <a:schemeClr val="lt1"/>
                </a:solidFill>
                <a:uFill>
                  <a:noFill/>
                </a:uFill>
                <a:latin typeface="Vollkorn"/>
                <a:ea typeface="Vollkorn"/>
                <a:cs typeface="Vollkorn"/>
                <a:sym typeface="Vollkorn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000">
                <a:solidFill>
                  <a:schemeClr val="lt1"/>
                </a:solidFill>
                <a:latin typeface="Vollkorn"/>
                <a:ea typeface="Vollkorn"/>
                <a:cs typeface="Vollkorn"/>
                <a:sym typeface="Vollkorn"/>
              </a:rPr>
              <a:t>, and infographics &amp; images by </a:t>
            </a:r>
            <a:r>
              <a:rPr lang="en" sz="1000" b="1">
                <a:solidFill>
                  <a:schemeClr val="lt1"/>
                </a:solidFill>
                <a:uFill>
                  <a:noFill/>
                </a:uFill>
                <a:latin typeface="Vollkorn"/>
                <a:ea typeface="Vollkorn"/>
                <a:cs typeface="Vollkorn"/>
                <a:sym typeface="Vollkorn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lang="en" sz="1000">
                <a:solidFill>
                  <a:schemeClr val="lt1"/>
                </a:solidFill>
                <a:latin typeface="Vollkorn"/>
                <a:ea typeface="Vollkorn"/>
                <a:cs typeface="Vollkorn"/>
                <a:sym typeface="Vollkorn"/>
              </a:rPr>
              <a:t>. </a:t>
            </a:r>
            <a:endParaRPr sz="1000">
              <a:solidFill>
                <a:schemeClr val="lt1"/>
              </a:solidFill>
              <a:latin typeface="Vollkorn"/>
              <a:ea typeface="Vollkorn"/>
              <a:cs typeface="Vollkorn"/>
              <a:sym typeface="Vollkorn"/>
            </a:endParaRPr>
          </a:p>
          <a:p>
            <a:pPr marL="0" lvl="0" indent="0" algn="l" rtl="0">
              <a:spcBef>
                <a:spcPts val="300"/>
              </a:spcBef>
              <a:spcAft>
                <a:spcPts val="0"/>
              </a:spcAft>
              <a:buNone/>
            </a:pPr>
            <a:endParaRPr sz="1000" b="1">
              <a:solidFill>
                <a:schemeClr val="lt1"/>
              </a:solidFill>
              <a:latin typeface="Vollkorn"/>
              <a:ea typeface="Vollkorn"/>
              <a:cs typeface="Vollkorn"/>
              <a:sym typeface="Vollkorn"/>
            </a:endParaRPr>
          </a:p>
        </p:txBody>
      </p:sp>
      <p:grpSp>
        <p:nvGrpSpPr>
          <p:cNvPr id="501" name="Google Shape;501;p21"/>
          <p:cNvGrpSpPr/>
          <p:nvPr/>
        </p:nvGrpSpPr>
        <p:grpSpPr>
          <a:xfrm>
            <a:off x="5410742" y="83678"/>
            <a:ext cx="3938566" cy="5515104"/>
            <a:chOff x="5523605" y="344286"/>
            <a:chExt cx="3752445" cy="5254481"/>
          </a:xfrm>
        </p:grpSpPr>
        <p:sp>
          <p:nvSpPr>
            <p:cNvPr id="502" name="Google Shape;502;p21"/>
            <p:cNvSpPr/>
            <p:nvPr/>
          </p:nvSpPr>
          <p:spPr>
            <a:xfrm rot="-304255">
              <a:off x="7237649" y="4648054"/>
              <a:ext cx="882886" cy="913483"/>
            </a:xfrm>
            <a:custGeom>
              <a:avLst/>
              <a:gdLst/>
              <a:ahLst/>
              <a:cxnLst/>
              <a:rect l="l" t="t" r="r" b="b"/>
              <a:pathLst>
                <a:path w="5221" h="5402" extrusionOk="0">
                  <a:moveTo>
                    <a:pt x="4246" y="996"/>
                  </a:moveTo>
                  <a:lnTo>
                    <a:pt x="3613" y="2996"/>
                  </a:lnTo>
                  <a:lnTo>
                    <a:pt x="2370" y="1956"/>
                  </a:lnTo>
                  <a:lnTo>
                    <a:pt x="4246" y="996"/>
                  </a:lnTo>
                  <a:close/>
                  <a:moveTo>
                    <a:pt x="4522" y="0"/>
                  </a:moveTo>
                  <a:lnTo>
                    <a:pt x="0" y="2232"/>
                  </a:lnTo>
                  <a:lnTo>
                    <a:pt x="706" y="2821"/>
                  </a:lnTo>
                  <a:lnTo>
                    <a:pt x="1643" y="2334"/>
                  </a:lnTo>
                  <a:lnTo>
                    <a:pt x="3374" y="3788"/>
                  </a:lnTo>
                  <a:lnTo>
                    <a:pt x="3054" y="4798"/>
                  </a:lnTo>
                  <a:lnTo>
                    <a:pt x="3781" y="5402"/>
                  </a:lnTo>
                  <a:lnTo>
                    <a:pt x="5220" y="589"/>
                  </a:lnTo>
                  <a:lnTo>
                    <a:pt x="452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21"/>
            <p:cNvSpPr/>
            <p:nvPr/>
          </p:nvSpPr>
          <p:spPr>
            <a:xfrm rot="1316659">
              <a:off x="6101117" y="3759185"/>
              <a:ext cx="374542" cy="379896"/>
            </a:xfrm>
            <a:custGeom>
              <a:avLst/>
              <a:gdLst/>
              <a:ahLst/>
              <a:cxnLst/>
              <a:rect l="l" t="t" r="r" b="b"/>
              <a:pathLst>
                <a:path w="2785" h="2825" extrusionOk="0">
                  <a:moveTo>
                    <a:pt x="1498" y="582"/>
                  </a:moveTo>
                  <a:lnTo>
                    <a:pt x="1985" y="909"/>
                  </a:lnTo>
                  <a:cubicBezTo>
                    <a:pt x="2181" y="1040"/>
                    <a:pt x="2247" y="1207"/>
                    <a:pt x="2145" y="1359"/>
                  </a:cubicBezTo>
                  <a:cubicBezTo>
                    <a:pt x="2089" y="1440"/>
                    <a:pt x="2008" y="1482"/>
                    <a:pt x="1914" y="1482"/>
                  </a:cubicBezTo>
                  <a:cubicBezTo>
                    <a:pt x="1838" y="1482"/>
                    <a:pt x="1753" y="1454"/>
                    <a:pt x="1665" y="1396"/>
                  </a:cubicBezTo>
                  <a:lnTo>
                    <a:pt x="1658" y="1396"/>
                  </a:lnTo>
                  <a:lnTo>
                    <a:pt x="1178" y="1069"/>
                  </a:lnTo>
                  <a:lnTo>
                    <a:pt x="1498" y="582"/>
                  </a:lnTo>
                  <a:close/>
                  <a:moveTo>
                    <a:pt x="960" y="1396"/>
                  </a:moveTo>
                  <a:lnTo>
                    <a:pt x="1447" y="1716"/>
                  </a:lnTo>
                  <a:cubicBezTo>
                    <a:pt x="1694" y="1876"/>
                    <a:pt x="1767" y="2072"/>
                    <a:pt x="1665" y="2239"/>
                  </a:cubicBezTo>
                  <a:lnTo>
                    <a:pt x="1658" y="2239"/>
                  </a:lnTo>
                  <a:cubicBezTo>
                    <a:pt x="1602" y="2324"/>
                    <a:pt x="1518" y="2368"/>
                    <a:pt x="1417" y="2368"/>
                  </a:cubicBezTo>
                  <a:cubicBezTo>
                    <a:pt x="1320" y="2368"/>
                    <a:pt x="1208" y="2328"/>
                    <a:pt x="1091" y="2246"/>
                  </a:cubicBezTo>
                  <a:lnTo>
                    <a:pt x="604" y="1919"/>
                  </a:lnTo>
                  <a:lnTo>
                    <a:pt x="960" y="1396"/>
                  </a:lnTo>
                  <a:close/>
                  <a:moveTo>
                    <a:pt x="1338" y="0"/>
                  </a:moveTo>
                  <a:lnTo>
                    <a:pt x="0" y="1999"/>
                  </a:lnTo>
                  <a:lnTo>
                    <a:pt x="916" y="2610"/>
                  </a:lnTo>
                  <a:cubicBezTo>
                    <a:pt x="1131" y="2753"/>
                    <a:pt x="1338" y="2824"/>
                    <a:pt x="1521" y="2824"/>
                  </a:cubicBezTo>
                  <a:cubicBezTo>
                    <a:pt x="1728" y="2824"/>
                    <a:pt x="1905" y="2733"/>
                    <a:pt x="2029" y="2552"/>
                  </a:cubicBezTo>
                  <a:cubicBezTo>
                    <a:pt x="2203" y="2304"/>
                    <a:pt x="2167" y="1963"/>
                    <a:pt x="1934" y="1759"/>
                  </a:cubicBezTo>
                  <a:lnTo>
                    <a:pt x="1934" y="1759"/>
                  </a:lnTo>
                  <a:cubicBezTo>
                    <a:pt x="2000" y="1787"/>
                    <a:pt x="2067" y="1800"/>
                    <a:pt x="2134" y="1800"/>
                  </a:cubicBezTo>
                  <a:cubicBezTo>
                    <a:pt x="2311" y="1800"/>
                    <a:pt x="2481" y="1707"/>
                    <a:pt x="2581" y="1548"/>
                  </a:cubicBezTo>
                  <a:cubicBezTo>
                    <a:pt x="2785" y="1243"/>
                    <a:pt x="2654" y="872"/>
                    <a:pt x="2225" y="589"/>
                  </a:cubicBezTo>
                  <a:lnTo>
                    <a:pt x="133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04;p21"/>
            <p:cNvSpPr/>
            <p:nvPr/>
          </p:nvSpPr>
          <p:spPr>
            <a:xfrm rot="-4594518">
              <a:off x="8103762" y="859704"/>
              <a:ext cx="374531" cy="281358"/>
            </a:xfrm>
            <a:custGeom>
              <a:avLst/>
              <a:gdLst/>
              <a:ahLst/>
              <a:cxnLst/>
              <a:rect l="l" t="t" r="r" b="b"/>
              <a:pathLst>
                <a:path w="3476" h="2611" extrusionOk="0">
                  <a:moveTo>
                    <a:pt x="1934" y="1"/>
                  </a:moveTo>
                  <a:lnTo>
                    <a:pt x="1" y="2240"/>
                  </a:lnTo>
                  <a:lnTo>
                    <a:pt x="430" y="2610"/>
                  </a:lnTo>
                  <a:lnTo>
                    <a:pt x="1193" y="1724"/>
                  </a:lnTo>
                  <a:lnTo>
                    <a:pt x="2203" y="2596"/>
                  </a:lnTo>
                  <a:lnTo>
                    <a:pt x="2530" y="2225"/>
                  </a:lnTo>
                  <a:lnTo>
                    <a:pt x="1513" y="1353"/>
                  </a:lnTo>
                  <a:lnTo>
                    <a:pt x="2036" y="749"/>
                  </a:lnTo>
                  <a:lnTo>
                    <a:pt x="3148" y="1709"/>
                  </a:lnTo>
                  <a:lnTo>
                    <a:pt x="3476" y="1338"/>
                  </a:lnTo>
                  <a:lnTo>
                    <a:pt x="193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21"/>
            <p:cNvSpPr/>
            <p:nvPr/>
          </p:nvSpPr>
          <p:spPr>
            <a:xfrm rot="-304255">
              <a:off x="8144329" y="3852880"/>
              <a:ext cx="810341" cy="795958"/>
            </a:xfrm>
            <a:custGeom>
              <a:avLst/>
              <a:gdLst/>
              <a:ahLst/>
              <a:cxnLst/>
              <a:rect l="l" t="t" r="r" b="b"/>
              <a:pathLst>
                <a:path w="4792" h="4707" extrusionOk="0">
                  <a:moveTo>
                    <a:pt x="2790" y="1"/>
                  </a:moveTo>
                  <a:cubicBezTo>
                    <a:pt x="2604" y="1"/>
                    <a:pt x="2417" y="19"/>
                    <a:pt x="2233" y="56"/>
                  </a:cubicBezTo>
                  <a:cubicBezTo>
                    <a:pt x="851" y="340"/>
                    <a:pt x="1" y="1547"/>
                    <a:pt x="263" y="2848"/>
                  </a:cubicBezTo>
                  <a:cubicBezTo>
                    <a:pt x="495" y="3967"/>
                    <a:pt x="1457" y="4706"/>
                    <a:pt x="2588" y="4706"/>
                  </a:cubicBezTo>
                  <a:cubicBezTo>
                    <a:pt x="2764" y="4706"/>
                    <a:pt x="2945" y="4688"/>
                    <a:pt x="3127" y="4651"/>
                  </a:cubicBezTo>
                  <a:cubicBezTo>
                    <a:pt x="3767" y="4505"/>
                    <a:pt x="4348" y="4171"/>
                    <a:pt x="4792" y="3691"/>
                  </a:cubicBezTo>
                  <a:lnTo>
                    <a:pt x="4443" y="1997"/>
                  </a:lnTo>
                  <a:lnTo>
                    <a:pt x="3687" y="2150"/>
                  </a:lnTo>
                  <a:lnTo>
                    <a:pt x="3941" y="3379"/>
                  </a:lnTo>
                  <a:cubicBezTo>
                    <a:pt x="3679" y="3611"/>
                    <a:pt x="3367" y="3779"/>
                    <a:pt x="3025" y="3866"/>
                  </a:cubicBezTo>
                  <a:cubicBezTo>
                    <a:pt x="2909" y="3890"/>
                    <a:pt x="2793" y="3902"/>
                    <a:pt x="2679" y="3902"/>
                  </a:cubicBezTo>
                  <a:cubicBezTo>
                    <a:pt x="1943" y="3902"/>
                    <a:pt x="1301" y="3409"/>
                    <a:pt x="1150" y="2666"/>
                  </a:cubicBezTo>
                  <a:cubicBezTo>
                    <a:pt x="968" y="1801"/>
                    <a:pt x="1520" y="1009"/>
                    <a:pt x="2393" y="827"/>
                  </a:cubicBezTo>
                  <a:cubicBezTo>
                    <a:pt x="2517" y="802"/>
                    <a:pt x="2642" y="790"/>
                    <a:pt x="2768" y="790"/>
                  </a:cubicBezTo>
                  <a:cubicBezTo>
                    <a:pt x="3119" y="790"/>
                    <a:pt x="3468" y="887"/>
                    <a:pt x="3774" y="1074"/>
                  </a:cubicBezTo>
                  <a:lnTo>
                    <a:pt x="4137" y="340"/>
                  </a:lnTo>
                  <a:cubicBezTo>
                    <a:pt x="3722" y="116"/>
                    <a:pt x="3257" y="1"/>
                    <a:pt x="27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21"/>
            <p:cNvSpPr/>
            <p:nvPr/>
          </p:nvSpPr>
          <p:spPr>
            <a:xfrm rot="-858005">
              <a:off x="6912229" y="3955423"/>
              <a:ext cx="565810" cy="590883"/>
            </a:xfrm>
            <a:custGeom>
              <a:avLst/>
              <a:gdLst/>
              <a:ahLst/>
              <a:cxnLst/>
              <a:rect l="l" t="t" r="r" b="b"/>
              <a:pathLst>
                <a:path w="2778" h="2901" extrusionOk="0">
                  <a:moveTo>
                    <a:pt x="1003" y="0"/>
                  </a:moveTo>
                  <a:lnTo>
                    <a:pt x="0" y="2014"/>
                  </a:lnTo>
                  <a:lnTo>
                    <a:pt x="385" y="2203"/>
                  </a:lnTo>
                  <a:lnTo>
                    <a:pt x="792" y="1389"/>
                  </a:lnTo>
                  <a:lnTo>
                    <a:pt x="1796" y="1890"/>
                  </a:lnTo>
                  <a:lnTo>
                    <a:pt x="1389" y="2704"/>
                  </a:lnTo>
                  <a:lnTo>
                    <a:pt x="1774" y="2901"/>
                  </a:lnTo>
                  <a:lnTo>
                    <a:pt x="2777" y="887"/>
                  </a:lnTo>
                  <a:lnTo>
                    <a:pt x="2392" y="698"/>
                  </a:lnTo>
                  <a:lnTo>
                    <a:pt x="1963" y="1556"/>
                  </a:lnTo>
                  <a:lnTo>
                    <a:pt x="960" y="1054"/>
                  </a:lnTo>
                  <a:lnTo>
                    <a:pt x="1389" y="196"/>
                  </a:lnTo>
                  <a:lnTo>
                    <a:pt x="100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21"/>
            <p:cNvSpPr/>
            <p:nvPr/>
          </p:nvSpPr>
          <p:spPr>
            <a:xfrm rot="1798120">
              <a:off x="8723682" y="1494546"/>
              <a:ext cx="259570" cy="502900"/>
            </a:xfrm>
            <a:custGeom>
              <a:avLst/>
              <a:gdLst/>
              <a:ahLst/>
              <a:cxnLst/>
              <a:rect l="l" t="t" r="r" b="b"/>
              <a:pathLst>
                <a:path w="1535" h="2974" extrusionOk="0">
                  <a:moveTo>
                    <a:pt x="539" y="0"/>
                  </a:moveTo>
                  <a:lnTo>
                    <a:pt x="1" y="197"/>
                  </a:lnTo>
                  <a:lnTo>
                    <a:pt x="1004" y="2974"/>
                  </a:lnTo>
                  <a:lnTo>
                    <a:pt x="1534" y="2777"/>
                  </a:lnTo>
                  <a:lnTo>
                    <a:pt x="53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21"/>
            <p:cNvSpPr/>
            <p:nvPr/>
          </p:nvSpPr>
          <p:spPr>
            <a:xfrm rot="-304255">
              <a:off x="7644574" y="2079753"/>
              <a:ext cx="634643" cy="608594"/>
            </a:xfrm>
            <a:custGeom>
              <a:avLst/>
              <a:gdLst/>
              <a:ahLst/>
              <a:cxnLst/>
              <a:rect l="l" t="t" r="r" b="b"/>
              <a:pathLst>
                <a:path w="3753" h="3599" extrusionOk="0">
                  <a:moveTo>
                    <a:pt x="3076" y="0"/>
                  </a:moveTo>
                  <a:lnTo>
                    <a:pt x="2444" y="153"/>
                  </a:lnTo>
                  <a:lnTo>
                    <a:pt x="1978" y="2203"/>
                  </a:lnTo>
                  <a:lnTo>
                    <a:pt x="641" y="575"/>
                  </a:lnTo>
                  <a:lnTo>
                    <a:pt x="1" y="727"/>
                  </a:lnTo>
                  <a:lnTo>
                    <a:pt x="677" y="3599"/>
                  </a:lnTo>
                  <a:lnTo>
                    <a:pt x="1186" y="3475"/>
                  </a:lnTo>
                  <a:lnTo>
                    <a:pt x="706" y="1425"/>
                  </a:lnTo>
                  <a:lnTo>
                    <a:pt x="1971" y="2981"/>
                  </a:lnTo>
                  <a:lnTo>
                    <a:pt x="2327" y="2901"/>
                  </a:lnTo>
                  <a:lnTo>
                    <a:pt x="2763" y="946"/>
                  </a:lnTo>
                  <a:lnTo>
                    <a:pt x="3250" y="2996"/>
                  </a:lnTo>
                  <a:lnTo>
                    <a:pt x="3752" y="2879"/>
                  </a:lnTo>
                  <a:lnTo>
                    <a:pt x="307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21"/>
            <p:cNvSpPr/>
            <p:nvPr/>
          </p:nvSpPr>
          <p:spPr>
            <a:xfrm rot="-304255">
              <a:off x="7462654" y="1278622"/>
              <a:ext cx="432903" cy="440508"/>
            </a:xfrm>
            <a:custGeom>
              <a:avLst/>
              <a:gdLst/>
              <a:ahLst/>
              <a:cxnLst/>
              <a:rect l="l" t="t" r="r" b="b"/>
              <a:pathLst>
                <a:path w="2560" h="2605" extrusionOk="0">
                  <a:moveTo>
                    <a:pt x="1286" y="405"/>
                  </a:moveTo>
                  <a:cubicBezTo>
                    <a:pt x="1487" y="405"/>
                    <a:pt x="1627" y="503"/>
                    <a:pt x="1687" y="714"/>
                  </a:cubicBezTo>
                  <a:cubicBezTo>
                    <a:pt x="1760" y="998"/>
                    <a:pt x="1621" y="1187"/>
                    <a:pt x="1294" y="1281"/>
                  </a:cubicBezTo>
                  <a:lnTo>
                    <a:pt x="778" y="1427"/>
                  </a:lnTo>
                  <a:lnTo>
                    <a:pt x="545" y="591"/>
                  </a:lnTo>
                  <a:lnTo>
                    <a:pt x="1062" y="438"/>
                  </a:lnTo>
                  <a:cubicBezTo>
                    <a:pt x="1143" y="416"/>
                    <a:pt x="1218" y="405"/>
                    <a:pt x="1286" y="405"/>
                  </a:cubicBezTo>
                  <a:close/>
                  <a:moveTo>
                    <a:pt x="1335" y="1"/>
                  </a:moveTo>
                  <a:cubicBezTo>
                    <a:pt x="1216" y="1"/>
                    <a:pt x="1086" y="20"/>
                    <a:pt x="945" y="60"/>
                  </a:cubicBezTo>
                  <a:lnTo>
                    <a:pt x="0" y="336"/>
                  </a:lnTo>
                  <a:lnTo>
                    <a:pt x="647" y="2604"/>
                  </a:lnTo>
                  <a:lnTo>
                    <a:pt x="1083" y="2481"/>
                  </a:lnTo>
                  <a:lnTo>
                    <a:pt x="887" y="1812"/>
                  </a:lnTo>
                  <a:lnTo>
                    <a:pt x="1403" y="1667"/>
                  </a:lnTo>
                  <a:cubicBezTo>
                    <a:pt x="1432" y="1659"/>
                    <a:pt x="1454" y="1652"/>
                    <a:pt x="1483" y="1638"/>
                  </a:cubicBezTo>
                  <a:lnTo>
                    <a:pt x="2065" y="2197"/>
                  </a:lnTo>
                  <a:lnTo>
                    <a:pt x="2559" y="2059"/>
                  </a:lnTo>
                  <a:lnTo>
                    <a:pt x="1847" y="1449"/>
                  </a:lnTo>
                  <a:cubicBezTo>
                    <a:pt x="2108" y="1238"/>
                    <a:pt x="2196" y="940"/>
                    <a:pt x="2094" y="583"/>
                  </a:cubicBezTo>
                  <a:cubicBezTo>
                    <a:pt x="1983" y="201"/>
                    <a:pt x="1716" y="1"/>
                    <a:pt x="133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21"/>
            <p:cNvSpPr/>
            <p:nvPr/>
          </p:nvSpPr>
          <p:spPr>
            <a:xfrm rot="982467">
              <a:off x="7273671" y="3177439"/>
              <a:ext cx="432926" cy="521015"/>
            </a:xfrm>
            <a:custGeom>
              <a:avLst/>
              <a:gdLst/>
              <a:ahLst/>
              <a:cxnLst/>
              <a:rect l="l" t="t" r="r" b="b"/>
              <a:pathLst>
                <a:path w="1993" h="2399" extrusionOk="0">
                  <a:moveTo>
                    <a:pt x="1046" y="1"/>
                  </a:moveTo>
                  <a:cubicBezTo>
                    <a:pt x="578" y="1"/>
                    <a:pt x="253" y="235"/>
                    <a:pt x="226" y="622"/>
                  </a:cubicBezTo>
                  <a:cubicBezTo>
                    <a:pt x="175" y="1458"/>
                    <a:pt x="1462" y="1255"/>
                    <a:pt x="1425" y="1749"/>
                  </a:cubicBezTo>
                  <a:cubicBezTo>
                    <a:pt x="1419" y="1899"/>
                    <a:pt x="1289" y="1985"/>
                    <a:pt x="1083" y="1985"/>
                  </a:cubicBezTo>
                  <a:cubicBezTo>
                    <a:pt x="1060" y="1985"/>
                    <a:pt x="1036" y="1984"/>
                    <a:pt x="1011" y="1982"/>
                  </a:cubicBezTo>
                  <a:cubicBezTo>
                    <a:pt x="705" y="1945"/>
                    <a:pt x="429" y="1807"/>
                    <a:pt x="218" y="1589"/>
                  </a:cubicBezTo>
                  <a:lnTo>
                    <a:pt x="0" y="1953"/>
                  </a:lnTo>
                  <a:cubicBezTo>
                    <a:pt x="262" y="2214"/>
                    <a:pt x="611" y="2367"/>
                    <a:pt x="974" y="2396"/>
                  </a:cubicBezTo>
                  <a:cubicBezTo>
                    <a:pt x="1004" y="2398"/>
                    <a:pt x="1033" y="2398"/>
                    <a:pt x="1061" y="2398"/>
                  </a:cubicBezTo>
                  <a:cubicBezTo>
                    <a:pt x="1541" y="2398"/>
                    <a:pt x="1899" y="2168"/>
                    <a:pt x="1920" y="1756"/>
                  </a:cubicBezTo>
                  <a:cubicBezTo>
                    <a:pt x="1978" y="913"/>
                    <a:pt x="698" y="1087"/>
                    <a:pt x="727" y="615"/>
                  </a:cubicBezTo>
                  <a:cubicBezTo>
                    <a:pt x="734" y="482"/>
                    <a:pt x="857" y="410"/>
                    <a:pt x="1039" y="410"/>
                  </a:cubicBezTo>
                  <a:cubicBezTo>
                    <a:pt x="1056" y="410"/>
                    <a:pt x="1073" y="410"/>
                    <a:pt x="1091" y="411"/>
                  </a:cubicBezTo>
                  <a:cubicBezTo>
                    <a:pt x="1338" y="440"/>
                    <a:pt x="1578" y="535"/>
                    <a:pt x="1781" y="680"/>
                  </a:cubicBezTo>
                  <a:lnTo>
                    <a:pt x="1992" y="302"/>
                  </a:lnTo>
                  <a:cubicBezTo>
                    <a:pt x="1745" y="128"/>
                    <a:pt x="1454" y="19"/>
                    <a:pt x="1149" y="4"/>
                  </a:cubicBezTo>
                  <a:cubicBezTo>
                    <a:pt x="1114" y="2"/>
                    <a:pt x="1080" y="1"/>
                    <a:pt x="104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511;p21"/>
            <p:cNvSpPr/>
            <p:nvPr/>
          </p:nvSpPr>
          <p:spPr>
            <a:xfrm rot="2937796">
              <a:off x="8556755" y="2584006"/>
              <a:ext cx="593447" cy="603884"/>
            </a:xfrm>
            <a:custGeom>
              <a:avLst/>
              <a:gdLst/>
              <a:ahLst/>
              <a:cxnLst/>
              <a:rect l="l" t="t" r="r" b="b"/>
              <a:pathLst>
                <a:path w="2560" h="2605" extrusionOk="0">
                  <a:moveTo>
                    <a:pt x="1286" y="405"/>
                  </a:moveTo>
                  <a:cubicBezTo>
                    <a:pt x="1487" y="405"/>
                    <a:pt x="1627" y="503"/>
                    <a:pt x="1687" y="714"/>
                  </a:cubicBezTo>
                  <a:cubicBezTo>
                    <a:pt x="1760" y="998"/>
                    <a:pt x="1621" y="1187"/>
                    <a:pt x="1294" y="1281"/>
                  </a:cubicBezTo>
                  <a:lnTo>
                    <a:pt x="778" y="1427"/>
                  </a:lnTo>
                  <a:lnTo>
                    <a:pt x="545" y="591"/>
                  </a:lnTo>
                  <a:lnTo>
                    <a:pt x="1062" y="438"/>
                  </a:lnTo>
                  <a:cubicBezTo>
                    <a:pt x="1143" y="416"/>
                    <a:pt x="1218" y="405"/>
                    <a:pt x="1286" y="405"/>
                  </a:cubicBezTo>
                  <a:close/>
                  <a:moveTo>
                    <a:pt x="1335" y="1"/>
                  </a:moveTo>
                  <a:cubicBezTo>
                    <a:pt x="1216" y="1"/>
                    <a:pt x="1086" y="20"/>
                    <a:pt x="945" y="60"/>
                  </a:cubicBezTo>
                  <a:lnTo>
                    <a:pt x="0" y="336"/>
                  </a:lnTo>
                  <a:lnTo>
                    <a:pt x="647" y="2604"/>
                  </a:lnTo>
                  <a:lnTo>
                    <a:pt x="1083" y="2481"/>
                  </a:lnTo>
                  <a:lnTo>
                    <a:pt x="887" y="1812"/>
                  </a:lnTo>
                  <a:lnTo>
                    <a:pt x="1403" y="1667"/>
                  </a:lnTo>
                  <a:cubicBezTo>
                    <a:pt x="1432" y="1659"/>
                    <a:pt x="1454" y="1652"/>
                    <a:pt x="1483" y="1638"/>
                  </a:cubicBezTo>
                  <a:lnTo>
                    <a:pt x="2065" y="2197"/>
                  </a:lnTo>
                  <a:lnTo>
                    <a:pt x="2559" y="2059"/>
                  </a:lnTo>
                  <a:lnTo>
                    <a:pt x="1847" y="1449"/>
                  </a:lnTo>
                  <a:cubicBezTo>
                    <a:pt x="2108" y="1238"/>
                    <a:pt x="2196" y="940"/>
                    <a:pt x="2094" y="583"/>
                  </a:cubicBezTo>
                  <a:cubicBezTo>
                    <a:pt x="1983" y="201"/>
                    <a:pt x="1716" y="1"/>
                    <a:pt x="133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512;p21"/>
            <p:cNvSpPr/>
            <p:nvPr/>
          </p:nvSpPr>
          <p:spPr>
            <a:xfrm rot="-1204168">
              <a:off x="6085357" y="2937272"/>
              <a:ext cx="236509" cy="284636"/>
            </a:xfrm>
            <a:custGeom>
              <a:avLst/>
              <a:gdLst/>
              <a:ahLst/>
              <a:cxnLst/>
              <a:rect l="l" t="t" r="r" b="b"/>
              <a:pathLst>
                <a:path w="1993" h="2399" extrusionOk="0">
                  <a:moveTo>
                    <a:pt x="1046" y="1"/>
                  </a:moveTo>
                  <a:cubicBezTo>
                    <a:pt x="578" y="1"/>
                    <a:pt x="253" y="235"/>
                    <a:pt x="226" y="622"/>
                  </a:cubicBezTo>
                  <a:cubicBezTo>
                    <a:pt x="175" y="1458"/>
                    <a:pt x="1462" y="1255"/>
                    <a:pt x="1425" y="1749"/>
                  </a:cubicBezTo>
                  <a:cubicBezTo>
                    <a:pt x="1419" y="1899"/>
                    <a:pt x="1289" y="1985"/>
                    <a:pt x="1083" y="1985"/>
                  </a:cubicBezTo>
                  <a:cubicBezTo>
                    <a:pt x="1060" y="1985"/>
                    <a:pt x="1036" y="1984"/>
                    <a:pt x="1011" y="1982"/>
                  </a:cubicBezTo>
                  <a:cubicBezTo>
                    <a:pt x="705" y="1945"/>
                    <a:pt x="429" y="1807"/>
                    <a:pt x="218" y="1589"/>
                  </a:cubicBezTo>
                  <a:lnTo>
                    <a:pt x="0" y="1953"/>
                  </a:lnTo>
                  <a:cubicBezTo>
                    <a:pt x="262" y="2214"/>
                    <a:pt x="611" y="2367"/>
                    <a:pt x="974" y="2396"/>
                  </a:cubicBezTo>
                  <a:cubicBezTo>
                    <a:pt x="1004" y="2398"/>
                    <a:pt x="1033" y="2398"/>
                    <a:pt x="1061" y="2398"/>
                  </a:cubicBezTo>
                  <a:cubicBezTo>
                    <a:pt x="1541" y="2398"/>
                    <a:pt x="1899" y="2168"/>
                    <a:pt x="1920" y="1756"/>
                  </a:cubicBezTo>
                  <a:cubicBezTo>
                    <a:pt x="1978" y="913"/>
                    <a:pt x="698" y="1087"/>
                    <a:pt x="727" y="615"/>
                  </a:cubicBezTo>
                  <a:cubicBezTo>
                    <a:pt x="734" y="482"/>
                    <a:pt x="857" y="410"/>
                    <a:pt x="1039" y="410"/>
                  </a:cubicBezTo>
                  <a:cubicBezTo>
                    <a:pt x="1056" y="410"/>
                    <a:pt x="1073" y="410"/>
                    <a:pt x="1091" y="411"/>
                  </a:cubicBezTo>
                  <a:cubicBezTo>
                    <a:pt x="1338" y="440"/>
                    <a:pt x="1578" y="535"/>
                    <a:pt x="1781" y="680"/>
                  </a:cubicBezTo>
                  <a:lnTo>
                    <a:pt x="1992" y="302"/>
                  </a:lnTo>
                  <a:cubicBezTo>
                    <a:pt x="1745" y="128"/>
                    <a:pt x="1454" y="19"/>
                    <a:pt x="1149" y="4"/>
                  </a:cubicBezTo>
                  <a:cubicBezTo>
                    <a:pt x="1114" y="2"/>
                    <a:pt x="1080" y="1"/>
                    <a:pt x="104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21"/>
            <p:cNvSpPr/>
            <p:nvPr/>
          </p:nvSpPr>
          <p:spPr>
            <a:xfrm rot="2395321">
              <a:off x="5561577" y="4520780"/>
              <a:ext cx="191077" cy="187706"/>
            </a:xfrm>
            <a:custGeom>
              <a:avLst/>
              <a:gdLst/>
              <a:ahLst/>
              <a:cxnLst/>
              <a:rect l="l" t="t" r="r" b="b"/>
              <a:pathLst>
                <a:path w="4792" h="4707" extrusionOk="0">
                  <a:moveTo>
                    <a:pt x="2790" y="1"/>
                  </a:moveTo>
                  <a:cubicBezTo>
                    <a:pt x="2604" y="1"/>
                    <a:pt x="2417" y="19"/>
                    <a:pt x="2233" y="56"/>
                  </a:cubicBezTo>
                  <a:cubicBezTo>
                    <a:pt x="851" y="340"/>
                    <a:pt x="1" y="1547"/>
                    <a:pt x="263" y="2848"/>
                  </a:cubicBezTo>
                  <a:cubicBezTo>
                    <a:pt x="495" y="3967"/>
                    <a:pt x="1457" y="4706"/>
                    <a:pt x="2588" y="4706"/>
                  </a:cubicBezTo>
                  <a:cubicBezTo>
                    <a:pt x="2764" y="4706"/>
                    <a:pt x="2945" y="4688"/>
                    <a:pt x="3127" y="4651"/>
                  </a:cubicBezTo>
                  <a:cubicBezTo>
                    <a:pt x="3767" y="4505"/>
                    <a:pt x="4348" y="4171"/>
                    <a:pt x="4792" y="3691"/>
                  </a:cubicBezTo>
                  <a:lnTo>
                    <a:pt x="4443" y="1997"/>
                  </a:lnTo>
                  <a:lnTo>
                    <a:pt x="3687" y="2150"/>
                  </a:lnTo>
                  <a:lnTo>
                    <a:pt x="3941" y="3379"/>
                  </a:lnTo>
                  <a:cubicBezTo>
                    <a:pt x="3679" y="3611"/>
                    <a:pt x="3367" y="3779"/>
                    <a:pt x="3025" y="3866"/>
                  </a:cubicBezTo>
                  <a:cubicBezTo>
                    <a:pt x="2909" y="3890"/>
                    <a:pt x="2793" y="3902"/>
                    <a:pt x="2679" y="3902"/>
                  </a:cubicBezTo>
                  <a:cubicBezTo>
                    <a:pt x="1943" y="3902"/>
                    <a:pt x="1301" y="3409"/>
                    <a:pt x="1150" y="2666"/>
                  </a:cubicBezTo>
                  <a:cubicBezTo>
                    <a:pt x="968" y="1801"/>
                    <a:pt x="1520" y="1009"/>
                    <a:pt x="2393" y="827"/>
                  </a:cubicBezTo>
                  <a:cubicBezTo>
                    <a:pt x="2517" y="802"/>
                    <a:pt x="2642" y="790"/>
                    <a:pt x="2768" y="790"/>
                  </a:cubicBezTo>
                  <a:cubicBezTo>
                    <a:pt x="3119" y="790"/>
                    <a:pt x="3468" y="887"/>
                    <a:pt x="3774" y="1074"/>
                  </a:cubicBezTo>
                  <a:lnTo>
                    <a:pt x="4137" y="340"/>
                  </a:lnTo>
                  <a:cubicBezTo>
                    <a:pt x="3722" y="116"/>
                    <a:pt x="3257" y="1"/>
                    <a:pt x="27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21"/>
            <p:cNvSpPr/>
            <p:nvPr/>
          </p:nvSpPr>
          <p:spPr>
            <a:xfrm rot="1798037">
              <a:off x="6923609" y="2618139"/>
              <a:ext cx="181232" cy="351121"/>
            </a:xfrm>
            <a:custGeom>
              <a:avLst/>
              <a:gdLst/>
              <a:ahLst/>
              <a:cxnLst/>
              <a:rect l="l" t="t" r="r" b="b"/>
              <a:pathLst>
                <a:path w="1535" h="2974" extrusionOk="0">
                  <a:moveTo>
                    <a:pt x="539" y="0"/>
                  </a:moveTo>
                  <a:lnTo>
                    <a:pt x="1" y="197"/>
                  </a:lnTo>
                  <a:lnTo>
                    <a:pt x="1004" y="2974"/>
                  </a:lnTo>
                  <a:lnTo>
                    <a:pt x="1534" y="2777"/>
                  </a:lnTo>
                  <a:lnTo>
                    <a:pt x="53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515;p21"/>
            <p:cNvSpPr/>
            <p:nvPr/>
          </p:nvSpPr>
          <p:spPr>
            <a:xfrm rot="-304270">
              <a:off x="6333383" y="4765693"/>
              <a:ext cx="420957" cy="428369"/>
            </a:xfrm>
            <a:custGeom>
              <a:avLst/>
              <a:gdLst/>
              <a:ahLst/>
              <a:cxnLst/>
              <a:rect l="l" t="t" r="r" b="b"/>
              <a:pathLst>
                <a:path w="2560" h="2605" extrusionOk="0">
                  <a:moveTo>
                    <a:pt x="1286" y="405"/>
                  </a:moveTo>
                  <a:cubicBezTo>
                    <a:pt x="1487" y="405"/>
                    <a:pt x="1627" y="503"/>
                    <a:pt x="1687" y="714"/>
                  </a:cubicBezTo>
                  <a:cubicBezTo>
                    <a:pt x="1760" y="998"/>
                    <a:pt x="1621" y="1187"/>
                    <a:pt x="1294" y="1281"/>
                  </a:cubicBezTo>
                  <a:lnTo>
                    <a:pt x="778" y="1427"/>
                  </a:lnTo>
                  <a:lnTo>
                    <a:pt x="545" y="591"/>
                  </a:lnTo>
                  <a:lnTo>
                    <a:pt x="1062" y="438"/>
                  </a:lnTo>
                  <a:cubicBezTo>
                    <a:pt x="1143" y="416"/>
                    <a:pt x="1218" y="405"/>
                    <a:pt x="1286" y="405"/>
                  </a:cubicBezTo>
                  <a:close/>
                  <a:moveTo>
                    <a:pt x="1335" y="1"/>
                  </a:moveTo>
                  <a:cubicBezTo>
                    <a:pt x="1216" y="1"/>
                    <a:pt x="1086" y="20"/>
                    <a:pt x="945" y="60"/>
                  </a:cubicBezTo>
                  <a:lnTo>
                    <a:pt x="0" y="336"/>
                  </a:lnTo>
                  <a:lnTo>
                    <a:pt x="647" y="2604"/>
                  </a:lnTo>
                  <a:lnTo>
                    <a:pt x="1083" y="2481"/>
                  </a:lnTo>
                  <a:lnTo>
                    <a:pt x="887" y="1812"/>
                  </a:lnTo>
                  <a:lnTo>
                    <a:pt x="1403" y="1667"/>
                  </a:lnTo>
                  <a:cubicBezTo>
                    <a:pt x="1432" y="1659"/>
                    <a:pt x="1454" y="1652"/>
                    <a:pt x="1483" y="1638"/>
                  </a:cubicBezTo>
                  <a:lnTo>
                    <a:pt x="2065" y="2197"/>
                  </a:lnTo>
                  <a:lnTo>
                    <a:pt x="2559" y="2059"/>
                  </a:lnTo>
                  <a:lnTo>
                    <a:pt x="1847" y="1449"/>
                  </a:lnTo>
                  <a:cubicBezTo>
                    <a:pt x="2108" y="1238"/>
                    <a:pt x="2196" y="940"/>
                    <a:pt x="2094" y="583"/>
                  </a:cubicBezTo>
                  <a:cubicBezTo>
                    <a:pt x="1983" y="201"/>
                    <a:pt x="1716" y="1"/>
                    <a:pt x="133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516;p21"/>
            <p:cNvSpPr/>
            <p:nvPr/>
          </p:nvSpPr>
          <p:spPr>
            <a:xfrm rot="2863195">
              <a:off x="8749640" y="378025"/>
              <a:ext cx="194966" cy="234631"/>
            </a:xfrm>
            <a:custGeom>
              <a:avLst/>
              <a:gdLst/>
              <a:ahLst/>
              <a:cxnLst/>
              <a:rect l="l" t="t" r="r" b="b"/>
              <a:pathLst>
                <a:path w="1993" h="2399" extrusionOk="0">
                  <a:moveTo>
                    <a:pt x="1046" y="1"/>
                  </a:moveTo>
                  <a:cubicBezTo>
                    <a:pt x="578" y="1"/>
                    <a:pt x="253" y="235"/>
                    <a:pt x="226" y="622"/>
                  </a:cubicBezTo>
                  <a:cubicBezTo>
                    <a:pt x="175" y="1458"/>
                    <a:pt x="1462" y="1255"/>
                    <a:pt x="1425" y="1749"/>
                  </a:cubicBezTo>
                  <a:cubicBezTo>
                    <a:pt x="1419" y="1899"/>
                    <a:pt x="1289" y="1985"/>
                    <a:pt x="1083" y="1985"/>
                  </a:cubicBezTo>
                  <a:cubicBezTo>
                    <a:pt x="1060" y="1985"/>
                    <a:pt x="1036" y="1984"/>
                    <a:pt x="1011" y="1982"/>
                  </a:cubicBezTo>
                  <a:cubicBezTo>
                    <a:pt x="705" y="1945"/>
                    <a:pt x="429" y="1807"/>
                    <a:pt x="218" y="1589"/>
                  </a:cubicBezTo>
                  <a:lnTo>
                    <a:pt x="0" y="1953"/>
                  </a:lnTo>
                  <a:cubicBezTo>
                    <a:pt x="262" y="2214"/>
                    <a:pt x="611" y="2367"/>
                    <a:pt x="974" y="2396"/>
                  </a:cubicBezTo>
                  <a:cubicBezTo>
                    <a:pt x="1004" y="2398"/>
                    <a:pt x="1033" y="2398"/>
                    <a:pt x="1061" y="2398"/>
                  </a:cubicBezTo>
                  <a:cubicBezTo>
                    <a:pt x="1541" y="2398"/>
                    <a:pt x="1899" y="2168"/>
                    <a:pt x="1920" y="1756"/>
                  </a:cubicBezTo>
                  <a:cubicBezTo>
                    <a:pt x="1978" y="913"/>
                    <a:pt x="698" y="1087"/>
                    <a:pt x="727" y="615"/>
                  </a:cubicBezTo>
                  <a:cubicBezTo>
                    <a:pt x="734" y="482"/>
                    <a:pt x="857" y="410"/>
                    <a:pt x="1039" y="410"/>
                  </a:cubicBezTo>
                  <a:cubicBezTo>
                    <a:pt x="1056" y="410"/>
                    <a:pt x="1073" y="410"/>
                    <a:pt x="1091" y="411"/>
                  </a:cubicBezTo>
                  <a:cubicBezTo>
                    <a:pt x="1338" y="440"/>
                    <a:pt x="1578" y="535"/>
                    <a:pt x="1781" y="680"/>
                  </a:cubicBezTo>
                  <a:lnTo>
                    <a:pt x="1992" y="302"/>
                  </a:lnTo>
                  <a:cubicBezTo>
                    <a:pt x="1745" y="128"/>
                    <a:pt x="1454" y="19"/>
                    <a:pt x="1149" y="4"/>
                  </a:cubicBezTo>
                  <a:cubicBezTo>
                    <a:pt x="1114" y="2"/>
                    <a:pt x="1080" y="1"/>
                    <a:pt x="104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1">
  <p:cSld name="CUSTOM_1">
    <p:bg>
      <p:bgPr>
        <a:solidFill>
          <a:schemeClr val="accent1"/>
        </a:solidFill>
        <a:effectLst/>
      </p:bgPr>
    </p:bg>
    <p:spTree>
      <p:nvGrpSpPr>
        <p:cNvPr id="1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Google Shape;521;p23"/>
          <p:cNvSpPr txBox="1">
            <a:spLocks noGrp="1"/>
          </p:cNvSpPr>
          <p:nvPr>
            <p:ph type="title"/>
          </p:nvPr>
        </p:nvSpPr>
        <p:spPr>
          <a:xfrm>
            <a:off x="614750" y="314125"/>
            <a:ext cx="4478400" cy="7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sz="36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522" name="Google Shape;522;p23"/>
          <p:cNvSpPr txBox="1">
            <a:spLocks noGrp="1"/>
          </p:cNvSpPr>
          <p:nvPr>
            <p:ph type="subTitle" idx="1"/>
          </p:nvPr>
        </p:nvSpPr>
        <p:spPr>
          <a:xfrm>
            <a:off x="6991425" y="3496600"/>
            <a:ext cx="1446300" cy="111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>
                <a:solidFill>
                  <a:srgbClr val="FFFFFF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100"/>
              <a:buNone/>
              <a:defRPr sz="2100">
                <a:solidFill>
                  <a:srgbClr val="FFFFFF"/>
                </a:solidFill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100"/>
              <a:buNone/>
              <a:defRPr sz="2100">
                <a:solidFill>
                  <a:srgbClr val="FFFFFF"/>
                </a:solidFill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100"/>
              <a:buNone/>
              <a:defRPr sz="2100">
                <a:solidFill>
                  <a:srgbClr val="FFFFFF"/>
                </a:solidFill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100"/>
              <a:buNone/>
              <a:defRPr sz="2100">
                <a:solidFill>
                  <a:srgbClr val="FFFFFF"/>
                </a:solidFill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100"/>
              <a:buNone/>
              <a:defRPr sz="2100">
                <a:solidFill>
                  <a:srgbClr val="FFFFFF"/>
                </a:solidFill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100"/>
              <a:buNone/>
              <a:defRPr sz="2100">
                <a:solidFill>
                  <a:srgbClr val="FFFFFF"/>
                </a:solidFill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100"/>
              <a:buNone/>
              <a:defRPr sz="2100">
                <a:solidFill>
                  <a:srgbClr val="FFFFFF"/>
                </a:solidFill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100"/>
              <a:buNone/>
              <a:defRPr sz="21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column 1">
  <p:cSld name="CUSTOM_2">
    <p:spTree>
      <p:nvGrpSpPr>
        <p:cNvPr id="1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Google Shape;524;p24"/>
          <p:cNvSpPr txBox="1">
            <a:spLocks noGrp="1"/>
          </p:cNvSpPr>
          <p:nvPr>
            <p:ph type="body" idx="1"/>
          </p:nvPr>
        </p:nvSpPr>
        <p:spPr>
          <a:xfrm>
            <a:off x="592350" y="1369800"/>
            <a:ext cx="3348600" cy="220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 sz="1400"/>
            </a:lvl1pPr>
            <a:lvl2pPr marL="914400" lvl="1" indent="-31750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2pPr>
            <a:lvl3pPr marL="1371600" lvl="2" indent="-3175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3pPr>
            <a:lvl4pPr marL="1828800" lvl="3" indent="-3175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4pPr>
            <a:lvl5pPr marL="2286000" lvl="4" indent="-3175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5pPr>
            <a:lvl6pPr marL="2743200" lvl="5" indent="-3175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marL="3200400" lvl="6" indent="-3175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marL="3657600" lvl="7" indent="-3175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marL="4114800" lvl="8" indent="-317500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25" name="Google Shape;525;p24"/>
          <p:cNvSpPr txBox="1">
            <a:spLocks noGrp="1"/>
          </p:cNvSpPr>
          <p:nvPr>
            <p:ph type="title"/>
          </p:nvPr>
        </p:nvSpPr>
        <p:spPr>
          <a:xfrm>
            <a:off x="597325" y="393675"/>
            <a:ext cx="3790200" cy="66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grpSp>
        <p:nvGrpSpPr>
          <p:cNvPr id="526" name="Google Shape;526;p24"/>
          <p:cNvGrpSpPr/>
          <p:nvPr/>
        </p:nvGrpSpPr>
        <p:grpSpPr>
          <a:xfrm>
            <a:off x="-268663" y="3071140"/>
            <a:ext cx="1886999" cy="2300272"/>
            <a:chOff x="-268663" y="2994940"/>
            <a:chExt cx="1886999" cy="2300272"/>
          </a:xfrm>
        </p:grpSpPr>
        <p:sp>
          <p:nvSpPr>
            <p:cNvPr id="527" name="Google Shape;527;p24"/>
            <p:cNvSpPr/>
            <p:nvPr/>
          </p:nvSpPr>
          <p:spPr>
            <a:xfrm rot="304284" flipH="1">
              <a:off x="399255" y="4869704"/>
              <a:ext cx="395132" cy="408844"/>
            </a:xfrm>
            <a:custGeom>
              <a:avLst/>
              <a:gdLst/>
              <a:ahLst/>
              <a:cxnLst/>
              <a:rect l="l" t="t" r="r" b="b"/>
              <a:pathLst>
                <a:path w="5221" h="5402" extrusionOk="0">
                  <a:moveTo>
                    <a:pt x="4246" y="996"/>
                  </a:moveTo>
                  <a:lnTo>
                    <a:pt x="3613" y="2996"/>
                  </a:lnTo>
                  <a:lnTo>
                    <a:pt x="2370" y="1956"/>
                  </a:lnTo>
                  <a:lnTo>
                    <a:pt x="4246" y="996"/>
                  </a:lnTo>
                  <a:close/>
                  <a:moveTo>
                    <a:pt x="4522" y="0"/>
                  </a:moveTo>
                  <a:lnTo>
                    <a:pt x="0" y="2232"/>
                  </a:lnTo>
                  <a:lnTo>
                    <a:pt x="706" y="2821"/>
                  </a:lnTo>
                  <a:lnTo>
                    <a:pt x="1643" y="2334"/>
                  </a:lnTo>
                  <a:lnTo>
                    <a:pt x="3374" y="3788"/>
                  </a:lnTo>
                  <a:lnTo>
                    <a:pt x="3054" y="4798"/>
                  </a:lnTo>
                  <a:lnTo>
                    <a:pt x="3781" y="5402"/>
                  </a:lnTo>
                  <a:lnTo>
                    <a:pt x="5220" y="589"/>
                  </a:lnTo>
                  <a:lnTo>
                    <a:pt x="452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528;p24"/>
            <p:cNvSpPr/>
            <p:nvPr/>
          </p:nvSpPr>
          <p:spPr>
            <a:xfrm rot="1316649">
              <a:off x="1160428" y="4719633"/>
              <a:ext cx="167624" cy="170025"/>
            </a:xfrm>
            <a:custGeom>
              <a:avLst/>
              <a:gdLst/>
              <a:ahLst/>
              <a:cxnLst/>
              <a:rect l="l" t="t" r="r" b="b"/>
              <a:pathLst>
                <a:path w="2785" h="2825" extrusionOk="0">
                  <a:moveTo>
                    <a:pt x="1498" y="582"/>
                  </a:moveTo>
                  <a:lnTo>
                    <a:pt x="1985" y="909"/>
                  </a:lnTo>
                  <a:cubicBezTo>
                    <a:pt x="2181" y="1040"/>
                    <a:pt x="2247" y="1207"/>
                    <a:pt x="2145" y="1359"/>
                  </a:cubicBezTo>
                  <a:cubicBezTo>
                    <a:pt x="2089" y="1440"/>
                    <a:pt x="2008" y="1482"/>
                    <a:pt x="1914" y="1482"/>
                  </a:cubicBezTo>
                  <a:cubicBezTo>
                    <a:pt x="1838" y="1482"/>
                    <a:pt x="1753" y="1454"/>
                    <a:pt x="1665" y="1396"/>
                  </a:cubicBezTo>
                  <a:lnTo>
                    <a:pt x="1658" y="1396"/>
                  </a:lnTo>
                  <a:lnTo>
                    <a:pt x="1178" y="1069"/>
                  </a:lnTo>
                  <a:lnTo>
                    <a:pt x="1498" y="582"/>
                  </a:lnTo>
                  <a:close/>
                  <a:moveTo>
                    <a:pt x="960" y="1396"/>
                  </a:moveTo>
                  <a:lnTo>
                    <a:pt x="1447" y="1716"/>
                  </a:lnTo>
                  <a:cubicBezTo>
                    <a:pt x="1694" y="1876"/>
                    <a:pt x="1767" y="2072"/>
                    <a:pt x="1665" y="2239"/>
                  </a:cubicBezTo>
                  <a:lnTo>
                    <a:pt x="1658" y="2239"/>
                  </a:lnTo>
                  <a:cubicBezTo>
                    <a:pt x="1602" y="2324"/>
                    <a:pt x="1518" y="2368"/>
                    <a:pt x="1417" y="2368"/>
                  </a:cubicBezTo>
                  <a:cubicBezTo>
                    <a:pt x="1320" y="2368"/>
                    <a:pt x="1208" y="2328"/>
                    <a:pt x="1091" y="2246"/>
                  </a:cubicBezTo>
                  <a:lnTo>
                    <a:pt x="604" y="1919"/>
                  </a:lnTo>
                  <a:lnTo>
                    <a:pt x="960" y="1396"/>
                  </a:lnTo>
                  <a:close/>
                  <a:moveTo>
                    <a:pt x="1338" y="0"/>
                  </a:moveTo>
                  <a:lnTo>
                    <a:pt x="0" y="1999"/>
                  </a:lnTo>
                  <a:lnTo>
                    <a:pt x="916" y="2610"/>
                  </a:lnTo>
                  <a:cubicBezTo>
                    <a:pt x="1131" y="2753"/>
                    <a:pt x="1338" y="2824"/>
                    <a:pt x="1521" y="2824"/>
                  </a:cubicBezTo>
                  <a:cubicBezTo>
                    <a:pt x="1728" y="2824"/>
                    <a:pt x="1905" y="2733"/>
                    <a:pt x="2029" y="2552"/>
                  </a:cubicBezTo>
                  <a:cubicBezTo>
                    <a:pt x="2203" y="2304"/>
                    <a:pt x="2167" y="1963"/>
                    <a:pt x="1934" y="1759"/>
                  </a:cubicBezTo>
                  <a:lnTo>
                    <a:pt x="1934" y="1759"/>
                  </a:lnTo>
                  <a:cubicBezTo>
                    <a:pt x="2000" y="1787"/>
                    <a:pt x="2067" y="1800"/>
                    <a:pt x="2134" y="1800"/>
                  </a:cubicBezTo>
                  <a:cubicBezTo>
                    <a:pt x="2311" y="1800"/>
                    <a:pt x="2481" y="1707"/>
                    <a:pt x="2581" y="1548"/>
                  </a:cubicBezTo>
                  <a:cubicBezTo>
                    <a:pt x="2785" y="1243"/>
                    <a:pt x="2654" y="872"/>
                    <a:pt x="2225" y="589"/>
                  </a:cubicBezTo>
                  <a:lnTo>
                    <a:pt x="133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Google Shape;529;p24"/>
            <p:cNvSpPr/>
            <p:nvPr/>
          </p:nvSpPr>
          <p:spPr>
            <a:xfrm rot="-4594609">
              <a:off x="60562" y="3028122"/>
              <a:ext cx="167630" cy="125923"/>
            </a:xfrm>
            <a:custGeom>
              <a:avLst/>
              <a:gdLst/>
              <a:ahLst/>
              <a:cxnLst/>
              <a:rect l="l" t="t" r="r" b="b"/>
              <a:pathLst>
                <a:path w="3476" h="2611" extrusionOk="0">
                  <a:moveTo>
                    <a:pt x="1934" y="1"/>
                  </a:moveTo>
                  <a:lnTo>
                    <a:pt x="1" y="2240"/>
                  </a:lnTo>
                  <a:lnTo>
                    <a:pt x="430" y="2610"/>
                  </a:lnTo>
                  <a:lnTo>
                    <a:pt x="1193" y="1724"/>
                  </a:lnTo>
                  <a:lnTo>
                    <a:pt x="2203" y="2596"/>
                  </a:lnTo>
                  <a:lnTo>
                    <a:pt x="2530" y="2225"/>
                  </a:lnTo>
                  <a:lnTo>
                    <a:pt x="1513" y="1353"/>
                  </a:lnTo>
                  <a:lnTo>
                    <a:pt x="2036" y="749"/>
                  </a:lnTo>
                  <a:lnTo>
                    <a:pt x="3148" y="1709"/>
                  </a:lnTo>
                  <a:lnTo>
                    <a:pt x="3476" y="1338"/>
                  </a:lnTo>
                  <a:lnTo>
                    <a:pt x="193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530;p24"/>
            <p:cNvSpPr/>
            <p:nvPr/>
          </p:nvSpPr>
          <p:spPr>
            <a:xfrm rot="4104661" flipH="1">
              <a:off x="756438" y="4642294"/>
              <a:ext cx="193753" cy="202324"/>
            </a:xfrm>
            <a:custGeom>
              <a:avLst/>
              <a:gdLst/>
              <a:ahLst/>
              <a:cxnLst/>
              <a:rect l="l" t="t" r="r" b="b"/>
              <a:pathLst>
                <a:path w="2778" h="2901" extrusionOk="0">
                  <a:moveTo>
                    <a:pt x="1003" y="0"/>
                  </a:moveTo>
                  <a:lnTo>
                    <a:pt x="0" y="2014"/>
                  </a:lnTo>
                  <a:lnTo>
                    <a:pt x="385" y="2203"/>
                  </a:lnTo>
                  <a:lnTo>
                    <a:pt x="792" y="1389"/>
                  </a:lnTo>
                  <a:lnTo>
                    <a:pt x="1796" y="1890"/>
                  </a:lnTo>
                  <a:lnTo>
                    <a:pt x="1389" y="2704"/>
                  </a:lnTo>
                  <a:lnTo>
                    <a:pt x="1774" y="2901"/>
                  </a:lnTo>
                  <a:lnTo>
                    <a:pt x="2777" y="887"/>
                  </a:lnTo>
                  <a:lnTo>
                    <a:pt x="2392" y="698"/>
                  </a:lnTo>
                  <a:lnTo>
                    <a:pt x="1963" y="1556"/>
                  </a:lnTo>
                  <a:lnTo>
                    <a:pt x="960" y="1054"/>
                  </a:lnTo>
                  <a:lnTo>
                    <a:pt x="1389" y="196"/>
                  </a:lnTo>
                  <a:lnTo>
                    <a:pt x="100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24"/>
            <p:cNvSpPr/>
            <p:nvPr/>
          </p:nvSpPr>
          <p:spPr>
            <a:xfrm rot="-304284">
              <a:off x="225855" y="3802775"/>
              <a:ext cx="284032" cy="272386"/>
            </a:xfrm>
            <a:custGeom>
              <a:avLst/>
              <a:gdLst/>
              <a:ahLst/>
              <a:cxnLst/>
              <a:rect l="l" t="t" r="r" b="b"/>
              <a:pathLst>
                <a:path w="3753" h="3599" extrusionOk="0">
                  <a:moveTo>
                    <a:pt x="3076" y="0"/>
                  </a:moveTo>
                  <a:lnTo>
                    <a:pt x="2444" y="153"/>
                  </a:lnTo>
                  <a:lnTo>
                    <a:pt x="1978" y="2203"/>
                  </a:lnTo>
                  <a:lnTo>
                    <a:pt x="641" y="575"/>
                  </a:lnTo>
                  <a:lnTo>
                    <a:pt x="1" y="727"/>
                  </a:lnTo>
                  <a:lnTo>
                    <a:pt x="677" y="3599"/>
                  </a:lnTo>
                  <a:lnTo>
                    <a:pt x="1186" y="3475"/>
                  </a:lnTo>
                  <a:lnTo>
                    <a:pt x="706" y="1425"/>
                  </a:lnTo>
                  <a:lnTo>
                    <a:pt x="1971" y="2981"/>
                  </a:lnTo>
                  <a:lnTo>
                    <a:pt x="2327" y="2901"/>
                  </a:lnTo>
                  <a:lnTo>
                    <a:pt x="2763" y="946"/>
                  </a:lnTo>
                  <a:lnTo>
                    <a:pt x="3250" y="2996"/>
                  </a:lnTo>
                  <a:lnTo>
                    <a:pt x="3752" y="2879"/>
                  </a:lnTo>
                  <a:lnTo>
                    <a:pt x="307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532;p24"/>
            <p:cNvSpPr/>
            <p:nvPr/>
          </p:nvSpPr>
          <p:spPr>
            <a:xfrm rot="-304284">
              <a:off x="92765" y="3444217"/>
              <a:ext cx="193744" cy="197156"/>
            </a:xfrm>
            <a:custGeom>
              <a:avLst/>
              <a:gdLst/>
              <a:ahLst/>
              <a:cxnLst/>
              <a:rect l="l" t="t" r="r" b="b"/>
              <a:pathLst>
                <a:path w="2560" h="2605" extrusionOk="0">
                  <a:moveTo>
                    <a:pt x="1286" y="405"/>
                  </a:moveTo>
                  <a:cubicBezTo>
                    <a:pt x="1487" y="405"/>
                    <a:pt x="1627" y="503"/>
                    <a:pt x="1687" y="714"/>
                  </a:cubicBezTo>
                  <a:cubicBezTo>
                    <a:pt x="1760" y="998"/>
                    <a:pt x="1621" y="1187"/>
                    <a:pt x="1294" y="1281"/>
                  </a:cubicBezTo>
                  <a:lnTo>
                    <a:pt x="778" y="1427"/>
                  </a:lnTo>
                  <a:lnTo>
                    <a:pt x="545" y="591"/>
                  </a:lnTo>
                  <a:lnTo>
                    <a:pt x="1062" y="438"/>
                  </a:lnTo>
                  <a:cubicBezTo>
                    <a:pt x="1143" y="416"/>
                    <a:pt x="1218" y="405"/>
                    <a:pt x="1286" y="405"/>
                  </a:cubicBezTo>
                  <a:close/>
                  <a:moveTo>
                    <a:pt x="1335" y="1"/>
                  </a:moveTo>
                  <a:cubicBezTo>
                    <a:pt x="1216" y="1"/>
                    <a:pt x="1086" y="20"/>
                    <a:pt x="945" y="60"/>
                  </a:cubicBezTo>
                  <a:lnTo>
                    <a:pt x="0" y="336"/>
                  </a:lnTo>
                  <a:lnTo>
                    <a:pt x="647" y="2604"/>
                  </a:lnTo>
                  <a:lnTo>
                    <a:pt x="1083" y="2481"/>
                  </a:lnTo>
                  <a:lnTo>
                    <a:pt x="887" y="1812"/>
                  </a:lnTo>
                  <a:lnTo>
                    <a:pt x="1403" y="1667"/>
                  </a:lnTo>
                  <a:cubicBezTo>
                    <a:pt x="1432" y="1659"/>
                    <a:pt x="1454" y="1652"/>
                    <a:pt x="1483" y="1638"/>
                  </a:cubicBezTo>
                  <a:lnTo>
                    <a:pt x="2065" y="2197"/>
                  </a:lnTo>
                  <a:lnTo>
                    <a:pt x="2559" y="2059"/>
                  </a:lnTo>
                  <a:lnTo>
                    <a:pt x="1847" y="1449"/>
                  </a:lnTo>
                  <a:cubicBezTo>
                    <a:pt x="2108" y="1238"/>
                    <a:pt x="2196" y="940"/>
                    <a:pt x="2094" y="583"/>
                  </a:cubicBezTo>
                  <a:cubicBezTo>
                    <a:pt x="1983" y="201"/>
                    <a:pt x="1716" y="1"/>
                    <a:pt x="1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533;p24"/>
            <p:cNvSpPr/>
            <p:nvPr/>
          </p:nvSpPr>
          <p:spPr>
            <a:xfrm rot="982479">
              <a:off x="482123" y="4294061"/>
              <a:ext cx="193756" cy="233190"/>
            </a:xfrm>
            <a:custGeom>
              <a:avLst/>
              <a:gdLst/>
              <a:ahLst/>
              <a:cxnLst/>
              <a:rect l="l" t="t" r="r" b="b"/>
              <a:pathLst>
                <a:path w="1993" h="2399" extrusionOk="0">
                  <a:moveTo>
                    <a:pt x="1046" y="1"/>
                  </a:moveTo>
                  <a:cubicBezTo>
                    <a:pt x="578" y="1"/>
                    <a:pt x="253" y="235"/>
                    <a:pt x="226" y="622"/>
                  </a:cubicBezTo>
                  <a:cubicBezTo>
                    <a:pt x="175" y="1458"/>
                    <a:pt x="1462" y="1255"/>
                    <a:pt x="1425" y="1749"/>
                  </a:cubicBezTo>
                  <a:cubicBezTo>
                    <a:pt x="1419" y="1899"/>
                    <a:pt x="1289" y="1985"/>
                    <a:pt x="1083" y="1985"/>
                  </a:cubicBezTo>
                  <a:cubicBezTo>
                    <a:pt x="1060" y="1985"/>
                    <a:pt x="1036" y="1984"/>
                    <a:pt x="1011" y="1982"/>
                  </a:cubicBezTo>
                  <a:cubicBezTo>
                    <a:pt x="705" y="1945"/>
                    <a:pt x="429" y="1807"/>
                    <a:pt x="218" y="1589"/>
                  </a:cubicBezTo>
                  <a:lnTo>
                    <a:pt x="0" y="1953"/>
                  </a:lnTo>
                  <a:cubicBezTo>
                    <a:pt x="262" y="2214"/>
                    <a:pt x="611" y="2367"/>
                    <a:pt x="974" y="2396"/>
                  </a:cubicBezTo>
                  <a:cubicBezTo>
                    <a:pt x="1004" y="2398"/>
                    <a:pt x="1033" y="2398"/>
                    <a:pt x="1061" y="2398"/>
                  </a:cubicBezTo>
                  <a:cubicBezTo>
                    <a:pt x="1541" y="2398"/>
                    <a:pt x="1899" y="2168"/>
                    <a:pt x="1920" y="1756"/>
                  </a:cubicBezTo>
                  <a:cubicBezTo>
                    <a:pt x="1978" y="913"/>
                    <a:pt x="698" y="1087"/>
                    <a:pt x="727" y="615"/>
                  </a:cubicBezTo>
                  <a:cubicBezTo>
                    <a:pt x="734" y="482"/>
                    <a:pt x="857" y="410"/>
                    <a:pt x="1039" y="410"/>
                  </a:cubicBezTo>
                  <a:cubicBezTo>
                    <a:pt x="1056" y="410"/>
                    <a:pt x="1073" y="410"/>
                    <a:pt x="1091" y="411"/>
                  </a:cubicBezTo>
                  <a:cubicBezTo>
                    <a:pt x="1338" y="440"/>
                    <a:pt x="1578" y="535"/>
                    <a:pt x="1781" y="680"/>
                  </a:cubicBezTo>
                  <a:lnTo>
                    <a:pt x="1992" y="302"/>
                  </a:lnTo>
                  <a:cubicBezTo>
                    <a:pt x="1745" y="128"/>
                    <a:pt x="1454" y="19"/>
                    <a:pt x="1149" y="4"/>
                  </a:cubicBezTo>
                  <a:cubicBezTo>
                    <a:pt x="1114" y="2"/>
                    <a:pt x="1080" y="1"/>
                    <a:pt x="10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534;p24"/>
            <p:cNvSpPr/>
            <p:nvPr/>
          </p:nvSpPr>
          <p:spPr>
            <a:xfrm rot="2937879">
              <a:off x="55316" y="4504281"/>
              <a:ext cx="338588" cy="344540"/>
            </a:xfrm>
            <a:custGeom>
              <a:avLst/>
              <a:gdLst/>
              <a:ahLst/>
              <a:cxnLst/>
              <a:rect l="l" t="t" r="r" b="b"/>
              <a:pathLst>
                <a:path w="2560" h="2605" extrusionOk="0">
                  <a:moveTo>
                    <a:pt x="1286" y="405"/>
                  </a:moveTo>
                  <a:cubicBezTo>
                    <a:pt x="1487" y="405"/>
                    <a:pt x="1627" y="503"/>
                    <a:pt x="1687" y="714"/>
                  </a:cubicBezTo>
                  <a:cubicBezTo>
                    <a:pt x="1760" y="998"/>
                    <a:pt x="1621" y="1187"/>
                    <a:pt x="1294" y="1281"/>
                  </a:cubicBezTo>
                  <a:lnTo>
                    <a:pt x="778" y="1427"/>
                  </a:lnTo>
                  <a:lnTo>
                    <a:pt x="545" y="591"/>
                  </a:lnTo>
                  <a:lnTo>
                    <a:pt x="1062" y="438"/>
                  </a:lnTo>
                  <a:cubicBezTo>
                    <a:pt x="1143" y="416"/>
                    <a:pt x="1218" y="405"/>
                    <a:pt x="1286" y="405"/>
                  </a:cubicBezTo>
                  <a:close/>
                  <a:moveTo>
                    <a:pt x="1335" y="1"/>
                  </a:moveTo>
                  <a:cubicBezTo>
                    <a:pt x="1216" y="1"/>
                    <a:pt x="1086" y="20"/>
                    <a:pt x="945" y="60"/>
                  </a:cubicBezTo>
                  <a:lnTo>
                    <a:pt x="0" y="336"/>
                  </a:lnTo>
                  <a:lnTo>
                    <a:pt x="647" y="2604"/>
                  </a:lnTo>
                  <a:lnTo>
                    <a:pt x="1083" y="2481"/>
                  </a:lnTo>
                  <a:lnTo>
                    <a:pt x="887" y="1812"/>
                  </a:lnTo>
                  <a:lnTo>
                    <a:pt x="1403" y="1667"/>
                  </a:lnTo>
                  <a:cubicBezTo>
                    <a:pt x="1432" y="1659"/>
                    <a:pt x="1454" y="1652"/>
                    <a:pt x="1483" y="1638"/>
                  </a:cubicBezTo>
                  <a:lnTo>
                    <a:pt x="2065" y="2197"/>
                  </a:lnTo>
                  <a:lnTo>
                    <a:pt x="2559" y="2059"/>
                  </a:lnTo>
                  <a:lnTo>
                    <a:pt x="1847" y="1449"/>
                  </a:lnTo>
                  <a:cubicBezTo>
                    <a:pt x="2108" y="1238"/>
                    <a:pt x="2196" y="940"/>
                    <a:pt x="2094" y="583"/>
                  </a:cubicBezTo>
                  <a:cubicBezTo>
                    <a:pt x="1983" y="201"/>
                    <a:pt x="1716" y="1"/>
                    <a:pt x="1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535;p24"/>
            <p:cNvSpPr/>
            <p:nvPr/>
          </p:nvSpPr>
          <p:spPr>
            <a:xfrm rot="-1204309">
              <a:off x="822301" y="4353027"/>
              <a:ext cx="105850" cy="127392"/>
            </a:xfrm>
            <a:custGeom>
              <a:avLst/>
              <a:gdLst/>
              <a:ahLst/>
              <a:cxnLst/>
              <a:rect l="l" t="t" r="r" b="b"/>
              <a:pathLst>
                <a:path w="1993" h="2399" extrusionOk="0">
                  <a:moveTo>
                    <a:pt x="1046" y="1"/>
                  </a:moveTo>
                  <a:cubicBezTo>
                    <a:pt x="578" y="1"/>
                    <a:pt x="253" y="235"/>
                    <a:pt x="226" y="622"/>
                  </a:cubicBezTo>
                  <a:cubicBezTo>
                    <a:pt x="175" y="1458"/>
                    <a:pt x="1462" y="1255"/>
                    <a:pt x="1425" y="1749"/>
                  </a:cubicBezTo>
                  <a:cubicBezTo>
                    <a:pt x="1419" y="1899"/>
                    <a:pt x="1289" y="1985"/>
                    <a:pt x="1083" y="1985"/>
                  </a:cubicBezTo>
                  <a:cubicBezTo>
                    <a:pt x="1060" y="1985"/>
                    <a:pt x="1036" y="1984"/>
                    <a:pt x="1011" y="1982"/>
                  </a:cubicBezTo>
                  <a:cubicBezTo>
                    <a:pt x="705" y="1945"/>
                    <a:pt x="429" y="1807"/>
                    <a:pt x="218" y="1589"/>
                  </a:cubicBezTo>
                  <a:lnTo>
                    <a:pt x="0" y="1953"/>
                  </a:lnTo>
                  <a:cubicBezTo>
                    <a:pt x="262" y="2214"/>
                    <a:pt x="611" y="2367"/>
                    <a:pt x="974" y="2396"/>
                  </a:cubicBezTo>
                  <a:cubicBezTo>
                    <a:pt x="1004" y="2398"/>
                    <a:pt x="1033" y="2398"/>
                    <a:pt x="1061" y="2398"/>
                  </a:cubicBezTo>
                  <a:cubicBezTo>
                    <a:pt x="1541" y="2398"/>
                    <a:pt x="1899" y="2168"/>
                    <a:pt x="1920" y="1756"/>
                  </a:cubicBezTo>
                  <a:cubicBezTo>
                    <a:pt x="1978" y="913"/>
                    <a:pt x="698" y="1087"/>
                    <a:pt x="727" y="615"/>
                  </a:cubicBezTo>
                  <a:cubicBezTo>
                    <a:pt x="734" y="482"/>
                    <a:pt x="857" y="410"/>
                    <a:pt x="1039" y="410"/>
                  </a:cubicBezTo>
                  <a:cubicBezTo>
                    <a:pt x="1056" y="410"/>
                    <a:pt x="1073" y="410"/>
                    <a:pt x="1091" y="411"/>
                  </a:cubicBezTo>
                  <a:cubicBezTo>
                    <a:pt x="1338" y="440"/>
                    <a:pt x="1578" y="535"/>
                    <a:pt x="1781" y="680"/>
                  </a:cubicBezTo>
                  <a:lnTo>
                    <a:pt x="1992" y="302"/>
                  </a:lnTo>
                  <a:cubicBezTo>
                    <a:pt x="1745" y="128"/>
                    <a:pt x="1454" y="19"/>
                    <a:pt x="1149" y="4"/>
                  </a:cubicBezTo>
                  <a:cubicBezTo>
                    <a:pt x="1114" y="2"/>
                    <a:pt x="1080" y="1"/>
                    <a:pt x="10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536;p24"/>
            <p:cNvSpPr/>
            <p:nvPr/>
          </p:nvSpPr>
          <p:spPr>
            <a:xfrm rot="2395462">
              <a:off x="1479113" y="4860649"/>
              <a:ext cx="116146" cy="114093"/>
            </a:xfrm>
            <a:custGeom>
              <a:avLst/>
              <a:gdLst/>
              <a:ahLst/>
              <a:cxnLst/>
              <a:rect l="l" t="t" r="r" b="b"/>
              <a:pathLst>
                <a:path w="4792" h="4707" extrusionOk="0">
                  <a:moveTo>
                    <a:pt x="2790" y="1"/>
                  </a:moveTo>
                  <a:cubicBezTo>
                    <a:pt x="2604" y="1"/>
                    <a:pt x="2417" y="19"/>
                    <a:pt x="2233" y="56"/>
                  </a:cubicBezTo>
                  <a:cubicBezTo>
                    <a:pt x="851" y="340"/>
                    <a:pt x="1" y="1547"/>
                    <a:pt x="263" y="2848"/>
                  </a:cubicBezTo>
                  <a:cubicBezTo>
                    <a:pt x="495" y="3967"/>
                    <a:pt x="1457" y="4706"/>
                    <a:pt x="2588" y="4706"/>
                  </a:cubicBezTo>
                  <a:cubicBezTo>
                    <a:pt x="2764" y="4706"/>
                    <a:pt x="2945" y="4688"/>
                    <a:pt x="3127" y="4651"/>
                  </a:cubicBezTo>
                  <a:cubicBezTo>
                    <a:pt x="3767" y="4505"/>
                    <a:pt x="4348" y="4171"/>
                    <a:pt x="4792" y="3691"/>
                  </a:cubicBezTo>
                  <a:lnTo>
                    <a:pt x="4443" y="1997"/>
                  </a:lnTo>
                  <a:lnTo>
                    <a:pt x="3687" y="2150"/>
                  </a:lnTo>
                  <a:lnTo>
                    <a:pt x="3941" y="3379"/>
                  </a:lnTo>
                  <a:cubicBezTo>
                    <a:pt x="3679" y="3611"/>
                    <a:pt x="3367" y="3779"/>
                    <a:pt x="3025" y="3866"/>
                  </a:cubicBezTo>
                  <a:cubicBezTo>
                    <a:pt x="2909" y="3890"/>
                    <a:pt x="2793" y="3902"/>
                    <a:pt x="2679" y="3902"/>
                  </a:cubicBezTo>
                  <a:cubicBezTo>
                    <a:pt x="1943" y="3902"/>
                    <a:pt x="1301" y="3409"/>
                    <a:pt x="1150" y="2666"/>
                  </a:cubicBezTo>
                  <a:cubicBezTo>
                    <a:pt x="968" y="1801"/>
                    <a:pt x="1520" y="1009"/>
                    <a:pt x="2393" y="827"/>
                  </a:cubicBezTo>
                  <a:cubicBezTo>
                    <a:pt x="2517" y="802"/>
                    <a:pt x="2642" y="790"/>
                    <a:pt x="2768" y="790"/>
                  </a:cubicBezTo>
                  <a:cubicBezTo>
                    <a:pt x="3119" y="790"/>
                    <a:pt x="3468" y="887"/>
                    <a:pt x="3774" y="1074"/>
                  </a:cubicBezTo>
                  <a:lnTo>
                    <a:pt x="4137" y="340"/>
                  </a:lnTo>
                  <a:cubicBezTo>
                    <a:pt x="3722" y="116"/>
                    <a:pt x="3257" y="1"/>
                    <a:pt x="27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537;p24"/>
            <p:cNvSpPr/>
            <p:nvPr/>
          </p:nvSpPr>
          <p:spPr>
            <a:xfrm rot="-1430212">
              <a:off x="-221933" y="4041309"/>
              <a:ext cx="428163" cy="321642"/>
            </a:xfrm>
            <a:custGeom>
              <a:avLst/>
              <a:gdLst/>
              <a:ahLst/>
              <a:cxnLst/>
              <a:rect l="l" t="t" r="r" b="b"/>
              <a:pathLst>
                <a:path w="3476" h="2611" extrusionOk="0">
                  <a:moveTo>
                    <a:pt x="1934" y="1"/>
                  </a:moveTo>
                  <a:lnTo>
                    <a:pt x="1" y="2240"/>
                  </a:lnTo>
                  <a:lnTo>
                    <a:pt x="430" y="2610"/>
                  </a:lnTo>
                  <a:lnTo>
                    <a:pt x="1193" y="1724"/>
                  </a:lnTo>
                  <a:lnTo>
                    <a:pt x="2203" y="2596"/>
                  </a:lnTo>
                  <a:lnTo>
                    <a:pt x="2530" y="2225"/>
                  </a:lnTo>
                  <a:lnTo>
                    <a:pt x="1513" y="1353"/>
                  </a:lnTo>
                  <a:lnTo>
                    <a:pt x="2036" y="749"/>
                  </a:lnTo>
                  <a:lnTo>
                    <a:pt x="3148" y="1709"/>
                  </a:lnTo>
                  <a:lnTo>
                    <a:pt x="3476" y="1338"/>
                  </a:lnTo>
                  <a:lnTo>
                    <a:pt x="193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accent1"/>
        </a:solidFill>
        <a:effectLst/>
      </p:bgPr>
    </p:bg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" name="Google Shape;47;p3"/>
          <p:cNvGrpSpPr/>
          <p:nvPr/>
        </p:nvGrpSpPr>
        <p:grpSpPr>
          <a:xfrm>
            <a:off x="-1225602" y="-139846"/>
            <a:ext cx="11595275" cy="5423183"/>
            <a:chOff x="-205240" y="-139846"/>
            <a:chExt cx="11595275" cy="5423183"/>
          </a:xfrm>
        </p:grpSpPr>
        <p:grpSp>
          <p:nvGrpSpPr>
            <p:cNvPr id="48" name="Google Shape;48;p3"/>
            <p:cNvGrpSpPr/>
            <p:nvPr/>
          </p:nvGrpSpPr>
          <p:grpSpPr>
            <a:xfrm>
              <a:off x="-205240" y="-139846"/>
              <a:ext cx="5797693" cy="5423183"/>
              <a:chOff x="-6225360" y="-202014"/>
              <a:chExt cx="6931723" cy="6483958"/>
            </a:xfrm>
          </p:grpSpPr>
          <p:sp>
            <p:nvSpPr>
              <p:cNvPr id="49" name="Google Shape;49;p3"/>
              <p:cNvSpPr/>
              <p:nvPr/>
            </p:nvSpPr>
            <p:spPr>
              <a:xfrm>
                <a:off x="-2588204" y="2254292"/>
                <a:ext cx="589642" cy="675490"/>
              </a:xfrm>
              <a:custGeom>
                <a:avLst/>
                <a:gdLst/>
                <a:ahLst/>
                <a:cxnLst/>
                <a:rect l="l" t="t" r="r" b="b"/>
                <a:pathLst>
                  <a:path w="6944" h="7955" extrusionOk="0">
                    <a:moveTo>
                      <a:pt x="5678" y="1520"/>
                    </a:moveTo>
                    <a:lnTo>
                      <a:pt x="5402" y="4574"/>
                    </a:lnTo>
                    <a:lnTo>
                      <a:pt x="3301" y="3469"/>
                    </a:lnTo>
                    <a:lnTo>
                      <a:pt x="5678" y="1520"/>
                    </a:lnTo>
                    <a:close/>
                    <a:moveTo>
                      <a:pt x="5758" y="1"/>
                    </a:moveTo>
                    <a:lnTo>
                      <a:pt x="1" y="4595"/>
                    </a:lnTo>
                    <a:lnTo>
                      <a:pt x="1186" y="5221"/>
                    </a:lnTo>
                    <a:lnTo>
                      <a:pt x="2385" y="4239"/>
                    </a:lnTo>
                    <a:lnTo>
                      <a:pt x="5293" y="5766"/>
                    </a:lnTo>
                    <a:lnTo>
                      <a:pt x="5155" y="7307"/>
                    </a:lnTo>
                    <a:lnTo>
                      <a:pt x="6383" y="7954"/>
                    </a:lnTo>
                    <a:lnTo>
                      <a:pt x="6943" y="626"/>
                    </a:lnTo>
                    <a:lnTo>
                      <a:pt x="5758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50;p3"/>
              <p:cNvSpPr/>
              <p:nvPr/>
            </p:nvSpPr>
            <p:spPr>
              <a:xfrm>
                <a:off x="-6003428" y="-2"/>
                <a:ext cx="573006" cy="674225"/>
              </a:xfrm>
              <a:custGeom>
                <a:avLst/>
                <a:gdLst/>
                <a:ahLst/>
                <a:cxnLst/>
                <a:rect l="l" t="t" r="r" b="b"/>
                <a:pathLst>
                  <a:path w="6748" h="7940" extrusionOk="0">
                    <a:moveTo>
                      <a:pt x="1171" y="1542"/>
                    </a:moveTo>
                    <a:lnTo>
                      <a:pt x="3454" y="3592"/>
                    </a:lnTo>
                    <a:lnTo>
                      <a:pt x="1317" y="4617"/>
                    </a:lnTo>
                    <a:lnTo>
                      <a:pt x="1171" y="1542"/>
                    </a:lnTo>
                    <a:close/>
                    <a:moveTo>
                      <a:pt x="1208" y="1"/>
                    </a:moveTo>
                    <a:lnTo>
                      <a:pt x="1" y="575"/>
                    </a:lnTo>
                    <a:lnTo>
                      <a:pt x="248" y="7939"/>
                    </a:lnTo>
                    <a:lnTo>
                      <a:pt x="1455" y="7357"/>
                    </a:lnTo>
                    <a:lnTo>
                      <a:pt x="1375" y="5816"/>
                    </a:lnTo>
                    <a:lnTo>
                      <a:pt x="4348" y="4391"/>
                    </a:lnTo>
                    <a:lnTo>
                      <a:pt x="5497" y="5424"/>
                    </a:lnTo>
                    <a:lnTo>
                      <a:pt x="6747" y="4820"/>
                    </a:lnTo>
                    <a:lnTo>
                      <a:pt x="1208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51;p3"/>
              <p:cNvSpPr/>
              <p:nvPr/>
            </p:nvSpPr>
            <p:spPr>
              <a:xfrm>
                <a:off x="-4225427" y="4656606"/>
                <a:ext cx="589557" cy="593973"/>
              </a:xfrm>
              <a:custGeom>
                <a:avLst/>
                <a:gdLst/>
                <a:ahLst/>
                <a:cxnLst/>
                <a:rect l="l" t="t" r="r" b="b"/>
                <a:pathLst>
                  <a:path w="6943" h="6995" extrusionOk="0">
                    <a:moveTo>
                      <a:pt x="5678" y="1520"/>
                    </a:moveTo>
                    <a:lnTo>
                      <a:pt x="5394" y="4573"/>
                    </a:lnTo>
                    <a:lnTo>
                      <a:pt x="3301" y="3468"/>
                    </a:lnTo>
                    <a:lnTo>
                      <a:pt x="5678" y="1520"/>
                    </a:lnTo>
                    <a:close/>
                    <a:moveTo>
                      <a:pt x="5758" y="1"/>
                    </a:moveTo>
                    <a:lnTo>
                      <a:pt x="0" y="4595"/>
                    </a:lnTo>
                    <a:lnTo>
                      <a:pt x="1185" y="5220"/>
                    </a:lnTo>
                    <a:lnTo>
                      <a:pt x="2378" y="4232"/>
                    </a:lnTo>
                    <a:lnTo>
                      <a:pt x="5293" y="5766"/>
                    </a:lnTo>
                    <a:lnTo>
                      <a:pt x="5184" y="6994"/>
                    </a:lnTo>
                    <a:lnTo>
                      <a:pt x="6456" y="6994"/>
                    </a:lnTo>
                    <a:lnTo>
                      <a:pt x="6943" y="626"/>
                    </a:lnTo>
                    <a:lnTo>
                      <a:pt x="5758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52;p3"/>
              <p:cNvSpPr/>
              <p:nvPr/>
            </p:nvSpPr>
            <p:spPr>
              <a:xfrm>
                <a:off x="-6156854" y="3496924"/>
                <a:ext cx="576573" cy="662507"/>
              </a:xfrm>
              <a:custGeom>
                <a:avLst/>
                <a:gdLst/>
                <a:ahLst/>
                <a:cxnLst/>
                <a:rect l="l" t="t" r="r" b="b"/>
                <a:pathLst>
                  <a:path w="6790" h="7802" extrusionOk="0">
                    <a:moveTo>
                      <a:pt x="1570" y="1535"/>
                    </a:moveTo>
                    <a:lnTo>
                      <a:pt x="3635" y="3803"/>
                    </a:lnTo>
                    <a:lnTo>
                      <a:pt x="1403" y="4603"/>
                    </a:lnTo>
                    <a:lnTo>
                      <a:pt x="1403" y="4603"/>
                    </a:lnTo>
                    <a:lnTo>
                      <a:pt x="1570" y="1535"/>
                    </a:lnTo>
                    <a:close/>
                    <a:moveTo>
                      <a:pt x="1767" y="1"/>
                    </a:moveTo>
                    <a:lnTo>
                      <a:pt x="509" y="459"/>
                    </a:lnTo>
                    <a:lnTo>
                      <a:pt x="0" y="7801"/>
                    </a:lnTo>
                    <a:lnTo>
                      <a:pt x="1258" y="7350"/>
                    </a:lnTo>
                    <a:lnTo>
                      <a:pt x="1338" y="5802"/>
                    </a:lnTo>
                    <a:lnTo>
                      <a:pt x="4442" y="4690"/>
                    </a:lnTo>
                    <a:lnTo>
                      <a:pt x="5489" y="5831"/>
                    </a:lnTo>
                    <a:lnTo>
                      <a:pt x="6790" y="5366"/>
                    </a:lnTo>
                    <a:lnTo>
                      <a:pt x="1767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53;p3"/>
              <p:cNvSpPr/>
              <p:nvPr/>
            </p:nvSpPr>
            <p:spPr>
              <a:xfrm>
                <a:off x="-159758" y="3751242"/>
                <a:ext cx="576650" cy="662498"/>
              </a:xfrm>
              <a:custGeom>
                <a:avLst/>
                <a:gdLst/>
                <a:ahLst/>
                <a:cxnLst/>
                <a:rect l="l" t="t" r="r" b="b"/>
                <a:pathLst>
                  <a:path w="6791" h="7802" extrusionOk="0">
                    <a:moveTo>
                      <a:pt x="1571" y="1535"/>
                    </a:moveTo>
                    <a:lnTo>
                      <a:pt x="3635" y="3803"/>
                    </a:lnTo>
                    <a:lnTo>
                      <a:pt x="1404" y="4603"/>
                    </a:lnTo>
                    <a:lnTo>
                      <a:pt x="1404" y="4603"/>
                    </a:lnTo>
                    <a:lnTo>
                      <a:pt x="1571" y="1535"/>
                    </a:lnTo>
                    <a:close/>
                    <a:moveTo>
                      <a:pt x="1767" y="1"/>
                    </a:moveTo>
                    <a:lnTo>
                      <a:pt x="502" y="459"/>
                    </a:lnTo>
                    <a:lnTo>
                      <a:pt x="1" y="7801"/>
                    </a:lnTo>
                    <a:lnTo>
                      <a:pt x="1258" y="7351"/>
                    </a:lnTo>
                    <a:lnTo>
                      <a:pt x="1338" y="5802"/>
                    </a:lnTo>
                    <a:lnTo>
                      <a:pt x="4442" y="4690"/>
                    </a:lnTo>
                    <a:lnTo>
                      <a:pt x="5482" y="5831"/>
                    </a:lnTo>
                    <a:lnTo>
                      <a:pt x="6790" y="5366"/>
                    </a:lnTo>
                    <a:lnTo>
                      <a:pt x="1767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54;p3"/>
              <p:cNvSpPr/>
              <p:nvPr/>
            </p:nvSpPr>
            <p:spPr>
              <a:xfrm>
                <a:off x="-5107513" y="2049986"/>
                <a:ext cx="692057" cy="665903"/>
              </a:xfrm>
              <a:custGeom>
                <a:avLst/>
                <a:gdLst/>
                <a:ahLst/>
                <a:cxnLst/>
                <a:rect l="l" t="t" r="r" b="b"/>
                <a:pathLst>
                  <a:path w="8150" h="7842" extrusionOk="0">
                    <a:moveTo>
                      <a:pt x="3746" y="1296"/>
                    </a:moveTo>
                    <a:cubicBezTo>
                      <a:pt x="3960" y="1296"/>
                      <a:pt x="4152" y="1389"/>
                      <a:pt x="4304" y="1575"/>
                    </a:cubicBezTo>
                    <a:cubicBezTo>
                      <a:pt x="4646" y="1982"/>
                      <a:pt x="4529" y="2476"/>
                      <a:pt x="4013" y="2898"/>
                    </a:cubicBezTo>
                    <a:lnTo>
                      <a:pt x="2748" y="3945"/>
                    </a:lnTo>
                    <a:lnTo>
                      <a:pt x="1709" y="2680"/>
                    </a:lnTo>
                    <a:lnTo>
                      <a:pt x="2974" y="1640"/>
                    </a:lnTo>
                    <a:cubicBezTo>
                      <a:pt x="3241" y="1411"/>
                      <a:pt x="3507" y="1296"/>
                      <a:pt x="3746" y="1296"/>
                    </a:cubicBezTo>
                    <a:close/>
                    <a:moveTo>
                      <a:pt x="5681" y="3301"/>
                    </a:moveTo>
                    <a:cubicBezTo>
                      <a:pt x="5914" y="3301"/>
                      <a:pt x="6118" y="3397"/>
                      <a:pt x="6274" y="3589"/>
                    </a:cubicBezTo>
                    <a:lnTo>
                      <a:pt x="6274" y="3581"/>
                    </a:lnTo>
                    <a:lnTo>
                      <a:pt x="6274" y="3581"/>
                    </a:lnTo>
                    <a:cubicBezTo>
                      <a:pt x="6645" y="4032"/>
                      <a:pt x="6478" y="4606"/>
                      <a:pt x="5838" y="5115"/>
                    </a:cubicBezTo>
                    <a:lnTo>
                      <a:pt x="4580" y="6162"/>
                    </a:lnTo>
                    <a:lnTo>
                      <a:pt x="3446" y="4781"/>
                    </a:lnTo>
                    <a:lnTo>
                      <a:pt x="4711" y="3741"/>
                    </a:lnTo>
                    <a:cubicBezTo>
                      <a:pt x="5057" y="3448"/>
                      <a:pt x="5391" y="3301"/>
                      <a:pt x="5681" y="3301"/>
                    </a:cubicBezTo>
                    <a:close/>
                    <a:moveTo>
                      <a:pt x="4016" y="1"/>
                    </a:moveTo>
                    <a:cubicBezTo>
                      <a:pt x="3496" y="1"/>
                      <a:pt x="2907" y="245"/>
                      <a:pt x="2312" y="732"/>
                    </a:cubicBezTo>
                    <a:lnTo>
                      <a:pt x="0" y="2643"/>
                    </a:lnTo>
                    <a:lnTo>
                      <a:pt x="4289" y="7841"/>
                    </a:lnTo>
                    <a:lnTo>
                      <a:pt x="6667" y="5878"/>
                    </a:lnTo>
                    <a:cubicBezTo>
                      <a:pt x="7859" y="4904"/>
                      <a:pt x="8150" y="3748"/>
                      <a:pt x="7408" y="2862"/>
                    </a:cubicBezTo>
                    <a:cubicBezTo>
                      <a:pt x="7054" y="2431"/>
                      <a:pt x="6599" y="2206"/>
                      <a:pt x="6113" y="2206"/>
                    </a:cubicBezTo>
                    <a:cubicBezTo>
                      <a:pt x="5821" y="2206"/>
                      <a:pt x="5518" y="2288"/>
                      <a:pt x="5220" y="2454"/>
                    </a:cubicBezTo>
                    <a:cubicBezTo>
                      <a:pt x="5671" y="1851"/>
                      <a:pt x="5656" y="1131"/>
                      <a:pt x="5176" y="557"/>
                    </a:cubicBezTo>
                    <a:cubicBezTo>
                      <a:pt x="4869" y="185"/>
                      <a:pt x="4469" y="1"/>
                      <a:pt x="401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55;p3"/>
              <p:cNvSpPr/>
              <p:nvPr/>
            </p:nvSpPr>
            <p:spPr>
              <a:xfrm>
                <a:off x="-3003076" y="143890"/>
                <a:ext cx="632871" cy="662677"/>
              </a:xfrm>
              <a:custGeom>
                <a:avLst/>
                <a:gdLst/>
                <a:ahLst/>
                <a:cxnLst/>
                <a:rect l="l" t="t" r="r" b="b"/>
                <a:pathLst>
                  <a:path w="7453" h="7804" extrusionOk="0">
                    <a:moveTo>
                      <a:pt x="3621" y="1571"/>
                    </a:moveTo>
                    <a:lnTo>
                      <a:pt x="5097" y="2291"/>
                    </a:lnTo>
                    <a:cubicBezTo>
                      <a:pt x="5693" y="2574"/>
                      <a:pt x="5933" y="3018"/>
                      <a:pt x="5707" y="3476"/>
                    </a:cubicBezTo>
                    <a:cubicBezTo>
                      <a:pt x="5563" y="3775"/>
                      <a:pt x="5316" y="3924"/>
                      <a:pt x="5005" y="3924"/>
                    </a:cubicBezTo>
                    <a:cubicBezTo>
                      <a:pt x="4817" y="3924"/>
                      <a:pt x="4605" y="3869"/>
                      <a:pt x="4377" y="3759"/>
                    </a:cubicBezTo>
                    <a:lnTo>
                      <a:pt x="2901" y="3047"/>
                    </a:lnTo>
                    <a:lnTo>
                      <a:pt x="3621" y="1571"/>
                    </a:lnTo>
                    <a:close/>
                    <a:moveTo>
                      <a:pt x="2429" y="4021"/>
                    </a:moveTo>
                    <a:lnTo>
                      <a:pt x="3904" y="4741"/>
                    </a:lnTo>
                    <a:cubicBezTo>
                      <a:pt x="4639" y="5090"/>
                      <a:pt x="4937" y="5613"/>
                      <a:pt x="4697" y="6100"/>
                    </a:cubicBezTo>
                    <a:cubicBezTo>
                      <a:pt x="4546" y="6411"/>
                      <a:pt x="4277" y="6568"/>
                      <a:pt x="3929" y="6568"/>
                    </a:cubicBezTo>
                    <a:cubicBezTo>
                      <a:pt x="3691" y="6568"/>
                      <a:pt x="3417" y="6495"/>
                      <a:pt x="3119" y="6347"/>
                    </a:cubicBezTo>
                    <a:lnTo>
                      <a:pt x="1651" y="5628"/>
                    </a:lnTo>
                    <a:lnTo>
                      <a:pt x="2429" y="4021"/>
                    </a:lnTo>
                    <a:close/>
                    <a:moveTo>
                      <a:pt x="2952" y="1"/>
                    </a:moveTo>
                    <a:lnTo>
                      <a:pt x="1" y="6064"/>
                    </a:lnTo>
                    <a:lnTo>
                      <a:pt x="2770" y="7416"/>
                    </a:lnTo>
                    <a:cubicBezTo>
                      <a:pt x="3304" y="7676"/>
                      <a:pt x="3804" y="7803"/>
                      <a:pt x="4246" y="7803"/>
                    </a:cubicBezTo>
                    <a:cubicBezTo>
                      <a:pt x="4956" y="7803"/>
                      <a:pt x="5518" y="7475"/>
                      <a:pt x="5831" y="6834"/>
                    </a:cubicBezTo>
                    <a:cubicBezTo>
                      <a:pt x="6216" y="6027"/>
                      <a:pt x="6020" y="5213"/>
                      <a:pt x="5286" y="4675"/>
                    </a:cubicBezTo>
                    <a:lnTo>
                      <a:pt x="5286" y="4675"/>
                    </a:lnTo>
                    <a:cubicBezTo>
                      <a:pt x="5409" y="4701"/>
                      <a:pt x="5529" y="4713"/>
                      <a:pt x="5646" y="4713"/>
                    </a:cubicBezTo>
                    <a:cubicBezTo>
                      <a:pt x="6228" y="4713"/>
                      <a:pt x="6722" y="4403"/>
                      <a:pt x="6994" y="3847"/>
                    </a:cubicBezTo>
                    <a:cubicBezTo>
                      <a:pt x="7452" y="2909"/>
                      <a:pt x="6936" y="1942"/>
                      <a:pt x="5642" y="1317"/>
                    </a:cubicBezTo>
                    <a:lnTo>
                      <a:pt x="2952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56;p3"/>
              <p:cNvSpPr/>
              <p:nvPr/>
            </p:nvSpPr>
            <p:spPr>
              <a:xfrm>
                <a:off x="-1152993" y="3562393"/>
                <a:ext cx="609342" cy="652139"/>
              </a:xfrm>
              <a:custGeom>
                <a:avLst/>
                <a:gdLst/>
                <a:ahLst/>
                <a:cxnLst/>
                <a:rect l="l" t="t" r="r" b="b"/>
                <a:pathLst>
                  <a:path w="7176" h="7680" extrusionOk="0">
                    <a:moveTo>
                      <a:pt x="3257" y="1505"/>
                    </a:moveTo>
                    <a:lnTo>
                      <a:pt x="4784" y="2101"/>
                    </a:lnTo>
                    <a:cubicBezTo>
                      <a:pt x="5402" y="2341"/>
                      <a:pt x="5671" y="2763"/>
                      <a:pt x="5482" y="3243"/>
                    </a:cubicBezTo>
                    <a:cubicBezTo>
                      <a:pt x="5354" y="3577"/>
                      <a:pt x="5091" y="3745"/>
                      <a:pt x="4740" y="3745"/>
                    </a:cubicBezTo>
                    <a:cubicBezTo>
                      <a:pt x="4572" y="3745"/>
                      <a:pt x="4384" y="3706"/>
                      <a:pt x="4181" y="3628"/>
                    </a:cubicBezTo>
                    <a:lnTo>
                      <a:pt x="2661" y="3032"/>
                    </a:lnTo>
                    <a:lnTo>
                      <a:pt x="3257" y="1505"/>
                    </a:lnTo>
                    <a:close/>
                    <a:moveTo>
                      <a:pt x="2262" y="4042"/>
                    </a:moveTo>
                    <a:lnTo>
                      <a:pt x="3788" y="4638"/>
                    </a:lnTo>
                    <a:cubicBezTo>
                      <a:pt x="4551" y="4929"/>
                      <a:pt x="4886" y="5424"/>
                      <a:pt x="4682" y="5940"/>
                    </a:cubicBezTo>
                    <a:cubicBezTo>
                      <a:pt x="4546" y="6287"/>
                      <a:pt x="4258" y="6465"/>
                      <a:pt x="3866" y="6465"/>
                    </a:cubicBezTo>
                    <a:cubicBezTo>
                      <a:pt x="3651" y="6465"/>
                      <a:pt x="3404" y="6411"/>
                      <a:pt x="3134" y="6303"/>
                    </a:cubicBezTo>
                    <a:lnTo>
                      <a:pt x="1607" y="5700"/>
                    </a:lnTo>
                    <a:lnTo>
                      <a:pt x="2262" y="4042"/>
                    </a:lnTo>
                    <a:close/>
                    <a:moveTo>
                      <a:pt x="2465" y="0"/>
                    </a:moveTo>
                    <a:lnTo>
                      <a:pt x="1" y="6274"/>
                    </a:lnTo>
                    <a:lnTo>
                      <a:pt x="2872" y="7401"/>
                    </a:lnTo>
                    <a:cubicBezTo>
                      <a:pt x="3345" y="7588"/>
                      <a:pt x="3786" y="7679"/>
                      <a:pt x="4181" y="7679"/>
                    </a:cubicBezTo>
                    <a:cubicBezTo>
                      <a:pt x="4982" y="7679"/>
                      <a:pt x="5590" y="7303"/>
                      <a:pt x="5867" y="6587"/>
                    </a:cubicBezTo>
                    <a:cubicBezTo>
                      <a:pt x="6194" y="5751"/>
                      <a:pt x="5933" y="4951"/>
                      <a:pt x="5155" y="4471"/>
                    </a:cubicBezTo>
                    <a:lnTo>
                      <a:pt x="5155" y="4471"/>
                    </a:lnTo>
                    <a:cubicBezTo>
                      <a:pt x="5233" y="4481"/>
                      <a:pt x="5309" y="4486"/>
                      <a:pt x="5384" y="4486"/>
                    </a:cubicBezTo>
                    <a:cubicBezTo>
                      <a:pt x="6035" y="4486"/>
                      <a:pt x="6557" y="4124"/>
                      <a:pt x="6798" y="3504"/>
                    </a:cubicBezTo>
                    <a:cubicBezTo>
                      <a:pt x="7176" y="2538"/>
                      <a:pt x="6587" y="1614"/>
                      <a:pt x="5257" y="1091"/>
                    </a:cubicBezTo>
                    <a:lnTo>
                      <a:pt x="2465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57;p3"/>
              <p:cNvSpPr/>
              <p:nvPr/>
            </p:nvSpPr>
            <p:spPr>
              <a:xfrm>
                <a:off x="-4532639" y="801293"/>
                <a:ext cx="636523" cy="585829"/>
              </a:xfrm>
              <a:custGeom>
                <a:avLst/>
                <a:gdLst/>
                <a:ahLst/>
                <a:cxnLst/>
                <a:rect l="l" t="t" r="r" b="b"/>
                <a:pathLst>
                  <a:path w="7496" h="6899" extrusionOk="0">
                    <a:moveTo>
                      <a:pt x="3870" y="0"/>
                    </a:moveTo>
                    <a:cubicBezTo>
                      <a:pt x="2751" y="0"/>
                      <a:pt x="1691" y="541"/>
                      <a:pt x="1047" y="1556"/>
                    </a:cubicBezTo>
                    <a:cubicBezTo>
                      <a:pt x="1" y="3192"/>
                      <a:pt x="480" y="5279"/>
                      <a:pt x="2152" y="6347"/>
                    </a:cubicBezTo>
                    <a:cubicBezTo>
                      <a:pt x="2728" y="6714"/>
                      <a:pt x="3433" y="6899"/>
                      <a:pt x="4133" y="6899"/>
                    </a:cubicBezTo>
                    <a:cubicBezTo>
                      <a:pt x="4432" y="6899"/>
                      <a:pt x="4730" y="6865"/>
                      <a:pt x="5017" y="6798"/>
                    </a:cubicBezTo>
                    <a:lnTo>
                      <a:pt x="4835" y="5678"/>
                    </a:lnTo>
                    <a:cubicBezTo>
                      <a:pt x="4646" y="5716"/>
                      <a:pt x="4454" y="5735"/>
                      <a:pt x="4262" y="5735"/>
                    </a:cubicBezTo>
                    <a:cubicBezTo>
                      <a:pt x="3758" y="5735"/>
                      <a:pt x="3262" y="5606"/>
                      <a:pt x="2872" y="5358"/>
                    </a:cubicBezTo>
                    <a:cubicBezTo>
                      <a:pt x="1796" y="4704"/>
                      <a:pt x="1469" y="3294"/>
                      <a:pt x="2145" y="2233"/>
                    </a:cubicBezTo>
                    <a:cubicBezTo>
                      <a:pt x="2573" y="1565"/>
                      <a:pt x="3299" y="1200"/>
                      <a:pt x="4038" y="1200"/>
                    </a:cubicBezTo>
                    <a:cubicBezTo>
                      <a:pt x="4465" y="1200"/>
                      <a:pt x="4897" y="1322"/>
                      <a:pt x="5278" y="1578"/>
                    </a:cubicBezTo>
                    <a:cubicBezTo>
                      <a:pt x="5845" y="1942"/>
                      <a:pt x="6238" y="2589"/>
                      <a:pt x="6354" y="3308"/>
                    </a:cubicBezTo>
                    <a:lnTo>
                      <a:pt x="7496" y="2916"/>
                    </a:lnTo>
                    <a:cubicBezTo>
                      <a:pt x="7278" y="1964"/>
                      <a:pt x="6696" y="1135"/>
                      <a:pt x="5882" y="604"/>
                    </a:cubicBezTo>
                    <a:cubicBezTo>
                      <a:pt x="5242" y="197"/>
                      <a:pt x="4545" y="0"/>
                      <a:pt x="387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58;p3"/>
              <p:cNvSpPr/>
              <p:nvPr/>
            </p:nvSpPr>
            <p:spPr>
              <a:xfrm>
                <a:off x="81651" y="693232"/>
                <a:ext cx="624711" cy="595841"/>
              </a:xfrm>
              <a:custGeom>
                <a:avLst/>
                <a:gdLst/>
                <a:ahLst/>
                <a:cxnLst/>
                <a:rect l="l" t="t" r="r" b="b"/>
                <a:pathLst>
                  <a:path w="7357" h="7017" extrusionOk="0">
                    <a:moveTo>
                      <a:pt x="4115" y="0"/>
                    </a:moveTo>
                    <a:cubicBezTo>
                      <a:pt x="3141" y="0"/>
                      <a:pt x="2203" y="378"/>
                      <a:pt x="1505" y="1061"/>
                    </a:cubicBezTo>
                    <a:cubicBezTo>
                      <a:pt x="73" y="2472"/>
                      <a:pt x="0" y="4609"/>
                      <a:pt x="1359" y="5983"/>
                    </a:cubicBezTo>
                    <a:cubicBezTo>
                      <a:pt x="2035" y="6673"/>
                      <a:pt x="2904" y="7016"/>
                      <a:pt x="3780" y="7016"/>
                    </a:cubicBezTo>
                    <a:cubicBezTo>
                      <a:pt x="4668" y="7016"/>
                      <a:pt x="5564" y="6664"/>
                      <a:pt x="6274" y="5961"/>
                    </a:cubicBezTo>
                    <a:cubicBezTo>
                      <a:pt x="6964" y="5278"/>
                      <a:pt x="7357" y="4260"/>
                      <a:pt x="7357" y="3271"/>
                    </a:cubicBezTo>
                    <a:lnTo>
                      <a:pt x="6216" y="3199"/>
                    </a:lnTo>
                    <a:cubicBezTo>
                      <a:pt x="6201" y="3904"/>
                      <a:pt x="5925" y="4594"/>
                      <a:pt x="5474" y="5052"/>
                    </a:cubicBezTo>
                    <a:cubicBezTo>
                      <a:pt x="5034" y="5481"/>
                      <a:pt x="4464" y="5696"/>
                      <a:pt x="3895" y="5696"/>
                    </a:cubicBezTo>
                    <a:cubicBezTo>
                      <a:pt x="3317" y="5696"/>
                      <a:pt x="2741" y="5474"/>
                      <a:pt x="2305" y="5031"/>
                    </a:cubicBezTo>
                    <a:cubicBezTo>
                      <a:pt x="1432" y="4151"/>
                      <a:pt x="1439" y="2733"/>
                      <a:pt x="2326" y="1861"/>
                    </a:cubicBezTo>
                    <a:cubicBezTo>
                      <a:pt x="2762" y="1432"/>
                      <a:pt x="3408" y="1194"/>
                      <a:pt x="4071" y="1194"/>
                    </a:cubicBezTo>
                    <a:cubicBezTo>
                      <a:pt x="4127" y="1194"/>
                      <a:pt x="4182" y="1196"/>
                      <a:pt x="4238" y="1200"/>
                    </a:cubicBezTo>
                    <a:lnTo>
                      <a:pt x="4115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59;p3"/>
              <p:cNvSpPr/>
              <p:nvPr/>
            </p:nvSpPr>
            <p:spPr>
              <a:xfrm>
                <a:off x="-3389108" y="2215619"/>
                <a:ext cx="685264" cy="655968"/>
              </a:xfrm>
              <a:custGeom>
                <a:avLst/>
                <a:gdLst/>
                <a:ahLst/>
                <a:cxnLst/>
                <a:rect l="l" t="t" r="r" b="b"/>
                <a:pathLst>
                  <a:path w="8070" h="7725" extrusionOk="0">
                    <a:moveTo>
                      <a:pt x="4061" y="1196"/>
                    </a:moveTo>
                    <a:cubicBezTo>
                      <a:pt x="4843" y="1196"/>
                      <a:pt x="5575" y="1626"/>
                      <a:pt x="5991" y="2432"/>
                    </a:cubicBezTo>
                    <a:cubicBezTo>
                      <a:pt x="6601" y="3603"/>
                      <a:pt x="6202" y="4831"/>
                      <a:pt x="5104" y="5406"/>
                    </a:cubicBezTo>
                    <a:lnTo>
                      <a:pt x="3737" y="6118"/>
                    </a:lnTo>
                    <a:lnTo>
                      <a:pt x="1673" y="2156"/>
                    </a:lnTo>
                    <a:lnTo>
                      <a:pt x="2996" y="1465"/>
                    </a:lnTo>
                    <a:cubicBezTo>
                      <a:pt x="3344" y="1284"/>
                      <a:pt x="3708" y="1196"/>
                      <a:pt x="4061" y="1196"/>
                    </a:cubicBezTo>
                    <a:close/>
                    <a:moveTo>
                      <a:pt x="4254" y="1"/>
                    </a:moveTo>
                    <a:cubicBezTo>
                      <a:pt x="3676" y="1"/>
                      <a:pt x="3074" y="148"/>
                      <a:pt x="2487" y="455"/>
                    </a:cubicBezTo>
                    <a:lnTo>
                      <a:pt x="1" y="1749"/>
                    </a:lnTo>
                    <a:lnTo>
                      <a:pt x="3119" y="7725"/>
                    </a:lnTo>
                    <a:lnTo>
                      <a:pt x="5562" y="6452"/>
                    </a:lnTo>
                    <a:cubicBezTo>
                      <a:pt x="7408" y="5486"/>
                      <a:pt x="8070" y="3552"/>
                      <a:pt x="7161" y="1814"/>
                    </a:cubicBezTo>
                    <a:cubicBezTo>
                      <a:pt x="6547" y="641"/>
                      <a:pt x="5455" y="1"/>
                      <a:pt x="425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60;p3"/>
              <p:cNvSpPr/>
              <p:nvPr/>
            </p:nvSpPr>
            <p:spPr>
              <a:xfrm>
                <a:off x="-1242492" y="96626"/>
                <a:ext cx="685255" cy="656554"/>
              </a:xfrm>
              <a:custGeom>
                <a:avLst/>
                <a:gdLst/>
                <a:ahLst/>
                <a:cxnLst/>
                <a:rect l="l" t="t" r="r" b="b"/>
                <a:pathLst>
                  <a:path w="8070" h="7732" extrusionOk="0">
                    <a:moveTo>
                      <a:pt x="4068" y="1198"/>
                    </a:moveTo>
                    <a:cubicBezTo>
                      <a:pt x="4848" y="1198"/>
                      <a:pt x="5579" y="1628"/>
                      <a:pt x="5998" y="2432"/>
                    </a:cubicBezTo>
                    <a:cubicBezTo>
                      <a:pt x="6609" y="3602"/>
                      <a:pt x="6202" y="4838"/>
                      <a:pt x="5104" y="5412"/>
                    </a:cubicBezTo>
                    <a:lnTo>
                      <a:pt x="3737" y="6125"/>
                    </a:lnTo>
                    <a:lnTo>
                      <a:pt x="1673" y="2163"/>
                    </a:lnTo>
                    <a:lnTo>
                      <a:pt x="2996" y="1472"/>
                    </a:lnTo>
                    <a:cubicBezTo>
                      <a:pt x="3346" y="1287"/>
                      <a:pt x="3712" y="1198"/>
                      <a:pt x="4068" y="1198"/>
                    </a:cubicBezTo>
                    <a:close/>
                    <a:moveTo>
                      <a:pt x="4251" y="0"/>
                    </a:moveTo>
                    <a:cubicBezTo>
                      <a:pt x="3673" y="0"/>
                      <a:pt x="3069" y="148"/>
                      <a:pt x="2480" y="454"/>
                    </a:cubicBezTo>
                    <a:lnTo>
                      <a:pt x="1" y="1748"/>
                    </a:lnTo>
                    <a:lnTo>
                      <a:pt x="3119" y="7731"/>
                    </a:lnTo>
                    <a:lnTo>
                      <a:pt x="5562" y="6459"/>
                    </a:lnTo>
                    <a:cubicBezTo>
                      <a:pt x="7401" y="5492"/>
                      <a:pt x="8070" y="3558"/>
                      <a:pt x="7161" y="1814"/>
                    </a:cubicBezTo>
                    <a:cubicBezTo>
                      <a:pt x="6547" y="640"/>
                      <a:pt x="5455" y="0"/>
                      <a:pt x="425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" name="Google Shape;61;p3"/>
              <p:cNvSpPr/>
              <p:nvPr/>
            </p:nvSpPr>
            <p:spPr>
              <a:xfrm>
                <a:off x="-3951323" y="-77983"/>
                <a:ext cx="661912" cy="641363"/>
              </a:xfrm>
              <a:custGeom>
                <a:avLst/>
                <a:gdLst/>
                <a:ahLst/>
                <a:cxnLst/>
                <a:rect l="l" t="t" r="r" b="b"/>
                <a:pathLst>
                  <a:path w="7795" h="7553" extrusionOk="0">
                    <a:moveTo>
                      <a:pt x="3178" y="1520"/>
                    </a:moveTo>
                    <a:lnTo>
                      <a:pt x="4581" y="2043"/>
                    </a:lnTo>
                    <a:cubicBezTo>
                      <a:pt x="5766" y="2487"/>
                      <a:pt x="6333" y="3686"/>
                      <a:pt x="5868" y="4922"/>
                    </a:cubicBezTo>
                    <a:cubicBezTo>
                      <a:pt x="5511" y="5864"/>
                      <a:pt x="4731" y="6396"/>
                      <a:pt x="3859" y="6396"/>
                    </a:cubicBezTo>
                    <a:cubicBezTo>
                      <a:pt x="3593" y="6396"/>
                      <a:pt x="3320" y="6347"/>
                      <a:pt x="3047" y="6245"/>
                    </a:cubicBezTo>
                    <a:lnTo>
                      <a:pt x="1608" y="5700"/>
                    </a:lnTo>
                    <a:lnTo>
                      <a:pt x="3178" y="1520"/>
                    </a:lnTo>
                    <a:close/>
                    <a:moveTo>
                      <a:pt x="2378" y="1"/>
                    </a:moveTo>
                    <a:lnTo>
                      <a:pt x="1" y="6311"/>
                    </a:lnTo>
                    <a:lnTo>
                      <a:pt x="2582" y="7285"/>
                    </a:lnTo>
                    <a:cubicBezTo>
                      <a:pt x="3067" y="7466"/>
                      <a:pt x="3547" y="7553"/>
                      <a:pt x="4007" y="7553"/>
                    </a:cubicBezTo>
                    <a:cubicBezTo>
                      <a:pt x="5393" y="7553"/>
                      <a:pt x="6585" y="6762"/>
                      <a:pt x="7103" y="5380"/>
                    </a:cubicBezTo>
                    <a:cubicBezTo>
                      <a:pt x="7794" y="3541"/>
                      <a:pt x="6914" y="1709"/>
                      <a:pt x="5003" y="982"/>
                    </a:cubicBezTo>
                    <a:lnTo>
                      <a:pt x="2378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" name="Google Shape;62;p3"/>
              <p:cNvSpPr/>
              <p:nvPr/>
            </p:nvSpPr>
            <p:spPr>
              <a:xfrm>
                <a:off x="-273373" y="1820975"/>
                <a:ext cx="697058" cy="662923"/>
              </a:xfrm>
              <a:custGeom>
                <a:avLst/>
                <a:gdLst/>
                <a:ahLst/>
                <a:cxnLst/>
                <a:rect l="l" t="t" r="r" b="b"/>
                <a:pathLst>
                  <a:path w="8209" h="7807" extrusionOk="0">
                    <a:moveTo>
                      <a:pt x="4130" y="1658"/>
                    </a:moveTo>
                    <a:lnTo>
                      <a:pt x="5381" y="2465"/>
                    </a:lnTo>
                    <a:cubicBezTo>
                      <a:pt x="6442" y="3148"/>
                      <a:pt x="6747" y="4442"/>
                      <a:pt x="6028" y="5555"/>
                    </a:cubicBezTo>
                    <a:cubicBezTo>
                      <a:pt x="5577" y="6254"/>
                      <a:pt x="4902" y="6615"/>
                      <a:pt x="4202" y="6615"/>
                    </a:cubicBezTo>
                    <a:cubicBezTo>
                      <a:pt x="3795" y="6615"/>
                      <a:pt x="3381" y="6494"/>
                      <a:pt x="2996" y="6245"/>
                    </a:cubicBezTo>
                    <a:lnTo>
                      <a:pt x="1702" y="5409"/>
                    </a:lnTo>
                    <a:lnTo>
                      <a:pt x="4130" y="1658"/>
                    </a:lnTo>
                    <a:close/>
                    <a:moveTo>
                      <a:pt x="3665" y="1"/>
                    </a:moveTo>
                    <a:lnTo>
                      <a:pt x="1" y="5664"/>
                    </a:lnTo>
                    <a:lnTo>
                      <a:pt x="2313" y="7161"/>
                    </a:lnTo>
                    <a:cubicBezTo>
                      <a:pt x="2989" y="7596"/>
                      <a:pt x="3703" y="7807"/>
                      <a:pt x="4386" y="7807"/>
                    </a:cubicBezTo>
                    <a:cubicBezTo>
                      <a:pt x="5474" y="7807"/>
                      <a:pt x="6484" y="7273"/>
                      <a:pt x="7140" y="6260"/>
                    </a:cubicBezTo>
                    <a:cubicBezTo>
                      <a:pt x="8208" y="4610"/>
                      <a:pt x="7729" y="2632"/>
                      <a:pt x="6020" y="1527"/>
                    </a:cubicBezTo>
                    <a:lnTo>
                      <a:pt x="3665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63;p3"/>
              <p:cNvSpPr/>
              <p:nvPr/>
            </p:nvSpPr>
            <p:spPr>
              <a:xfrm>
                <a:off x="-2786724" y="1257995"/>
                <a:ext cx="716173" cy="681018"/>
              </a:xfrm>
              <a:custGeom>
                <a:avLst/>
                <a:gdLst/>
                <a:ahLst/>
                <a:cxnLst/>
                <a:rect l="l" t="t" r="r" b="b"/>
                <a:pathLst>
                  <a:path w="8434" h="8020" extrusionOk="0">
                    <a:moveTo>
                      <a:pt x="3003" y="1"/>
                    </a:moveTo>
                    <a:lnTo>
                      <a:pt x="1" y="3926"/>
                    </a:lnTo>
                    <a:lnTo>
                      <a:pt x="5366" y="8019"/>
                    </a:lnTo>
                    <a:lnTo>
                      <a:pt x="8434" y="3999"/>
                    </a:lnTo>
                    <a:lnTo>
                      <a:pt x="7539" y="3316"/>
                    </a:lnTo>
                    <a:lnTo>
                      <a:pt x="5249" y="6311"/>
                    </a:lnTo>
                    <a:lnTo>
                      <a:pt x="3905" y="5279"/>
                    </a:lnTo>
                    <a:lnTo>
                      <a:pt x="5889" y="2676"/>
                    </a:lnTo>
                    <a:lnTo>
                      <a:pt x="4995" y="1993"/>
                    </a:lnTo>
                    <a:lnTo>
                      <a:pt x="3003" y="4595"/>
                    </a:lnTo>
                    <a:lnTo>
                      <a:pt x="1680" y="3585"/>
                    </a:lnTo>
                    <a:lnTo>
                      <a:pt x="3897" y="684"/>
                    </a:lnTo>
                    <a:lnTo>
                      <a:pt x="3003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64;p3"/>
              <p:cNvSpPr/>
              <p:nvPr/>
            </p:nvSpPr>
            <p:spPr>
              <a:xfrm>
                <a:off x="-2777731" y="3364204"/>
                <a:ext cx="620466" cy="555676"/>
              </a:xfrm>
              <a:custGeom>
                <a:avLst/>
                <a:gdLst/>
                <a:ahLst/>
                <a:cxnLst/>
                <a:rect l="l" t="t" r="r" b="b"/>
                <a:pathLst>
                  <a:path w="7307" h="6544" extrusionOk="0">
                    <a:moveTo>
                      <a:pt x="3214" y="1"/>
                    </a:moveTo>
                    <a:lnTo>
                      <a:pt x="1" y="5926"/>
                    </a:lnTo>
                    <a:lnTo>
                      <a:pt x="1135" y="6544"/>
                    </a:lnTo>
                    <a:lnTo>
                      <a:pt x="2407" y="4195"/>
                    </a:lnTo>
                    <a:lnTo>
                      <a:pt x="5090" y="5657"/>
                    </a:lnTo>
                    <a:lnTo>
                      <a:pt x="5628" y="4668"/>
                    </a:lnTo>
                    <a:lnTo>
                      <a:pt x="2945" y="3207"/>
                    </a:lnTo>
                    <a:lnTo>
                      <a:pt x="3810" y="1607"/>
                    </a:lnTo>
                    <a:lnTo>
                      <a:pt x="6762" y="3207"/>
                    </a:lnTo>
                    <a:lnTo>
                      <a:pt x="7307" y="2218"/>
                    </a:lnTo>
                    <a:lnTo>
                      <a:pt x="3214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" name="Google Shape;65;p3"/>
              <p:cNvSpPr/>
              <p:nvPr/>
            </p:nvSpPr>
            <p:spPr>
              <a:xfrm>
                <a:off x="-5894401" y="4367973"/>
                <a:ext cx="621060" cy="555676"/>
              </a:xfrm>
              <a:custGeom>
                <a:avLst/>
                <a:gdLst/>
                <a:ahLst/>
                <a:cxnLst/>
                <a:rect l="l" t="t" r="r" b="b"/>
                <a:pathLst>
                  <a:path w="7314" h="6544" extrusionOk="0">
                    <a:moveTo>
                      <a:pt x="3221" y="0"/>
                    </a:moveTo>
                    <a:lnTo>
                      <a:pt x="0" y="5925"/>
                    </a:lnTo>
                    <a:lnTo>
                      <a:pt x="1134" y="6543"/>
                    </a:lnTo>
                    <a:lnTo>
                      <a:pt x="2414" y="4195"/>
                    </a:lnTo>
                    <a:lnTo>
                      <a:pt x="5096" y="5656"/>
                    </a:lnTo>
                    <a:lnTo>
                      <a:pt x="5634" y="4660"/>
                    </a:lnTo>
                    <a:lnTo>
                      <a:pt x="2952" y="3206"/>
                    </a:lnTo>
                    <a:lnTo>
                      <a:pt x="3817" y="1607"/>
                    </a:lnTo>
                    <a:lnTo>
                      <a:pt x="6768" y="3206"/>
                    </a:lnTo>
                    <a:lnTo>
                      <a:pt x="7313" y="2218"/>
                    </a:lnTo>
                    <a:lnTo>
                      <a:pt x="3221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" name="Google Shape;66;p3"/>
              <p:cNvSpPr/>
              <p:nvPr/>
            </p:nvSpPr>
            <p:spPr>
              <a:xfrm>
                <a:off x="-4052038" y="1623235"/>
                <a:ext cx="638391" cy="591518"/>
              </a:xfrm>
              <a:custGeom>
                <a:avLst/>
                <a:gdLst/>
                <a:ahLst/>
                <a:cxnLst/>
                <a:rect l="l" t="t" r="r" b="b"/>
                <a:pathLst>
                  <a:path w="7518" h="6966" extrusionOk="0">
                    <a:moveTo>
                      <a:pt x="4395" y="0"/>
                    </a:moveTo>
                    <a:cubicBezTo>
                      <a:pt x="3824" y="0"/>
                      <a:pt x="3254" y="118"/>
                      <a:pt x="2726" y="354"/>
                    </a:cubicBezTo>
                    <a:cubicBezTo>
                      <a:pt x="844" y="1190"/>
                      <a:pt x="0" y="3174"/>
                      <a:pt x="778" y="4948"/>
                    </a:cubicBezTo>
                    <a:cubicBezTo>
                      <a:pt x="1347" y="6228"/>
                      <a:pt x="2568" y="6966"/>
                      <a:pt x="3897" y="6966"/>
                    </a:cubicBezTo>
                    <a:cubicBezTo>
                      <a:pt x="4403" y="6966"/>
                      <a:pt x="4924" y="6859"/>
                      <a:pt x="5431" y="6635"/>
                    </a:cubicBezTo>
                    <a:cubicBezTo>
                      <a:pt x="6296" y="6228"/>
                      <a:pt x="7030" y="5573"/>
                      <a:pt x="7517" y="4752"/>
                    </a:cubicBezTo>
                    <a:lnTo>
                      <a:pt x="6492" y="2433"/>
                    </a:lnTo>
                    <a:lnTo>
                      <a:pt x="5460" y="2891"/>
                    </a:lnTo>
                    <a:lnTo>
                      <a:pt x="6201" y="4563"/>
                    </a:lnTo>
                    <a:cubicBezTo>
                      <a:pt x="5903" y="4977"/>
                      <a:pt x="5503" y="5312"/>
                      <a:pt x="5038" y="5544"/>
                    </a:cubicBezTo>
                    <a:cubicBezTo>
                      <a:pt x="4717" y="5686"/>
                      <a:pt x="4384" y="5754"/>
                      <a:pt x="4060" y="5754"/>
                    </a:cubicBezTo>
                    <a:cubicBezTo>
                      <a:pt x="3185" y="5754"/>
                      <a:pt x="2367" y="5264"/>
                      <a:pt x="1985" y="4410"/>
                    </a:cubicBezTo>
                    <a:cubicBezTo>
                      <a:pt x="1469" y="3233"/>
                      <a:pt x="1999" y="1924"/>
                      <a:pt x="3192" y="1401"/>
                    </a:cubicBezTo>
                    <a:cubicBezTo>
                      <a:pt x="3550" y="1248"/>
                      <a:pt x="3936" y="1170"/>
                      <a:pt x="4322" y="1170"/>
                    </a:cubicBezTo>
                    <a:cubicBezTo>
                      <a:pt x="4633" y="1170"/>
                      <a:pt x="4944" y="1220"/>
                      <a:pt x="5242" y="1321"/>
                    </a:cubicBezTo>
                    <a:lnTo>
                      <a:pt x="5525" y="158"/>
                    </a:lnTo>
                    <a:cubicBezTo>
                      <a:pt x="5156" y="53"/>
                      <a:pt x="4775" y="0"/>
                      <a:pt x="4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67;p3"/>
              <p:cNvSpPr/>
              <p:nvPr/>
            </p:nvSpPr>
            <p:spPr>
              <a:xfrm>
                <a:off x="-5339475" y="1121927"/>
                <a:ext cx="679736" cy="717353"/>
              </a:xfrm>
              <a:custGeom>
                <a:avLst/>
                <a:gdLst/>
                <a:ahLst/>
                <a:cxnLst/>
                <a:rect l="l" t="t" r="r" b="b"/>
                <a:pathLst>
                  <a:path w="8005" h="8448" extrusionOk="0">
                    <a:moveTo>
                      <a:pt x="5533" y="0"/>
                    </a:moveTo>
                    <a:lnTo>
                      <a:pt x="4334" y="473"/>
                    </a:lnTo>
                    <a:lnTo>
                      <a:pt x="5388" y="3155"/>
                    </a:lnTo>
                    <a:lnTo>
                      <a:pt x="2254" y="4384"/>
                    </a:lnTo>
                    <a:lnTo>
                      <a:pt x="1200" y="1701"/>
                    </a:lnTo>
                    <a:lnTo>
                      <a:pt x="1" y="2174"/>
                    </a:lnTo>
                    <a:lnTo>
                      <a:pt x="2473" y="8447"/>
                    </a:lnTo>
                    <a:lnTo>
                      <a:pt x="3672" y="7975"/>
                    </a:lnTo>
                    <a:lnTo>
                      <a:pt x="2669" y="5430"/>
                    </a:lnTo>
                    <a:lnTo>
                      <a:pt x="5802" y="4202"/>
                    </a:lnTo>
                    <a:lnTo>
                      <a:pt x="6798" y="6746"/>
                    </a:lnTo>
                    <a:lnTo>
                      <a:pt x="8005" y="6274"/>
                    </a:lnTo>
                    <a:lnTo>
                      <a:pt x="5533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68;p3"/>
              <p:cNvSpPr/>
              <p:nvPr/>
            </p:nvSpPr>
            <p:spPr>
              <a:xfrm>
                <a:off x="-731397" y="779589"/>
                <a:ext cx="629721" cy="679141"/>
              </a:xfrm>
              <a:custGeom>
                <a:avLst/>
                <a:gdLst/>
                <a:ahLst/>
                <a:cxnLst/>
                <a:rect l="l" t="t" r="r" b="b"/>
                <a:pathLst>
                  <a:path w="7416" h="7998" extrusionOk="0">
                    <a:moveTo>
                      <a:pt x="1658" y="1"/>
                    </a:moveTo>
                    <a:lnTo>
                      <a:pt x="1" y="6536"/>
                    </a:lnTo>
                    <a:lnTo>
                      <a:pt x="1251" y="6856"/>
                    </a:lnTo>
                    <a:lnTo>
                      <a:pt x="1927" y="4203"/>
                    </a:lnTo>
                    <a:lnTo>
                      <a:pt x="5184" y="5031"/>
                    </a:lnTo>
                    <a:lnTo>
                      <a:pt x="4515" y="7685"/>
                    </a:lnTo>
                    <a:lnTo>
                      <a:pt x="5766" y="7997"/>
                    </a:lnTo>
                    <a:lnTo>
                      <a:pt x="7416" y="1462"/>
                    </a:lnTo>
                    <a:lnTo>
                      <a:pt x="6166" y="1142"/>
                    </a:lnTo>
                    <a:lnTo>
                      <a:pt x="5460" y="3934"/>
                    </a:lnTo>
                    <a:lnTo>
                      <a:pt x="2204" y="3112"/>
                    </a:lnTo>
                    <a:lnTo>
                      <a:pt x="2909" y="321"/>
                    </a:lnTo>
                    <a:lnTo>
                      <a:pt x="1658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69;p3"/>
              <p:cNvSpPr/>
              <p:nvPr/>
            </p:nvSpPr>
            <p:spPr>
              <a:xfrm>
                <a:off x="-4041331" y="2751888"/>
                <a:ext cx="242089" cy="582764"/>
              </a:xfrm>
              <a:custGeom>
                <a:avLst/>
                <a:gdLst/>
                <a:ahLst/>
                <a:cxnLst/>
                <a:rect l="l" t="t" r="r" b="b"/>
                <a:pathLst>
                  <a:path w="2851" h="6863" extrusionOk="0">
                    <a:moveTo>
                      <a:pt x="1593" y="0"/>
                    </a:moveTo>
                    <a:lnTo>
                      <a:pt x="1" y="6558"/>
                    </a:lnTo>
                    <a:lnTo>
                      <a:pt x="1258" y="6863"/>
                    </a:lnTo>
                    <a:lnTo>
                      <a:pt x="2850" y="306"/>
                    </a:lnTo>
                    <a:lnTo>
                      <a:pt x="1593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70;p3"/>
              <p:cNvSpPr/>
              <p:nvPr/>
            </p:nvSpPr>
            <p:spPr>
              <a:xfrm>
                <a:off x="-2382261" y="4756932"/>
                <a:ext cx="545154" cy="393326"/>
              </a:xfrm>
              <a:custGeom>
                <a:avLst/>
                <a:gdLst/>
                <a:ahLst/>
                <a:cxnLst/>
                <a:rect l="l" t="t" r="r" b="b"/>
                <a:pathLst>
                  <a:path w="6420" h="4632" extrusionOk="0">
                    <a:moveTo>
                      <a:pt x="5743" y="1"/>
                    </a:moveTo>
                    <a:lnTo>
                      <a:pt x="0" y="3534"/>
                    </a:lnTo>
                    <a:lnTo>
                      <a:pt x="676" y="4631"/>
                    </a:lnTo>
                    <a:lnTo>
                      <a:pt x="6419" y="1098"/>
                    </a:lnTo>
                    <a:lnTo>
                      <a:pt x="5743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" name="Google Shape;71;p3"/>
              <p:cNvSpPr/>
              <p:nvPr/>
            </p:nvSpPr>
            <p:spPr>
              <a:xfrm>
                <a:off x="-905470" y="1548147"/>
                <a:ext cx="397057" cy="543958"/>
              </a:xfrm>
              <a:custGeom>
                <a:avLst/>
                <a:gdLst/>
                <a:ahLst/>
                <a:cxnLst/>
                <a:rect l="l" t="t" r="r" b="b"/>
                <a:pathLst>
                  <a:path w="4676" h="6406" extrusionOk="0">
                    <a:moveTo>
                      <a:pt x="1091" y="1"/>
                    </a:moveTo>
                    <a:lnTo>
                      <a:pt x="1" y="691"/>
                    </a:lnTo>
                    <a:lnTo>
                      <a:pt x="3585" y="6405"/>
                    </a:lnTo>
                    <a:lnTo>
                      <a:pt x="4675" y="5714"/>
                    </a:lnTo>
                    <a:lnTo>
                      <a:pt x="1091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72;p3"/>
              <p:cNvSpPr/>
              <p:nvPr/>
            </p:nvSpPr>
            <p:spPr>
              <a:xfrm>
                <a:off x="164357" y="2716055"/>
                <a:ext cx="432806" cy="522985"/>
              </a:xfrm>
              <a:custGeom>
                <a:avLst/>
                <a:gdLst/>
                <a:ahLst/>
                <a:cxnLst/>
                <a:rect l="l" t="t" r="r" b="b"/>
                <a:pathLst>
                  <a:path w="5097" h="6159" extrusionOk="0">
                    <a:moveTo>
                      <a:pt x="4064" y="1"/>
                    </a:moveTo>
                    <a:lnTo>
                      <a:pt x="0" y="5380"/>
                    </a:lnTo>
                    <a:lnTo>
                      <a:pt x="1032" y="6158"/>
                    </a:lnTo>
                    <a:lnTo>
                      <a:pt x="5096" y="779"/>
                    </a:lnTo>
                    <a:lnTo>
                      <a:pt x="4064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73;p3"/>
              <p:cNvSpPr/>
              <p:nvPr/>
            </p:nvSpPr>
            <p:spPr>
              <a:xfrm>
                <a:off x="-2178920" y="-7"/>
                <a:ext cx="431532" cy="524173"/>
              </a:xfrm>
              <a:custGeom>
                <a:avLst/>
                <a:gdLst/>
                <a:ahLst/>
                <a:cxnLst/>
                <a:rect l="l" t="t" r="r" b="b"/>
                <a:pathLst>
                  <a:path w="5082" h="6173" extrusionOk="0">
                    <a:moveTo>
                      <a:pt x="4050" y="0"/>
                    </a:moveTo>
                    <a:lnTo>
                      <a:pt x="0" y="5394"/>
                    </a:lnTo>
                    <a:lnTo>
                      <a:pt x="1033" y="6172"/>
                    </a:lnTo>
                    <a:lnTo>
                      <a:pt x="5082" y="778"/>
                    </a:lnTo>
                    <a:lnTo>
                      <a:pt x="405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74;p3"/>
              <p:cNvSpPr/>
              <p:nvPr/>
            </p:nvSpPr>
            <p:spPr>
              <a:xfrm>
                <a:off x="-3890180" y="3850850"/>
                <a:ext cx="539628" cy="596775"/>
              </a:xfrm>
              <a:custGeom>
                <a:avLst/>
                <a:gdLst/>
                <a:ahLst/>
                <a:cxnLst/>
                <a:rect l="l" t="t" r="r" b="b"/>
                <a:pathLst>
                  <a:path w="6355" h="7028" extrusionOk="0">
                    <a:moveTo>
                      <a:pt x="3105" y="1"/>
                    </a:moveTo>
                    <a:lnTo>
                      <a:pt x="2603" y="1033"/>
                    </a:lnTo>
                    <a:lnTo>
                      <a:pt x="4682" y="2051"/>
                    </a:lnTo>
                    <a:lnTo>
                      <a:pt x="3163" y="5148"/>
                    </a:lnTo>
                    <a:cubicBezTo>
                      <a:pt x="2970" y="5548"/>
                      <a:pt x="2689" y="5747"/>
                      <a:pt x="2367" y="5747"/>
                    </a:cubicBezTo>
                    <a:cubicBezTo>
                      <a:pt x="2227" y="5747"/>
                      <a:pt x="2079" y="5710"/>
                      <a:pt x="1927" y="5635"/>
                    </a:cubicBezTo>
                    <a:cubicBezTo>
                      <a:pt x="1527" y="5446"/>
                      <a:pt x="1156" y="4973"/>
                      <a:pt x="967" y="4334"/>
                    </a:cubicBezTo>
                    <a:lnTo>
                      <a:pt x="1" y="4930"/>
                    </a:lnTo>
                    <a:cubicBezTo>
                      <a:pt x="190" y="5737"/>
                      <a:pt x="662" y="6376"/>
                      <a:pt x="1425" y="6747"/>
                    </a:cubicBezTo>
                    <a:cubicBezTo>
                      <a:pt x="1805" y="6934"/>
                      <a:pt x="2173" y="7028"/>
                      <a:pt x="2520" y="7028"/>
                    </a:cubicBezTo>
                    <a:cubicBezTo>
                      <a:pt x="3263" y="7028"/>
                      <a:pt x="3902" y="6599"/>
                      <a:pt x="4319" y="5751"/>
                    </a:cubicBezTo>
                    <a:lnTo>
                      <a:pt x="6354" y="1600"/>
                    </a:lnTo>
                    <a:lnTo>
                      <a:pt x="3105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75;p3"/>
              <p:cNvSpPr/>
              <p:nvPr/>
            </p:nvSpPr>
            <p:spPr>
              <a:xfrm>
                <a:off x="-3565984" y="752279"/>
                <a:ext cx="681613" cy="727806"/>
              </a:xfrm>
              <a:custGeom>
                <a:avLst/>
                <a:gdLst/>
                <a:ahLst/>
                <a:cxnLst/>
                <a:rect l="l" t="t" r="r" b="b"/>
                <a:pathLst>
                  <a:path w="8027" h="8571" extrusionOk="0">
                    <a:moveTo>
                      <a:pt x="2654" y="0"/>
                    </a:moveTo>
                    <a:lnTo>
                      <a:pt x="0" y="6201"/>
                    </a:lnTo>
                    <a:lnTo>
                      <a:pt x="1185" y="6710"/>
                    </a:lnTo>
                    <a:lnTo>
                      <a:pt x="1854" y="5154"/>
                    </a:lnTo>
                    <a:lnTo>
                      <a:pt x="3315" y="4478"/>
                    </a:lnTo>
                    <a:lnTo>
                      <a:pt x="4115" y="7960"/>
                    </a:lnTo>
                    <a:lnTo>
                      <a:pt x="5547" y="8571"/>
                    </a:lnTo>
                    <a:lnTo>
                      <a:pt x="4544" y="3911"/>
                    </a:lnTo>
                    <a:lnTo>
                      <a:pt x="8026" y="2297"/>
                    </a:lnTo>
                    <a:lnTo>
                      <a:pt x="6645" y="1708"/>
                    </a:lnTo>
                    <a:lnTo>
                      <a:pt x="2545" y="3540"/>
                    </a:lnTo>
                    <a:lnTo>
                      <a:pt x="3839" y="509"/>
                    </a:lnTo>
                    <a:lnTo>
                      <a:pt x="2654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76;p3"/>
              <p:cNvSpPr/>
              <p:nvPr/>
            </p:nvSpPr>
            <p:spPr>
              <a:xfrm>
                <a:off x="-4548095" y="3249994"/>
                <a:ext cx="600681" cy="547695"/>
              </a:xfrm>
              <a:custGeom>
                <a:avLst/>
                <a:gdLst/>
                <a:ahLst/>
                <a:cxnLst/>
                <a:rect l="l" t="t" r="r" b="b"/>
                <a:pathLst>
                  <a:path w="7074" h="6450" extrusionOk="0">
                    <a:moveTo>
                      <a:pt x="1105" y="1"/>
                    </a:moveTo>
                    <a:lnTo>
                      <a:pt x="0" y="663"/>
                    </a:lnTo>
                    <a:lnTo>
                      <a:pt x="3468" y="6449"/>
                    </a:lnTo>
                    <a:lnTo>
                      <a:pt x="7074" y="4283"/>
                    </a:lnTo>
                    <a:lnTo>
                      <a:pt x="6470" y="3287"/>
                    </a:lnTo>
                    <a:lnTo>
                      <a:pt x="3977" y="4784"/>
                    </a:lnTo>
                    <a:lnTo>
                      <a:pt x="1105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Google Shape;77;p3"/>
              <p:cNvSpPr/>
              <p:nvPr/>
            </p:nvSpPr>
            <p:spPr>
              <a:xfrm>
                <a:off x="-1975212" y="2871617"/>
                <a:ext cx="798870" cy="780359"/>
              </a:xfrm>
              <a:custGeom>
                <a:avLst/>
                <a:gdLst/>
                <a:ahLst/>
                <a:cxnLst/>
                <a:rect l="l" t="t" r="r" b="b"/>
                <a:pathLst>
                  <a:path w="9408" h="9190" extrusionOk="0">
                    <a:moveTo>
                      <a:pt x="6500" y="1"/>
                    </a:moveTo>
                    <a:lnTo>
                      <a:pt x="5162" y="640"/>
                    </a:lnTo>
                    <a:lnTo>
                      <a:pt x="5126" y="5453"/>
                    </a:lnTo>
                    <a:lnTo>
                      <a:pt x="1345" y="2458"/>
                    </a:lnTo>
                    <a:lnTo>
                      <a:pt x="0" y="3105"/>
                    </a:lnTo>
                    <a:lnTo>
                      <a:pt x="2901" y="9190"/>
                    </a:lnTo>
                    <a:lnTo>
                      <a:pt x="3984" y="8673"/>
                    </a:lnTo>
                    <a:lnTo>
                      <a:pt x="1905" y="4326"/>
                    </a:lnTo>
                    <a:lnTo>
                      <a:pt x="1905" y="4326"/>
                    </a:lnTo>
                    <a:lnTo>
                      <a:pt x="5482" y="7190"/>
                    </a:lnTo>
                    <a:lnTo>
                      <a:pt x="6238" y="6827"/>
                    </a:lnTo>
                    <a:lnTo>
                      <a:pt x="6260" y="2247"/>
                    </a:lnTo>
                    <a:lnTo>
                      <a:pt x="8346" y="6587"/>
                    </a:lnTo>
                    <a:lnTo>
                      <a:pt x="9407" y="6085"/>
                    </a:lnTo>
                    <a:lnTo>
                      <a:pt x="650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" name="Google Shape;78;p3"/>
              <p:cNvSpPr/>
              <p:nvPr/>
            </p:nvSpPr>
            <p:spPr>
              <a:xfrm rot="1501601">
                <a:off x="-5141329" y="-98478"/>
                <a:ext cx="618012" cy="579121"/>
              </a:xfrm>
              <a:custGeom>
                <a:avLst/>
                <a:gdLst/>
                <a:ahLst/>
                <a:cxnLst/>
                <a:rect l="l" t="t" r="r" b="b"/>
                <a:pathLst>
                  <a:path w="7278" h="6820" extrusionOk="0">
                    <a:moveTo>
                      <a:pt x="66" y="1"/>
                    </a:moveTo>
                    <a:lnTo>
                      <a:pt x="0" y="6747"/>
                    </a:lnTo>
                    <a:lnTo>
                      <a:pt x="1193" y="6754"/>
                    </a:lnTo>
                    <a:lnTo>
                      <a:pt x="1244" y="1942"/>
                    </a:lnTo>
                    <a:lnTo>
                      <a:pt x="3199" y="6086"/>
                    </a:lnTo>
                    <a:lnTo>
                      <a:pt x="4035" y="6093"/>
                    </a:lnTo>
                    <a:lnTo>
                      <a:pt x="6071" y="1986"/>
                    </a:lnTo>
                    <a:lnTo>
                      <a:pt x="6034" y="6805"/>
                    </a:lnTo>
                    <a:lnTo>
                      <a:pt x="7205" y="6820"/>
                    </a:lnTo>
                    <a:lnTo>
                      <a:pt x="7277" y="74"/>
                    </a:lnTo>
                    <a:lnTo>
                      <a:pt x="5794" y="59"/>
                    </a:lnTo>
                    <a:lnTo>
                      <a:pt x="3635" y="4363"/>
                    </a:lnTo>
                    <a:lnTo>
                      <a:pt x="1563" y="15"/>
                    </a:lnTo>
                    <a:lnTo>
                      <a:pt x="6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9;p3"/>
              <p:cNvSpPr/>
              <p:nvPr/>
            </p:nvSpPr>
            <p:spPr>
              <a:xfrm>
                <a:off x="-5508639" y="2926557"/>
                <a:ext cx="622334" cy="695784"/>
              </a:xfrm>
              <a:custGeom>
                <a:avLst/>
                <a:gdLst/>
                <a:ahLst/>
                <a:cxnLst/>
                <a:rect l="l" t="t" r="r" b="b"/>
                <a:pathLst>
                  <a:path w="7329" h="8194" extrusionOk="0">
                    <a:moveTo>
                      <a:pt x="2640" y="1"/>
                    </a:moveTo>
                    <a:lnTo>
                      <a:pt x="1" y="6202"/>
                    </a:lnTo>
                    <a:lnTo>
                      <a:pt x="997" y="6623"/>
                    </a:lnTo>
                    <a:lnTo>
                      <a:pt x="2799" y="2385"/>
                    </a:lnTo>
                    <a:lnTo>
                      <a:pt x="3730" y="7786"/>
                    </a:lnTo>
                    <a:lnTo>
                      <a:pt x="4690" y="8194"/>
                    </a:lnTo>
                    <a:lnTo>
                      <a:pt x="7329" y="1985"/>
                    </a:lnTo>
                    <a:lnTo>
                      <a:pt x="6340" y="1571"/>
                    </a:lnTo>
                    <a:lnTo>
                      <a:pt x="4537" y="5816"/>
                    </a:lnTo>
                    <a:lnTo>
                      <a:pt x="3599" y="408"/>
                    </a:lnTo>
                    <a:lnTo>
                      <a:pt x="264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80;p3"/>
              <p:cNvSpPr/>
              <p:nvPr/>
            </p:nvSpPr>
            <p:spPr>
              <a:xfrm>
                <a:off x="-1919084" y="1617097"/>
                <a:ext cx="685934" cy="586415"/>
              </a:xfrm>
              <a:custGeom>
                <a:avLst/>
                <a:gdLst/>
                <a:ahLst/>
                <a:cxnLst/>
                <a:rect l="l" t="t" r="r" b="b"/>
                <a:pathLst>
                  <a:path w="8078" h="6906" extrusionOk="0">
                    <a:moveTo>
                      <a:pt x="4023" y="1200"/>
                    </a:moveTo>
                    <a:cubicBezTo>
                      <a:pt x="4951" y="1200"/>
                      <a:pt x="5823" y="1774"/>
                      <a:pt x="6158" y="2692"/>
                    </a:cubicBezTo>
                    <a:cubicBezTo>
                      <a:pt x="6573" y="3856"/>
                      <a:pt x="5991" y="5135"/>
                      <a:pt x="4835" y="5579"/>
                    </a:cubicBezTo>
                    <a:cubicBezTo>
                      <a:pt x="4578" y="5672"/>
                      <a:pt x="4315" y="5716"/>
                      <a:pt x="4057" y="5716"/>
                    </a:cubicBezTo>
                    <a:cubicBezTo>
                      <a:pt x="3124" y="5716"/>
                      <a:pt x="2247" y="5141"/>
                      <a:pt x="1906" y="4219"/>
                    </a:cubicBezTo>
                    <a:cubicBezTo>
                      <a:pt x="1484" y="3034"/>
                      <a:pt x="2109" y="1733"/>
                      <a:pt x="3294" y="1319"/>
                    </a:cubicBezTo>
                    <a:lnTo>
                      <a:pt x="3301" y="1319"/>
                    </a:lnTo>
                    <a:cubicBezTo>
                      <a:pt x="3540" y="1238"/>
                      <a:pt x="3784" y="1200"/>
                      <a:pt x="4023" y="1200"/>
                    </a:cubicBezTo>
                    <a:close/>
                    <a:moveTo>
                      <a:pt x="4213" y="0"/>
                    </a:moveTo>
                    <a:cubicBezTo>
                      <a:pt x="3779" y="0"/>
                      <a:pt x="3332" y="76"/>
                      <a:pt x="2887" y="235"/>
                    </a:cubicBezTo>
                    <a:cubicBezTo>
                      <a:pt x="975" y="926"/>
                      <a:pt x="1" y="2838"/>
                      <a:pt x="663" y="4670"/>
                    </a:cubicBezTo>
                    <a:cubicBezTo>
                      <a:pt x="1170" y="6071"/>
                      <a:pt x="2449" y="6906"/>
                      <a:pt x="3881" y="6906"/>
                    </a:cubicBezTo>
                    <a:cubicBezTo>
                      <a:pt x="4315" y="6906"/>
                      <a:pt x="4762" y="6829"/>
                      <a:pt x="5206" y="6669"/>
                    </a:cubicBezTo>
                    <a:cubicBezTo>
                      <a:pt x="7118" y="5978"/>
                      <a:pt x="8078" y="4045"/>
                      <a:pt x="7423" y="2227"/>
                    </a:cubicBezTo>
                    <a:cubicBezTo>
                      <a:pt x="6916" y="827"/>
                      <a:pt x="5642" y="0"/>
                      <a:pt x="421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81;p3"/>
              <p:cNvSpPr/>
              <p:nvPr/>
            </p:nvSpPr>
            <p:spPr>
              <a:xfrm>
                <a:off x="-6156861" y="2089685"/>
                <a:ext cx="685943" cy="586423"/>
              </a:xfrm>
              <a:custGeom>
                <a:avLst/>
                <a:gdLst/>
                <a:ahLst/>
                <a:cxnLst/>
                <a:rect l="l" t="t" r="r" b="b"/>
                <a:pathLst>
                  <a:path w="8078" h="6906" extrusionOk="0">
                    <a:moveTo>
                      <a:pt x="4037" y="1169"/>
                    </a:moveTo>
                    <a:cubicBezTo>
                      <a:pt x="4352" y="1169"/>
                      <a:pt x="4679" y="1237"/>
                      <a:pt x="5002" y="1387"/>
                    </a:cubicBezTo>
                    <a:cubicBezTo>
                      <a:pt x="5831" y="1773"/>
                      <a:pt x="6347" y="2623"/>
                      <a:pt x="6311" y="3539"/>
                    </a:cubicBezTo>
                    <a:cubicBezTo>
                      <a:pt x="6275" y="4455"/>
                      <a:pt x="5693" y="5262"/>
                      <a:pt x="4828" y="5582"/>
                    </a:cubicBezTo>
                    <a:cubicBezTo>
                      <a:pt x="4568" y="5678"/>
                      <a:pt x="4303" y="5723"/>
                      <a:pt x="4041" y="5723"/>
                    </a:cubicBezTo>
                    <a:cubicBezTo>
                      <a:pt x="3110" y="5723"/>
                      <a:pt x="2235" y="5146"/>
                      <a:pt x="1905" y="4215"/>
                    </a:cubicBezTo>
                    <a:cubicBezTo>
                      <a:pt x="1343" y="2653"/>
                      <a:pt x="2565" y="1169"/>
                      <a:pt x="4037" y="1169"/>
                    </a:cubicBezTo>
                    <a:close/>
                    <a:moveTo>
                      <a:pt x="4213" y="1"/>
                    </a:moveTo>
                    <a:cubicBezTo>
                      <a:pt x="3778" y="1"/>
                      <a:pt x="3327" y="78"/>
                      <a:pt x="2880" y="239"/>
                    </a:cubicBezTo>
                    <a:cubicBezTo>
                      <a:pt x="968" y="929"/>
                      <a:pt x="1" y="2834"/>
                      <a:pt x="662" y="4666"/>
                    </a:cubicBezTo>
                    <a:cubicBezTo>
                      <a:pt x="1171" y="6070"/>
                      <a:pt x="2454" y="6905"/>
                      <a:pt x="3890" y="6905"/>
                    </a:cubicBezTo>
                    <a:cubicBezTo>
                      <a:pt x="4320" y="6905"/>
                      <a:pt x="4765" y="6830"/>
                      <a:pt x="5206" y="6672"/>
                    </a:cubicBezTo>
                    <a:cubicBezTo>
                      <a:pt x="7118" y="5982"/>
                      <a:pt x="8077" y="4048"/>
                      <a:pt x="7423" y="2223"/>
                    </a:cubicBezTo>
                    <a:cubicBezTo>
                      <a:pt x="6916" y="830"/>
                      <a:pt x="5644" y="1"/>
                      <a:pt x="421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82;p3"/>
              <p:cNvSpPr/>
              <p:nvPr/>
            </p:nvSpPr>
            <p:spPr>
              <a:xfrm>
                <a:off x="-4925037" y="4069836"/>
                <a:ext cx="686529" cy="586755"/>
              </a:xfrm>
              <a:custGeom>
                <a:avLst/>
                <a:gdLst/>
                <a:ahLst/>
                <a:cxnLst/>
                <a:rect l="l" t="t" r="r" b="b"/>
                <a:pathLst>
                  <a:path w="8085" h="6910" extrusionOk="0">
                    <a:moveTo>
                      <a:pt x="4031" y="1199"/>
                    </a:moveTo>
                    <a:cubicBezTo>
                      <a:pt x="4956" y="1199"/>
                      <a:pt x="5824" y="1774"/>
                      <a:pt x="6158" y="2696"/>
                    </a:cubicBezTo>
                    <a:cubicBezTo>
                      <a:pt x="6573" y="3852"/>
                      <a:pt x="5991" y="5139"/>
                      <a:pt x="4835" y="5575"/>
                    </a:cubicBezTo>
                    <a:cubicBezTo>
                      <a:pt x="4567" y="5678"/>
                      <a:pt x="4293" y="5727"/>
                      <a:pt x="4023" y="5727"/>
                    </a:cubicBezTo>
                    <a:cubicBezTo>
                      <a:pt x="3098" y="5727"/>
                      <a:pt x="2230" y="5153"/>
                      <a:pt x="1898" y="4230"/>
                    </a:cubicBezTo>
                    <a:cubicBezTo>
                      <a:pt x="1469" y="3038"/>
                      <a:pt x="2102" y="1729"/>
                      <a:pt x="3301" y="1322"/>
                    </a:cubicBezTo>
                    <a:cubicBezTo>
                      <a:pt x="3543" y="1239"/>
                      <a:pt x="3789" y="1199"/>
                      <a:pt x="4031" y="1199"/>
                    </a:cubicBezTo>
                    <a:close/>
                    <a:moveTo>
                      <a:pt x="4217" y="1"/>
                    </a:moveTo>
                    <a:cubicBezTo>
                      <a:pt x="3782" y="1"/>
                      <a:pt x="3333" y="78"/>
                      <a:pt x="2887" y="239"/>
                    </a:cubicBezTo>
                    <a:cubicBezTo>
                      <a:pt x="975" y="929"/>
                      <a:pt x="1" y="2834"/>
                      <a:pt x="662" y="4666"/>
                    </a:cubicBezTo>
                    <a:cubicBezTo>
                      <a:pt x="1170" y="6073"/>
                      <a:pt x="2450" y="6909"/>
                      <a:pt x="3882" y="6909"/>
                    </a:cubicBezTo>
                    <a:cubicBezTo>
                      <a:pt x="4315" y="6909"/>
                      <a:pt x="4762" y="6833"/>
                      <a:pt x="5206" y="6672"/>
                    </a:cubicBezTo>
                    <a:cubicBezTo>
                      <a:pt x="7118" y="5982"/>
                      <a:pt x="8085" y="4048"/>
                      <a:pt x="7423" y="2223"/>
                    </a:cubicBezTo>
                    <a:cubicBezTo>
                      <a:pt x="6921" y="830"/>
                      <a:pt x="5647" y="1"/>
                      <a:pt x="421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83;p3"/>
              <p:cNvSpPr/>
              <p:nvPr/>
            </p:nvSpPr>
            <p:spPr>
              <a:xfrm>
                <a:off x="-3145577" y="4048186"/>
                <a:ext cx="627259" cy="566800"/>
              </a:xfrm>
              <a:custGeom>
                <a:avLst/>
                <a:gdLst/>
                <a:ahLst/>
                <a:cxnLst/>
                <a:rect l="l" t="t" r="r" b="b"/>
                <a:pathLst>
                  <a:path w="7387" h="6675" extrusionOk="0">
                    <a:moveTo>
                      <a:pt x="3497" y="1564"/>
                    </a:moveTo>
                    <a:lnTo>
                      <a:pt x="4776" y="2145"/>
                    </a:lnTo>
                    <a:cubicBezTo>
                      <a:pt x="5656" y="2538"/>
                      <a:pt x="5990" y="3141"/>
                      <a:pt x="5641" y="3890"/>
                    </a:cubicBezTo>
                    <a:cubicBezTo>
                      <a:pt x="5416" y="4387"/>
                      <a:pt x="5057" y="4627"/>
                      <a:pt x="4595" y="4627"/>
                    </a:cubicBezTo>
                    <a:cubicBezTo>
                      <a:pt x="4341" y="4627"/>
                      <a:pt x="4056" y="4555"/>
                      <a:pt x="3744" y="4413"/>
                    </a:cubicBezTo>
                    <a:lnTo>
                      <a:pt x="2464" y="3832"/>
                    </a:lnTo>
                    <a:lnTo>
                      <a:pt x="3497" y="1564"/>
                    </a:lnTo>
                    <a:close/>
                    <a:moveTo>
                      <a:pt x="2792" y="1"/>
                    </a:moveTo>
                    <a:lnTo>
                      <a:pt x="0" y="6136"/>
                    </a:lnTo>
                    <a:lnTo>
                      <a:pt x="1170" y="6674"/>
                    </a:lnTo>
                    <a:lnTo>
                      <a:pt x="1992" y="4864"/>
                    </a:lnTo>
                    <a:lnTo>
                      <a:pt x="3337" y="5475"/>
                    </a:lnTo>
                    <a:cubicBezTo>
                      <a:pt x="3832" y="5701"/>
                      <a:pt x="4297" y="5812"/>
                      <a:pt x="4722" y="5812"/>
                    </a:cubicBezTo>
                    <a:cubicBezTo>
                      <a:pt x="5622" y="5812"/>
                      <a:pt x="6341" y="5315"/>
                      <a:pt x="6775" y="4362"/>
                    </a:cubicBezTo>
                    <a:cubicBezTo>
                      <a:pt x="7386" y="3010"/>
                      <a:pt x="6848" y="1847"/>
                      <a:pt x="5307" y="1142"/>
                    </a:cubicBezTo>
                    <a:lnTo>
                      <a:pt x="2792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84;p3"/>
              <p:cNvSpPr/>
              <p:nvPr/>
            </p:nvSpPr>
            <p:spPr>
              <a:xfrm>
                <a:off x="-2143086" y="3824268"/>
                <a:ext cx="557460" cy="649931"/>
              </a:xfrm>
              <a:custGeom>
                <a:avLst/>
                <a:gdLst/>
                <a:ahLst/>
                <a:cxnLst/>
                <a:rect l="l" t="t" r="r" b="b"/>
                <a:pathLst>
                  <a:path w="6565" h="7654" extrusionOk="0">
                    <a:moveTo>
                      <a:pt x="3800" y="1191"/>
                    </a:moveTo>
                    <a:cubicBezTo>
                      <a:pt x="4245" y="1191"/>
                      <a:pt x="4596" y="1418"/>
                      <a:pt x="4820" y="1889"/>
                    </a:cubicBezTo>
                    <a:cubicBezTo>
                      <a:pt x="5176" y="2652"/>
                      <a:pt x="4863" y="3263"/>
                      <a:pt x="3991" y="3677"/>
                    </a:cubicBezTo>
                    <a:lnTo>
                      <a:pt x="2719" y="4281"/>
                    </a:lnTo>
                    <a:lnTo>
                      <a:pt x="1650" y="2027"/>
                    </a:lnTo>
                    <a:lnTo>
                      <a:pt x="2922" y="1424"/>
                    </a:lnTo>
                    <a:cubicBezTo>
                      <a:pt x="3243" y="1270"/>
                      <a:pt x="3538" y="1191"/>
                      <a:pt x="3800" y="1191"/>
                    </a:cubicBezTo>
                    <a:close/>
                    <a:moveTo>
                      <a:pt x="3965" y="1"/>
                    </a:moveTo>
                    <a:cubicBezTo>
                      <a:pt x="3519" y="1"/>
                      <a:pt x="3024" y="125"/>
                      <a:pt x="2494" y="377"/>
                    </a:cubicBezTo>
                    <a:lnTo>
                      <a:pt x="0" y="1562"/>
                    </a:lnTo>
                    <a:lnTo>
                      <a:pt x="2901" y="7654"/>
                    </a:lnTo>
                    <a:lnTo>
                      <a:pt x="4064" y="7094"/>
                    </a:lnTo>
                    <a:lnTo>
                      <a:pt x="3213" y="5306"/>
                    </a:lnTo>
                    <a:lnTo>
                      <a:pt x="4544" y="4666"/>
                    </a:lnTo>
                    <a:cubicBezTo>
                      <a:pt x="6070" y="3946"/>
                      <a:pt x="6565" y="2718"/>
                      <a:pt x="5903" y="1322"/>
                    </a:cubicBezTo>
                    <a:cubicBezTo>
                      <a:pt x="5485" y="447"/>
                      <a:pt x="4811" y="1"/>
                      <a:pt x="396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85;p3"/>
              <p:cNvSpPr/>
              <p:nvPr/>
            </p:nvSpPr>
            <p:spPr>
              <a:xfrm>
                <a:off x="-1790610" y="741973"/>
                <a:ext cx="642628" cy="704446"/>
              </a:xfrm>
              <a:custGeom>
                <a:avLst/>
                <a:gdLst/>
                <a:ahLst/>
                <a:cxnLst/>
                <a:rect l="l" t="t" r="r" b="b"/>
                <a:pathLst>
                  <a:path w="7568" h="8296" extrusionOk="0">
                    <a:moveTo>
                      <a:pt x="3604" y="1134"/>
                    </a:moveTo>
                    <a:cubicBezTo>
                      <a:pt x="4160" y="1134"/>
                      <a:pt x="4727" y="1339"/>
                      <a:pt x="5191" y="1796"/>
                    </a:cubicBezTo>
                    <a:cubicBezTo>
                      <a:pt x="6623" y="3221"/>
                      <a:pt x="5627" y="5663"/>
                      <a:pt x="3613" y="5685"/>
                    </a:cubicBezTo>
                    <a:cubicBezTo>
                      <a:pt x="2348" y="5685"/>
                      <a:pt x="1323" y="4667"/>
                      <a:pt x="1316" y="3410"/>
                    </a:cubicBezTo>
                    <a:cubicBezTo>
                      <a:pt x="1316" y="2040"/>
                      <a:pt x="2435" y="1134"/>
                      <a:pt x="3604" y="1134"/>
                    </a:cubicBezTo>
                    <a:close/>
                    <a:moveTo>
                      <a:pt x="3591" y="0"/>
                    </a:moveTo>
                    <a:cubicBezTo>
                      <a:pt x="1556" y="0"/>
                      <a:pt x="0" y="1462"/>
                      <a:pt x="0" y="3410"/>
                    </a:cubicBezTo>
                    <a:cubicBezTo>
                      <a:pt x="0" y="5336"/>
                      <a:pt x="1541" y="6819"/>
                      <a:pt x="3555" y="6841"/>
                    </a:cubicBezTo>
                    <a:cubicBezTo>
                      <a:pt x="4064" y="7750"/>
                      <a:pt x="4834" y="8295"/>
                      <a:pt x="5699" y="8295"/>
                    </a:cubicBezTo>
                    <a:cubicBezTo>
                      <a:pt x="6390" y="8280"/>
                      <a:pt x="7059" y="8011"/>
                      <a:pt x="7568" y="7546"/>
                    </a:cubicBezTo>
                    <a:lnTo>
                      <a:pt x="7066" y="6674"/>
                    </a:lnTo>
                    <a:cubicBezTo>
                      <a:pt x="6637" y="7008"/>
                      <a:pt x="6201" y="7212"/>
                      <a:pt x="5852" y="7212"/>
                    </a:cubicBezTo>
                    <a:cubicBezTo>
                      <a:pt x="5489" y="7212"/>
                      <a:pt x="5140" y="7001"/>
                      <a:pt x="4827" y="6645"/>
                    </a:cubicBezTo>
                    <a:cubicBezTo>
                      <a:pt x="6237" y="6201"/>
                      <a:pt x="7190" y="4886"/>
                      <a:pt x="7190" y="3410"/>
                    </a:cubicBezTo>
                    <a:cubicBezTo>
                      <a:pt x="7183" y="1476"/>
                      <a:pt x="5620" y="0"/>
                      <a:pt x="359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86;p3"/>
              <p:cNvSpPr/>
              <p:nvPr/>
            </p:nvSpPr>
            <p:spPr>
              <a:xfrm>
                <a:off x="-1320867" y="2237564"/>
                <a:ext cx="696379" cy="657573"/>
              </a:xfrm>
              <a:custGeom>
                <a:avLst/>
                <a:gdLst/>
                <a:ahLst/>
                <a:cxnLst/>
                <a:rect l="l" t="t" r="r" b="b"/>
                <a:pathLst>
                  <a:path w="8201" h="7744" extrusionOk="0">
                    <a:moveTo>
                      <a:pt x="3928" y="1187"/>
                    </a:moveTo>
                    <a:cubicBezTo>
                      <a:pt x="4343" y="1187"/>
                      <a:pt x="4679" y="1399"/>
                      <a:pt x="4915" y="1841"/>
                    </a:cubicBezTo>
                    <a:cubicBezTo>
                      <a:pt x="5314" y="2582"/>
                      <a:pt x="5031" y="3208"/>
                      <a:pt x="4188" y="3658"/>
                    </a:cubicBezTo>
                    <a:lnTo>
                      <a:pt x="2843" y="4378"/>
                    </a:lnTo>
                    <a:lnTo>
                      <a:pt x="1665" y="2183"/>
                    </a:lnTo>
                    <a:lnTo>
                      <a:pt x="3003" y="1463"/>
                    </a:lnTo>
                    <a:cubicBezTo>
                      <a:pt x="3342" y="1280"/>
                      <a:pt x="3652" y="1187"/>
                      <a:pt x="3928" y="1187"/>
                    </a:cubicBezTo>
                    <a:close/>
                    <a:moveTo>
                      <a:pt x="4098" y="0"/>
                    </a:moveTo>
                    <a:cubicBezTo>
                      <a:pt x="3607" y="0"/>
                      <a:pt x="3062" y="155"/>
                      <a:pt x="2479" y="467"/>
                    </a:cubicBezTo>
                    <a:lnTo>
                      <a:pt x="0" y="1797"/>
                    </a:lnTo>
                    <a:lnTo>
                      <a:pt x="3177" y="7744"/>
                    </a:lnTo>
                    <a:lnTo>
                      <a:pt x="4318" y="7133"/>
                    </a:lnTo>
                    <a:lnTo>
                      <a:pt x="3381" y="5381"/>
                    </a:lnTo>
                    <a:lnTo>
                      <a:pt x="4718" y="4662"/>
                    </a:lnTo>
                    <a:cubicBezTo>
                      <a:pt x="4791" y="4625"/>
                      <a:pt x="4864" y="4589"/>
                      <a:pt x="4929" y="4538"/>
                    </a:cubicBezTo>
                    <a:lnTo>
                      <a:pt x="6907" y="5745"/>
                    </a:lnTo>
                    <a:lnTo>
                      <a:pt x="8201" y="5054"/>
                    </a:lnTo>
                    <a:lnTo>
                      <a:pt x="5838" y="3782"/>
                    </a:lnTo>
                    <a:cubicBezTo>
                      <a:pt x="6427" y="3055"/>
                      <a:pt x="6485" y="2154"/>
                      <a:pt x="5983" y="1223"/>
                    </a:cubicBezTo>
                    <a:cubicBezTo>
                      <a:pt x="5551" y="412"/>
                      <a:pt x="4897" y="0"/>
                      <a:pt x="409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87;p3"/>
              <p:cNvSpPr/>
              <p:nvPr/>
            </p:nvSpPr>
            <p:spPr>
              <a:xfrm>
                <a:off x="-622707" y="2813196"/>
                <a:ext cx="491403" cy="584130"/>
              </a:xfrm>
              <a:custGeom>
                <a:avLst/>
                <a:gdLst/>
                <a:ahLst/>
                <a:cxnLst/>
                <a:rect l="l" t="t" r="r" b="b"/>
                <a:pathLst>
                  <a:path w="5787" h="6879" extrusionOk="0">
                    <a:moveTo>
                      <a:pt x="3050" y="1"/>
                    </a:moveTo>
                    <a:cubicBezTo>
                      <a:pt x="2828" y="1"/>
                      <a:pt x="2606" y="17"/>
                      <a:pt x="2385" y="49"/>
                    </a:cubicBezTo>
                    <a:cubicBezTo>
                      <a:pt x="887" y="282"/>
                      <a:pt x="0" y="1176"/>
                      <a:pt x="182" y="2339"/>
                    </a:cubicBezTo>
                    <a:cubicBezTo>
                      <a:pt x="546" y="4709"/>
                      <a:pt x="4006" y="3371"/>
                      <a:pt x="4217" y="4760"/>
                    </a:cubicBezTo>
                    <a:cubicBezTo>
                      <a:pt x="4289" y="5225"/>
                      <a:pt x="3897" y="5559"/>
                      <a:pt x="3184" y="5668"/>
                    </a:cubicBezTo>
                    <a:cubicBezTo>
                      <a:pt x="3069" y="5686"/>
                      <a:pt x="2947" y="5695"/>
                      <a:pt x="2820" y="5695"/>
                    </a:cubicBezTo>
                    <a:cubicBezTo>
                      <a:pt x="2165" y="5695"/>
                      <a:pt x="1386" y="5463"/>
                      <a:pt x="735" y="5043"/>
                    </a:cubicBezTo>
                    <a:lnTo>
                      <a:pt x="371" y="6199"/>
                    </a:lnTo>
                    <a:cubicBezTo>
                      <a:pt x="1071" y="6644"/>
                      <a:pt x="1886" y="6878"/>
                      <a:pt x="2710" y="6878"/>
                    </a:cubicBezTo>
                    <a:cubicBezTo>
                      <a:pt x="2921" y="6878"/>
                      <a:pt x="3133" y="6863"/>
                      <a:pt x="3344" y="6832"/>
                    </a:cubicBezTo>
                    <a:cubicBezTo>
                      <a:pt x="4813" y="6606"/>
                      <a:pt x="5787" y="5719"/>
                      <a:pt x="5598" y="4469"/>
                    </a:cubicBezTo>
                    <a:cubicBezTo>
                      <a:pt x="5235" y="2077"/>
                      <a:pt x="1767" y="3357"/>
                      <a:pt x="1563" y="2004"/>
                    </a:cubicBezTo>
                    <a:cubicBezTo>
                      <a:pt x="1498" y="1597"/>
                      <a:pt x="1854" y="1321"/>
                      <a:pt x="2457" y="1227"/>
                    </a:cubicBezTo>
                    <a:cubicBezTo>
                      <a:pt x="2569" y="1209"/>
                      <a:pt x="2693" y="1201"/>
                      <a:pt x="2827" y="1201"/>
                    </a:cubicBezTo>
                    <a:cubicBezTo>
                      <a:pt x="3317" y="1201"/>
                      <a:pt x="3942" y="1317"/>
                      <a:pt x="4558" y="1568"/>
                    </a:cubicBezTo>
                    <a:lnTo>
                      <a:pt x="4900" y="383"/>
                    </a:lnTo>
                    <a:cubicBezTo>
                      <a:pt x="4313" y="130"/>
                      <a:pt x="3683" y="1"/>
                      <a:pt x="305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88;p3"/>
              <p:cNvSpPr/>
              <p:nvPr/>
            </p:nvSpPr>
            <p:spPr>
              <a:xfrm>
                <a:off x="-5745037" y="800254"/>
                <a:ext cx="471703" cy="637797"/>
              </a:xfrm>
              <a:custGeom>
                <a:avLst/>
                <a:gdLst/>
                <a:ahLst/>
                <a:cxnLst/>
                <a:rect l="l" t="t" r="r" b="b"/>
                <a:pathLst>
                  <a:path w="5555" h="7511" extrusionOk="0">
                    <a:moveTo>
                      <a:pt x="393" y="1"/>
                    </a:moveTo>
                    <a:lnTo>
                      <a:pt x="0" y="1077"/>
                    </a:lnTo>
                    <a:lnTo>
                      <a:pt x="1970" y="1804"/>
                    </a:lnTo>
                    <a:lnTo>
                      <a:pt x="22" y="7060"/>
                    </a:lnTo>
                    <a:lnTo>
                      <a:pt x="1243" y="7510"/>
                    </a:lnTo>
                    <a:lnTo>
                      <a:pt x="3184" y="2262"/>
                    </a:lnTo>
                    <a:lnTo>
                      <a:pt x="5154" y="2989"/>
                    </a:lnTo>
                    <a:lnTo>
                      <a:pt x="5554" y="1913"/>
                    </a:lnTo>
                    <a:lnTo>
                      <a:pt x="393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89;p3"/>
              <p:cNvSpPr/>
              <p:nvPr/>
            </p:nvSpPr>
            <p:spPr>
              <a:xfrm>
                <a:off x="-273370" y="-130356"/>
                <a:ext cx="600689" cy="547702"/>
              </a:xfrm>
              <a:custGeom>
                <a:avLst/>
                <a:gdLst/>
                <a:ahLst/>
                <a:cxnLst/>
                <a:rect l="l" t="t" r="r" b="b"/>
                <a:pathLst>
                  <a:path w="7074" h="6450" extrusionOk="0">
                    <a:moveTo>
                      <a:pt x="1105" y="1"/>
                    </a:moveTo>
                    <a:lnTo>
                      <a:pt x="0" y="663"/>
                    </a:lnTo>
                    <a:lnTo>
                      <a:pt x="3468" y="6449"/>
                    </a:lnTo>
                    <a:lnTo>
                      <a:pt x="7074" y="4283"/>
                    </a:lnTo>
                    <a:lnTo>
                      <a:pt x="6470" y="3287"/>
                    </a:lnTo>
                    <a:lnTo>
                      <a:pt x="3977" y="4784"/>
                    </a:lnTo>
                    <a:lnTo>
                      <a:pt x="1105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90;p3"/>
              <p:cNvSpPr/>
              <p:nvPr/>
            </p:nvSpPr>
            <p:spPr>
              <a:xfrm>
                <a:off x="-3451207" y="3069146"/>
                <a:ext cx="491403" cy="584130"/>
              </a:xfrm>
              <a:custGeom>
                <a:avLst/>
                <a:gdLst/>
                <a:ahLst/>
                <a:cxnLst/>
                <a:rect l="l" t="t" r="r" b="b"/>
                <a:pathLst>
                  <a:path w="5787" h="6879" extrusionOk="0">
                    <a:moveTo>
                      <a:pt x="3050" y="1"/>
                    </a:moveTo>
                    <a:cubicBezTo>
                      <a:pt x="2828" y="1"/>
                      <a:pt x="2606" y="17"/>
                      <a:pt x="2385" y="49"/>
                    </a:cubicBezTo>
                    <a:cubicBezTo>
                      <a:pt x="887" y="282"/>
                      <a:pt x="0" y="1176"/>
                      <a:pt x="182" y="2339"/>
                    </a:cubicBezTo>
                    <a:cubicBezTo>
                      <a:pt x="546" y="4709"/>
                      <a:pt x="4006" y="3371"/>
                      <a:pt x="4217" y="4760"/>
                    </a:cubicBezTo>
                    <a:cubicBezTo>
                      <a:pt x="4289" y="5225"/>
                      <a:pt x="3897" y="5559"/>
                      <a:pt x="3184" y="5668"/>
                    </a:cubicBezTo>
                    <a:cubicBezTo>
                      <a:pt x="3069" y="5686"/>
                      <a:pt x="2947" y="5695"/>
                      <a:pt x="2820" y="5695"/>
                    </a:cubicBezTo>
                    <a:cubicBezTo>
                      <a:pt x="2165" y="5695"/>
                      <a:pt x="1386" y="5463"/>
                      <a:pt x="735" y="5043"/>
                    </a:cubicBezTo>
                    <a:lnTo>
                      <a:pt x="371" y="6199"/>
                    </a:lnTo>
                    <a:cubicBezTo>
                      <a:pt x="1071" y="6644"/>
                      <a:pt x="1886" y="6878"/>
                      <a:pt x="2710" y="6878"/>
                    </a:cubicBezTo>
                    <a:cubicBezTo>
                      <a:pt x="2921" y="6878"/>
                      <a:pt x="3133" y="6863"/>
                      <a:pt x="3344" y="6832"/>
                    </a:cubicBezTo>
                    <a:cubicBezTo>
                      <a:pt x="4813" y="6606"/>
                      <a:pt x="5787" y="5719"/>
                      <a:pt x="5598" y="4469"/>
                    </a:cubicBezTo>
                    <a:cubicBezTo>
                      <a:pt x="5235" y="2077"/>
                      <a:pt x="1767" y="3357"/>
                      <a:pt x="1563" y="2004"/>
                    </a:cubicBezTo>
                    <a:cubicBezTo>
                      <a:pt x="1498" y="1597"/>
                      <a:pt x="1854" y="1321"/>
                      <a:pt x="2457" y="1227"/>
                    </a:cubicBezTo>
                    <a:cubicBezTo>
                      <a:pt x="2569" y="1209"/>
                      <a:pt x="2693" y="1201"/>
                      <a:pt x="2827" y="1201"/>
                    </a:cubicBezTo>
                    <a:cubicBezTo>
                      <a:pt x="3317" y="1201"/>
                      <a:pt x="3942" y="1317"/>
                      <a:pt x="4558" y="1568"/>
                    </a:cubicBezTo>
                    <a:lnTo>
                      <a:pt x="4900" y="383"/>
                    </a:lnTo>
                    <a:cubicBezTo>
                      <a:pt x="4313" y="130"/>
                      <a:pt x="3683" y="1"/>
                      <a:pt x="305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91;p3"/>
              <p:cNvSpPr/>
              <p:nvPr/>
            </p:nvSpPr>
            <p:spPr>
              <a:xfrm>
                <a:off x="-5210863" y="5032845"/>
                <a:ext cx="632871" cy="662677"/>
              </a:xfrm>
              <a:custGeom>
                <a:avLst/>
                <a:gdLst/>
                <a:ahLst/>
                <a:cxnLst/>
                <a:rect l="l" t="t" r="r" b="b"/>
                <a:pathLst>
                  <a:path w="7453" h="7804" extrusionOk="0">
                    <a:moveTo>
                      <a:pt x="3621" y="1571"/>
                    </a:moveTo>
                    <a:lnTo>
                      <a:pt x="5097" y="2291"/>
                    </a:lnTo>
                    <a:cubicBezTo>
                      <a:pt x="5693" y="2574"/>
                      <a:pt x="5933" y="3018"/>
                      <a:pt x="5707" y="3476"/>
                    </a:cubicBezTo>
                    <a:cubicBezTo>
                      <a:pt x="5563" y="3775"/>
                      <a:pt x="5316" y="3924"/>
                      <a:pt x="5005" y="3924"/>
                    </a:cubicBezTo>
                    <a:cubicBezTo>
                      <a:pt x="4817" y="3924"/>
                      <a:pt x="4605" y="3869"/>
                      <a:pt x="4377" y="3759"/>
                    </a:cubicBezTo>
                    <a:lnTo>
                      <a:pt x="2901" y="3047"/>
                    </a:lnTo>
                    <a:lnTo>
                      <a:pt x="3621" y="1571"/>
                    </a:lnTo>
                    <a:close/>
                    <a:moveTo>
                      <a:pt x="2429" y="4021"/>
                    </a:moveTo>
                    <a:lnTo>
                      <a:pt x="3904" y="4741"/>
                    </a:lnTo>
                    <a:cubicBezTo>
                      <a:pt x="4639" y="5090"/>
                      <a:pt x="4937" y="5613"/>
                      <a:pt x="4697" y="6100"/>
                    </a:cubicBezTo>
                    <a:cubicBezTo>
                      <a:pt x="4546" y="6411"/>
                      <a:pt x="4277" y="6568"/>
                      <a:pt x="3929" y="6568"/>
                    </a:cubicBezTo>
                    <a:cubicBezTo>
                      <a:pt x="3691" y="6568"/>
                      <a:pt x="3417" y="6495"/>
                      <a:pt x="3119" y="6347"/>
                    </a:cubicBezTo>
                    <a:lnTo>
                      <a:pt x="1651" y="5628"/>
                    </a:lnTo>
                    <a:lnTo>
                      <a:pt x="2429" y="4021"/>
                    </a:lnTo>
                    <a:close/>
                    <a:moveTo>
                      <a:pt x="2952" y="1"/>
                    </a:moveTo>
                    <a:lnTo>
                      <a:pt x="1" y="6064"/>
                    </a:lnTo>
                    <a:lnTo>
                      <a:pt x="2770" y="7416"/>
                    </a:lnTo>
                    <a:cubicBezTo>
                      <a:pt x="3304" y="7676"/>
                      <a:pt x="3804" y="7803"/>
                      <a:pt x="4246" y="7803"/>
                    </a:cubicBezTo>
                    <a:cubicBezTo>
                      <a:pt x="4956" y="7803"/>
                      <a:pt x="5518" y="7475"/>
                      <a:pt x="5831" y="6834"/>
                    </a:cubicBezTo>
                    <a:cubicBezTo>
                      <a:pt x="6216" y="6027"/>
                      <a:pt x="6020" y="5213"/>
                      <a:pt x="5286" y="4675"/>
                    </a:cubicBezTo>
                    <a:lnTo>
                      <a:pt x="5286" y="4675"/>
                    </a:lnTo>
                    <a:cubicBezTo>
                      <a:pt x="5409" y="4701"/>
                      <a:pt x="5529" y="4713"/>
                      <a:pt x="5646" y="4713"/>
                    </a:cubicBezTo>
                    <a:cubicBezTo>
                      <a:pt x="6228" y="4713"/>
                      <a:pt x="6722" y="4403"/>
                      <a:pt x="6994" y="3847"/>
                    </a:cubicBezTo>
                    <a:cubicBezTo>
                      <a:pt x="7452" y="2909"/>
                      <a:pt x="6936" y="1942"/>
                      <a:pt x="5642" y="1317"/>
                    </a:cubicBezTo>
                    <a:lnTo>
                      <a:pt x="2952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92;p3"/>
              <p:cNvSpPr/>
              <p:nvPr/>
            </p:nvSpPr>
            <p:spPr>
              <a:xfrm>
                <a:off x="-6225360" y="5357076"/>
                <a:ext cx="661912" cy="641363"/>
              </a:xfrm>
              <a:custGeom>
                <a:avLst/>
                <a:gdLst/>
                <a:ahLst/>
                <a:cxnLst/>
                <a:rect l="l" t="t" r="r" b="b"/>
                <a:pathLst>
                  <a:path w="7795" h="7553" extrusionOk="0">
                    <a:moveTo>
                      <a:pt x="3178" y="1520"/>
                    </a:moveTo>
                    <a:lnTo>
                      <a:pt x="4581" y="2043"/>
                    </a:lnTo>
                    <a:cubicBezTo>
                      <a:pt x="5766" y="2487"/>
                      <a:pt x="6333" y="3686"/>
                      <a:pt x="5868" y="4922"/>
                    </a:cubicBezTo>
                    <a:cubicBezTo>
                      <a:pt x="5511" y="5864"/>
                      <a:pt x="4731" y="6396"/>
                      <a:pt x="3859" y="6396"/>
                    </a:cubicBezTo>
                    <a:cubicBezTo>
                      <a:pt x="3593" y="6396"/>
                      <a:pt x="3320" y="6347"/>
                      <a:pt x="3047" y="6245"/>
                    </a:cubicBezTo>
                    <a:lnTo>
                      <a:pt x="1608" y="5700"/>
                    </a:lnTo>
                    <a:lnTo>
                      <a:pt x="3178" y="1520"/>
                    </a:lnTo>
                    <a:close/>
                    <a:moveTo>
                      <a:pt x="2378" y="1"/>
                    </a:moveTo>
                    <a:lnTo>
                      <a:pt x="1" y="6311"/>
                    </a:lnTo>
                    <a:lnTo>
                      <a:pt x="2582" y="7285"/>
                    </a:lnTo>
                    <a:cubicBezTo>
                      <a:pt x="3067" y="7466"/>
                      <a:pt x="3547" y="7553"/>
                      <a:pt x="4007" y="7553"/>
                    </a:cubicBezTo>
                    <a:cubicBezTo>
                      <a:pt x="5393" y="7553"/>
                      <a:pt x="6585" y="6762"/>
                      <a:pt x="7103" y="5380"/>
                    </a:cubicBezTo>
                    <a:cubicBezTo>
                      <a:pt x="7794" y="3541"/>
                      <a:pt x="6914" y="1709"/>
                      <a:pt x="5003" y="982"/>
                    </a:cubicBezTo>
                    <a:lnTo>
                      <a:pt x="2378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93;p3"/>
              <p:cNvSpPr/>
              <p:nvPr/>
            </p:nvSpPr>
            <p:spPr>
              <a:xfrm>
                <a:off x="-3355481" y="4923647"/>
                <a:ext cx="618011" cy="579120"/>
              </a:xfrm>
              <a:custGeom>
                <a:avLst/>
                <a:gdLst/>
                <a:ahLst/>
                <a:cxnLst/>
                <a:rect l="l" t="t" r="r" b="b"/>
                <a:pathLst>
                  <a:path w="7278" h="6820" extrusionOk="0">
                    <a:moveTo>
                      <a:pt x="66" y="1"/>
                    </a:moveTo>
                    <a:lnTo>
                      <a:pt x="0" y="6747"/>
                    </a:lnTo>
                    <a:lnTo>
                      <a:pt x="1193" y="6754"/>
                    </a:lnTo>
                    <a:lnTo>
                      <a:pt x="1244" y="1942"/>
                    </a:lnTo>
                    <a:lnTo>
                      <a:pt x="3199" y="6086"/>
                    </a:lnTo>
                    <a:lnTo>
                      <a:pt x="4035" y="6093"/>
                    </a:lnTo>
                    <a:lnTo>
                      <a:pt x="6071" y="1986"/>
                    </a:lnTo>
                    <a:lnTo>
                      <a:pt x="6034" y="6805"/>
                    </a:lnTo>
                    <a:lnTo>
                      <a:pt x="7205" y="6820"/>
                    </a:lnTo>
                    <a:lnTo>
                      <a:pt x="7277" y="74"/>
                    </a:lnTo>
                    <a:lnTo>
                      <a:pt x="5794" y="59"/>
                    </a:lnTo>
                    <a:lnTo>
                      <a:pt x="3635" y="4363"/>
                    </a:lnTo>
                    <a:lnTo>
                      <a:pt x="1563" y="15"/>
                    </a:lnTo>
                    <a:lnTo>
                      <a:pt x="6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94;p3"/>
              <p:cNvSpPr/>
              <p:nvPr/>
            </p:nvSpPr>
            <p:spPr>
              <a:xfrm>
                <a:off x="-4423974" y="5559407"/>
                <a:ext cx="624720" cy="595849"/>
              </a:xfrm>
              <a:custGeom>
                <a:avLst/>
                <a:gdLst/>
                <a:ahLst/>
                <a:cxnLst/>
                <a:rect l="l" t="t" r="r" b="b"/>
                <a:pathLst>
                  <a:path w="7357" h="7017" extrusionOk="0">
                    <a:moveTo>
                      <a:pt x="4115" y="0"/>
                    </a:moveTo>
                    <a:cubicBezTo>
                      <a:pt x="3141" y="0"/>
                      <a:pt x="2203" y="378"/>
                      <a:pt x="1505" y="1061"/>
                    </a:cubicBezTo>
                    <a:cubicBezTo>
                      <a:pt x="73" y="2472"/>
                      <a:pt x="0" y="4609"/>
                      <a:pt x="1359" y="5983"/>
                    </a:cubicBezTo>
                    <a:cubicBezTo>
                      <a:pt x="2035" y="6673"/>
                      <a:pt x="2904" y="7016"/>
                      <a:pt x="3780" y="7016"/>
                    </a:cubicBezTo>
                    <a:cubicBezTo>
                      <a:pt x="4668" y="7016"/>
                      <a:pt x="5564" y="6664"/>
                      <a:pt x="6274" y="5961"/>
                    </a:cubicBezTo>
                    <a:cubicBezTo>
                      <a:pt x="6964" y="5278"/>
                      <a:pt x="7357" y="4260"/>
                      <a:pt x="7357" y="3271"/>
                    </a:cubicBezTo>
                    <a:lnTo>
                      <a:pt x="6216" y="3199"/>
                    </a:lnTo>
                    <a:cubicBezTo>
                      <a:pt x="6201" y="3904"/>
                      <a:pt x="5925" y="4594"/>
                      <a:pt x="5474" y="5052"/>
                    </a:cubicBezTo>
                    <a:cubicBezTo>
                      <a:pt x="5034" y="5481"/>
                      <a:pt x="4464" y="5696"/>
                      <a:pt x="3895" y="5696"/>
                    </a:cubicBezTo>
                    <a:cubicBezTo>
                      <a:pt x="3317" y="5696"/>
                      <a:pt x="2741" y="5474"/>
                      <a:pt x="2305" y="5031"/>
                    </a:cubicBezTo>
                    <a:cubicBezTo>
                      <a:pt x="1432" y="4151"/>
                      <a:pt x="1439" y="2733"/>
                      <a:pt x="2326" y="1861"/>
                    </a:cubicBezTo>
                    <a:cubicBezTo>
                      <a:pt x="2762" y="1432"/>
                      <a:pt x="3408" y="1194"/>
                      <a:pt x="4071" y="1194"/>
                    </a:cubicBezTo>
                    <a:cubicBezTo>
                      <a:pt x="4127" y="1194"/>
                      <a:pt x="4182" y="1196"/>
                      <a:pt x="4238" y="1200"/>
                    </a:cubicBezTo>
                    <a:lnTo>
                      <a:pt x="4115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95;p3"/>
              <p:cNvSpPr/>
              <p:nvPr/>
            </p:nvSpPr>
            <p:spPr>
              <a:xfrm>
                <a:off x="-2303959" y="5432973"/>
                <a:ext cx="681613" cy="727806"/>
              </a:xfrm>
              <a:custGeom>
                <a:avLst/>
                <a:gdLst/>
                <a:ahLst/>
                <a:cxnLst/>
                <a:rect l="l" t="t" r="r" b="b"/>
                <a:pathLst>
                  <a:path w="8027" h="8571" extrusionOk="0">
                    <a:moveTo>
                      <a:pt x="2654" y="0"/>
                    </a:moveTo>
                    <a:lnTo>
                      <a:pt x="0" y="6201"/>
                    </a:lnTo>
                    <a:lnTo>
                      <a:pt x="1185" y="6710"/>
                    </a:lnTo>
                    <a:lnTo>
                      <a:pt x="1854" y="5154"/>
                    </a:lnTo>
                    <a:lnTo>
                      <a:pt x="3315" y="4478"/>
                    </a:lnTo>
                    <a:lnTo>
                      <a:pt x="4115" y="7960"/>
                    </a:lnTo>
                    <a:lnTo>
                      <a:pt x="5547" y="8571"/>
                    </a:lnTo>
                    <a:lnTo>
                      <a:pt x="4544" y="3911"/>
                    </a:lnTo>
                    <a:lnTo>
                      <a:pt x="8026" y="2297"/>
                    </a:lnTo>
                    <a:lnTo>
                      <a:pt x="6645" y="1708"/>
                    </a:lnTo>
                    <a:lnTo>
                      <a:pt x="2545" y="3540"/>
                    </a:lnTo>
                    <a:lnTo>
                      <a:pt x="3839" y="509"/>
                    </a:lnTo>
                    <a:lnTo>
                      <a:pt x="2654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96;p3"/>
              <p:cNvSpPr/>
              <p:nvPr/>
            </p:nvSpPr>
            <p:spPr>
              <a:xfrm>
                <a:off x="-3289409" y="5695522"/>
                <a:ext cx="685943" cy="586423"/>
              </a:xfrm>
              <a:custGeom>
                <a:avLst/>
                <a:gdLst/>
                <a:ahLst/>
                <a:cxnLst/>
                <a:rect l="l" t="t" r="r" b="b"/>
                <a:pathLst>
                  <a:path w="8078" h="6906" extrusionOk="0">
                    <a:moveTo>
                      <a:pt x="4023" y="1200"/>
                    </a:moveTo>
                    <a:cubicBezTo>
                      <a:pt x="4951" y="1200"/>
                      <a:pt x="5823" y="1774"/>
                      <a:pt x="6158" y="2692"/>
                    </a:cubicBezTo>
                    <a:cubicBezTo>
                      <a:pt x="6573" y="3856"/>
                      <a:pt x="5991" y="5135"/>
                      <a:pt x="4835" y="5579"/>
                    </a:cubicBezTo>
                    <a:cubicBezTo>
                      <a:pt x="4578" y="5672"/>
                      <a:pt x="4315" y="5716"/>
                      <a:pt x="4057" y="5716"/>
                    </a:cubicBezTo>
                    <a:cubicBezTo>
                      <a:pt x="3124" y="5716"/>
                      <a:pt x="2247" y="5141"/>
                      <a:pt x="1906" y="4219"/>
                    </a:cubicBezTo>
                    <a:cubicBezTo>
                      <a:pt x="1484" y="3034"/>
                      <a:pt x="2109" y="1733"/>
                      <a:pt x="3294" y="1319"/>
                    </a:cubicBezTo>
                    <a:lnTo>
                      <a:pt x="3301" y="1319"/>
                    </a:lnTo>
                    <a:cubicBezTo>
                      <a:pt x="3540" y="1238"/>
                      <a:pt x="3784" y="1200"/>
                      <a:pt x="4023" y="1200"/>
                    </a:cubicBezTo>
                    <a:close/>
                    <a:moveTo>
                      <a:pt x="4213" y="0"/>
                    </a:moveTo>
                    <a:cubicBezTo>
                      <a:pt x="3779" y="0"/>
                      <a:pt x="3332" y="76"/>
                      <a:pt x="2887" y="235"/>
                    </a:cubicBezTo>
                    <a:cubicBezTo>
                      <a:pt x="975" y="926"/>
                      <a:pt x="1" y="2838"/>
                      <a:pt x="663" y="4670"/>
                    </a:cubicBezTo>
                    <a:cubicBezTo>
                      <a:pt x="1170" y="6071"/>
                      <a:pt x="2449" y="6906"/>
                      <a:pt x="3881" y="6906"/>
                    </a:cubicBezTo>
                    <a:cubicBezTo>
                      <a:pt x="4315" y="6906"/>
                      <a:pt x="4762" y="6829"/>
                      <a:pt x="5206" y="6669"/>
                    </a:cubicBezTo>
                    <a:cubicBezTo>
                      <a:pt x="7118" y="5978"/>
                      <a:pt x="8078" y="4045"/>
                      <a:pt x="7423" y="2227"/>
                    </a:cubicBezTo>
                    <a:cubicBezTo>
                      <a:pt x="6916" y="827"/>
                      <a:pt x="5642" y="0"/>
                      <a:pt x="421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97;p3"/>
              <p:cNvSpPr/>
              <p:nvPr/>
            </p:nvSpPr>
            <p:spPr>
              <a:xfrm>
                <a:off x="-1481872" y="4472652"/>
                <a:ext cx="629730" cy="679150"/>
              </a:xfrm>
              <a:custGeom>
                <a:avLst/>
                <a:gdLst/>
                <a:ahLst/>
                <a:cxnLst/>
                <a:rect l="l" t="t" r="r" b="b"/>
                <a:pathLst>
                  <a:path w="7416" h="7998" extrusionOk="0">
                    <a:moveTo>
                      <a:pt x="1658" y="1"/>
                    </a:moveTo>
                    <a:lnTo>
                      <a:pt x="1" y="6536"/>
                    </a:lnTo>
                    <a:lnTo>
                      <a:pt x="1251" y="6856"/>
                    </a:lnTo>
                    <a:lnTo>
                      <a:pt x="1927" y="4203"/>
                    </a:lnTo>
                    <a:lnTo>
                      <a:pt x="5184" y="5031"/>
                    </a:lnTo>
                    <a:lnTo>
                      <a:pt x="4515" y="7685"/>
                    </a:lnTo>
                    <a:lnTo>
                      <a:pt x="5766" y="7997"/>
                    </a:lnTo>
                    <a:lnTo>
                      <a:pt x="7416" y="1462"/>
                    </a:lnTo>
                    <a:lnTo>
                      <a:pt x="6166" y="1142"/>
                    </a:lnTo>
                    <a:lnTo>
                      <a:pt x="5460" y="3934"/>
                    </a:lnTo>
                    <a:lnTo>
                      <a:pt x="2204" y="3112"/>
                    </a:lnTo>
                    <a:lnTo>
                      <a:pt x="2909" y="321"/>
                    </a:lnTo>
                    <a:lnTo>
                      <a:pt x="1658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98;p3"/>
              <p:cNvSpPr/>
              <p:nvPr/>
            </p:nvSpPr>
            <p:spPr>
              <a:xfrm>
                <a:off x="-1322824" y="5559406"/>
                <a:ext cx="692057" cy="665903"/>
              </a:xfrm>
              <a:custGeom>
                <a:avLst/>
                <a:gdLst/>
                <a:ahLst/>
                <a:cxnLst/>
                <a:rect l="l" t="t" r="r" b="b"/>
                <a:pathLst>
                  <a:path w="8150" h="7842" extrusionOk="0">
                    <a:moveTo>
                      <a:pt x="3746" y="1296"/>
                    </a:moveTo>
                    <a:cubicBezTo>
                      <a:pt x="3960" y="1296"/>
                      <a:pt x="4152" y="1389"/>
                      <a:pt x="4304" y="1575"/>
                    </a:cubicBezTo>
                    <a:cubicBezTo>
                      <a:pt x="4646" y="1982"/>
                      <a:pt x="4529" y="2476"/>
                      <a:pt x="4013" y="2898"/>
                    </a:cubicBezTo>
                    <a:lnTo>
                      <a:pt x="2748" y="3945"/>
                    </a:lnTo>
                    <a:lnTo>
                      <a:pt x="1709" y="2680"/>
                    </a:lnTo>
                    <a:lnTo>
                      <a:pt x="2974" y="1640"/>
                    </a:lnTo>
                    <a:cubicBezTo>
                      <a:pt x="3241" y="1411"/>
                      <a:pt x="3507" y="1296"/>
                      <a:pt x="3746" y="1296"/>
                    </a:cubicBezTo>
                    <a:close/>
                    <a:moveTo>
                      <a:pt x="5681" y="3301"/>
                    </a:moveTo>
                    <a:cubicBezTo>
                      <a:pt x="5914" y="3301"/>
                      <a:pt x="6118" y="3397"/>
                      <a:pt x="6274" y="3589"/>
                    </a:cubicBezTo>
                    <a:lnTo>
                      <a:pt x="6274" y="3581"/>
                    </a:lnTo>
                    <a:lnTo>
                      <a:pt x="6274" y="3581"/>
                    </a:lnTo>
                    <a:cubicBezTo>
                      <a:pt x="6645" y="4032"/>
                      <a:pt x="6478" y="4606"/>
                      <a:pt x="5838" y="5115"/>
                    </a:cubicBezTo>
                    <a:lnTo>
                      <a:pt x="4580" y="6162"/>
                    </a:lnTo>
                    <a:lnTo>
                      <a:pt x="3446" y="4781"/>
                    </a:lnTo>
                    <a:lnTo>
                      <a:pt x="4711" y="3741"/>
                    </a:lnTo>
                    <a:cubicBezTo>
                      <a:pt x="5057" y="3448"/>
                      <a:pt x="5391" y="3301"/>
                      <a:pt x="5681" y="3301"/>
                    </a:cubicBezTo>
                    <a:close/>
                    <a:moveTo>
                      <a:pt x="4016" y="1"/>
                    </a:moveTo>
                    <a:cubicBezTo>
                      <a:pt x="3496" y="1"/>
                      <a:pt x="2907" y="245"/>
                      <a:pt x="2312" y="732"/>
                    </a:cubicBezTo>
                    <a:lnTo>
                      <a:pt x="0" y="2643"/>
                    </a:lnTo>
                    <a:lnTo>
                      <a:pt x="4289" y="7841"/>
                    </a:lnTo>
                    <a:lnTo>
                      <a:pt x="6667" y="5878"/>
                    </a:lnTo>
                    <a:cubicBezTo>
                      <a:pt x="7859" y="4904"/>
                      <a:pt x="8150" y="3748"/>
                      <a:pt x="7408" y="2862"/>
                    </a:cubicBezTo>
                    <a:cubicBezTo>
                      <a:pt x="7054" y="2431"/>
                      <a:pt x="6599" y="2206"/>
                      <a:pt x="6113" y="2206"/>
                    </a:cubicBezTo>
                    <a:cubicBezTo>
                      <a:pt x="5821" y="2206"/>
                      <a:pt x="5518" y="2288"/>
                      <a:pt x="5220" y="2454"/>
                    </a:cubicBezTo>
                    <a:cubicBezTo>
                      <a:pt x="5671" y="1851"/>
                      <a:pt x="5656" y="1131"/>
                      <a:pt x="5176" y="557"/>
                    </a:cubicBezTo>
                    <a:cubicBezTo>
                      <a:pt x="4869" y="185"/>
                      <a:pt x="4469" y="1"/>
                      <a:pt x="401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99;p3"/>
              <p:cNvSpPr/>
              <p:nvPr/>
            </p:nvSpPr>
            <p:spPr>
              <a:xfrm>
                <a:off x="-583474" y="4555957"/>
                <a:ext cx="624720" cy="595849"/>
              </a:xfrm>
              <a:custGeom>
                <a:avLst/>
                <a:gdLst/>
                <a:ahLst/>
                <a:cxnLst/>
                <a:rect l="l" t="t" r="r" b="b"/>
                <a:pathLst>
                  <a:path w="7357" h="7017" extrusionOk="0">
                    <a:moveTo>
                      <a:pt x="4115" y="0"/>
                    </a:moveTo>
                    <a:cubicBezTo>
                      <a:pt x="3141" y="0"/>
                      <a:pt x="2203" y="378"/>
                      <a:pt x="1505" y="1061"/>
                    </a:cubicBezTo>
                    <a:cubicBezTo>
                      <a:pt x="73" y="2472"/>
                      <a:pt x="0" y="4609"/>
                      <a:pt x="1359" y="5983"/>
                    </a:cubicBezTo>
                    <a:cubicBezTo>
                      <a:pt x="2035" y="6673"/>
                      <a:pt x="2904" y="7016"/>
                      <a:pt x="3780" y="7016"/>
                    </a:cubicBezTo>
                    <a:cubicBezTo>
                      <a:pt x="4668" y="7016"/>
                      <a:pt x="5564" y="6664"/>
                      <a:pt x="6274" y="5961"/>
                    </a:cubicBezTo>
                    <a:cubicBezTo>
                      <a:pt x="6964" y="5278"/>
                      <a:pt x="7357" y="4260"/>
                      <a:pt x="7357" y="3271"/>
                    </a:cubicBezTo>
                    <a:lnTo>
                      <a:pt x="6216" y="3199"/>
                    </a:lnTo>
                    <a:cubicBezTo>
                      <a:pt x="6201" y="3904"/>
                      <a:pt x="5925" y="4594"/>
                      <a:pt x="5474" y="5052"/>
                    </a:cubicBezTo>
                    <a:cubicBezTo>
                      <a:pt x="5034" y="5481"/>
                      <a:pt x="4464" y="5696"/>
                      <a:pt x="3895" y="5696"/>
                    </a:cubicBezTo>
                    <a:cubicBezTo>
                      <a:pt x="3317" y="5696"/>
                      <a:pt x="2741" y="5474"/>
                      <a:pt x="2305" y="5031"/>
                    </a:cubicBezTo>
                    <a:cubicBezTo>
                      <a:pt x="1432" y="4151"/>
                      <a:pt x="1439" y="2733"/>
                      <a:pt x="2326" y="1861"/>
                    </a:cubicBezTo>
                    <a:cubicBezTo>
                      <a:pt x="2762" y="1432"/>
                      <a:pt x="3408" y="1194"/>
                      <a:pt x="4071" y="1194"/>
                    </a:cubicBezTo>
                    <a:cubicBezTo>
                      <a:pt x="4127" y="1194"/>
                      <a:pt x="4182" y="1196"/>
                      <a:pt x="4238" y="1200"/>
                    </a:cubicBezTo>
                    <a:lnTo>
                      <a:pt x="4115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100;p3"/>
              <p:cNvSpPr/>
              <p:nvPr/>
            </p:nvSpPr>
            <p:spPr>
              <a:xfrm>
                <a:off x="-331245" y="5537744"/>
                <a:ext cx="600689" cy="547702"/>
              </a:xfrm>
              <a:custGeom>
                <a:avLst/>
                <a:gdLst/>
                <a:ahLst/>
                <a:cxnLst/>
                <a:rect l="l" t="t" r="r" b="b"/>
                <a:pathLst>
                  <a:path w="7074" h="6450" extrusionOk="0">
                    <a:moveTo>
                      <a:pt x="1105" y="1"/>
                    </a:moveTo>
                    <a:lnTo>
                      <a:pt x="0" y="663"/>
                    </a:lnTo>
                    <a:lnTo>
                      <a:pt x="3468" y="6449"/>
                    </a:lnTo>
                    <a:lnTo>
                      <a:pt x="7074" y="4283"/>
                    </a:lnTo>
                    <a:lnTo>
                      <a:pt x="6470" y="3287"/>
                    </a:lnTo>
                    <a:lnTo>
                      <a:pt x="3977" y="4784"/>
                    </a:lnTo>
                    <a:lnTo>
                      <a:pt x="1105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01" name="Google Shape;101;p3"/>
            <p:cNvGrpSpPr/>
            <p:nvPr/>
          </p:nvGrpSpPr>
          <p:grpSpPr>
            <a:xfrm>
              <a:off x="5592335" y="-139846"/>
              <a:ext cx="5797700" cy="5423183"/>
              <a:chOff x="-6225360" y="-202014"/>
              <a:chExt cx="6931731" cy="6483958"/>
            </a:xfrm>
          </p:grpSpPr>
          <p:sp>
            <p:nvSpPr>
              <p:cNvPr id="102" name="Google Shape;102;p3"/>
              <p:cNvSpPr/>
              <p:nvPr/>
            </p:nvSpPr>
            <p:spPr>
              <a:xfrm>
                <a:off x="-2588204" y="2254292"/>
                <a:ext cx="589650" cy="675499"/>
              </a:xfrm>
              <a:custGeom>
                <a:avLst/>
                <a:gdLst/>
                <a:ahLst/>
                <a:cxnLst/>
                <a:rect l="l" t="t" r="r" b="b"/>
                <a:pathLst>
                  <a:path w="6944" h="7955" extrusionOk="0">
                    <a:moveTo>
                      <a:pt x="5678" y="1520"/>
                    </a:moveTo>
                    <a:lnTo>
                      <a:pt x="5402" y="4574"/>
                    </a:lnTo>
                    <a:lnTo>
                      <a:pt x="3301" y="3469"/>
                    </a:lnTo>
                    <a:lnTo>
                      <a:pt x="5678" y="1520"/>
                    </a:lnTo>
                    <a:close/>
                    <a:moveTo>
                      <a:pt x="5758" y="1"/>
                    </a:moveTo>
                    <a:lnTo>
                      <a:pt x="1" y="4595"/>
                    </a:lnTo>
                    <a:lnTo>
                      <a:pt x="1186" y="5221"/>
                    </a:lnTo>
                    <a:lnTo>
                      <a:pt x="2385" y="4239"/>
                    </a:lnTo>
                    <a:lnTo>
                      <a:pt x="5293" y="5766"/>
                    </a:lnTo>
                    <a:lnTo>
                      <a:pt x="5155" y="7307"/>
                    </a:lnTo>
                    <a:lnTo>
                      <a:pt x="6383" y="7954"/>
                    </a:lnTo>
                    <a:lnTo>
                      <a:pt x="6943" y="626"/>
                    </a:lnTo>
                    <a:lnTo>
                      <a:pt x="5758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103;p3"/>
              <p:cNvSpPr/>
              <p:nvPr/>
            </p:nvSpPr>
            <p:spPr>
              <a:xfrm>
                <a:off x="-6003428" y="-2"/>
                <a:ext cx="573006" cy="674225"/>
              </a:xfrm>
              <a:custGeom>
                <a:avLst/>
                <a:gdLst/>
                <a:ahLst/>
                <a:cxnLst/>
                <a:rect l="l" t="t" r="r" b="b"/>
                <a:pathLst>
                  <a:path w="6748" h="7940" extrusionOk="0">
                    <a:moveTo>
                      <a:pt x="1171" y="1542"/>
                    </a:moveTo>
                    <a:lnTo>
                      <a:pt x="3454" y="3592"/>
                    </a:lnTo>
                    <a:lnTo>
                      <a:pt x="1317" y="4617"/>
                    </a:lnTo>
                    <a:lnTo>
                      <a:pt x="1171" y="1542"/>
                    </a:lnTo>
                    <a:close/>
                    <a:moveTo>
                      <a:pt x="1208" y="1"/>
                    </a:moveTo>
                    <a:lnTo>
                      <a:pt x="1" y="575"/>
                    </a:lnTo>
                    <a:lnTo>
                      <a:pt x="248" y="7939"/>
                    </a:lnTo>
                    <a:lnTo>
                      <a:pt x="1455" y="7357"/>
                    </a:lnTo>
                    <a:lnTo>
                      <a:pt x="1375" y="5816"/>
                    </a:lnTo>
                    <a:lnTo>
                      <a:pt x="4348" y="4391"/>
                    </a:lnTo>
                    <a:lnTo>
                      <a:pt x="5497" y="5424"/>
                    </a:lnTo>
                    <a:lnTo>
                      <a:pt x="6747" y="4820"/>
                    </a:lnTo>
                    <a:lnTo>
                      <a:pt x="1208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104;p3"/>
              <p:cNvSpPr/>
              <p:nvPr/>
            </p:nvSpPr>
            <p:spPr>
              <a:xfrm>
                <a:off x="-4225427" y="4656606"/>
                <a:ext cx="589565" cy="593980"/>
              </a:xfrm>
              <a:custGeom>
                <a:avLst/>
                <a:gdLst/>
                <a:ahLst/>
                <a:cxnLst/>
                <a:rect l="l" t="t" r="r" b="b"/>
                <a:pathLst>
                  <a:path w="6943" h="6995" extrusionOk="0">
                    <a:moveTo>
                      <a:pt x="5678" y="1520"/>
                    </a:moveTo>
                    <a:lnTo>
                      <a:pt x="5394" y="4573"/>
                    </a:lnTo>
                    <a:lnTo>
                      <a:pt x="3301" y="3468"/>
                    </a:lnTo>
                    <a:lnTo>
                      <a:pt x="5678" y="1520"/>
                    </a:lnTo>
                    <a:close/>
                    <a:moveTo>
                      <a:pt x="5758" y="1"/>
                    </a:moveTo>
                    <a:lnTo>
                      <a:pt x="0" y="4595"/>
                    </a:lnTo>
                    <a:lnTo>
                      <a:pt x="1185" y="5220"/>
                    </a:lnTo>
                    <a:lnTo>
                      <a:pt x="2378" y="4232"/>
                    </a:lnTo>
                    <a:lnTo>
                      <a:pt x="5293" y="5766"/>
                    </a:lnTo>
                    <a:lnTo>
                      <a:pt x="5184" y="6994"/>
                    </a:lnTo>
                    <a:lnTo>
                      <a:pt x="6456" y="6994"/>
                    </a:lnTo>
                    <a:lnTo>
                      <a:pt x="6943" y="626"/>
                    </a:lnTo>
                    <a:lnTo>
                      <a:pt x="5758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105;p3"/>
              <p:cNvSpPr/>
              <p:nvPr/>
            </p:nvSpPr>
            <p:spPr>
              <a:xfrm>
                <a:off x="-6156854" y="3496924"/>
                <a:ext cx="576573" cy="662507"/>
              </a:xfrm>
              <a:custGeom>
                <a:avLst/>
                <a:gdLst/>
                <a:ahLst/>
                <a:cxnLst/>
                <a:rect l="l" t="t" r="r" b="b"/>
                <a:pathLst>
                  <a:path w="6790" h="7802" extrusionOk="0">
                    <a:moveTo>
                      <a:pt x="1570" y="1535"/>
                    </a:moveTo>
                    <a:lnTo>
                      <a:pt x="3635" y="3803"/>
                    </a:lnTo>
                    <a:lnTo>
                      <a:pt x="1403" y="4603"/>
                    </a:lnTo>
                    <a:lnTo>
                      <a:pt x="1403" y="4603"/>
                    </a:lnTo>
                    <a:lnTo>
                      <a:pt x="1570" y="1535"/>
                    </a:lnTo>
                    <a:close/>
                    <a:moveTo>
                      <a:pt x="1767" y="1"/>
                    </a:moveTo>
                    <a:lnTo>
                      <a:pt x="509" y="459"/>
                    </a:lnTo>
                    <a:lnTo>
                      <a:pt x="0" y="7801"/>
                    </a:lnTo>
                    <a:lnTo>
                      <a:pt x="1258" y="7350"/>
                    </a:lnTo>
                    <a:lnTo>
                      <a:pt x="1338" y="5802"/>
                    </a:lnTo>
                    <a:lnTo>
                      <a:pt x="4442" y="4690"/>
                    </a:lnTo>
                    <a:lnTo>
                      <a:pt x="5489" y="5831"/>
                    </a:lnTo>
                    <a:lnTo>
                      <a:pt x="6790" y="5366"/>
                    </a:lnTo>
                    <a:lnTo>
                      <a:pt x="1767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106;p3"/>
              <p:cNvSpPr/>
              <p:nvPr/>
            </p:nvSpPr>
            <p:spPr>
              <a:xfrm>
                <a:off x="-159758" y="3751242"/>
                <a:ext cx="576658" cy="662507"/>
              </a:xfrm>
              <a:custGeom>
                <a:avLst/>
                <a:gdLst/>
                <a:ahLst/>
                <a:cxnLst/>
                <a:rect l="l" t="t" r="r" b="b"/>
                <a:pathLst>
                  <a:path w="6791" h="7802" extrusionOk="0">
                    <a:moveTo>
                      <a:pt x="1571" y="1535"/>
                    </a:moveTo>
                    <a:lnTo>
                      <a:pt x="3635" y="3803"/>
                    </a:lnTo>
                    <a:lnTo>
                      <a:pt x="1404" y="4603"/>
                    </a:lnTo>
                    <a:lnTo>
                      <a:pt x="1404" y="4603"/>
                    </a:lnTo>
                    <a:lnTo>
                      <a:pt x="1571" y="1535"/>
                    </a:lnTo>
                    <a:close/>
                    <a:moveTo>
                      <a:pt x="1767" y="1"/>
                    </a:moveTo>
                    <a:lnTo>
                      <a:pt x="502" y="459"/>
                    </a:lnTo>
                    <a:lnTo>
                      <a:pt x="1" y="7801"/>
                    </a:lnTo>
                    <a:lnTo>
                      <a:pt x="1258" y="7351"/>
                    </a:lnTo>
                    <a:lnTo>
                      <a:pt x="1338" y="5802"/>
                    </a:lnTo>
                    <a:lnTo>
                      <a:pt x="4442" y="4690"/>
                    </a:lnTo>
                    <a:lnTo>
                      <a:pt x="5482" y="5831"/>
                    </a:lnTo>
                    <a:lnTo>
                      <a:pt x="6790" y="5366"/>
                    </a:lnTo>
                    <a:lnTo>
                      <a:pt x="1767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107;p3"/>
              <p:cNvSpPr/>
              <p:nvPr/>
            </p:nvSpPr>
            <p:spPr>
              <a:xfrm>
                <a:off x="-5107513" y="2049986"/>
                <a:ext cx="692057" cy="665903"/>
              </a:xfrm>
              <a:custGeom>
                <a:avLst/>
                <a:gdLst/>
                <a:ahLst/>
                <a:cxnLst/>
                <a:rect l="l" t="t" r="r" b="b"/>
                <a:pathLst>
                  <a:path w="8150" h="7842" extrusionOk="0">
                    <a:moveTo>
                      <a:pt x="3746" y="1296"/>
                    </a:moveTo>
                    <a:cubicBezTo>
                      <a:pt x="3960" y="1296"/>
                      <a:pt x="4152" y="1389"/>
                      <a:pt x="4304" y="1575"/>
                    </a:cubicBezTo>
                    <a:cubicBezTo>
                      <a:pt x="4646" y="1982"/>
                      <a:pt x="4529" y="2476"/>
                      <a:pt x="4013" y="2898"/>
                    </a:cubicBezTo>
                    <a:lnTo>
                      <a:pt x="2748" y="3945"/>
                    </a:lnTo>
                    <a:lnTo>
                      <a:pt x="1709" y="2680"/>
                    </a:lnTo>
                    <a:lnTo>
                      <a:pt x="2974" y="1640"/>
                    </a:lnTo>
                    <a:cubicBezTo>
                      <a:pt x="3241" y="1411"/>
                      <a:pt x="3507" y="1296"/>
                      <a:pt x="3746" y="1296"/>
                    </a:cubicBezTo>
                    <a:close/>
                    <a:moveTo>
                      <a:pt x="5681" y="3301"/>
                    </a:moveTo>
                    <a:cubicBezTo>
                      <a:pt x="5914" y="3301"/>
                      <a:pt x="6118" y="3397"/>
                      <a:pt x="6274" y="3589"/>
                    </a:cubicBezTo>
                    <a:lnTo>
                      <a:pt x="6274" y="3581"/>
                    </a:lnTo>
                    <a:lnTo>
                      <a:pt x="6274" y="3581"/>
                    </a:lnTo>
                    <a:cubicBezTo>
                      <a:pt x="6645" y="4032"/>
                      <a:pt x="6478" y="4606"/>
                      <a:pt x="5838" y="5115"/>
                    </a:cubicBezTo>
                    <a:lnTo>
                      <a:pt x="4580" y="6162"/>
                    </a:lnTo>
                    <a:lnTo>
                      <a:pt x="3446" y="4781"/>
                    </a:lnTo>
                    <a:lnTo>
                      <a:pt x="4711" y="3741"/>
                    </a:lnTo>
                    <a:cubicBezTo>
                      <a:pt x="5057" y="3448"/>
                      <a:pt x="5391" y="3301"/>
                      <a:pt x="5681" y="3301"/>
                    </a:cubicBezTo>
                    <a:close/>
                    <a:moveTo>
                      <a:pt x="4016" y="1"/>
                    </a:moveTo>
                    <a:cubicBezTo>
                      <a:pt x="3496" y="1"/>
                      <a:pt x="2907" y="245"/>
                      <a:pt x="2312" y="732"/>
                    </a:cubicBezTo>
                    <a:lnTo>
                      <a:pt x="0" y="2643"/>
                    </a:lnTo>
                    <a:lnTo>
                      <a:pt x="4289" y="7841"/>
                    </a:lnTo>
                    <a:lnTo>
                      <a:pt x="6667" y="5878"/>
                    </a:lnTo>
                    <a:cubicBezTo>
                      <a:pt x="7859" y="4904"/>
                      <a:pt x="8150" y="3748"/>
                      <a:pt x="7408" y="2862"/>
                    </a:cubicBezTo>
                    <a:cubicBezTo>
                      <a:pt x="7054" y="2431"/>
                      <a:pt x="6599" y="2206"/>
                      <a:pt x="6113" y="2206"/>
                    </a:cubicBezTo>
                    <a:cubicBezTo>
                      <a:pt x="5821" y="2206"/>
                      <a:pt x="5518" y="2288"/>
                      <a:pt x="5220" y="2454"/>
                    </a:cubicBezTo>
                    <a:cubicBezTo>
                      <a:pt x="5671" y="1851"/>
                      <a:pt x="5656" y="1131"/>
                      <a:pt x="5176" y="557"/>
                    </a:cubicBezTo>
                    <a:cubicBezTo>
                      <a:pt x="4869" y="185"/>
                      <a:pt x="4469" y="1"/>
                      <a:pt x="401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108;p3"/>
              <p:cNvSpPr/>
              <p:nvPr/>
            </p:nvSpPr>
            <p:spPr>
              <a:xfrm>
                <a:off x="-3003076" y="143890"/>
                <a:ext cx="632871" cy="662677"/>
              </a:xfrm>
              <a:custGeom>
                <a:avLst/>
                <a:gdLst/>
                <a:ahLst/>
                <a:cxnLst/>
                <a:rect l="l" t="t" r="r" b="b"/>
                <a:pathLst>
                  <a:path w="7453" h="7804" extrusionOk="0">
                    <a:moveTo>
                      <a:pt x="3621" y="1571"/>
                    </a:moveTo>
                    <a:lnTo>
                      <a:pt x="5097" y="2291"/>
                    </a:lnTo>
                    <a:cubicBezTo>
                      <a:pt x="5693" y="2574"/>
                      <a:pt x="5933" y="3018"/>
                      <a:pt x="5707" y="3476"/>
                    </a:cubicBezTo>
                    <a:cubicBezTo>
                      <a:pt x="5563" y="3775"/>
                      <a:pt x="5316" y="3924"/>
                      <a:pt x="5005" y="3924"/>
                    </a:cubicBezTo>
                    <a:cubicBezTo>
                      <a:pt x="4817" y="3924"/>
                      <a:pt x="4605" y="3869"/>
                      <a:pt x="4377" y="3759"/>
                    </a:cubicBezTo>
                    <a:lnTo>
                      <a:pt x="2901" y="3047"/>
                    </a:lnTo>
                    <a:lnTo>
                      <a:pt x="3621" y="1571"/>
                    </a:lnTo>
                    <a:close/>
                    <a:moveTo>
                      <a:pt x="2429" y="4021"/>
                    </a:moveTo>
                    <a:lnTo>
                      <a:pt x="3904" y="4741"/>
                    </a:lnTo>
                    <a:cubicBezTo>
                      <a:pt x="4639" y="5090"/>
                      <a:pt x="4937" y="5613"/>
                      <a:pt x="4697" y="6100"/>
                    </a:cubicBezTo>
                    <a:cubicBezTo>
                      <a:pt x="4546" y="6411"/>
                      <a:pt x="4277" y="6568"/>
                      <a:pt x="3929" y="6568"/>
                    </a:cubicBezTo>
                    <a:cubicBezTo>
                      <a:pt x="3691" y="6568"/>
                      <a:pt x="3417" y="6495"/>
                      <a:pt x="3119" y="6347"/>
                    </a:cubicBezTo>
                    <a:lnTo>
                      <a:pt x="1651" y="5628"/>
                    </a:lnTo>
                    <a:lnTo>
                      <a:pt x="2429" y="4021"/>
                    </a:lnTo>
                    <a:close/>
                    <a:moveTo>
                      <a:pt x="2952" y="1"/>
                    </a:moveTo>
                    <a:lnTo>
                      <a:pt x="1" y="6064"/>
                    </a:lnTo>
                    <a:lnTo>
                      <a:pt x="2770" y="7416"/>
                    </a:lnTo>
                    <a:cubicBezTo>
                      <a:pt x="3304" y="7676"/>
                      <a:pt x="3804" y="7803"/>
                      <a:pt x="4246" y="7803"/>
                    </a:cubicBezTo>
                    <a:cubicBezTo>
                      <a:pt x="4956" y="7803"/>
                      <a:pt x="5518" y="7475"/>
                      <a:pt x="5831" y="6834"/>
                    </a:cubicBezTo>
                    <a:cubicBezTo>
                      <a:pt x="6216" y="6027"/>
                      <a:pt x="6020" y="5213"/>
                      <a:pt x="5286" y="4675"/>
                    </a:cubicBezTo>
                    <a:lnTo>
                      <a:pt x="5286" y="4675"/>
                    </a:lnTo>
                    <a:cubicBezTo>
                      <a:pt x="5409" y="4701"/>
                      <a:pt x="5529" y="4713"/>
                      <a:pt x="5646" y="4713"/>
                    </a:cubicBezTo>
                    <a:cubicBezTo>
                      <a:pt x="6228" y="4713"/>
                      <a:pt x="6722" y="4403"/>
                      <a:pt x="6994" y="3847"/>
                    </a:cubicBezTo>
                    <a:cubicBezTo>
                      <a:pt x="7452" y="2909"/>
                      <a:pt x="6936" y="1942"/>
                      <a:pt x="5642" y="1317"/>
                    </a:cubicBezTo>
                    <a:lnTo>
                      <a:pt x="2952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109;p3"/>
              <p:cNvSpPr/>
              <p:nvPr/>
            </p:nvSpPr>
            <p:spPr>
              <a:xfrm>
                <a:off x="-1152993" y="3562393"/>
                <a:ext cx="609350" cy="652147"/>
              </a:xfrm>
              <a:custGeom>
                <a:avLst/>
                <a:gdLst/>
                <a:ahLst/>
                <a:cxnLst/>
                <a:rect l="l" t="t" r="r" b="b"/>
                <a:pathLst>
                  <a:path w="7176" h="7680" extrusionOk="0">
                    <a:moveTo>
                      <a:pt x="3257" y="1505"/>
                    </a:moveTo>
                    <a:lnTo>
                      <a:pt x="4784" y="2101"/>
                    </a:lnTo>
                    <a:cubicBezTo>
                      <a:pt x="5402" y="2341"/>
                      <a:pt x="5671" y="2763"/>
                      <a:pt x="5482" y="3243"/>
                    </a:cubicBezTo>
                    <a:cubicBezTo>
                      <a:pt x="5354" y="3577"/>
                      <a:pt x="5091" y="3745"/>
                      <a:pt x="4740" y="3745"/>
                    </a:cubicBezTo>
                    <a:cubicBezTo>
                      <a:pt x="4572" y="3745"/>
                      <a:pt x="4384" y="3706"/>
                      <a:pt x="4181" y="3628"/>
                    </a:cubicBezTo>
                    <a:lnTo>
                      <a:pt x="2661" y="3032"/>
                    </a:lnTo>
                    <a:lnTo>
                      <a:pt x="3257" y="1505"/>
                    </a:lnTo>
                    <a:close/>
                    <a:moveTo>
                      <a:pt x="2262" y="4042"/>
                    </a:moveTo>
                    <a:lnTo>
                      <a:pt x="3788" y="4638"/>
                    </a:lnTo>
                    <a:cubicBezTo>
                      <a:pt x="4551" y="4929"/>
                      <a:pt x="4886" y="5424"/>
                      <a:pt x="4682" y="5940"/>
                    </a:cubicBezTo>
                    <a:cubicBezTo>
                      <a:pt x="4546" y="6287"/>
                      <a:pt x="4258" y="6465"/>
                      <a:pt x="3866" y="6465"/>
                    </a:cubicBezTo>
                    <a:cubicBezTo>
                      <a:pt x="3651" y="6465"/>
                      <a:pt x="3404" y="6411"/>
                      <a:pt x="3134" y="6303"/>
                    </a:cubicBezTo>
                    <a:lnTo>
                      <a:pt x="1607" y="5700"/>
                    </a:lnTo>
                    <a:lnTo>
                      <a:pt x="2262" y="4042"/>
                    </a:lnTo>
                    <a:close/>
                    <a:moveTo>
                      <a:pt x="2465" y="0"/>
                    </a:moveTo>
                    <a:lnTo>
                      <a:pt x="1" y="6274"/>
                    </a:lnTo>
                    <a:lnTo>
                      <a:pt x="2872" y="7401"/>
                    </a:lnTo>
                    <a:cubicBezTo>
                      <a:pt x="3345" y="7588"/>
                      <a:pt x="3786" y="7679"/>
                      <a:pt x="4181" y="7679"/>
                    </a:cubicBezTo>
                    <a:cubicBezTo>
                      <a:pt x="4982" y="7679"/>
                      <a:pt x="5590" y="7303"/>
                      <a:pt x="5867" y="6587"/>
                    </a:cubicBezTo>
                    <a:cubicBezTo>
                      <a:pt x="6194" y="5751"/>
                      <a:pt x="5933" y="4951"/>
                      <a:pt x="5155" y="4471"/>
                    </a:cubicBezTo>
                    <a:lnTo>
                      <a:pt x="5155" y="4471"/>
                    </a:lnTo>
                    <a:cubicBezTo>
                      <a:pt x="5233" y="4481"/>
                      <a:pt x="5309" y="4486"/>
                      <a:pt x="5384" y="4486"/>
                    </a:cubicBezTo>
                    <a:cubicBezTo>
                      <a:pt x="6035" y="4486"/>
                      <a:pt x="6557" y="4124"/>
                      <a:pt x="6798" y="3504"/>
                    </a:cubicBezTo>
                    <a:cubicBezTo>
                      <a:pt x="7176" y="2538"/>
                      <a:pt x="6587" y="1614"/>
                      <a:pt x="5257" y="1091"/>
                    </a:cubicBezTo>
                    <a:lnTo>
                      <a:pt x="2465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110;p3"/>
              <p:cNvSpPr/>
              <p:nvPr/>
            </p:nvSpPr>
            <p:spPr>
              <a:xfrm>
                <a:off x="-4532639" y="801293"/>
                <a:ext cx="636523" cy="585829"/>
              </a:xfrm>
              <a:custGeom>
                <a:avLst/>
                <a:gdLst/>
                <a:ahLst/>
                <a:cxnLst/>
                <a:rect l="l" t="t" r="r" b="b"/>
                <a:pathLst>
                  <a:path w="7496" h="6899" extrusionOk="0">
                    <a:moveTo>
                      <a:pt x="3870" y="0"/>
                    </a:moveTo>
                    <a:cubicBezTo>
                      <a:pt x="2751" y="0"/>
                      <a:pt x="1691" y="541"/>
                      <a:pt x="1047" y="1556"/>
                    </a:cubicBezTo>
                    <a:cubicBezTo>
                      <a:pt x="1" y="3192"/>
                      <a:pt x="480" y="5279"/>
                      <a:pt x="2152" y="6347"/>
                    </a:cubicBezTo>
                    <a:cubicBezTo>
                      <a:pt x="2728" y="6714"/>
                      <a:pt x="3433" y="6899"/>
                      <a:pt x="4133" y="6899"/>
                    </a:cubicBezTo>
                    <a:cubicBezTo>
                      <a:pt x="4432" y="6899"/>
                      <a:pt x="4730" y="6865"/>
                      <a:pt x="5017" y="6798"/>
                    </a:cubicBezTo>
                    <a:lnTo>
                      <a:pt x="4835" y="5678"/>
                    </a:lnTo>
                    <a:cubicBezTo>
                      <a:pt x="4646" y="5716"/>
                      <a:pt x="4454" y="5735"/>
                      <a:pt x="4262" y="5735"/>
                    </a:cubicBezTo>
                    <a:cubicBezTo>
                      <a:pt x="3758" y="5735"/>
                      <a:pt x="3262" y="5606"/>
                      <a:pt x="2872" y="5358"/>
                    </a:cubicBezTo>
                    <a:cubicBezTo>
                      <a:pt x="1796" y="4704"/>
                      <a:pt x="1469" y="3294"/>
                      <a:pt x="2145" y="2233"/>
                    </a:cubicBezTo>
                    <a:cubicBezTo>
                      <a:pt x="2573" y="1565"/>
                      <a:pt x="3299" y="1200"/>
                      <a:pt x="4038" y="1200"/>
                    </a:cubicBezTo>
                    <a:cubicBezTo>
                      <a:pt x="4465" y="1200"/>
                      <a:pt x="4897" y="1322"/>
                      <a:pt x="5278" y="1578"/>
                    </a:cubicBezTo>
                    <a:cubicBezTo>
                      <a:pt x="5845" y="1942"/>
                      <a:pt x="6238" y="2589"/>
                      <a:pt x="6354" y="3308"/>
                    </a:cubicBezTo>
                    <a:lnTo>
                      <a:pt x="7496" y="2916"/>
                    </a:lnTo>
                    <a:cubicBezTo>
                      <a:pt x="7278" y="1964"/>
                      <a:pt x="6696" y="1135"/>
                      <a:pt x="5882" y="604"/>
                    </a:cubicBezTo>
                    <a:cubicBezTo>
                      <a:pt x="5242" y="197"/>
                      <a:pt x="4545" y="0"/>
                      <a:pt x="387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111;p3"/>
              <p:cNvSpPr/>
              <p:nvPr/>
            </p:nvSpPr>
            <p:spPr>
              <a:xfrm>
                <a:off x="81651" y="693232"/>
                <a:ext cx="624720" cy="595849"/>
              </a:xfrm>
              <a:custGeom>
                <a:avLst/>
                <a:gdLst/>
                <a:ahLst/>
                <a:cxnLst/>
                <a:rect l="l" t="t" r="r" b="b"/>
                <a:pathLst>
                  <a:path w="7357" h="7017" extrusionOk="0">
                    <a:moveTo>
                      <a:pt x="4115" y="0"/>
                    </a:moveTo>
                    <a:cubicBezTo>
                      <a:pt x="3141" y="0"/>
                      <a:pt x="2203" y="378"/>
                      <a:pt x="1505" y="1061"/>
                    </a:cubicBezTo>
                    <a:cubicBezTo>
                      <a:pt x="73" y="2472"/>
                      <a:pt x="0" y="4609"/>
                      <a:pt x="1359" y="5983"/>
                    </a:cubicBezTo>
                    <a:cubicBezTo>
                      <a:pt x="2035" y="6673"/>
                      <a:pt x="2904" y="7016"/>
                      <a:pt x="3780" y="7016"/>
                    </a:cubicBezTo>
                    <a:cubicBezTo>
                      <a:pt x="4668" y="7016"/>
                      <a:pt x="5564" y="6664"/>
                      <a:pt x="6274" y="5961"/>
                    </a:cubicBezTo>
                    <a:cubicBezTo>
                      <a:pt x="6964" y="5278"/>
                      <a:pt x="7357" y="4260"/>
                      <a:pt x="7357" y="3271"/>
                    </a:cubicBezTo>
                    <a:lnTo>
                      <a:pt x="6216" y="3199"/>
                    </a:lnTo>
                    <a:cubicBezTo>
                      <a:pt x="6201" y="3904"/>
                      <a:pt x="5925" y="4594"/>
                      <a:pt x="5474" y="5052"/>
                    </a:cubicBezTo>
                    <a:cubicBezTo>
                      <a:pt x="5034" y="5481"/>
                      <a:pt x="4464" y="5696"/>
                      <a:pt x="3895" y="5696"/>
                    </a:cubicBezTo>
                    <a:cubicBezTo>
                      <a:pt x="3317" y="5696"/>
                      <a:pt x="2741" y="5474"/>
                      <a:pt x="2305" y="5031"/>
                    </a:cubicBezTo>
                    <a:cubicBezTo>
                      <a:pt x="1432" y="4151"/>
                      <a:pt x="1439" y="2733"/>
                      <a:pt x="2326" y="1861"/>
                    </a:cubicBezTo>
                    <a:cubicBezTo>
                      <a:pt x="2762" y="1432"/>
                      <a:pt x="3408" y="1194"/>
                      <a:pt x="4071" y="1194"/>
                    </a:cubicBezTo>
                    <a:cubicBezTo>
                      <a:pt x="4127" y="1194"/>
                      <a:pt x="4182" y="1196"/>
                      <a:pt x="4238" y="1200"/>
                    </a:cubicBezTo>
                    <a:lnTo>
                      <a:pt x="4115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112;p3"/>
              <p:cNvSpPr/>
              <p:nvPr/>
            </p:nvSpPr>
            <p:spPr>
              <a:xfrm>
                <a:off x="-3389108" y="2215619"/>
                <a:ext cx="685264" cy="655968"/>
              </a:xfrm>
              <a:custGeom>
                <a:avLst/>
                <a:gdLst/>
                <a:ahLst/>
                <a:cxnLst/>
                <a:rect l="l" t="t" r="r" b="b"/>
                <a:pathLst>
                  <a:path w="8070" h="7725" extrusionOk="0">
                    <a:moveTo>
                      <a:pt x="4061" y="1196"/>
                    </a:moveTo>
                    <a:cubicBezTo>
                      <a:pt x="4843" y="1196"/>
                      <a:pt x="5575" y="1626"/>
                      <a:pt x="5991" y="2432"/>
                    </a:cubicBezTo>
                    <a:cubicBezTo>
                      <a:pt x="6601" y="3603"/>
                      <a:pt x="6202" y="4831"/>
                      <a:pt x="5104" y="5406"/>
                    </a:cubicBezTo>
                    <a:lnTo>
                      <a:pt x="3737" y="6118"/>
                    </a:lnTo>
                    <a:lnTo>
                      <a:pt x="1673" y="2156"/>
                    </a:lnTo>
                    <a:lnTo>
                      <a:pt x="2996" y="1465"/>
                    </a:lnTo>
                    <a:cubicBezTo>
                      <a:pt x="3344" y="1284"/>
                      <a:pt x="3708" y="1196"/>
                      <a:pt x="4061" y="1196"/>
                    </a:cubicBezTo>
                    <a:close/>
                    <a:moveTo>
                      <a:pt x="4254" y="1"/>
                    </a:moveTo>
                    <a:cubicBezTo>
                      <a:pt x="3676" y="1"/>
                      <a:pt x="3074" y="148"/>
                      <a:pt x="2487" y="455"/>
                    </a:cubicBezTo>
                    <a:lnTo>
                      <a:pt x="1" y="1749"/>
                    </a:lnTo>
                    <a:lnTo>
                      <a:pt x="3119" y="7725"/>
                    </a:lnTo>
                    <a:lnTo>
                      <a:pt x="5562" y="6452"/>
                    </a:lnTo>
                    <a:cubicBezTo>
                      <a:pt x="7408" y="5486"/>
                      <a:pt x="8070" y="3552"/>
                      <a:pt x="7161" y="1814"/>
                    </a:cubicBezTo>
                    <a:cubicBezTo>
                      <a:pt x="6547" y="641"/>
                      <a:pt x="5455" y="1"/>
                      <a:pt x="425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113;p3"/>
              <p:cNvSpPr/>
              <p:nvPr/>
            </p:nvSpPr>
            <p:spPr>
              <a:xfrm>
                <a:off x="-1242492" y="96626"/>
                <a:ext cx="685264" cy="656563"/>
              </a:xfrm>
              <a:custGeom>
                <a:avLst/>
                <a:gdLst/>
                <a:ahLst/>
                <a:cxnLst/>
                <a:rect l="l" t="t" r="r" b="b"/>
                <a:pathLst>
                  <a:path w="8070" h="7732" extrusionOk="0">
                    <a:moveTo>
                      <a:pt x="4068" y="1198"/>
                    </a:moveTo>
                    <a:cubicBezTo>
                      <a:pt x="4848" y="1198"/>
                      <a:pt x="5579" y="1628"/>
                      <a:pt x="5998" y="2432"/>
                    </a:cubicBezTo>
                    <a:cubicBezTo>
                      <a:pt x="6609" y="3602"/>
                      <a:pt x="6202" y="4838"/>
                      <a:pt x="5104" y="5412"/>
                    </a:cubicBezTo>
                    <a:lnTo>
                      <a:pt x="3737" y="6125"/>
                    </a:lnTo>
                    <a:lnTo>
                      <a:pt x="1673" y="2163"/>
                    </a:lnTo>
                    <a:lnTo>
                      <a:pt x="2996" y="1472"/>
                    </a:lnTo>
                    <a:cubicBezTo>
                      <a:pt x="3346" y="1287"/>
                      <a:pt x="3712" y="1198"/>
                      <a:pt x="4068" y="1198"/>
                    </a:cubicBezTo>
                    <a:close/>
                    <a:moveTo>
                      <a:pt x="4251" y="0"/>
                    </a:moveTo>
                    <a:cubicBezTo>
                      <a:pt x="3673" y="0"/>
                      <a:pt x="3069" y="148"/>
                      <a:pt x="2480" y="454"/>
                    </a:cubicBezTo>
                    <a:lnTo>
                      <a:pt x="1" y="1748"/>
                    </a:lnTo>
                    <a:lnTo>
                      <a:pt x="3119" y="7731"/>
                    </a:lnTo>
                    <a:lnTo>
                      <a:pt x="5562" y="6459"/>
                    </a:lnTo>
                    <a:cubicBezTo>
                      <a:pt x="7401" y="5492"/>
                      <a:pt x="8070" y="3558"/>
                      <a:pt x="7161" y="1814"/>
                    </a:cubicBezTo>
                    <a:cubicBezTo>
                      <a:pt x="6547" y="640"/>
                      <a:pt x="5455" y="0"/>
                      <a:pt x="425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114;p3"/>
              <p:cNvSpPr/>
              <p:nvPr/>
            </p:nvSpPr>
            <p:spPr>
              <a:xfrm>
                <a:off x="-3951323" y="-77983"/>
                <a:ext cx="661912" cy="641363"/>
              </a:xfrm>
              <a:custGeom>
                <a:avLst/>
                <a:gdLst/>
                <a:ahLst/>
                <a:cxnLst/>
                <a:rect l="l" t="t" r="r" b="b"/>
                <a:pathLst>
                  <a:path w="7795" h="7553" extrusionOk="0">
                    <a:moveTo>
                      <a:pt x="3178" y="1520"/>
                    </a:moveTo>
                    <a:lnTo>
                      <a:pt x="4581" y="2043"/>
                    </a:lnTo>
                    <a:cubicBezTo>
                      <a:pt x="5766" y="2487"/>
                      <a:pt x="6333" y="3686"/>
                      <a:pt x="5868" y="4922"/>
                    </a:cubicBezTo>
                    <a:cubicBezTo>
                      <a:pt x="5511" y="5864"/>
                      <a:pt x="4731" y="6396"/>
                      <a:pt x="3859" y="6396"/>
                    </a:cubicBezTo>
                    <a:cubicBezTo>
                      <a:pt x="3593" y="6396"/>
                      <a:pt x="3320" y="6347"/>
                      <a:pt x="3047" y="6245"/>
                    </a:cubicBezTo>
                    <a:lnTo>
                      <a:pt x="1608" y="5700"/>
                    </a:lnTo>
                    <a:lnTo>
                      <a:pt x="3178" y="1520"/>
                    </a:lnTo>
                    <a:close/>
                    <a:moveTo>
                      <a:pt x="2378" y="1"/>
                    </a:moveTo>
                    <a:lnTo>
                      <a:pt x="1" y="6311"/>
                    </a:lnTo>
                    <a:lnTo>
                      <a:pt x="2582" y="7285"/>
                    </a:lnTo>
                    <a:cubicBezTo>
                      <a:pt x="3067" y="7466"/>
                      <a:pt x="3547" y="7553"/>
                      <a:pt x="4007" y="7553"/>
                    </a:cubicBezTo>
                    <a:cubicBezTo>
                      <a:pt x="5393" y="7553"/>
                      <a:pt x="6585" y="6762"/>
                      <a:pt x="7103" y="5380"/>
                    </a:cubicBezTo>
                    <a:cubicBezTo>
                      <a:pt x="7794" y="3541"/>
                      <a:pt x="6914" y="1709"/>
                      <a:pt x="5003" y="982"/>
                    </a:cubicBezTo>
                    <a:lnTo>
                      <a:pt x="2378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115;p3"/>
              <p:cNvSpPr/>
              <p:nvPr/>
            </p:nvSpPr>
            <p:spPr>
              <a:xfrm>
                <a:off x="-273373" y="1820975"/>
                <a:ext cx="697067" cy="662931"/>
              </a:xfrm>
              <a:custGeom>
                <a:avLst/>
                <a:gdLst/>
                <a:ahLst/>
                <a:cxnLst/>
                <a:rect l="l" t="t" r="r" b="b"/>
                <a:pathLst>
                  <a:path w="8209" h="7807" extrusionOk="0">
                    <a:moveTo>
                      <a:pt x="4130" y="1658"/>
                    </a:moveTo>
                    <a:lnTo>
                      <a:pt x="5381" y="2465"/>
                    </a:lnTo>
                    <a:cubicBezTo>
                      <a:pt x="6442" y="3148"/>
                      <a:pt x="6747" y="4442"/>
                      <a:pt x="6028" y="5555"/>
                    </a:cubicBezTo>
                    <a:cubicBezTo>
                      <a:pt x="5577" y="6254"/>
                      <a:pt x="4902" y="6615"/>
                      <a:pt x="4202" y="6615"/>
                    </a:cubicBezTo>
                    <a:cubicBezTo>
                      <a:pt x="3795" y="6615"/>
                      <a:pt x="3381" y="6494"/>
                      <a:pt x="2996" y="6245"/>
                    </a:cubicBezTo>
                    <a:lnTo>
                      <a:pt x="1702" y="5409"/>
                    </a:lnTo>
                    <a:lnTo>
                      <a:pt x="4130" y="1658"/>
                    </a:lnTo>
                    <a:close/>
                    <a:moveTo>
                      <a:pt x="3665" y="1"/>
                    </a:moveTo>
                    <a:lnTo>
                      <a:pt x="1" y="5664"/>
                    </a:lnTo>
                    <a:lnTo>
                      <a:pt x="2313" y="7161"/>
                    </a:lnTo>
                    <a:cubicBezTo>
                      <a:pt x="2989" y="7596"/>
                      <a:pt x="3703" y="7807"/>
                      <a:pt x="4386" y="7807"/>
                    </a:cubicBezTo>
                    <a:cubicBezTo>
                      <a:pt x="5474" y="7807"/>
                      <a:pt x="6484" y="7273"/>
                      <a:pt x="7140" y="6260"/>
                    </a:cubicBezTo>
                    <a:cubicBezTo>
                      <a:pt x="8208" y="4610"/>
                      <a:pt x="7729" y="2632"/>
                      <a:pt x="6020" y="1527"/>
                    </a:cubicBezTo>
                    <a:lnTo>
                      <a:pt x="3665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116;p3"/>
              <p:cNvSpPr/>
              <p:nvPr/>
            </p:nvSpPr>
            <p:spPr>
              <a:xfrm>
                <a:off x="-2786724" y="1257995"/>
                <a:ext cx="716173" cy="681018"/>
              </a:xfrm>
              <a:custGeom>
                <a:avLst/>
                <a:gdLst/>
                <a:ahLst/>
                <a:cxnLst/>
                <a:rect l="l" t="t" r="r" b="b"/>
                <a:pathLst>
                  <a:path w="8434" h="8020" extrusionOk="0">
                    <a:moveTo>
                      <a:pt x="3003" y="1"/>
                    </a:moveTo>
                    <a:lnTo>
                      <a:pt x="1" y="3926"/>
                    </a:lnTo>
                    <a:lnTo>
                      <a:pt x="5366" y="8019"/>
                    </a:lnTo>
                    <a:lnTo>
                      <a:pt x="8434" y="3999"/>
                    </a:lnTo>
                    <a:lnTo>
                      <a:pt x="7539" y="3316"/>
                    </a:lnTo>
                    <a:lnTo>
                      <a:pt x="5249" y="6311"/>
                    </a:lnTo>
                    <a:lnTo>
                      <a:pt x="3905" y="5279"/>
                    </a:lnTo>
                    <a:lnTo>
                      <a:pt x="5889" y="2676"/>
                    </a:lnTo>
                    <a:lnTo>
                      <a:pt x="4995" y="1993"/>
                    </a:lnTo>
                    <a:lnTo>
                      <a:pt x="3003" y="4595"/>
                    </a:lnTo>
                    <a:lnTo>
                      <a:pt x="1680" y="3585"/>
                    </a:lnTo>
                    <a:lnTo>
                      <a:pt x="3897" y="684"/>
                    </a:lnTo>
                    <a:lnTo>
                      <a:pt x="3003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117;p3"/>
              <p:cNvSpPr/>
              <p:nvPr/>
            </p:nvSpPr>
            <p:spPr>
              <a:xfrm>
                <a:off x="-2777731" y="3364204"/>
                <a:ext cx="620474" cy="555684"/>
              </a:xfrm>
              <a:custGeom>
                <a:avLst/>
                <a:gdLst/>
                <a:ahLst/>
                <a:cxnLst/>
                <a:rect l="l" t="t" r="r" b="b"/>
                <a:pathLst>
                  <a:path w="7307" h="6544" extrusionOk="0">
                    <a:moveTo>
                      <a:pt x="3214" y="1"/>
                    </a:moveTo>
                    <a:lnTo>
                      <a:pt x="1" y="5926"/>
                    </a:lnTo>
                    <a:lnTo>
                      <a:pt x="1135" y="6544"/>
                    </a:lnTo>
                    <a:lnTo>
                      <a:pt x="2407" y="4195"/>
                    </a:lnTo>
                    <a:lnTo>
                      <a:pt x="5090" y="5657"/>
                    </a:lnTo>
                    <a:lnTo>
                      <a:pt x="5628" y="4668"/>
                    </a:lnTo>
                    <a:lnTo>
                      <a:pt x="2945" y="3207"/>
                    </a:lnTo>
                    <a:lnTo>
                      <a:pt x="3810" y="1607"/>
                    </a:lnTo>
                    <a:lnTo>
                      <a:pt x="6762" y="3207"/>
                    </a:lnTo>
                    <a:lnTo>
                      <a:pt x="7307" y="2218"/>
                    </a:lnTo>
                    <a:lnTo>
                      <a:pt x="3214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118;p3"/>
              <p:cNvSpPr/>
              <p:nvPr/>
            </p:nvSpPr>
            <p:spPr>
              <a:xfrm>
                <a:off x="-5894401" y="4367973"/>
                <a:ext cx="621068" cy="555684"/>
              </a:xfrm>
              <a:custGeom>
                <a:avLst/>
                <a:gdLst/>
                <a:ahLst/>
                <a:cxnLst/>
                <a:rect l="l" t="t" r="r" b="b"/>
                <a:pathLst>
                  <a:path w="7314" h="6544" extrusionOk="0">
                    <a:moveTo>
                      <a:pt x="3221" y="0"/>
                    </a:moveTo>
                    <a:lnTo>
                      <a:pt x="0" y="5925"/>
                    </a:lnTo>
                    <a:lnTo>
                      <a:pt x="1134" y="6543"/>
                    </a:lnTo>
                    <a:lnTo>
                      <a:pt x="2414" y="4195"/>
                    </a:lnTo>
                    <a:lnTo>
                      <a:pt x="5096" y="5656"/>
                    </a:lnTo>
                    <a:lnTo>
                      <a:pt x="5634" y="4660"/>
                    </a:lnTo>
                    <a:lnTo>
                      <a:pt x="2952" y="3206"/>
                    </a:lnTo>
                    <a:lnTo>
                      <a:pt x="3817" y="1607"/>
                    </a:lnTo>
                    <a:lnTo>
                      <a:pt x="6768" y="3206"/>
                    </a:lnTo>
                    <a:lnTo>
                      <a:pt x="7313" y="2218"/>
                    </a:lnTo>
                    <a:lnTo>
                      <a:pt x="3221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119;p3"/>
              <p:cNvSpPr/>
              <p:nvPr/>
            </p:nvSpPr>
            <p:spPr>
              <a:xfrm>
                <a:off x="-4052038" y="1623235"/>
                <a:ext cx="638391" cy="591518"/>
              </a:xfrm>
              <a:custGeom>
                <a:avLst/>
                <a:gdLst/>
                <a:ahLst/>
                <a:cxnLst/>
                <a:rect l="l" t="t" r="r" b="b"/>
                <a:pathLst>
                  <a:path w="7518" h="6966" extrusionOk="0">
                    <a:moveTo>
                      <a:pt x="4395" y="0"/>
                    </a:moveTo>
                    <a:cubicBezTo>
                      <a:pt x="3824" y="0"/>
                      <a:pt x="3254" y="118"/>
                      <a:pt x="2726" y="354"/>
                    </a:cubicBezTo>
                    <a:cubicBezTo>
                      <a:pt x="844" y="1190"/>
                      <a:pt x="0" y="3174"/>
                      <a:pt x="778" y="4948"/>
                    </a:cubicBezTo>
                    <a:cubicBezTo>
                      <a:pt x="1347" y="6228"/>
                      <a:pt x="2568" y="6966"/>
                      <a:pt x="3897" y="6966"/>
                    </a:cubicBezTo>
                    <a:cubicBezTo>
                      <a:pt x="4403" y="6966"/>
                      <a:pt x="4924" y="6859"/>
                      <a:pt x="5431" y="6635"/>
                    </a:cubicBezTo>
                    <a:cubicBezTo>
                      <a:pt x="6296" y="6228"/>
                      <a:pt x="7030" y="5573"/>
                      <a:pt x="7517" y="4752"/>
                    </a:cubicBezTo>
                    <a:lnTo>
                      <a:pt x="6492" y="2433"/>
                    </a:lnTo>
                    <a:lnTo>
                      <a:pt x="5460" y="2891"/>
                    </a:lnTo>
                    <a:lnTo>
                      <a:pt x="6201" y="4563"/>
                    </a:lnTo>
                    <a:cubicBezTo>
                      <a:pt x="5903" y="4977"/>
                      <a:pt x="5503" y="5312"/>
                      <a:pt x="5038" y="5544"/>
                    </a:cubicBezTo>
                    <a:cubicBezTo>
                      <a:pt x="4717" y="5686"/>
                      <a:pt x="4384" y="5754"/>
                      <a:pt x="4060" y="5754"/>
                    </a:cubicBezTo>
                    <a:cubicBezTo>
                      <a:pt x="3185" y="5754"/>
                      <a:pt x="2367" y="5264"/>
                      <a:pt x="1985" y="4410"/>
                    </a:cubicBezTo>
                    <a:cubicBezTo>
                      <a:pt x="1469" y="3233"/>
                      <a:pt x="1999" y="1924"/>
                      <a:pt x="3192" y="1401"/>
                    </a:cubicBezTo>
                    <a:cubicBezTo>
                      <a:pt x="3550" y="1248"/>
                      <a:pt x="3936" y="1170"/>
                      <a:pt x="4322" y="1170"/>
                    </a:cubicBezTo>
                    <a:cubicBezTo>
                      <a:pt x="4633" y="1170"/>
                      <a:pt x="4944" y="1220"/>
                      <a:pt x="5242" y="1321"/>
                    </a:cubicBezTo>
                    <a:lnTo>
                      <a:pt x="5525" y="158"/>
                    </a:lnTo>
                    <a:cubicBezTo>
                      <a:pt x="5156" y="53"/>
                      <a:pt x="4775" y="0"/>
                      <a:pt x="4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120;p3"/>
              <p:cNvSpPr/>
              <p:nvPr/>
            </p:nvSpPr>
            <p:spPr>
              <a:xfrm>
                <a:off x="-5339475" y="1121927"/>
                <a:ext cx="679745" cy="717362"/>
              </a:xfrm>
              <a:custGeom>
                <a:avLst/>
                <a:gdLst/>
                <a:ahLst/>
                <a:cxnLst/>
                <a:rect l="l" t="t" r="r" b="b"/>
                <a:pathLst>
                  <a:path w="8005" h="8448" extrusionOk="0">
                    <a:moveTo>
                      <a:pt x="5533" y="0"/>
                    </a:moveTo>
                    <a:lnTo>
                      <a:pt x="4334" y="473"/>
                    </a:lnTo>
                    <a:lnTo>
                      <a:pt x="5388" y="3155"/>
                    </a:lnTo>
                    <a:lnTo>
                      <a:pt x="2254" y="4384"/>
                    </a:lnTo>
                    <a:lnTo>
                      <a:pt x="1200" y="1701"/>
                    </a:lnTo>
                    <a:lnTo>
                      <a:pt x="1" y="2174"/>
                    </a:lnTo>
                    <a:lnTo>
                      <a:pt x="2473" y="8447"/>
                    </a:lnTo>
                    <a:lnTo>
                      <a:pt x="3672" y="7975"/>
                    </a:lnTo>
                    <a:lnTo>
                      <a:pt x="2669" y="5430"/>
                    </a:lnTo>
                    <a:lnTo>
                      <a:pt x="5802" y="4202"/>
                    </a:lnTo>
                    <a:lnTo>
                      <a:pt x="6798" y="6746"/>
                    </a:lnTo>
                    <a:lnTo>
                      <a:pt x="8005" y="6274"/>
                    </a:lnTo>
                    <a:lnTo>
                      <a:pt x="5533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121;p3"/>
              <p:cNvSpPr/>
              <p:nvPr/>
            </p:nvSpPr>
            <p:spPr>
              <a:xfrm>
                <a:off x="-731397" y="779589"/>
                <a:ext cx="629730" cy="679150"/>
              </a:xfrm>
              <a:custGeom>
                <a:avLst/>
                <a:gdLst/>
                <a:ahLst/>
                <a:cxnLst/>
                <a:rect l="l" t="t" r="r" b="b"/>
                <a:pathLst>
                  <a:path w="7416" h="7998" extrusionOk="0">
                    <a:moveTo>
                      <a:pt x="1658" y="1"/>
                    </a:moveTo>
                    <a:lnTo>
                      <a:pt x="1" y="6536"/>
                    </a:lnTo>
                    <a:lnTo>
                      <a:pt x="1251" y="6856"/>
                    </a:lnTo>
                    <a:lnTo>
                      <a:pt x="1927" y="4203"/>
                    </a:lnTo>
                    <a:lnTo>
                      <a:pt x="5184" y="5031"/>
                    </a:lnTo>
                    <a:lnTo>
                      <a:pt x="4515" y="7685"/>
                    </a:lnTo>
                    <a:lnTo>
                      <a:pt x="5766" y="7997"/>
                    </a:lnTo>
                    <a:lnTo>
                      <a:pt x="7416" y="1462"/>
                    </a:lnTo>
                    <a:lnTo>
                      <a:pt x="6166" y="1142"/>
                    </a:lnTo>
                    <a:lnTo>
                      <a:pt x="5460" y="3934"/>
                    </a:lnTo>
                    <a:lnTo>
                      <a:pt x="2204" y="3112"/>
                    </a:lnTo>
                    <a:lnTo>
                      <a:pt x="2909" y="321"/>
                    </a:lnTo>
                    <a:lnTo>
                      <a:pt x="1658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122;p3"/>
              <p:cNvSpPr/>
              <p:nvPr/>
            </p:nvSpPr>
            <p:spPr>
              <a:xfrm>
                <a:off x="-4041331" y="2751888"/>
                <a:ext cx="242093" cy="582772"/>
              </a:xfrm>
              <a:custGeom>
                <a:avLst/>
                <a:gdLst/>
                <a:ahLst/>
                <a:cxnLst/>
                <a:rect l="l" t="t" r="r" b="b"/>
                <a:pathLst>
                  <a:path w="2851" h="6863" extrusionOk="0">
                    <a:moveTo>
                      <a:pt x="1593" y="0"/>
                    </a:moveTo>
                    <a:lnTo>
                      <a:pt x="1" y="6558"/>
                    </a:lnTo>
                    <a:lnTo>
                      <a:pt x="1258" y="6863"/>
                    </a:lnTo>
                    <a:lnTo>
                      <a:pt x="2850" y="306"/>
                    </a:lnTo>
                    <a:lnTo>
                      <a:pt x="1593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123;p3"/>
              <p:cNvSpPr/>
              <p:nvPr/>
            </p:nvSpPr>
            <p:spPr>
              <a:xfrm>
                <a:off x="-2382261" y="4756932"/>
                <a:ext cx="545154" cy="393326"/>
              </a:xfrm>
              <a:custGeom>
                <a:avLst/>
                <a:gdLst/>
                <a:ahLst/>
                <a:cxnLst/>
                <a:rect l="l" t="t" r="r" b="b"/>
                <a:pathLst>
                  <a:path w="6420" h="4632" extrusionOk="0">
                    <a:moveTo>
                      <a:pt x="5743" y="1"/>
                    </a:moveTo>
                    <a:lnTo>
                      <a:pt x="0" y="3534"/>
                    </a:lnTo>
                    <a:lnTo>
                      <a:pt x="676" y="4631"/>
                    </a:lnTo>
                    <a:lnTo>
                      <a:pt x="6419" y="1098"/>
                    </a:lnTo>
                    <a:lnTo>
                      <a:pt x="5743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124;p3"/>
              <p:cNvSpPr/>
              <p:nvPr/>
            </p:nvSpPr>
            <p:spPr>
              <a:xfrm>
                <a:off x="-905470" y="1548147"/>
                <a:ext cx="397063" cy="543965"/>
              </a:xfrm>
              <a:custGeom>
                <a:avLst/>
                <a:gdLst/>
                <a:ahLst/>
                <a:cxnLst/>
                <a:rect l="l" t="t" r="r" b="b"/>
                <a:pathLst>
                  <a:path w="4676" h="6406" extrusionOk="0">
                    <a:moveTo>
                      <a:pt x="1091" y="1"/>
                    </a:moveTo>
                    <a:lnTo>
                      <a:pt x="1" y="691"/>
                    </a:lnTo>
                    <a:lnTo>
                      <a:pt x="3585" y="6405"/>
                    </a:lnTo>
                    <a:lnTo>
                      <a:pt x="4675" y="5714"/>
                    </a:lnTo>
                    <a:lnTo>
                      <a:pt x="1091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125;p3"/>
              <p:cNvSpPr/>
              <p:nvPr/>
            </p:nvSpPr>
            <p:spPr>
              <a:xfrm>
                <a:off x="164357" y="2716055"/>
                <a:ext cx="432812" cy="522991"/>
              </a:xfrm>
              <a:custGeom>
                <a:avLst/>
                <a:gdLst/>
                <a:ahLst/>
                <a:cxnLst/>
                <a:rect l="l" t="t" r="r" b="b"/>
                <a:pathLst>
                  <a:path w="5097" h="6159" extrusionOk="0">
                    <a:moveTo>
                      <a:pt x="4064" y="1"/>
                    </a:moveTo>
                    <a:lnTo>
                      <a:pt x="0" y="5380"/>
                    </a:lnTo>
                    <a:lnTo>
                      <a:pt x="1032" y="6158"/>
                    </a:lnTo>
                    <a:lnTo>
                      <a:pt x="5096" y="779"/>
                    </a:lnTo>
                    <a:lnTo>
                      <a:pt x="4064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126;p3"/>
              <p:cNvSpPr/>
              <p:nvPr/>
            </p:nvSpPr>
            <p:spPr>
              <a:xfrm>
                <a:off x="-2178920" y="-7"/>
                <a:ext cx="431538" cy="524180"/>
              </a:xfrm>
              <a:custGeom>
                <a:avLst/>
                <a:gdLst/>
                <a:ahLst/>
                <a:cxnLst/>
                <a:rect l="l" t="t" r="r" b="b"/>
                <a:pathLst>
                  <a:path w="5082" h="6173" extrusionOk="0">
                    <a:moveTo>
                      <a:pt x="4050" y="0"/>
                    </a:moveTo>
                    <a:lnTo>
                      <a:pt x="0" y="5394"/>
                    </a:lnTo>
                    <a:lnTo>
                      <a:pt x="1033" y="6172"/>
                    </a:lnTo>
                    <a:lnTo>
                      <a:pt x="5082" y="778"/>
                    </a:lnTo>
                    <a:lnTo>
                      <a:pt x="405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127;p3"/>
              <p:cNvSpPr/>
              <p:nvPr/>
            </p:nvSpPr>
            <p:spPr>
              <a:xfrm>
                <a:off x="-3890180" y="3850850"/>
                <a:ext cx="539635" cy="596783"/>
              </a:xfrm>
              <a:custGeom>
                <a:avLst/>
                <a:gdLst/>
                <a:ahLst/>
                <a:cxnLst/>
                <a:rect l="l" t="t" r="r" b="b"/>
                <a:pathLst>
                  <a:path w="6355" h="7028" extrusionOk="0">
                    <a:moveTo>
                      <a:pt x="3105" y="1"/>
                    </a:moveTo>
                    <a:lnTo>
                      <a:pt x="2603" y="1033"/>
                    </a:lnTo>
                    <a:lnTo>
                      <a:pt x="4682" y="2051"/>
                    </a:lnTo>
                    <a:lnTo>
                      <a:pt x="3163" y="5148"/>
                    </a:lnTo>
                    <a:cubicBezTo>
                      <a:pt x="2970" y="5548"/>
                      <a:pt x="2689" y="5747"/>
                      <a:pt x="2367" y="5747"/>
                    </a:cubicBezTo>
                    <a:cubicBezTo>
                      <a:pt x="2227" y="5747"/>
                      <a:pt x="2079" y="5710"/>
                      <a:pt x="1927" y="5635"/>
                    </a:cubicBezTo>
                    <a:cubicBezTo>
                      <a:pt x="1527" y="5446"/>
                      <a:pt x="1156" y="4973"/>
                      <a:pt x="967" y="4334"/>
                    </a:cubicBezTo>
                    <a:lnTo>
                      <a:pt x="1" y="4930"/>
                    </a:lnTo>
                    <a:cubicBezTo>
                      <a:pt x="190" y="5737"/>
                      <a:pt x="662" y="6376"/>
                      <a:pt x="1425" y="6747"/>
                    </a:cubicBezTo>
                    <a:cubicBezTo>
                      <a:pt x="1805" y="6934"/>
                      <a:pt x="2173" y="7028"/>
                      <a:pt x="2520" y="7028"/>
                    </a:cubicBezTo>
                    <a:cubicBezTo>
                      <a:pt x="3263" y="7028"/>
                      <a:pt x="3902" y="6599"/>
                      <a:pt x="4319" y="5751"/>
                    </a:cubicBezTo>
                    <a:lnTo>
                      <a:pt x="6354" y="1600"/>
                    </a:lnTo>
                    <a:lnTo>
                      <a:pt x="3105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128;p3"/>
              <p:cNvSpPr/>
              <p:nvPr/>
            </p:nvSpPr>
            <p:spPr>
              <a:xfrm>
                <a:off x="-3565984" y="752279"/>
                <a:ext cx="681613" cy="727806"/>
              </a:xfrm>
              <a:custGeom>
                <a:avLst/>
                <a:gdLst/>
                <a:ahLst/>
                <a:cxnLst/>
                <a:rect l="l" t="t" r="r" b="b"/>
                <a:pathLst>
                  <a:path w="8027" h="8571" extrusionOk="0">
                    <a:moveTo>
                      <a:pt x="2654" y="0"/>
                    </a:moveTo>
                    <a:lnTo>
                      <a:pt x="0" y="6201"/>
                    </a:lnTo>
                    <a:lnTo>
                      <a:pt x="1185" y="6710"/>
                    </a:lnTo>
                    <a:lnTo>
                      <a:pt x="1854" y="5154"/>
                    </a:lnTo>
                    <a:lnTo>
                      <a:pt x="3315" y="4478"/>
                    </a:lnTo>
                    <a:lnTo>
                      <a:pt x="4115" y="7960"/>
                    </a:lnTo>
                    <a:lnTo>
                      <a:pt x="5547" y="8571"/>
                    </a:lnTo>
                    <a:lnTo>
                      <a:pt x="4544" y="3911"/>
                    </a:lnTo>
                    <a:lnTo>
                      <a:pt x="8026" y="2297"/>
                    </a:lnTo>
                    <a:lnTo>
                      <a:pt x="6645" y="1708"/>
                    </a:lnTo>
                    <a:lnTo>
                      <a:pt x="2545" y="3540"/>
                    </a:lnTo>
                    <a:lnTo>
                      <a:pt x="3839" y="509"/>
                    </a:lnTo>
                    <a:lnTo>
                      <a:pt x="2654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129;p3"/>
              <p:cNvSpPr/>
              <p:nvPr/>
            </p:nvSpPr>
            <p:spPr>
              <a:xfrm>
                <a:off x="-4548095" y="3249994"/>
                <a:ext cx="600689" cy="547702"/>
              </a:xfrm>
              <a:custGeom>
                <a:avLst/>
                <a:gdLst/>
                <a:ahLst/>
                <a:cxnLst/>
                <a:rect l="l" t="t" r="r" b="b"/>
                <a:pathLst>
                  <a:path w="7074" h="6450" extrusionOk="0">
                    <a:moveTo>
                      <a:pt x="1105" y="1"/>
                    </a:moveTo>
                    <a:lnTo>
                      <a:pt x="0" y="663"/>
                    </a:lnTo>
                    <a:lnTo>
                      <a:pt x="3468" y="6449"/>
                    </a:lnTo>
                    <a:lnTo>
                      <a:pt x="7074" y="4283"/>
                    </a:lnTo>
                    <a:lnTo>
                      <a:pt x="6470" y="3287"/>
                    </a:lnTo>
                    <a:lnTo>
                      <a:pt x="3977" y="4784"/>
                    </a:lnTo>
                    <a:lnTo>
                      <a:pt x="1105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130;p3"/>
              <p:cNvSpPr/>
              <p:nvPr/>
            </p:nvSpPr>
            <p:spPr>
              <a:xfrm>
                <a:off x="-1975212" y="2871617"/>
                <a:ext cx="798880" cy="780369"/>
              </a:xfrm>
              <a:custGeom>
                <a:avLst/>
                <a:gdLst/>
                <a:ahLst/>
                <a:cxnLst/>
                <a:rect l="l" t="t" r="r" b="b"/>
                <a:pathLst>
                  <a:path w="9408" h="9190" extrusionOk="0">
                    <a:moveTo>
                      <a:pt x="6500" y="1"/>
                    </a:moveTo>
                    <a:lnTo>
                      <a:pt x="5162" y="640"/>
                    </a:lnTo>
                    <a:lnTo>
                      <a:pt x="5126" y="5453"/>
                    </a:lnTo>
                    <a:lnTo>
                      <a:pt x="1345" y="2458"/>
                    </a:lnTo>
                    <a:lnTo>
                      <a:pt x="0" y="3105"/>
                    </a:lnTo>
                    <a:lnTo>
                      <a:pt x="2901" y="9190"/>
                    </a:lnTo>
                    <a:lnTo>
                      <a:pt x="3984" y="8673"/>
                    </a:lnTo>
                    <a:lnTo>
                      <a:pt x="1905" y="4326"/>
                    </a:lnTo>
                    <a:lnTo>
                      <a:pt x="1905" y="4326"/>
                    </a:lnTo>
                    <a:lnTo>
                      <a:pt x="5482" y="7190"/>
                    </a:lnTo>
                    <a:lnTo>
                      <a:pt x="6238" y="6827"/>
                    </a:lnTo>
                    <a:lnTo>
                      <a:pt x="6260" y="2247"/>
                    </a:lnTo>
                    <a:lnTo>
                      <a:pt x="8346" y="6587"/>
                    </a:lnTo>
                    <a:lnTo>
                      <a:pt x="9407" y="6085"/>
                    </a:lnTo>
                    <a:lnTo>
                      <a:pt x="650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131;p3"/>
              <p:cNvSpPr/>
              <p:nvPr/>
            </p:nvSpPr>
            <p:spPr>
              <a:xfrm rot="1501601">
                <a:off x="-5141329" y="-98478"/>
                <a:ext cx="618012" cy="579121"/>
              </a:xfrm>
              <a:custGeom>
                <a:avLst/>
                <a:gdLst/>
                <a:ahLst/>
                <a:cxnLst/>
                <a:rect l="l" t="t" r="r" b="b"/>
                <a:pathLst>
                  <a:path w="7278" h="6820" extrusionOk="0">
                    <a:moveTo>
                      <a:pt x="66" y="1"/>
                    </a:moveTo>
                    <a:lnTo>
                      <a:pt x="0" y="6747"/>
                    </a:lnTo>
                    <a:lnTo>
                      <a:pt x="1193" y="6754"/>
                    </a:lnTo>
                    <a:lnTo>
                      <a:pt x="1244" y="1942"/>
                    </a:lnTo>
                    <a:lnTo>
                      <a:pt x="3199" y="6086"/>
                    </a:lnTo>
                    <a:lnTo>
                      <a:pt x="4035" y="6093"/>
                    </a:lnTo>
                    <a:lnTo>
                      <a:pt x="6071" y="1986"/>
                    </a:lnTo>
                    <a:lnTo>
                      <a:pt x="6034" y="6805"/>
                    </a:lnTo>
                    <a:lnTo>
                      <a:pt x="7205" y="6820"/>
                    </a:lnTo>
                    <a:lnTo>
                      <a:pt x="7277" y="74"/>
                    </a:lnTo>
                    <a:lnTo>
                      <a:pt x="5794" y="59"/>
                    </a:lnTo>
                    <a:lnTo>
                      <a:pt x="3635" y="4363"/>
                    </a:lnTo>
                    <a:lnTo>
                      <a:pt x="1563" y="15"/>
                    </a:lnTo>
                    <a:lnTo>
                      <a:pt x="6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132;p3"/>
              <p:cNvSpPr/>
              <p:nvPr/>
            </p:nvSpPr>
            <p:spPr>
              <a:xfrm>
                <a:off x="-5508639" y="2926557"/>
                <a:ext cx="622342" cy="695794"/>
              </a:xfrm>
              <a:custGeom>
                <a:avLst/>
                <a:gdLst/>
                <a:ahLst/>
                <a:cxnLst/>
                <a:rect l="l" t="t" r="r" b="b"/>
                <a:pathLst>
                  <a:path w="7329" h="8194" extrusionOk="0">
                    <a:moveTo>
                      <a:pt x="2640" y="1"/>
                    </a:moveTo>
                    <a:lnTo>
                      <a:pt x="1" y="6202"/>
                    </a:lnTo>
                    <a:lnTo>
                      <a:pt x="997" y="6623"/>
                    </a:lnTo>
                    <a:lnTo>
                      <a:pt x="2799" y="2385"/>
                    </a:lnTo>
                    <a:lnTo>
                      <a:pt x="3730" y="7786"/>
                    </a:lnTo>
                    <a:lnTo>
                      <a:pt x="4690" y="8194"/>
                    </a:lnTo>
                    <a:lnTo>
                      <a:pt x="7329" y="1985"/>
                    </a:lnTo>
                    <a:lnTo>
                      <a:pt x="6340" y="1571"/>
                    </a:lnTo>
                    <a:lnTo>
                      <a:pt x="4537" y="5816"/>
                    </a:lnTo>
                    <a:lnTo>
                      <a:pt x="3599" y="408"/>
                    </a:lnTo>
                    <a:lnTo>
                      <a:pt x="264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133;p3"/>
              <p:cNvSpPr/>
              <p:nvPr/>
            </p:nvSpPr>
            <p:spPr>
              <a:xfrm>
                <a:off x="-1919084" y="1617097"/>
                <a:ext cx="685943" cy="586423"/>
              </a:xfrm>
              <a:custGeom>
                <a:avLst/>
                <a:gdLst/>
                <a:ahLst/>
                <a:cxnLst/>
                <a:rect l="l" t="t" r="r" b="b"/>
                <a:pathLst>
                  <a:path w="8078" h="6906" extrusionOk="0">
                    <a:moveTo>
                      <a:pt x="4023" y="1200"/>
                    </a:moveTo>
                    <a:cubicBezTo>
                      <a:pt x="4951" y="1200"/>
                      <a:pt x="5823" y="1774"/>
                      <a:pt x="6158" y="2692"/>
                    </a:cubicBezTo>
                    <a:cubicBezTo>
                      <a:pt x="6573" y="3856"/>
                      <a:pt x="5991" y="5135"/>
                      <a:pt x="4835" y="5579"/>
                    </a:cubicBezTo>
                    <a:cubicBezTo>
                      <a:pt x="4578" y="5672"/>
                      <a:pt x="4315" y="5716"/>
                      <a:pt x="4057" y="5716"/>
                    </a:cubicBezTo>
                    <a:cubicBezTo>
                      <a:pt x="3124" y="5716"/>
                      <a:pt x="2247" y="5141"/>
                      <a:pt x="1906" y="4219"/>
                    </a:cubicBezTo>
                    <a:cubicBezTo>
                      <a:pt x="1484" y="3034"/>
                      <a:pt x="2109" y="1733"/>
                      <a:pt x="3294" y="1319"/>
                    </a:cubicBezTo>
                    <a:lnTo>
                      <a:pt x="3301" y="1319"/>
                    </a:lnTo>
                    <a:cubicBezTo>
                      <a:pt x="3540" y="1238"/>
                      <a:pt x="3784" y="1200"/>
                      <a:pt x="4023" y="1200"/>
                    </a:cubicBezTo>
                    <a:close/>
                    <a:moveTo>
                      <a:pt x="4213" y="0"/>
                    </a:moveTo>
                    <a:cubicBezTo>
                      <a:pt x="3779" y="0"/>
                      <a:pt x="3332" y="76"/>
                      <a:pt x="2887" y="235"/>
                    </a:cubicBezTo>
                    <a:cubicBezTo>
                      <a:pt x="975" y="926"/>
                      <a:pt x="1" y="2838"/>
                      <a:pt x="663" y="4670"/>
                    </a:cubicBezTo>
                    <a:cubicBezTo>
                      <a:pt x="1170" y="6071"/>
                      <a:pt x="2449" y="6906"/>
                      <a:pt x="3881" y="6906"/>
                    </a:cubicBezTo>
                    <a:cubicBezTo>
                      <a:pt x="4315" y="6906"/>
                      <a:pt x="4762" y="6829"/>
                      <a:pt x="5206" y="6669"/>
                    </a:cubicBezTo>
                    <a:cubicBezTo>
                      <a:pt x="7118" y="5978"/>
                      <a:pt x="8078" y="4045"/>
                      <a:pt x="7423" y="2227"/>
                    </a:cubicBezTo>
                    <a:cubicBezTo>
                      <a:pt x="6916" y="827"/>
                      <a:pt x="5642" y="0"/>
                      <a:pt x="421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" name="Google Shape;134;p3"/>
              <p:cNvSpPr/>
              <p:nvPr/>
            </p:nvSpPr>
            <p:spPr>
              <a:xfrm>
                <a:off x="-6156861" y="2089685"/>
                <a:ext cx="685943" cy="586423"/>
              </a:xfrm>
              <a:custGeom>
                <a:avLst/>
                <a:gdLst/>
                <a:ahLst/>
                <a:cxnLst/>
                <a:rect l="l" t="t" r="r" b="b"/>
                <a:pathLst>
                  <a:path w="8078" h="6906" extrusionOk="0">
                    <a:moveTo>
                      <a:pt x="4037" y="1169"/>
                    </a:moveTo>
                    <a:cubicBezTo>
                      <a:pt x="4352" y="1169"/>
                      <a:pt x="4679" y="1237"/>
                      <a:pt x="5002" y="1387"/>
                    </a:cubicBezTo>
                    <a:cubicBezTo>
                      <a:pt x="5831" y="1773"/>
                      <a:pt x="6347" y="2623"/>
                      <a:pt x="6311" y="3539"/>
                    </a:cubicBezTo>
                    <a:cubicBezTo>
                      <a:pt x="6275" y="4455"/>
                      <a:pt x="5693" y="5262"/>
                      <a:pt x="4828" y="5582"/>
                    </a:cubicBezTo>
                    <a:cubicBezTo>
                      <a:pt x="4568" y="5678"/>
                      <a:pt x="4303" y="5723"/>
                      <a:pt x="4041" y="5723"/>
                    </a:cubicBezTo>
                    <a:cubicBezTo>
                      <a:pt x="3110" y="5723"/>
                      <a:pt x="2235" y="5146"/>
                      <a:pt x="1905" y="4215"/>
                    </a:cubicBezTo>
                    <a:cubicBezTo>
                      <a:pt x="1343" y="2653"/>
                      <a:pt x="2565" y="1169"/>
                      <a:pt x="4037" y="1169"/>
                    </a:cubicBezTo>
                    <a:close/>
                    <a:moveTo>
                      <a:pt x="4213" y="1"/>
                    </a:moveTo>
                    <a:cubicBezTo>
                      <a:pt x="3778" y="1"/>
                      <a:pt x="3327" y="78"/>
                      <a:pt x="2880" y="239"/>
                    </a:cubicBezTo>
                    <a:cubicBezTo>
                      <a:pt x="968" y="929"/>
                      <a:pt x="1" y="2834"/>
                      <a:pt x="662" y="4666"/>
                    </a:cubicBezTo>
                    <a:cubicBezTo>
                      <a:pt x="1171" y="6070"/>
                      <a:pt x="2454" y="6905"/>
                      <a:pt x="3890" y="6905"/>
                    </a:cubicBezTo>
                    <a:cubicBezTo>
                      <a:pt x="4320" y="6905"/>
                      <a:pt x="4765" y="6830"/>
                      <a:pt x="5206" y="6672"/>
                    </a:cubicBezTo>
                    <a:cubicBezTo>
                      <a:pt x="7118" y="5982"/>
                      <a:pt x="8077" y="4048"/>
                      <a:pt x="7423" y="2223"/>
                    </a:cubicBezTo>
                    <a:cubicBezTo>
                      <a:pt x="6916" y="830"/>
                      <a:pt x="5644" y="1"/>
                      <a:pt x="421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" name="Google Shape;135;p3"/>
              <p:cNvSpPr/>
              <p:nvPr/>
            </p:nvSpPr>
            <p:spPr>
              <a:xfrm>
                <a:off x="-4925037" y="4069836"/>
                <a:ext cx="686538" cy="586763"/>
              </a:xfrm>
              <a:custGeom>
                <a:avLst/>
                <a:gdLst/>
                <a:ahLst/>
                <a:cxnLst/>
                <a:rect l="l" t="t" r="r" b="b"/>
                <a:pathLst>
                  <a:path w="8085" h="6910" extrusionOk="0">
                    <a:moveTo>
                      <a:pt x="4031" y="1199"/>
                    </a:moveTo>
                    <a:cubicBezTo>
                      <a:pt x="4956" y="1199"/>
                      <a:pt x="5824" y="1774"/>
                      <a:pt x="6158" y="2696"/>
                    </a:cubicBezTo>
                    <a:cubicBezTo>
                      <a:pt x="6573" y="3852"/>
                      <a:pt x="5991" y="5139"/>
                      <a:pt x="4835" y="5575"/>
                    </a:cubicBezTo>
                    <a:cubicBezTo>
                      <a:pt x="4567" y="5678"/>
                      <a:pt x="4293" y="5727"/>
                      <a:pt x="4023" y="5727"/>
                    </a:cubicBezTo>
                    <a:cubicBezTo>
                      <a:pt x="3098" y="5727"/>
                      <a:pt x="2230" y="5153"/>
                      <a:pt x="1898" y="4230"/>
                    </a:cubicBezTo>
                    <a:cubicBezTo>
                      <a:pt x="1469" y="3038"/>
                      <a:pt x="2102" y="1729"/>
                      <a:pt x="3301" y="1322"/>
                    </a:cubicBezTo>
                    <a:cubicBezTo>
                      <a:pt x="3543" y="1239"/>
                      <a:pt x="3789" y="1199"/>
                      <a:pt x="4031" y="1199"/>
                    </a:cubicBezTo>
                    <a:close/>
                    <a:moveTo>
                      <a:pt x="4217" y="1"/>
                    </a:moveTo>
                    <a:cubicBezTo>
                      <a:pt x="3782" y="1"/>
                      <a:pt x="3333" y="78"/>
                      <a:pt x="2887" y="239"/>
                    </a:cubicBezTo>
                    <a:cubicBezTo>
                      <a:pt x="975" y="929"/>
                      <a:pt x="1" y="2834"/>
                      <a:pt x="662" y="4666"/>
                    </a:cubicBezTo>
                    <a:cubicBezTo>
                      <a:pt x="1170" y="6073"/>
                      <a:pt x="2450" y="6909"/>
                      <a:pt x="3882" y="6909"/>
                    </a:cubicBezTo>
                    <a:cubicBezTo>
                      <a:pt x="4315" y="6909"/>
                      <a:pt x="4762" y="6833"/>
                      <a:pt x="5206" y="6672"/>
                    </a:cubicBezTo>
                    <a:cubicBezTo>
                      <a:pt x="7118" y="5982"/>
                      <a:pt x="8085" y="4048"/>
                      <a:pt x="7423" y="2223"/>
                    </a:cubicBezTo>
                    <a:cubicBezTo>
                      <a:pt x="6921" y="830"/>
                      <a:pt x="5647" y="1"/>
                      <a:pt x="421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" name="Google Shape;136;p3"/>
              <p:cNvSpPr/>
              <p:nvPr/>
            </p:nvSpPr>
            <p:spPr>
              <a:xfrm>
                <a:off x="-3145577" y="4048186"/>
                <a:ext cx="627267" cy="566808"/>
              </a:xfrm>
              <a:custGeom>
                <a:avLst/>
                <a:gdLst/>
                <a:ahLst/>
                <a:cxnLst/>
                <a:rect l="l" t="t" r="r" b="b"/>
                <a:pathLst>
                  <a:path w="7387" h="6675" extrusionOk="0">
                    <a:moveTo>
                      <a:pt x="3497" y="1564"/>
                    </a:moveTo>
                    <a:lnTo>
                      <a:pt x="4776" y="2145"/>
                    </a:lnTo>
                    <a:cubicBezTo>
                      <a:pt x="5656" y="2538"/>
                      <a:pt x="5990" y="3141"/>
                      <a:pt x="5641" y="3890"/>
                    </a:cubicBezTo>
                    <a:cubicBezTo>
                      <a:pt x="5416" y="4387"/>
                      <a:pt x="5057" y="4627"/>
                      <a:pt x="4595" y="4627"/>
                    </a:cubicBezTo>
                    <a:cubicBezTo>
                      <a:pt x="4341" y="4627"/>
                      <a:pt x="4056" y="4555"/>
                      <a:pt x="3744" y="4413"/>
                    </a:cubicBezTo>
                    <a:lnTo>
                      <a:pt x="2464" y="3832"/>
                    </a:lnTo>
                    <a:lnTo>
                      <a:pt x="3497" y="1564"/>
                    </a:lnTo>
                    <a:close/>
                    <a:moveTo>
                      <a:pt x="2792" y="1"/>
                    </a:moveTo>
                    <a:lnTo>
                      <a:pt x="0" y="6136"/>
                    </a:lnTo>
                    <a:lnTo>
                      <a:pt x="1170" y="6674"/>
                    </a:lnTo>
                    <a:lnTo>
                      <a:pt x="1992" y="4864"/>
                    </a:lnTo>
                    <a:lnTo>
                      <a:pt x="3337" y="5475"/>
                    </a:lnTo>
                    <a:cubicBezTo>
                      <a:pt x="3832" y="5701"/>
                      <a:pt x="4297" y="5812"/>
                      <a:pt x="4722" y="5812"/>
                    </a:cubicBezTo>
                    <a:cubicBezTo>
                      <a:pt x="5622" y="5812"/>
                      <a:pt x="6341" y="5315"/>
                      <a:pt x="6775" y="4362"/>
                    </a:cubicBezTo>
                    <a:cubicBezTo>
                      <a:pt x="7386" y="3010"/>
                      <a:pt x="6848" y="1847"/>
                      <a:pt x="5307" y="1142"/>
                    </a:cubicBezTo>
                    <a:lnTo>
                      <a:pt x="2792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" name="Google Shape;137;p3"/>
              <p:cNvSpPr/>
              <p:nvPr/>
            </p:nvSpPr>
            <p:spPr>
              <a:xfrm>
                <a:off x="-2143086" y="3824268"/>
                <a:ext cx="557467" cy="649939"/>
              </a:xfrm>
              <a:custGeom>
                <a:avLst/>
                <a:gdLst/>
                <a:ahLst/>
                <a:cxnLst/>
                <a:rect l="l" t="t" r="r" b="b"/>
                <a:pathLst>
                  <a:path w="6565" h="7654" extrusionOk="0">
                    <a:moveTo>
                      <a:pt x="3800" y="1191"/>
                    </a:moveTo>
                    <a:cubicBezTo>
                      <a:pt x="4245" y="1191"/>
                      <a:pt x="4596" y="1418"/>
                      <a:pt x="4820" y="1889"/>
                    </a:cubicBezTo>
                    <a:cubicBezTo>
                      <a:pt x="5176" y="2652"/>
                      <a:pt x="4863" y="3263"/>
                      <a:pt x="3991" y="3677"/>
                    </a:cubicBezTo>
                    <a:lnTo>
                      <a:pt x="2719" y="4281"/>
                    </a:lnTo>
                    <a:lnTo>
                      <a:pt x="1650" y="2027"/>
                    </a:lnTo>
                    <a:lnTo>
                      <a:pt x="2922" y="1424"/>
                    </a:lnTo>
                    <a:cubicBezTo>
                      <a:pt x="3243" y="1270"/>
                      <a:pt x="3538" y="1191"/>
                      <a:pt x="3800" y="1191"/>
                    </a:cubicBezTo>
                    <a:close/>
                    <a:moveTo>
                      <a:pt x="3965" y="1"/>
                    </a:moveTo>
                    <a:cubicBezTo>
                      <a:pt x="3519" y="1"/>
                      <a:pt x="3024" y="125"/>
                      <a:pt x="2494" y="377"/>
                    </a:cubicBezTo>
                    <a:lnTo>
                      <a:pt x="0" y="1562"/>
                    </a:lnTo>
                    <a:lnTo>
                      <a:pt x="2901" y="7654"/>
                    </a:lnTo>
                    <a:lnTo>
                      <a:pt x="4064" y="7094"/>
                    </a:lnTo>
                    <a:lnTo>
                      <a:pt x="3213" y="5306"/>
                    </a:lnTo>
                    <a:lnTo>
                      <a:pt x="4544" y="4666"/>
                    </a:lnTo>
                    <a:cubicBezTo>
                      <a:pt x="6070" y="3946"/>
                      <a:pt x="6565" y="2718"/>
                      <a:pt x="5903" y="1322"/>
                    </a:cubicBezTo>
                    <a:cubicBezTo>
                      <a:pt x="5485" y="447"/>
                      <a:pt x="4811" y="1"/>
                      <a:pt x="396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" name="Google Shape;138;p3"/>
              <p:cNvSpPr/>
              <p:nvPr/>
            </p:nvSpPr>
            <p:spPr>
              <a:xfrm>
                <a:off x="-1790610" y="741973"/>
                <a:ext cx="642637" cy="704455"/>
              </a:xfrm>
              <a:custGeom>
                <a:avLst/>
                <a:gdLst/>
                <a:ahLst/>
                <a:cxnLst/>
                <a:rect l="l" t="t" r="r" b="b"/>
                <a:pathLst>
                  <a:path w="7568" h="8296" extrusionOk="0">
                    <a:moveTo>
                      <a:pt x="3604" y="1134"/>
                    </a:moveTo>
                    <a:cubicBezTo>
                      <a:pt x="4160" y="1134"/>
                      <a:pt x="4727" y="1339"/>
                      <a:pt x="5191" y="1796"/>
                    </a:cubicBezTo>
                    <a:cubicBezTo>
                      <a:pt x="6623" y="3221"/>
                      <a:pt x="5627" y="5663"/>
                      <a:pt x="3613" y="5685"/>
                    </a:cubicBezTo>
                    <a:cubicBezTo>
                      <a:pt x="2348" y="5685"/>
                      <a:pt x="1323" y="4667"/>
                      <a:pt x="1316" y="3410"/>
                    </a:cubicBezTo>
                    <a:cubicBezTo>
                      <a:pt x="1316" y="2040"/>
                      <a:pt x="2435" y="1134"/>
                      <a:pt x="3604" y="1134"/>
                    </a:cubicBezTo>
                    <a:close/>
                    <a:moveTo>
                      <a:pt x="3591" y="0"/>
                    </a:moveTo>
                    <a:cubicBezTo>
                      <a:pt x="1556" y="0"/>
                      <a:pt x="0" y="1462"/>
                      <a:pt x="0" y="3410"/>
                    </a:cubicBezTo>
                    <a:cubicBezTo>
                      <a:pt x="0" y="5336"/>
                      <a:pt x="1541" y="6819"/>
                      <a:pt x="3555" y="6841"/>
                    </a:cubicBezTo>
                    <a:cubicBezTo>
                      <a:pt x="4064" y="7750"/>
                      <a:pt x="4834" y="8295"/>
                      <a:pt x="5699" y="8295"/>
                    </a:cubicBezTo>
                    <a:cubicBezTo>
                      <a:pt x="6390" y="8280"/>
                      <a:pt x="7059" y="8011"/>
                      <a:pt x="7568" y="7546"/>
                    </a:cubicBezTo>
                    <a:lnTo>
                      <a:pt x="7066" y="6674"/>
                    </a:lnTo>
                    <a:cubicBezTo>
                      <a:pt x="6637" y="7008"/>
                      <a:pt x="6201" y="7212"/>
                      <a:pt x="5852" y="7212"/>
                    </a:cubicBezTo>
                    <a:cubicBezTo>
                      <a:pt x="5489" y="7212"/>
                      <a:pt x="5140" y="7001"/>
                      <a:pt x="4827" y="6645"/>
                    </a:cubicBezTo>
                    <a:cubicBezTo>
                      <a:pt x="6237" y="6201"/>
                      <a:pt x="7190" y="4886"/>
                      <a:pt x="7190" y="3410"/>
                    </a:cubicBezTo>
                    <a:cubicBezTo>
                      <a:pt x="7183" y="1476"/>
                      <a:pt x="5620" y="0"/>
                      <a:pt x="359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" name="Google Shape;139;p3"/>
              <p:cNvSpPr/>
              <p:nvPr/>
            </p:nvSpPr>
            <p:spPr>
              <a:xfrm>
                <a:off x="-1320867" y="2237564"/>
                <a:ext cx="696388" cy="657582"/>
              </a:xfrm>
              <a:custGeom>
                <a:avLst/>
                <a:gdLst/>
                <a:ahLst/>
                <a:cxnLst/>
                <a:rect l="l" t="t" r="r" b="b"/>
                <a:pathLst>
                  <a:path w="8201" h="7744" extrusionOk="0">
                    <a:moveTo>
                      <a:pt x="3928" y="1187"/>
                    </a:moveTo>
                    <a:cubicBezTo>
                      <a:pt x="4343" y="1187"/>
                      <a:pt x="4679" y="1399"/>
                      <a:pt x="4915" y="1841"/>
                    </a:cubicBezTo>
                    <a:cubicBezTo>
                      <a:pt x="5314" y="2582"/>
                      <a:pt x="5031" y="3208"/>
                      <a:pt x="4188" y="3658"/>
                    </a:cubicBezTo>
                    <a:lnTo>
                      <a:pt x="2843" y="4378"/>
                    </a:lnTo>
                    <a:lnTo>
                      <a:pt x="1665" y="2183"/>
                    </a:lnTo>
                    <a:lnTo>
                      <a:pt x="3003" y="1463"/>
                    </a:lnTo>
                    <a:cubicBezTo>
                      <a:pt x="3342" y="1280"/>
                      <a:pt x="3652" y="1187"/>
                      <a:pt x="3928" y="1187"/>
                    </a:cubicBezTo>
                    <a:close/>
                    <a:moveTo>
                      <a:pt x="4098" y="0"/>
                    </a:moveTo>
                    <a:cubicBezTo>
                      <a:pt x="3607" y="0"/>
                      <a:pt x="3062" y="155"/>
                      <a:pt x="2479" y="467"/>
                    </a:cubicBezTo>
                    <a:lnTo>
                      <a:pt x="0" y="1797"/>
                    </a:lnTo>
                    <a:lnTo>
                      <a:pt x="3177" y="7744"/>
                    </a:lnTo>
                    <a:lnTo>
                      <a:pt x="4318" y="7133"/>
                    </a:lnTo>
                    <a:lnTo>
                      <a:pt x="3381" y="5381"/>
                    </a:lnTo>
                    <a:lnTo>
                      <a:pt x="4718" y="4662"/>
                    </a:lnTo>
                    <a:cubicBezTo>
                      <a:pt x="4791" y="4625"/>
                      <a:pt x="4864" y="4589"/>
                      <a:pt x="4929" y="4538"/>
                    </a:cubicBezTo>
                    <a:lnTo>
                      <a:pt x="6907" y="5745"/>
                    </a:lnTo>
                    <a:lnTo>
                      <a:pt x="8201" y="5054"/>
                    </a:lnTo>
                    <a:lnTo>
                      <a:pt x="5838" y="3782"/>
                    </a:lnTo>
                    <a:cubicBezTo>
                      <a:pt x="6427" y="3055"/>
                      <a:pt x="6485" y="2154"/>
                      <a:pt x="5983" y="1223"/>
                    </a:cubicBezTo>
                    <a:cubicBezTo>
                      <a:pt x="5551" y="412"/>
                      <a:pt x="4897" y="0"/>
                      <a:pt x="409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" name="Google Shape;140;p3"/>
              <p:cNvSpPr/>
              <p:nvPr/>
            </p:nvSpPr>
            <p:spPr>
              <a:xfrm>
                <a:off x="-622707" y="2813196"/>
                <a:ext cx="491403" cy="584130"/>
              </a:xfrm>
              <a:custGeom>
                <a:avLst/>
                <a:gdLst/>
                <a:ahLst/>
                <a:cxnLst/>
                <a:rect l="l" t="t" r="r" b="b"/>
                <a:pathLst>
                  <a:path w="5787" h="6879" extrusionOk="0">
                    <a:moveTo>
                      <a:pt x="3050" y="1"/>
                    </a:moveTo>
                    <a:cubicBezTo>
                      <a:pt x="2828" y="1"/>
                      <a:pt x="2606" y="17"/>
                      <a:pt x="2385" y="49"/>
                    </a:cubicBezTo>
                    <a:cubicBezTo>
                      <a:pt x="887" y="282"/>
                      <a:pt x="0" y="1176"/>
                      <a:pt x="182" y="2339"/>
                    </a:cubicBezTo>
                    <a:cubicBezTo>
                      <a:pt x="546" y="4709"/>
                      <a:pt x="4006" y="3371"/>
                      <a:pt x="4217" y="4760"/>
                    </a:cubicBezTo>
                    <a:cubicBezTo>
                      <a:pt x="4289" y="5225"/>
                      <a:pt x="3897" y="5559"/>
                      <a:pt x="3184" y="5668"/>
                    </a:cubicBezTo>
                    <a:cubicBezTo>
                      <a:pt x="3069" y="5686"/>
                      <a:pt x="2947" y="5695"/>
                      <a:pt x="2820" y="5695"/>
                    </a:cubicBezTo>
                    <a:cubicBezTo>
                      <a:pt x="2165" y="5695"/>
                      <a:pt x="1386" y="5463"/>
                      <a:pt x="735" y="5043"/>
                    </a:cubicBezTo>
                    <a:lnTo>
                      <a:pt x="371" y="6199"/>
                    </a:lnTo>
                    <a:cubicBezTo>
                      <a:pt x="1071" y="6644"/>
                      <a:pt x="1886" y="6878"/>
                      <a:pt x="2710" y="6878"/>
                    </a:cubicBezTo>
                    <a:cubicBezTo>
                      <a:pt x="2921" y="6878"/>
                      <a:pt x="3133" y="6863"/>
                      <a:pt x="3344" y="6832"/>
                    </a:cubicBezTo>
                    <a:cubicBezTo>
                      <a:pt x="4813" y="6606"/>
                      <a:pt x="5787" y="5719"/>
                      <a:pt x="5598" y="4469"/>
                    </a:cubicBezTo>
                    <a:cubicBezTo>
                      <a:pt x="5235" y="2077"/>
                      <a:pt x="1767" y="3357"/>
                      <a:pt x="1563" y="2004"/>
                    </a:cubicBezTo>
                    <a:cubicBezTo>
                      <a:pt x="1498" y="1597"/>
                      <a:pt x="1854" y="1321"/>
                      <a:pt x="2457" y="1227"/>
                    </a:cubicBezTo>
                    <a:cubicBezTo>
                      <a:pt x="2569" y="1209"/>
                      <a:pt x="2693" y="1201"/>
                      <a:pt x="2827" y="1201"/>
                    </a:cubicBezTo>
                    <a:cubicBezTo>
                      <a:pt x="3317" y="1201"/>
                      <a:pt x="3942" y="1317"/>
                      <a:pt x="4558" y="1568"/>
                    </a:cubicBezTo>
                    <a:lnTo>
                      <a:pt x="4900" y="383"/>
                    </a:lnTo>
                    <a:cubicBezTo>
                      <a:pt x="4313" y="130"/>
                      <a:pt x="3683" y="1"/>
                      <a:pt x="305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" name="Google Shape;141;p3"/>
              <p:cNvSpPr/>
              <p:nvPr/>
            </p:nvSpPr>
            <p:spPr>
              <a:xfrm>
                <a:off x="-5745037" y="800254"/>
                <a:ext cx="471703" cy="637797"/>
              </a:xfrm>
              <a:custGeom>
                <a:avLst/>
                <a:gdLst/>
                <a:ahLst/>
                <a:cxnLst/>
                <a:rect l="l" t="t" r="r" b="b"/>
                <a:pathLst>
                  <a:path w="5555" h="7511" extrusionOk="0">
                    <a:moveTo>
                      <a:pt x="393" y="1"/>
                    </a:moveTo>
                    <a:lnTo>
                      <a:pt x="0" y="1077"/>
                    </a:lnTo>
                    <a:lnTo>
                      <a:pt x="1970" y="1804"/>
                    </a:lnTo>
                    <a:lnTo>
                      <a:pt x="22" y="7060"/>
                    </a:lnTo>
                    <a:lnTo>
                      <a:pt x="1243" y="7510"/>
                    </a:lnTo>
                    <a:lnTo>
                      <a:pt x="3184" y="2262"/>
                    </a:lnTo>
                    <a:lnTo>
                      <a:pt x="5154" y="2989"/>
                    </a:lnTo>
                    <a:lnTo>
                      <a:pt x="5554" y="1913"/>
                    </a:lnTo>
                    <a:lnTo>
                      <a:pt x="393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" name="Google Shape;142;p3"/>
              <p:cNvSpPr/>
              <p:nvPr/>
            </p:nvSpPr>
            <p:spPr>
              <a:xfrm>
                <a:off x="-273370" y="-130356"/>
                <a:ext cx="600689" cy="547702"/>
              </a:xfrm>
              <a:custGeom>
                <a:avLst/>
                <a:gdLst/>
                <a:ahLst/>
                <a:cxnLst/>
                <a:rect l="l" t="t" r="r" b="b"/>
                <a:pathLst>
                  <a:path w="7074" h="6450" extrusionOk="0">
                    <a:moveTo>
                      <a:pt x="1105" y="1"/>
                    </a:moveTo>
                    <a:lnTo>
                      <a:pt x="0" y="663"/>
                    </a:lnTo>
                    <a:lnTo>
                      <a:pt x="3468" y="6449"/>
                    </a:lnTo>
                    <a:lnTo>
                      <a:pt x="7074" y="4283"/>
                    </a:lnTo>
                    <a:lnTo>
                      <a:pt x="6470" y="3287"/>
                    </a:lnTo>
                    <a:lnTo>
                      <a:pt x="3977" y="4784"/>
                    </a:lnTo>
                    <a:lnTo>
                      <a:pt x="1105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" name="Google Shape;143;p3"/>
              <p:cNvSpPr/>
              <p:nvPr/>
            </p:nvSpPr>
            <p:spPr>
              <a:xfrm>
                <a:off x="-3451207" y="3069146"/>
                <a:ext cx="491403" cy="584130"/>
              </a:xfrm>
              <a:custGeom>
                <a:avLst/>
                <a:gdLst/>
                <a:ahLst/>
                <a:cxnLst/>
                <a:rect l="l" t="t" r="r" b="b"/>
                <a:pathLst>
                  <a:path w="5787" h="6879" extrusionOk="0">
                    <a:moveTo>
                      <a:pt x="3050" y="1"/>
                    </a:moveTo>
                    <a:cubicBezTo>
                      <a:pt x="2828" y="1"/>
                      <a:pt x="2606" y="17"/>
                      <a:pt x="2385" y="49"/>
                    </a:cubicBezTo>
                    <a:cubicBezTo>
                      <a:pt x="887" y="282"/>
                      <a:pt x="0" y="1176"/>
                      <a:pt x="182" y="2339"/>
                    </a:cubicBezTo>
                    <a:cubicBezTo>
                      <a:pt x="546" y="4709"/>
                      <a:pt x="4006" y="3371"/>
                      <a:pt x="4217" y="4760"/>
                    </a:cubicBezTo>
                    <a:cubicBezTo>
                      <a:pt x="4289" y="5225"/>
                      <a:pt x="3897" y="5559"/>
                      <a:pt x="3184" y="5668"/>
                    </a:cubicBezTo>
                    <a:cubicBezTo>
                      <a:pt x="3069" y="5686"/>
                      <a:pt x="2947" y="5695"/>
                      <a:pt x="2820" y="5695"/>
                    </a:cubicBezTo>
                    <a:cubicBezTo>
                      <a:pt x="2165" y="5695"/>
                      <a:pt x="1386" y="5463"/>
                      <a:pt x="735" y="5043"/>
                    </a:cubicBezTo>
                    <a:lnTo>
                      <a:pt x="371" y="6199"/>
                    </a:lnTo>
                    <a:cubicBezTo>
                      <a:pt x="1071" y="6644"/>
                      <a:pt x="1886" y="6878"/>
                      <a:pt x="2710" y="6878"/>
                    </a:cubicBezTo>
                    <a:cubicBezTo>
                      <a:pt x="2921" y="6878"/>
                      <a:pt x="3133" y="6863"/>
                      <a:pt x="3344" y="6832"/>
                    </a:cubicBezTo>
                    <a:cubicBezTo>
                      <a:pt x="4813" y="6606"/>
                      <a:pt x="5787" y="5719"/>
                      <a:pt x="5598" y="4469"/>
                    </a:cubicBezTo>
                    <a:cubicBezTo>
                      <a:pt x="5235" y="2077"/>
                      <a:pt x="1767" y="3357"/>
                      <a:pt x="1563" y="2004"/>
                    </a:cubicBezTo>
                    <a:cubicBezTo>
                      <a:pt x="1498" y="1597"/>
                      <a:pt x="1854" y="1321"/>
                      <a:pt x="2457" y="1227"/>
                    </a:cubicBezTo>
                    <a:cubicBezTo>
                      <a:pt x="2569" y="1209"/>
                      <a:pt x="2693" y="1201"/>
                      <a:pt x="2827" y="1201"/>
                    </a:cubicBezTo>
                    <a:cubicBezTo>
                      <a:pt x="3317" y="1201"/>
                      <a:pt x="3942" y="1317"/>
                      <a:pt x="4558" y="1568"/>
                    </a:cubicBezTo>
                    <a:lnTo>
                      <a:pt x="4900" y="383"/>
                    </a:lnTo>
                    <a:cubicBezTo>
                      <a:pt x="4313" y="130"/>
                      <a:pt x="3683" y="1"/>
                      <a:pt x="305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" name="Google Shape;144;p3"/>
              <p:cNvSpPr/>
              <p:nvPr/>
            </p:nvSpPr>
            <p:spPr>
              <a:xfrm>
                <a:off x="-5210863" y="5032845"/>
                <a:ext cx="632871" cy="662677"/>
              </a:xfrm>
              <a:custGeom>
                <a:avLst/>
                <a:gdLst/>
                <a:ahLst/>
                <a:cxnLst/>
                <a:rect l="l" t="t" r="r" b="b"/>
                <a:pathLst>
                  <a:path w="7453" h="7804" extrusionOk="0">
                    <a:moveTo>
                      <a:pt x="3621" y="1571"/>
                    </a:moveTo>
                    <a:lnTo>
                      <a:pt x="5097" y="2291"/>
                    </a:lnTo>
                    <a:cubicBezTo>
                      <a:pt x="5693" y="2574"/>
                      <a:pt x="5933" y="3018"/>
                      <a:pt x="5707" y="3476"/>
                    </a:cubicBezTo>
                    <a:cubicBezTo>
                      <a:pt x="5563" y="3775"/>
                      <a:pt x="5316" y="3924"/>
                      <a:pt x="5005" y="3924"/>
                    </a:cubicBezTo>
                    <a:cubicBezTo>
                      <a:pt x="4817" y="3924"/>
                      <a:pt x="4605" y="3869"/>
                      <a:pt x="4377" y="3759"/>
                    </a:cubicBezTo>
                    <a:lnTo>
                      <a:pt x="2901" y="3047"/>
                    </a:lnTo>
                    <a:lnTo>
                      <a:pt x="3621" y="1571"/>
                    </a:lnTo>
                    <a:close/>
                    <a:moveTo>
                      <a:pt x="2429" y="4021"/>
                    </a:moveTo>
                    <a:lnTo>
                      <a:pt x="3904" y="4741"/>
                    </a:lnTo>
                    <a:cubicBezTo>
                      <a:pt x="4639" y="5090"/>
                      <a:pt x="4937" y="5613"/>
                      <a:pt x="4697" y="6100"/>
                    </a:cubicBezTo>
                    <a:cubicBezTo>
                      <a:pt x="4546" y="6411"/>
                      <a:pt x="4277" y="6568"/>
                      <a:pt x="3929" y="6568"/>
                    </a:cubicBezTo>
                    <a:cubicBezTo>
                      <a:pt x="3691" y="6568"/>
                      <a:pt x="3417" y="6495"/>
                      <a:pt x="3119" y="6347"/>
                    </a:cubicBezTo>
                    <a:lnTo>
                      <a:pt x="1651" y="5628"/>
                    </a:lnTo>
                    <a:lnTo>
                      <a:pt x="2429" y="4021"/>
                    </a:lnTo>
                    <a:close/>
                    <a:moveTo>
                      <a:pt x="2952" y="1"/>
                    </a:moveTo>
                    <a:lnTo>
                      <a:pt x="1" y="6064"/>
                    </a:lnTo>
                    <a:lnTo>
                      <a:pt x="2770" y="7416"/>
                    </a:lnTo>
                    <a:cubicBezTo>
                      <a:pt x="3304" y="7676"/>
                      <a:pt x="3804" y="7803"/>
                      <a:pt x="4246" y="7803"/>
                    </a:cubicBezTo>
                    <a:cubicBezTo>
                      <a:pt x="4956" y="7803"/>
                      <a:pt x="5518" y="7475"/>
                      <a:pt x="5831" y="6834"/>
                    </a:cubicBezTo>
                    <a:cubicBezTo>
                      <a:pt x="6216" y="6027"/>
                      <a:pt x="6020" y="5213"/>
                      <a:pt x="5286" y="4675"/>
                    </a:cubicBezTo>
                    <a:lnTo>
                      <a:pt x="5286" y="4675"/>
                    </a:lnTo>
                    <a:cubicBezTo>
                      <a:pt x="5409" y="4701"/>
                      <a:pt x="5529" y="4713"/>
                      <a:pt x="5646" y="4713"/>
                    </a:cubicBezTo>
                    <a:cubicBezTo>
                      <a:pt x="6228" y="4713"/>
                      <a:pt x="6722" y="4403"/>
                      <a:pt x="6994" y="3847"/>
                    </a:cubicBezTo>
                    <a:cubicBezTo>
                      <a:pt x="7452" y="2909"/>
                      <a:pt x="6936" y="1942"/>
                      <a:pt x="5642" y="1317"/>
                    </a:cubicBezTo>
                    <a:lnTo>
                      <a:pt x="2952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" name="Google Shape;145;p3"/>
              <p:cNvSpPr/>
              <p:nvPr/>
            </p:nvSpPr>
            <p:spPr>
              <a:xfrm>
                <a:off x="-6225360" y="5357076"/>
                <a:ext cx="661912" cy="641363"/>
              </a:xfrm>
              <a:custGeom>
                <a:avLst/>
                <a:gdLst/>
                <a:ahLst/>
                <a:cxnLst/>
                <a:rect l="l" t="t" r="r" b="b"/>
                <a:pathLst>
                  <a:path w="7795" h="7553" extrusionOk="0">
                    <a:moveTo>
                      <a:pt x="3178" y="1520"/>
                    </a:moveTo>
                    <a:lnTo>
                      <a:pt x="4581" y="2043"/>
                    </a:lnTo>
                    <a:cubicBezTo>
                      <a:pt x="5766" y="2487"/>
                      <a:pt x="6333" y="3686"/>
                      <a:pt x="5868" y="4922"/>
                    </a:cubicBezTo>
                    <a:cubicBezTo>
                      <a:pt x="5511" y="5864"/>
                      <a:pt x="4731" y="6396"/>
                      <a:pt x="3859" y="6396"/>
                    </a:cubicBezTo>
                    <a:cubicBezTo>
                      <a:pt x="3593" y="6396"/>
                      <a:pt x="3320" y="6347"/>
                      <a:pt x="3047" y="6245"/>
                    </a:cubicBezTo>
                    <a:lnTo>
                      <a:pt x="1608" y="5700"/>
                    </a:lnTo>
                    <a:lnTo>
                      <a:pt x="3178" y="1520"/>
                    </a:lnTo>
                    <a:close/>
                    <a:moveTo>
                      <a:pt x="2378" y="1"/>
                    </a:moveTo>
                    <a:lnTo>
                      <a:pt x="1" y="6311"/>
                    </a:lnTo>
                    <a:lnTo>
                      <a:pt x="2582" y="7285"/>
                    </a:lnTo>
                    <a:cubicBezTo>
                      <a:pt x="3067" y="7466"/>
                      <a:pt x="3547" y="7553"/>
                      <a:pt x="4007" y="7553"/>
                    </a:cubicBezTo>
                    <a:cubicBezTo>
                      <a:pt x="5393" y="7553"/>
                      <a:pt x="6585" y="6762"/>
                      <a:pt x="7103" y="5380"/>
                    </a:cubicBezTo>
                    <a:cubicBezTo>
                      <a:pt x="7794" y="3541"/>
                      <a:pt x="6914" y="1709"/>
                      <a:pt x="5003" y="982"/>
                    </a:cubicBezTo>
                    <a:lnTo>
                      <a:pt x="2378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" name="Google Shape;146;p3"/>
              <p:cNvSpPr/>
              <p:nvPr/>
            </p:nvSpPr>
            <p:spPr>
              <a:xfrm>
                <a:off x="-3355481" y="4923647"/>
                <a:ext cx="618011" cy="579120"/>
              </a:xfrm>
              <a:custGeom>
                <a:avLst/>
                <a:gdLst/>
                <a:ahLst/>
                <a:cxnLst/>
                <a:rect l="l" t="t" r="r" b="b"/>
                <a:pathLst>
                  <a:path w="7278" h="6820" extrusionOk="0">
                    <a:moveTo>
                      <a:pt x="66" y="1"/>
                    </a:moveTo>
                    <a:lnTo>
                      <a:pt x="0" y="6747"/>
                    </a:lnTo>
                    <a:lnTo>
                      <a:pt x="1193" y="6754"/>
                    </a:lnTo>
                    <a:lnTo>
                      <a:pt x="1244" y="1942"/>
                    </a:lnTo>
                    <a:lnTo>
                      <a:pt x="3199" y="6086"/>
                    </a:lnTo>
                    <a:lnTo>
                      <a:pt x="4035" y="6093"/>
                    </a:lnTo>
                    <a:lnTo>
                      <a:pt x="6071" y="1986"/>
                    </a:lnTo>
                    <a:lnTo>
                      <a:pt x="6034" y="6805"/>
                    </a:lnTo>
                    <a:lnTo>
                      <a:pt x="7205" y="6820"/>
                    </a:lnTo>
                    <a:lnTo>
                      <a:pt x="7277" y="74"/>
                    </a:lnTo>
                    <a:lnTo>
                      <a:pt x="5794" y="59"/>
                    </a:lnTo>
                    <a:lnTo>
                      <a:pt x="3635" y="4363"/>
                    </a:lnTo>
                    <a:lnTo>
                      <a:pt x="1563" y="15"/>
                    </a:lnTo>
                    <a:lnTo>
                      <a:pt x="6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" name="Google Shape;147;p3"/>
              <p:cNvSpPr/>
              <p:nvPr/>
            </p:nvSpPr>
            <p:spPr>
              <a:xfrm>
                <a:off x="-4423974" y="5559407"/>
                <a:ext cx="624720" cy="595849"/>
              </a:xfrm>
              <a:custGeom>
                <a:avLst/>
                <a:gdLst/>
                <a:ahLst/>
                <a:cxnLst/>
                <a:rect l="l" t="t" r="r" b="b"/>
                <a:pathLst>
                  <a:path w="7357" h="7017" extrusionOk="0">
                    <a:moveTo>
                      <a:pt x="4115" y="0"/>
                    </a:moveTo>
                    <a:cubicBezTo>
                      <a:pt x="3141" y="0"/>
                      <a:pt x="2203" y="378"/>
                      <a:pt x="1505" y="1061"/>
                    </a:cubicBezTo>
                    <a:cubicBezTo>
                      <a:pt x="73" y="2472"/>
                      <a:pt x="0" y="4609"/>
                      <a:pt x="1359" y="5983"/>
                    </a:cubicBezTo>
                    <a:cubicBezTo>
                      <a:pt x="2035" y="6673"/>
                      <a:pt x="2904" y="7016"/>
                      <a:pt x="3780" y="7016"/>
                    </a:cubicBezTo>
                    <a:cubicBezTo>
                      <a:pt x="4668" y="7016"/>
                      <a:pt x="5564" y="6664"/>
                      <a:pt x="6274" y="5961"/>
                    </a:cubicBezTo>
                    <a:cubicBezTo>
                      <a:pt x="6964" y="5278"/>
                      <a:pt x="7357" y="4260"/>
                      <a:pt x="7357" y="3271"/>
                    </a:cubicBezTo>
                    <a:lnTo>
                      <a:pt x="6216" y="3199"/>
                    </a:lnTo>
                    <a:cubicBezTo>
                      <a:pt x="6201" y="3904"/>
                      <a:pt x="5925" y="4594"/>
                      <a:pt x="5474" y="5052"/>
                    </a:cubicBezTo>
                    <a:cubicBezTo>
                      <a:pt x="5034" y="5481"/>
                      <a:pt x="4464" y="5696"/>
                      <a:pt x="3895" y="5696"/>
                    </a:cubicBezTo>
                    <a:cubicBezTo>
                      <a:pt x="3317" y="5696"/>
                      <a:pt x="2741" y="5474"/>
                      <a:pt x="2305" y="5031"/>
                    </a:cubicBezTo>
                    <a:cubicBezTo>
                      <a:pt x="1432" y="4151"/>
                      <a:pt x="1439" y="2733"/>
                      <a:pt x="2326" y="1861"/>
                    </a:cubicBezTo>
                    <a:cubicBezTo>
                      <a:pt x="2762" y="1432"/>
                      <a:pt x="3408" y="1194"/>
                      <a:pt x="4071" y="1194"/>
                    </a:cubicBezTo>
                    <a:cubicBezTo>
                      <a:pt x="4127" y="1194"/>
                      <a:pt x="4182" y="1196"/>
                      <a:pt x="4238" y="1200"/>
                    </a:cubicBezTo>
                    <a:lnTo>
                      <a:pt x="4115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" name="Google Shape;148;p3"/>
              <p:cNvSpPr/>
              <p:nvPr/>
            </p:nvSpPr>
            <p:spPr>
              <a:xfrm>
                <a:off x="-2303959" y="5432973"/>
                <a:ext cx="681613" cy="727806"/>
              </a:xfrm>
              <a:custGeom>
                <a:avLst/>
                <a:gdLst/>
                <a:ahLst/>
                <a:cxnLst/>
                <a:rect l="l" t="t" r="r" b="b"/>
                <a:pathLst>
                  <a:path w="8027" h="8571" extrusionOk="0">
                    <a:moveTo>
                      <a:pt x="2654" y="0"/>
                    </a:moveTo>
                    <a:lnTo>
                      <a:pt x="0" y="6201"/>
                    </a:lnTo>
                    <a:lnTo>
                      <a:pt x="1185" y="6710"/>
                    </a:lnTo>
                    <a:lnTo>
                      <a:pt x="1854" y="5154"/>
                    </a:lnTo>
                    <a:lnTo>
                      <a:pt x="3315" y="4478"/>
                    </a:lnTo>
                    <a:lnTo>
                      <a:pt x="4115" y="7960"/>
                    </a:lnTo>
                    <a:lnTo>
                      <a:pt x="5547" y="8571"/>
                    </a:lnTo>
                    <a:lnTo>
                      <a:pt x="4544" y="3911"/>
                    </a:lnTo>
                    <a:lnTo>
                      <a:pt x="8026" y="2297"/>
                    </a:lnTo>
                    <a:lnTo>
                      <a:pt x="6645" y="1708"/>
                    </a:lnTo>
                    <a:lnTo>
                      <a:pt x="2545" y="3540"/>
                    </a:lnTo>
                    <a:lnTo>
                      <a:pt x="3839" y="509"/>
                    </a:lnTo>
                    <a:lnTo>
                      <a:pt x="2654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" name="Google Shape;149;p3"/>
              <p:cNvSpPr/>
              <p:nvPr/>
            </p:nvSpPr>
            <p:spPr>
              <a:xfrm>
                <a:off x="-3289409" y="5695522"/>
                <a:ext cx="685943" cy="586423"/>
              </a:xfrm>
              <a:custGeom>
                <a:avLst/>
                <a:gdLst/>
                <a:ahLst/>
                <a:cxnLst/>
                <a:rect l="l" t="t" r="r" b="b"/>
                <a:pathLst>
                  <a:path w="8078" h="6906" extrusionOk="0">
                    <a:moveTo>
                      <a:pt x="4023" y="1200"/>
                    </a:moveTo>
                    <a:cubicBezTo>
                      <a:pt x="4951" y="1200"/>
                      <a:pt x="5823" y="1774"/>
                      <a:pt x="6158" y="2692"/>
                    </a:cubicBezTo>
                    <a:cubicBezTo>
                      <a:pt x="6573" y="3856"/>
                      <a:pt x="5991" y="5135"/>
                      <a:pt x="4835" y="5579"/>
                    </a:cubicBezTo>
                    <a:cubicBezTo>
                      <a:pt x="4578" y="5672"/>
                      <a:pt x="4315" y="5716"/>
                      <a:pt x="4057" y="5716"/>
                    </a:cubicBezTo>
                    <a:cubicBezTo>
                      <a:pt x="3124" y="5716"/>
                      <a:pt x="2247" y="5141"/>
                      <a:pt x="1906" y="4219"/>
                    </a:cubicBezTo>
                    <a:cubicBezTo>
                      <a:pt x="1484" y="3034"/>
                      <a:pt x="2109" y="1733"/>
                      <a:pt x="3294" y="1319"/>
                    </a:cubicBezTo>
                    <a:lnTo>
                      <a:pt x="3301" y="1319"/>
                    </a:lnTo>
                    <a:cubicBezTo>
                      <a:pt x="3540" y="1238"/>
                      <a:pt x="3784" y="1200"/>
                      <a:pt x="4023" y="1200"/>
                    </a:cubicBezTo>
                    <a:close/>
                    <a:moveTo>
                      <a:pt x="4213" y="0"/>
                    </a:moveTo>
                    <a:cubicBezTo>
                      <a:pt x="3779" y="0"/>
                      <a:pt x="3332" y="76"/>
                      <a:pt x="2887" y="235"/>
                    </a:cubicBezTo>
                    <a:cubicBezTo>
                      <a:pt x="975" y="926"/>
                      <a:pt x="1" y="2838"/>
                      <a:pt x="663" y="4670"/>
                    </a:cubicBezTo>
                    <a:cubicBezTo>
                      <a:pt x="1170" y="6071"/>
                      <a:pt x="2449" y="6906"/>
                      <a:pt x="3881" y="6906"/>
                    </a:cubicBezTo>
                    <a:cubicBezTo>
                      <a:pt x="4315" y="6906"/>
                      <a:pt x="4762" y="6829"/>
                      <a:pt x="5206" y="6669"/>
                    </a:cubicBezTo>
                    <a:cubicBezTo>
                      <a:pt x="7118" y="5978"/>
                      <a:pt x="8078" y="4045"/>
                      <a:pt x="7423" y="2227"/>
                    </a:cubicBezTo>
                    <a:cubicBezTo>
                      <a:pt x="6916" y="827"/>
                      <a:pt x="5642" y="0"/>
                      <a:pt x="421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" name="Google Shape;150;p3"/>
              <p:cNvSpPr/>
              <p:nvPr/>
            </p:nvSpPr>
            <p:spPr>
              <a:xfrm>
                <a:off x="-1481872" y="4472652"/>
                <a:ext cx="629730" cy="679150"/>
              </a:xfrm>
              <a:custGeom>
                <a:avLst/>
                <a:gdLst/>
                <a:ahLst/>
                <a:cxnLst/>
                <a:rect l="l" t="t" r="r" b="b"/>
                <a:pathLst>
                  <a:path w="7416" h="7998" extrusionOk="0">
                    <a:moveTo>
                      <a:pt x="1658" y="1"/>
                    </a:moveTo>
                    <a:lnTo>
                      <a:pt x="1" y="6536"/>
                    </a:lnTo>
                    <a:lnTo>
                      <a:pt x="1251" y="6856"/>
                    </a:lnTo>
                    <a:lnTo>
                      <a:pt x="1927" y="4203"/>
                    </a:lnTo>
                    <a:lnTo>
                      <a:pt x="5184" y="5031"/>
                    </a:lnTo>
                    <a:lnTo>
                      <a:pt x="4515" y="7685"/>
                    </a:lnTo>
                    <a:lnTo>
                      <a:pt x="5766" y="7997"/>
                    </a:lnTo>
                    <a:lnTo>
                      <a:pt x="7416" y="1462"/>
                    </a:lnTo>
                    <a:lnTo>
                      <a:pt x="6166" y="1142"/>
                    </a:lnTo>
                    <a:lnTo>
                      <a:pt x="5460" y="3934"/>
                    </a:lnTo>
                    <a:lnTo>
                      <a:pt x="2204" y="3112"/>
                    </a:lnTo>
                    <a:lnTo>
                      <a:pt x="2909" y="321"/>
                    </a:lnTo>
                    <a:lnTo>
                      <a:pt x="1658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" name="Google Shape;151;p3"/>
              <p:cNvSpPr/>
              <p:nvPr/>
            </p:nvSpPr>
            <p:spPr>
              <a:xfrm>
                <a:off x="-1322824" y="5559406"/>
                <a:ext cx="692057" cy="665903"/>
              </a:xfrm>
              <a:custGeom>
                <a:avLst/>
                <a:gdLst/>
                <a:ahLst/>
                <a:cxnLst/>
                <a:rect l="l" t="t" r="r" b="b"/>
                <a:pathLst>
                  <a:path w="8150" h="7842" extrusionOk="0">
                    <a:moveTo>
                      <a:pt x="3746" y="1296"/>
                    </a:moveTo>
                    <a:cubicBezTo>
                      <a:pt x="3960" y="1296"/>
                      <a:pt x="4152" y="1389"/>
                      <a:pt x="4304" y="1575"/>
                    </a:cubicBezTo>
                    <a:cubicBezTo>
                      <a:pt x="4646" y="1982"/>
                      <a:pt x="4529" y="2476"/>
                      <a:pt x="4013" y="2898"/>
                    </a:cubicBezTo>
                    <a:lnTo>
                      <a:pt x="2748" y="3945"/>
                    </a:lnTo>
                    <a:lnTo>
                      <a:pt x="1709" y="2680"/>
                    </a:lnTo>
                    <a:lnTo>
                      <a:pt x="2974" y="1640"/>
                    </a:lnTo>
                    <a:cubicBezTo>
                      <a:pt x="3241" y="1411"/>
                      <a:pt x="3507" y="1296"/>
                      <a:pt x="3746" y="1296"/>
                    </a:cubicBezTo>
                    <a:close/>
                    <a:moveTo>
                      <a:pt x="5681" y="3301"/>
                    </a:moveTo>
                    <a:cubicBezTo>
                      <a:pt x="5914" y="3301"/>
                      <a:pt x="6118" y="3397"/>
                      <a:pt x="6274" y="3589"/>
                    </a:cubicBezTo>
                    <a:lnTo>
                      <a:pt x="6274" y="3581"/>
                    </a:lnTo>
                    <a:lnTo>
                      <a:pt x="6274" y="3581"/>
                    </a:lnTo>
                    <a:cubicBezTo>
                      <a:pt x="6645" y="4032"/>
                      <a:pt x="6478" y="4606"/>
                      <a:pt x="5838" y="5115"/>
                    </a:cubicBezTo>
                    <a:lnTo>
                      <a:pt x="4580" y="6162"/>
                    </a:lnTo>
                    <a:lnTo>
                      <a:pt x="3446" y="4781"/>
                    </a:lnTo>
                    <a:lnTo>
                      <a:pt x="4711" y="3741"/>
                    </a:lnTo>
                    <a:cubicBezTo>
                      <a:pt x="5057" y="3448"/>
                      <a:pt x="5391" y="3301"/>
                      <a:pt x="5681" y="3301"/>
                    </a:cubicBezTo>
                    <a:close/>
                    <a:moveTo>
                      <a:pt x="4016" y="1"/>
                    </a:moveTo>
                    <a:cubicBezTo>
                      <a:pt x="3496" y="1"/>
                      <a:pt x="2907" y="245"/>
                      <a:pt x="2312" y="732"/>
                    </a:cubicBezTo>
                    <a:lnTo>
                      <a:pt x="0" y="2643"/>
                    </a:lnTo>
                    <a:lnTo>
                      <a:pt x="4289" y="7841"/>
                    </a:lnTo>
                    <a:lnTo>
                      <a:pt x="6667" y="5878"/>
                    </a:lnTo>
                    <a:cubicBezTo>
                      <a:pt x="7859" y="4904"/>
                      <a:pt x="8150" y="3748"/>
                      <a:pt x="7408" y="2862"/>
                    </a:cubicBezTo>
                    <a:cubicBezTo>
                      <a:pt x="7054" y="2431"/>
                      <a:pt x="6599" y="2206"/>
                      <a:pt x="6113" y="2206"/>
                    </a:cubicBezTo>
                    <a:cubicBezTo>
                      <a:pt x="5821" y="2206"/>
                      <a:pt x="5518" y="2288"/>
                      <a:pt x="5220" y="2454"/>
                    </a:cubicBezTo>
                    <a:cubicBezTo>
                      <a:pt x="5671" y="1851"/>
                      <a:pt x="5656" y="1131"/>
                      <a:pt x="5176" y="557"/>
                    </a:cubicBezTo>
                    <a:cubicBezTo>
                      <a:pt x="4869" y="185"/>
                      <a:pt x="4469" y="1"/>
                      <a:pt x="401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152;p3"/>
              <p:cNvSpPr/>
              <p:nvPr/>
            </p:nvSpPr>
            <p:spPr>
              <a:xfrm>
                <a:off x="-583474" y="4555957"/>
                <a:ext cx="624720" cy="595849"/>
              </a:xfrm>
              <a:custGeom>
                <a:avLst/>
                <a:gdLst/>
                <a:ahLst/>
                <a:cxnLst/>
                <a:rect l="l" t="t" r="r" b="b"/>
                <a:pathLst>
                  <a:path w="7357" h="7017" extrusionOk="0">
                    <a:moveTo>
                      <a:pt x="4115" y="0"/>
                    </a:moveTo>
                    <a:cubicBezTo>
                      <a:pt x="3141" y="0"/>
                      <a:pt x="2203" y="378"/>
                      <a:pt x="1505" y="1061"/>
                    </a:cubicBezTo>
                    <a:cubicBezTo>
                      <a:pt x="73" y="2472"/>
                      <a:pt x="0" y="4609"/>
                      <a:pt x="1359" y="5983"/>
                    </a:cubicBezTo>
                    <a:cubicBezTo>
                      <a:pt x="2035" y="6673"/>
                      <a:pt x="2904" y="7016"/>
                      <a:pt x="3780" y="7016"/>
                    </a:cubicBezTo>
                    <a:cubicBezTo>
                      <a:pt x="4668" y="7016"/>
                      <a:pt x="5564" y="6664"/>
                      <a:pt x="6274" y="5961"/>
                    </a:cubicBezTo>
                    <a:cubicBezTo>
                      <a:pt x="6964" y="5278"/>
                      <a:pt x="7357" y="4260"/>
                      <a:pt x="7357" y="3271"/>
                    </a:cubicBezTo>
                    <a:lnTo>
                      <a:pt x="6216" y="3199"/>
                    </a:lnTo>
                    <a:cubicBezTo>
                      <a:pt x="6201" y="3904"/>
                      <a:pt x="5925" y="4594"/>
                      <a:pt x="5474" y="5052"/>
                    </a:cubicBezTo>
                    <a:cubicBezTo>
                      <a:pt x="5034" y="5481"/>
                      <a:pt x="4464" y="5696"/>
                      <a:pt x="3895" y="5696"/>
                    </a:cubicBezTo>
                    <a:cubicBezTo>
                      <a:pt x="3317" y="5696"/>
                      <a:pt x="2741" y="5474"/>
                      <a:pt x="2305" y="5031"/>
                    </a:cubicBezTo>
                    <a:cubicBezTo>
                      <a:pt x="1432" y="4151"/>
                      <a:pt x="1439" y="2733"/>
                      <a:pt x="2326" y="1861"/>
                    </a:cubicBezTo>
                    <a:cubicBezTo>
                      <a:pt x="2762" y="1432"/>
                      <a:pt x="3408" y="1194"/>
                      <a:pt x="4071" y="1194"/>
                    </a:cubicBezTo>
                    <a:cubicBezTo>
                      <a:pt x="4127" y="1194"/>
                      <a:pt x="4182" y="1196"/>
                      <a:pt x="4238" y="1200"/>
                    </a:cubicBezTo>
                    <a:lnTo>
                      <a:pt x="4115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" name="Google Shape;153;p3"/>
              <p:cNvSpPr/>
              <p:nvPr/>
            </p:nvSpPr>
            <p:spPr>
              <a:xfrm>
                <a:off x="-331245" y="5537744"/>
                <a:ext cx="600689" cy="547702"/>
              </a:xfrm>
              <a:custGeom>
                <a:avLst/>
                <a:gdLst/>
                <a:ahLst/>
                <a:cxnLst/>
                <a:rect l="l" t="t" r="r" b="b"/>
                <a:pathLst>
                  <a:path w="7074" h="6450" extrusionOk="0">
                    <a:moveTo>
                      <a:pt x="1105" y="1"/>
                    </a:moveTo>
                    <a:lnTo>
                      <a:pt x="0" y="663"/>
                    </a:lnTo>
                    <a:lnTo>
                      <a:pt x="3468" y="6449"/>
                    </a:lnTo>
                    <a:lnTo>
                      <a:pt x="7074" y="4283"/>
                    </a:lnTo>
                    <a:lnTo>
                      <a:pt x="6470" y="3287"/>
                    </a:lnTo>
                    <a:lnTo>
                      <a:pt x="3977" y="4784"/>
                    </a:lnTo>
                    <a:lnTo>
                      <a:pt x="1105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54" name="Google Shape;154;p3"/>
          <p:cNvSpPr/>
          <p:nvPr/>
        </p:nvSpPr>
        <p:spPr>
          <a:xfrm>
            <a:off x="2701500" y="701250"/>
            <a:ext cx="3741000" cy="37410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" name="Google Shape;155;p3"/>
          <p:cNvSpPr txBox="1">
            <a:spLocks noGrp="1"/>
          </p:cNvSpPr>
          <p:nvPr>
            <p:ph type="title"/>
          </p:nvPr>
        </p:nvSpPr>
        <p:spPr>
          <a:xfrm>
            <a:off x="2408250" y="2432325"/>
            <a:ext cx="4327500" cy="64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72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72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72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72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72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72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72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7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56" name="Google Shape;156;p3"/>
          <p:cNvSpPr txBox="1">
            <a:spLocks noGrp="1"/>
          </p:cNvSpPr>
          <p:nvPr>
            <p:ph type="title" idx="2" hasCustomPrompt="1"/>
          </p:nvPr>
        </p:nvSpPr>
        <p:spPr>
          <a:xfrm>
            <a:off x="3551550" y="1502925"/>
            <a:ext cx="2040900" cy="929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None/>
              <a:defRPr sz="6000" u="sng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None/>
              <a:defRPr sz="96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None/>
              <a:defRPr sz="96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None/>
              <a:defRPr sz="96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None/>
              <a:defRPr sz="96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None/>
              <a:defRPr sz="96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None/>
              <a:defRPr sz="96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None/>
              <a:defRPr sz="96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None/>
              <a:defRPr sz="9600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57" name="Google Shape;157;p3"/>
          <p:cNvSpPr txBox="1">
            <a:spLocks noGrp="1"/>
          </p:cNvSpPr>
          <p:nvPr>
            <p:ph type="subTitle" idx="1"/>
          </p:nvPr>
        </p:nvSpPr>
        <p:spPr>
          <a:xfrm>
            <a:off x="3427975" y="2991975"/>
            <a:ext cx="2288100" cy="64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4"/>
          <p:cNvSpPr txBox="1">
            <a:spLocks noGrp="1"/>
          </p:cNvSpPr>
          <p:nvPr>
            <p:ph type="body" idx="1"/>
          </p:nvPr>
        </p:nvSpPr>
        <p:spPr>
          <a:xfrm>
            <a:off x="621635" y="1290279"/>
            <a:ext cx="7374600" cy="290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AutoNum type="arabicPeriod"/>
              <a:defRPr sz="1200"/>
            </a:lvl1pPr>
            <a:lvl2pPr marL="914400" lvl="1" indent="-29845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uli"/>
              <a:buAutoNum type="alphaLcPeriod"/>
              <a:defRPr sz="1300"/>
            </a:lvl2pPr>
            <a:lvl3pPr marL="1371600" lvl="2" indent="-29845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uli"/>
              <a:buAutoNum type="romanLcPeriod"/>
              <a:defRPr sz="1300"/>
            </a:lvl3pPr>
            <a:lvl4pPr marL="1828800" lvl="3" indent="-29845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uli"/>
              <a:buAutoNum type="arabicPeriod"/>
              <a:defRPr sz="1300"/>
            </a:lvl4pPr>
            <a:lvl5pPr marL="2286000" lvl="4" indent="-29845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uli"/>
              <a:buAutoNum type="alphaLcPeriod"/>
              <a:defRPr sz="1300"/>
            </a:lvl5pPr>
            <a:lvl6pPr marL="2743200" lvl="5" indent="-29845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uli"/>
              <a:buAutoNum type="romanLcPeriod"/>
              <a:defRPr sz="1300"/>
            </a:lvl6pPr>
            <a:lvl7pPr marL="3200400" lvl="6" indent="-29845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uli"/>
              <a:buAutoNum type="arabicPeriod"/>
              <a:defRPr sz="1300"/>
            </a:lvl7pPr>
            <a:lvl8pPr marL="3657600" lvl="7" indent="-29845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uli"/>
              <a:buAutoNum type="alphaLcPeriod"/>
              <a:defRPr sz="1300"/>
            </a:lvl8pPr>
            <a:lvl9pPr marL="4114800" lvl="8" indent="-29845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Muli"/>
              <a:buAutoNum type="romanLcPeriod"/>
              <a:defRPr sz="1300"/>
            </a:lvl9pPr>
          </a:lstStyle>
          <a:p>
            <a:endParaRPr/>
          </a:p>
        </p:txBody>
      </p:sp>
      <p:sp>
        <p:nvSpPr>
          <p:cNvPr id="160" name="Google Shape;160;p4"/>
          <p:cNvSpPr txBox="1">
            <a:spLocks noGrp="1"/>
          </p:cNvSpPr>
          <p:nvPr>
            <p:ph type="title"/>
          </p:nvPr>
        </p:nvSpPr>
        <p:spPr>
          <a:xfrm>
            <a:off x="594887" y="303072"/>
            <a:ext cx="8095500" cy="67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61" name="Google Shape;161;p4"/>
          <p:cNvSpPr/>
          <p:nvPr/>
        </p:nvSpPr>
        <p:spPr>
          <a:xfrm rot="-304262">
            <a:off x="8821080" y="2818046"/>
            <a:ext cx="164059" cy="169734"/>
          </a:xfrm>
          <a:custGeom>
            <a:avLst/>
            <a:gdLst/>
            <a:ahLst/>
            <a:cxnLst/>
            <a:rect l="l" t="t" r="r" b="b"/>
            <a:pathLst>
              <a:path w="5221" h="5402" extrusionOk="0">
                <a:moveTo>
                  <a:pt x="4246" y="996"/>
                </a:moveTo>
                <a:lnTo>
                  <a:pt x="3613" y="2996"/>
                </a:lnTo>
                <a:lnTo>
                  <a:pt x="2370" y="1956"/>
                </a:lnTo>
                <a:lnTo>
                  <a:pt x="4246" y="996"/>
                </a:lnTo>
                <a:close/>
                <a:moveTo>
                  <a:pt x="4522" y="0"/>
                </a:moveTo>
                <a:lnTo>
                  <a:pt x="0" y="2232"/>
                </a:lnTo>
                <a:lnTo>
                  <a:pt x="706" y="2821"/>
                </a:lnTo>
                <a:lnTo>
                  <a:pt x="1643" y="2334"/>
                </a:lnTo>
                <a:lnTo>
                  <a:pt x="3374" y="3788"/>
                </a:lnTo>
                <a:lnTo>
                  <a:pt x="3054" y="4798"/>
                </a:lnTo>
                <a:lnTo>
                  <a:pt x="3781" y="5402"/>
                </a:lnTo>
                <a:lnTo>
                  <a:pt x="5220" y="589"/>
                </a:lnTo>
                <a:lnTo>
                  <a:pt x="4522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" name="Google Shape;162;p4"/>
          <p:cNvSpPr/>
          <p:nvPr/>
        </p:nvSpPr>
        <p:spPr>
          <a:xfrm rot="1316649">
            <a:off x="7921323" y="4768383"/>
            <a:ext cx="167624" cy="170025"/>
          </a:xfrm>
          <a:custGeom>
            <a:avLst/>
            <a:gdLst/>
            <a:ahLst/>
            <a:cxnLst/>
            <a:rect l="l" t="t" r="r" b="b"/>
            <a:pathLst>
              <a:path w="2785" h="2825" extrusionOk="0">
                <a:moveTo>
                  <a:pt x="1498" y="582"/>
                </a:moveTo>
                <a:lnTo>
                  <a:pt x="1985" y="909"/>
                </a:lnTo>
                <a:cubicBezTo>
                  <a:pt x="2181" y="1040"/>
                  <a:pt x="2247" y="1207"/>
                  <a:pt x="2145" y="1359"/>
                </a:cubicBezTo>
                <a:cubicBezTo>
                  <a:pt x="2089" y="1440"/>
                  <a:pt x="2008" y="1482"/>
                  <a:pt x="1914" y="1482"/>
                </a:cubicBezTo>
                <a:cubicBezTo>
                  <a:pt x="1838" y="1482"/>
                  <a:pt x="1753" y="1454"/>
                  <a:pt x="1665" y="1396"/>
                </a:cubicBezTo>
                <a:lnTo>
                  <a:pt x="1658" y="1396"/>
                </a:lnTo>
                <a:lnTo>
                  <a:pt x="1178" y="1069"/>
                </a:lnTo>
                <a:lnTo>
                  <a:pt x="1498" y="582"/>
                </a:lnTo>
                <a:close/>
                <a:moveTo>
                  <a:pt x="960" y="1396"/>
                </a:moveTo>
                <a:lnTo>
                  <a:pt x="1447" y="1716"/>
                </a:lnTo>
                <a:cubicBezTo>
                  <a:pt x="1694" y="1876"/>
                  <a:pt x="1767" y="2072"/>
                  <a:pt x="1665" y="2239"/>
                </a:cubicBezTo>
                <a:lnTo>
                  <a:pt x="1658" y="2239"/>
                </a:lnTo>
                <a:cubicBezTo>
                  <a:pt x="1602" y="2324"/>
                  <a:pt x="1518" y="2368"/>
                  <a:pt x="1417" y="2368"/>
                </a:cubicBezTo>
                <a:cubicBezTo>
                  <a:pt x="1320" y="2368"/>
                  <a:pt x="1208" y="2328"/>
                  <a:pt x="1091" y="2246"/>
                </a:cubicBezTo>
                <a:lnTo>
                  <a:pt x="604" y="1919"/>
                </a:lnTo>
                <a:lnTo>
                  <a:pt x="960" y="1396"/>
                </a:lnTo>
                <a:close/>
                <a:moveTo>
                  <a:pt x="1338" y="0"/>
                </a:moveTo>
                <a:lnTo>
                  <a:pt x="0" y="1999"/>
                </a:lnTo>
                <a:lnTo>
                  <a:pt x="916" y="2610"/>
                </a:lnTo>
                <a:cubicBezTo>
                  <a:pt x="1131" y="2753"/>
                  <a:pt x="1338" y="2824"/>
                  <a:pt x="1521" y="2824"/>
                </a:cubicBezTo>
                <a:cubicBezTo>
                  <a:pt x="1728" y="2824"/>
                  <a:pt x="1905" y="2733"/>
                  <a:pt x="2029" y="2552"/>
                </a:cubicBezTo>
                <a:cubicBezTo>
                  <a:pt x="2203" y="2304"/>
                  <a:pt x="2167" y="1963"/>
                  <a:pt x="1934" y="1759"/>
                </a:cubicBezTo>
                <a:lnTo>
                  <a:pt x="1934" y="1759"/>
                </a:lnTo>
                <a:cubicBezTo>
                  <a:pt x="2000" y="1787"/>
                  <a:pt x="2067" y="1800"/>
                  <a:pt x="2134" y="1800"/>
                </a:cubicBezTo>
                <a:cubicBezTo>
                  <a:pt x="2311" y="1800"/>
                  <a:pt x="2481" y="1707"/>
                  <a:pt x="2581" y="1548"/>
                </a:cubicBezTo>
                <a:cubicBezTo>
                  <a:pt x="2785" y="1243"/>
                  <a:pt x="2654" y="872"/>
                  <a:pt x="2225" y="589"/>
                </a:cubicBezTo>
                <a:lnTo>
                  <a:pt x="1338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" name="Google Shape;163;p4"/>
          <p:cNvSpPr/>
          <p:nvPr/>
        </p:nvSpPr>
        <p:spPr>
          <a:xfrm rot="-4594586">
            <a:off x="8862932" y="3256725"/>
            <a:ext cx="167626" cy="125921"/>
          </a:xfrm>
          <a:custGeom>
            <a:avLst/>
            <a:gdLst/>
            <a:ahLst/>
            <a:cxnLst/>
            <a:rect l="l" t="t" r="r" b="b"/>
            <a:pathLst>
              <a:path w="3476" h="2611" extrusionOk="0">
                <a:moveTo>
                  <a:pt x="1934" y="1"/>
                </a:moveTo>
                <a:lnTo>
                  <a:pt x="1" y="2240"/>
                </a:lnTo>
                <a:lnTo>
                  <a:pt x="430" y="2610"/>
                </a:lnTo>
                <a:lnTo>
                  <a:pt x="1193" y="1724"/>
                </a:lnTo>
                <a:lnTo>
                  <a:pt x="2203" y="2596"/>
                </a:lnTo>
                <a:lnTo>
                  <a:pt x="2530" y="2225"/>
                </a:lnTo>
                <a:lnTo>
                  <a:pt x="1513" y="1353"/>
                </a:lnTo>
                <a:lnTo>
                  <a:pt x="2036" y="749"/>
                </a:lnTo>
                <a:lnTo>
                  <a:pt x="3148" y="1709"/>
                </a:lnTo>
                <a:lnTo>
                  <a:pt x="3476" y="1338"/>
                </a:lnTo>
                <a:lnTo>
                  <a:pt x="193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" name="Google Shape;164;p4"/>
          <p:cNvSpPr/>
          <p:nvPr/>
        </p:nvSpPr>
        <p:spPr>
          <a:xfrm rot="-304245">
            <a:off x="9006197" y="4050726"/>
            <a:ext cx="334653" cy="328729"/>
          </a:xfrm>
          <a:custGeom>
            <a:avLst/>
            <a:gdLst/>
            <a:ahLst/>
            <a:cxnLst/>
            <a:rect l="l" t="t" r="r" b="b"/>
            <a:pathLst>
              <a:path w="4792" h="4707" extrusionOk="0">
                <a:moveTo>
                  <a:pt x="2790" y="1"/>
                </a:moveTo>
                <a:cubicBezTo>
                  <a:pt x="2604" y="1"/>
                  <a:pt x="2417" y="19"/>
                  <a:pt x="2233" y="56"/>
                </a:cubicBezTo>
                <a:cubicBezTo>
                  <a:pt x="851" y="340"/>
                  <a:pt x="1" y="1547"/>
                  <a:pt x="263" y="2848"/>
                </a:cubicBezTo>
                <a:cubicBezTo>
                  <a:pt x="495" y="3967"/>
                  <a:pt x="1457" y="4706"/>
                  <a:pt x="2588" y="4706"/>
                </a:cubicBezTo>
                <a:cubicBezTo>
                  <a:pt x="2764" y="4706"/>
                  <a:pt x="2945" y="4688"/>
                  <a:pt x="3127" y="4651"/>
                </a:cubicBezTo>
                <a:cubicBezTo>
                  <a:pt x="3767" y="4505"/>
                  <a:pt x="4348" y="4171"/>
                  <a:pt x="4792" y="3691"/>
                </a:cubicBezTo>
                <a:lnTo>
                  <a:pt x="4443" y="1997"/>
                </a:lnTo>
                <a:lnTo>
                  <a:pt x="3687" y="2150"/>
                </a:lnTo>
                <a:lnTo>
                  <a:pt x="3941" y="3379"/>
                </a:lnTo>
                <a:cubicBezTo>
                  <a:pt x="3679" y="3611"/>
                  <a:pt x="3367" y="3779"/>
                  <a:pt x="3025" y="3866"/>
                </a:cubicBezTo>
                <a:cubicBezTo>
                  <a:pt x="2909" y="3890"/>
                  <a:pt x="2793" y="3902"/>
                  <a:pt x="2679" y="3902"/>
                </a:cubicBezTo>
                <a:cubicBezTo>
                  <a:pt x="1943" y="3902"/>
                  <a:pt x="1301" y="3409"/>
                  <a:pt x="1150" y="2666"/>
                </a:cubicBezTo>
                <a:cubicBezTo>
                  <a:pt x="968" y="1801"/>
                  <a:pt x="1520" y="1009"/>
                  <a:pt x="2393" y="827"/>
                </a:cubicBezTo>
                <a:cubicBezTo>
                  <a:pt x="2517" y="802"/>
                  <a:pt x="2642" y="790"/>
                  <a:pt x="2768" y="790"/>
                </a:cubicBezTo>
                <a:cubicBezTo>
                  <a:pt x="3119" y="790"/>
                  <a:pt x="3468" y="887"/>
                  <a:pt x="3774" y="1074"/>
                </a:cubicBezTo>
                <a:lnTo>
                  <a:pt x="4137" y="340"/>
                </a:lnTo>
                <a:cubicBezTo>
                  <a:pt x="3722" y="116"/>
                  <a:pt x="3257" y="1"/>
                  <a:pt x="279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" name="Google Shape;165;p4"/>
          <p:cNvSpPr/>
          <p:nvPr/>
        </p:nvSpPr>
        <p:spPr>
          <a:xfrm rot="-4104661">
            <a:off x="8175831" y="4597669"/>
            <a:ext cx="193753" cy="202324"/>
          </a:xfrm>
          <a:custGeom>
            <a:avLst/>
            <a:gdLst/>
            <a:ahLst/>
            <a:cxnLst/>
            <a:rect l="l" t="t" r="r" b="b"/>
            <a:pathLst>
              <a:path w="2778" h="2901" extrusionOk="0">
                <a:moveTo>
                  <a:pt x="1003" y="0"/>
                </a:moveTo>
                <a:lnTo>
                  <a:pt x="0" y="2014"/>
                </a:lnTo>
                <a:lnTo>
                  <a:pt x="385" y="2203"/>
                </a:lnTo>
                <a:lnTo>
                  <a:pt x="792" y="1389"/>
                </a:lnTo>
                <a:lnTo>
                  <a:pt x="1796" y="1890"/>
                </a:lnTo>
                <a:lnTo>
                  <a:pt x="1389" y="2704"/>
                </a:lnTo>
                <a:lnTo>
                  <a:pt x="1774" y="2901"/>
                </a:lnTo>
                <a:lnTo>
                  <a:pt x="2777" y="887"/>
                </a:lnTo>
                <a:lnTo>
                  <a:pt x="2392" y="698"/>
                </a:lnTo>
                <a:lnTo>
                  <a:pt x="1963" y="1556"/>
                </a:lnTo>
                <a:lnTo>
                  <a:pt x="960" y="1054"/>
                </a:lnTo>
                <a:lnTo>
                  <a:pt x="1389" y="196"/>
                </a:lnTo>
                <a:lnTo>
                  <a:pt x="1003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" name="Google Shape;166;p4"/>
          <p:cNvSpPr/>
          <p:nvPr/>
        </p:nvSpPr>
        <p:spPr>
          <a:xfrm rot="-304289">
            <a:off x="8657435" y="3802774"/>
            <a:ext cx="284031" cy="272385"/>
          </a:xfrm>
          <a:custGeom>
            <a:avLst/>
            <a:gdLst/>
            <a:ahLst/>
            <a:cxnLst/>
            <a:rect l="l" t="t" r="r" b="b"/>
            <a:pathLst>
              <a:path w="3753" h="3599" extrusionOk="0">
                <a:moveTo>
                  <a:pt x="3076" y="0"/>
                </a:moveTo>
                <a:lnTo>
                  <a:pt x="2444" y="153"/>
                </a:lnTo>
                <a:lnTo>
                  <a:pt x="1978" y="2203"/>
                </a:lnTo>
                <a:lnTo>
                  <a:pt x="641" y="575"/>
                </a:lnTo>
                <a:lnTo>
                  <a:pt x="1" y="727"/>
                </a:lnTo>
                <a:lnTo>
                  <a:pt x="677" y="3599"/>
                </a:lnTo>
                <a:lnTo>
                  <a:pt x="1186" y="3475"/>
                </a:lnTo>
                <a:lnTo>
                  <a:pt x="706" y="1425"/>
                </a:lnTo>
                <a:lnTo>
                  <a:pt x="1971" y="2981"/>
                </a:lnTo>
                <a:lnTo>
                  <a:pt x="2327" y="2901"/>
                </a:lnTo>
                <a:lnTo>
                  <a:pt x="2763" y="946"/>
                </a:lnTo>
                <a:lnTo>
                  <a:pt x="3250" y="2996"/>
                </a:lnTo>
                <a:lnTo>
                  <a:pt x="3752" y="2879"/>
                </a:lnTo>
                <a:lnTo>
                  <a:pt x="3076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" name="Google Shape;167;p4"/>
          <p:cNvSpPr/>
          <p:nvPr/>
        </p:nvSpPr>
        <p:spPr>
          <a:xfrm rot="-304289">
            <a:off x="8576013" y="3444217"/>
            <a:ext cx="193744" cy="197156"/>
          </a:xfrm>
          <a:custGeom>
            <a:avLst/>
            <a:gdLst/>
            <a:ahLst/>
            <a:cxnLst/>
            <a:rect l="l" t="t" r="r" b="b"/>
            <a:pathLst>
              <a:path w="2560" h="2605" extrusionOk="0">
                <a:moveTo>
                  <a:pt x="1286" y="405"/>
                </a:moveTo>
                <a:cubicBezTo>
                  <a:pt x="1487" y="405"/>
                  <a:pt x="1627" y="503"/>
                  <a:pt x="1687" y="714"/>
                </a:cubicBezTo>
                <a:cubicBezTo>
                  <a:pt x="1760" y="998"/>
                  <a:pt x="1621" y="1187"/>
                  <a:pt x="1294" y="1281"/>
                </a:cubicBezTo>
                <a:lnTo>
                  <a:pt x="778" y="1427"/>
                </a:lnTo>
                <a:lnTo>
                  <a:pt x="545" y="591"/>
                </a:lnTo>
                <a:lnTo>
                  <a:pt x="1062" y="438"/>
                </a:lnTo>
                <a:cubicBezTo>
                  <a:pt x="1143" y="416"/>
                  <a:pt x="1218" y="405"/>
                  <a:pt x="1286" y="405"/>
                </a:cubicBezTo>
                <a:close/>
                <a:moveTo>
                  <a:pt x="1335" y="1"/>
                </a:moveTo>
                <a:cubicBezTo>
                  <a:pt x="1216" y="1"/>
                  <a:pt x="1086" y="20"/>
                  <a:pt x="945" y="60"/>
                </a:cubicBezTo>
                <a:lnTo>
                  <a:pt x="0" y="336"/>
                </a:lnTo>
                <a:lnTo>
                  <a:pt x="647" y="2604"/>
                </a:lnTo>
                <a:lnTo>
                  <a:pt x="1083" y="2481"/>
                </a:lnTo>
                <a:lnTo>
                  <a:pt x="887" y="1812"/>
                </a:lnTo>
                <a:lnTo>
                  <a:pt x="1403" y="1667"/>
                </a:lnTo>
                <a:cubicBezTo>
                  <a:pt x="1432" y="1659"/>
                  <a:pt x="1454" y="1652"/>
                  <a:pt x="1483" y="1638"/>
                </a:cubicBezTo>
                <a:lnTo>
                  <a:pt x="2065" y="2197"/>
                </a:lnTo>
                <a:lnTo>
                  <a:pt x="2559" y="2059"/>
                </a:lnTo>
                <a:lnTo>
                  <a:pt x="1847" y="1449"/>
                </a:lnTo>
                <a:cubicBezTo>
                  <a:pt x="2108" y="1238"/>
                  <a:pt x="2196" y="940"/>
                  <a:pt x="2094" y="583"/>
                </a:cubicBezTo>
                <a:cubicBezTo>
                  <a:pt x="1983" y="201"/>
                  <a:pt x="1716" y="1"/>
                  <a:pt x="133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" name="Google Shape;168;p4"/>
          <p:cNvSpPr/>
          <p:nvPr/>
        </p:nvSpPr>
        <p:spPr>
          <a:xfrm rot="982487">
            <a:off x="8491443" y="4294062"/>
            <a:ext cx="193755" cy="233187"/>
          </a:xfrm>
          <a:custGeom>
            <a:avLst/>
            <a:gdLst/>
            <a:ahLst/>
            <a:cxnLst/>
            <a:rect l="l" t="t" r="r" b="b"/>
            <a:pathLst>
              <a:path w="1993" h="2399" extrusionOk="0">
                <a:moveTo>
                  <a:pt x="1046" y="1"/>
                </a:moveTo>
                <a:cubicBezTo>
                  <a:pt x="578" y="1"/>
                  <a:pt x="253" y="235"/>
                  <a:pt x="226" y="622"/>
                </a:cubicBezTo>
                <a:cubicBezTo>
                  <a:pt x="175" y="1458"/>
                  <a:pt x="1462" y="1255"/>
                  <a:pt x="1425" y="1749"/>
                </a:cubicBezTo>
                <a:cubicBezTo>
                  <a:pt x="1419" y="1899"/>
                  <a:pt x="1289" y="1985"/>
                  <a:pt x="1083" y="1985"/>
                </a:cubicBezTo>
                <a:cubicBezTo>
                  <a:pt x="1060" y="1985"/>
                  <a:pt x="1036" y="1984"/>
                  <a:pt x="1011" y="1982"/>
                </a:cubicBezTo>
                <a:cubicBezTo>
                  <a:pt x="705" y="1945"/>
                  <a:pt x="429" y="1807"/>
                  <a:pt x="218" y="1589"/>
                </a:cubicBezTo>
                <a:lnTo>
                  <a:pt x="0" y="1953"/>
                </a:lnTo>
                <a:cubicBezTo>
                  <a:pt x="262" y="2214"/>
                  <a:pt x="611" y="2367"/>
                  <a:pt x="974" y="2396"/>
                </a:cubicBezTo>
                <a:cubicBezTo>
                  <a:pt x="1004" y="2398"/>
                  <a:pt x="1033" y="2398"/>
                  <a:pt x="1061" y="2398"/>
                </a:cubicBezTo>
                <a:cubicBezTo>
                  <a:pt x="1541" y="2398"/>
                  <a:pt x="1899" y="2168"/>
                  <a:pt x="1920" y="1756"/>
                </a:cubicBezTo>
                <a:cubicBezTo>
                  <a:pt x="1978" y="913"/>
                  <a:pt x="698" y="1087"/>
                  <a:pt x="727" y="615"/>
                </a:cubicBezTo>
                <a:cubicBezTo>
                  <a:pt x="734" y="482"/>
                  <a:pt x="857" y="410"/>
                  <a:pt x="1039" y="410"/>
                </a:cubicBezTo>
                <a:cubicBezTo>
                  <a:pt x="1056" y="410"/>
                  <a:pt x="1073" y="410"/>
                  <a:pt x="1091" y="411"/>
                </a:cubicBezTo>
                <a:cubicBezTo>
                  <a:pt x="1338" y="440"/>
                  <a:pt x="1578" y="535"/>
                  <a:pt x="1781" y="680"/>
                </a:cubicBezTo>
                <a:lnTo>
                  <a:pt x="1992" y="302"/>
                </a:lnTo>
                <a:cubicBezTo>
                  <a:pt x="1745" y="128"/>
                  <a:pt x="1454" y="19"/>
                  <a:pt x="1149" y="4"/>
                </a:cubicBezTo>
                <a:cubicBezTo>
                  <a:pt x="1114" y="2"/>
                  <a:pt x="1080" y="1"/>
                  <a:pt x="1046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" name="Google Shape;169;p4"/>
          <p:cNvSpPr/>
          <p:nvPr/>
        </p:nvSpPr>
        <p:spPr>
          <a:xfrm rot="643592">
            <a:off x="8761965" y="4522644"/>
            <a:ext cx="346268" cy="352361"/>
          </a:xfrm>
          <a:custGeom>
            <a:avLst/>
            <a:gdLst/>
            <a:ahLst/>
            <a:cxnLst/>
            <a:rect l="l" t="t" r="r" b="b"/>
            <a:pathLst>
              <a:path w="2560" h="2605" extrusionOk="0">
                <a:moveTo>
                  <a:pt x="1286" y="405"/>
                </a:moveTo>
                <a:cubicBezTo>
                  <a:pt x="1487" y="405"/>
                  <a:pt x="1627" y="503"/>
                  <a:pt x="1687" y="714"/>
                </a:cubicBezTo>
                <a:cubicBezTo>
                  <a:pt x="1760" y="998"/>
                  <a:pt x="1621" y="1187"/>
                  <a:pt x="1294" y="1281"/>
                </a:cubicBezTo>
                <a:lnTo>
                  <a:pt x="778" y="1427"/>
                </a:lnTo>
                <a:lnTo>
                  <a:pt x="545" y="591"/>
                </a:lnTo>
                <a:lnTo>
                  <a:pt x="1062" y="438"/>
                </a:lnTo>
                <a:cubicBezTo>
                  <a:pt x="1143" y="416"/>
                  <a:pt x="1218" y="405"/>
                  <a:pt x="1286" y="405"/>
                </a:cubicBezTo>
                <a:close/>
                <a:moveTo>
                  <a:pt x="1335" y="1"/>
                </a:moveTo>
                <a:cubicBezTo>
                  <a:pt x="1216" y="1"/>
                  <a:pt x="1086" y="20"/>
                  <a:pt x="945" y="60"/>
                </a:cubicBezTo>
                <a:lnTo>
                  <a:pt x="0" y="336"/>
                </a:lnTo>
                <a:lnTo>
                  <a:pt x="647" y="2604"/>
                </a:lnTo>
                <a:lnTo>
                  <a:pt x="1083" y="2481"/>
                </a:lnTo>
                <a:lnTo>
                  <a:pt x="887" y="1812"/>
                </a:lnTo>
                <a:lnTo>
                  <a:pt x="1403" y="1667"/>
                </a:lnTo>
                <a:cubicBezTo>
                  <a:pt x="1432" y="1659"/>
                  <a:pt x="1454" y="1652"/>
                  <a:pt x="1483" y="1638"/>
                </a:cubicBezTo>
                <a:lnTo>
                  <a:pt x="2065" y="2197"/>
                </a:lnTo>
                <a:lnTo>
                  <a:pt x="2559" y="2059"/>
                </a:lnTo>
                <a:lnTo>
                  <a:pt x="1847" y="1449"/>
                </a:lnTo>
                <a:cubicBezTo>
                  <a:pt x="2108" y="1238"/>
                  <a:pt x="2196" y="940"/>
                  <a:pt x="2094" y="583"/>
                </a:cubicBezTo>
                <a:cubicBezTo>
                  <a:pt x="1983" y="201"/>
                  <a:pt x="1716" y="1"/>
                  <a:pt x="133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" name="Google Shape;170;p4"/>
          <p:cNvSpPr/>
          <p:nvPr/>
        </p:nvSpPr>
        <p:spPr>
          <a:xfrm rot="1558959">
            <a:off x="8478891" y="4850343"/>
            <a:ext cx="225788" cy="271736"/>
          </a:xfrm>
          <a:custGeom>
            <a:avLst/>
            <a:gdLst/>
            <a:ahLst/>
            <a:cxnLst/>
            <a:rect l="l" t="t" r="r" b="b"/>
            <a:pathLst>
              <a:path w="1993" h="2399" extrusionOk="0">
                <a:moveTo>
                  <a:pt x="1046" y="1"/>
                </a:moveTo>
                <a:cubicBezTo>
                  <a:pt x="578" y="1"/>
                  <a:pt x="253" y="235"/>
                  <a:pt x="226" y="622"/>
                </a:cubicBezTo>
                <a:cubicBezTo>
                  <a:pt x="175" y="1458"/>
                  <a:pt x="1462" y="1255"/>
                  <a:pt x="1425" y="1749"/>
                </a:cubicBezTo>
                <a:cubicBezTo>
                  <a:pt x="1419" y="1899"/>
                  <a:pt x="1289" y="1985"/>
                  <a:pt x="1083" y="1985"/>
                </a:cubicBezTo>
                <a:cubicBezTo>
                  <a:pt x="1060" y="1985"/>
                  <a:pt x="1036" y="1984"/>
                  <a:pt x="1011" y="1982"/>
                </a:cubicBezTo>
                <a:cubicBezTo>
                  <a:pt x="705" y="1945"/>
                  <a:pt x="429" y="1807"/>
                  <a:pt x="218" y="1589"/>
                </a:cubicBezTo>
                <a:lnTo>
                  <a:pt x="0" y="1953"/>
                </a:lnTo>
                <a:cubicBezTo>
                  <a:pt x="262" y="2214"/>
                  <a:pt x="611" y="2367"/>
                  <a:pt x="974" y="2396"/>
                </a:cubicBezTo>
                <a:cubicBezTo>
                  <a:pt x="1004" y="2398"/>
                  <a:pt x="1033" y="2398"/>
                  <a:pt x="1061" y="2398"/>
                </a:cubicBezTo>
                <a:cubicBezTo>
                  <a:pt x="1541" y="2398"/>
                  <a:pt x="1899" y="2168"/>
                  <a:pt x="1920" y="1756"/>
                </a:cubicBezTo>
                <a:cubicBezTo>
                  <a:pt x="1978" y="913"/>
                  <a:pt x="698" y="1087"/>
                  <a:pt x="727" y="615"/>
                </a:cubicBezTo>
                <a:cubicBezTo>
                  <a:pt x="734" y="482"/>
                  <a:pt x="857" y="410"/>
                  <a:pt x="1039" y="410"/>
                </a:cubicBezTo>
                <a:cubicBezTo>
                  <a:pt x="1056" y="410"/>
                  <a:pt x="1073" y="410"/>
                  <a:pt x="1091" y="411"/>
                </a:cubicBezTo>
                <a:cubicBezTo>
                  <a:pt x="1338" y="440"/>
                  <a:pt x="1578" y="535"/>
                  <a:pt x="1781" y="680"/>
                </a:cubicBezTo>
                <a:lnTo>
                  <a:pt x="1992" y="302"/>
                </a:lnTo>
                <a:cubicBezTo>
                  <a:pt x="1745" y="128"/>
                  <a:pt x="1454" y="19"/>
                  <a:pt x="1149" y="4"/>
                </a:cubicBezTo>
                <a:cubicBezTo>
                  <a:pt x="1114" y="2"/>
                  <a:pt x="1080" y="1"/>
                  <a:pt x="1046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" name="Google Shape;171;p4"/>
          <p:cNvSpPr/>
          <p:nvPr/>
        </p:nvSpPr>
        <p:spPr>
          <a:xfrm rot="2395460">
            <a:off x="7572061" y="4936849"/>
            <a:ext cx="116150" cy="114098"/>
          </a:xfrm>
          <a:custGeom>
            <a:avLst/>
            <a:gdLst/>
            <a:ahLst/>
            <a:cxnLst/>
            <a:rect l="l" t="t" r="r" b="b"/>
            <a:pathLst>
              <a:path w="4792" h="4707" extrusionOk="0">
                <a:moveTo>
                  <a:pt x="2790" y="1"/>
                </a:moveTo>
                <a:cubicBezTo>
                  <a:pt x="2604" y="1"/>
                  <a:pt x="2417" y="19"/>
                  <a:pt x="2233" y="56"/>
                </a:cubicBezTo>
                <a:cubicBezTo>
                  <a:pt x="851" y="340"/>
                  <a:pt x="1" y="1547"/>
                  <a:pt x="263" y="2848"/>
                </a:cubicBezTo>
                <a:cubicBezTo>
                  <a:pt x="495" y="3967"/>
                  <a:pt x="1457" y="4706"/>
                  <a:pt x="2588" y="4706"/>
                </a:cubicBezTo>
                <a:cubicBezTo>
                  <a:pt x="2764" y="4706"/>
                  <a:pt x="2945" y="4688"/>
                  <a:pt x="3127" y="4651"/>
                </a:cubicBezTo>
                <a:cubicBezTo>
                  <a:pt x="3767" y="4505"/>
                  <a:pt x="4348" y="4171"/>
                  <a:pt x="4792" y="3691"/>
                </a:cubicBezTo>
                <a:lnTo>
                  <a:pt x="4443" y="1997"/>
                </a:lnTo>
                <a:lnTo>
                  <a:pt x="3687" y="2150"/>
                </a:lnTo>
                <a:lnTo>
                  <a:pt x="3941" y="3379"/>
                </a:lnTo>
                <a:cubicBezTo>
                  <a:pt x="3679" y="3611"/>
                  <a:pt x="3367" y="3779"/>
                  <a:pt x="3025" y="3866"/>
                </a:cubicBezTo>
                <a:cubicBezTo>
                  <a:pt x="2909" y="3890"/>
                  <a:pt x="2793" y="3902"/>
                  <a:pt x="2679" y="3902"/>
                </a:cubicBezTo>
                <a:cubicBezTo>
                  <a:pt x="1943" y="3902"/>
                  <a:pt x="1301" y="3409"/>
                  <a:pt x="1150" y="2666"/>
                </a:cubicBezTo>
                <a:cubicBezTo>
                  <a:pt x="968" y="1801"/>
                  <a:pt x="1520" y="1009"/>
                  <a:pt x="2393" y="827"/>
                </a:cubicBezTo>
                <a:cubicBezTo>
                  <a:pt x="2517" y="802"/>
                  <a:pt x="2642" y="790"/>
                  <a:pt x="2768" y="790"/>
                </a:cubicBezTo>
                <a:cubicBezTo>
                  <a:pt x="3119" y="790"/>
                  <a:pt x="3468" y="887"/>
                  <a:pt x="3774" y="1074"/>
                </a:cubicBezTo>
                <a:lnTo>
                  <a:pt x="4137" y="340"/>
                </a:lnTo>
                <a:cubicBezTo>
                  <a:pt x="3722" y="116"/>
                  <a:pt x="3257" y="1"/>
                  <a:pt x="279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6"/>
          <p:cNvSpPr txBox="1">
            <a:spLocks noGrp="1"/>
          </p:cNvSpPr>
          <p:nvPr>
            <p:ph type="title"/>
          </p:nvPr>
        </p:nvSpPr>
        <p:spPr>
          <a:xfrm>
            <a:off x="597897" y="304925"/>
            <a:ext cx="7979400" cy="68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7"/>
          <p:cNvSpPr txBox="1">
            <a:spLocks noGrp="1"/>
          </p:cNvSpPr>
          <p:nvPr>
            <p:ph type="body" idx="1"/>
          </p:nvPr>
        </p:nvSpPr>
        <p:spPr>
          <a:xfrm>
            <a:off x="602253" y="2129274"/>
            <a:ext cx="3259800" cy="196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302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190" name="Google Shape;190;p7"/>
          <p:cNvSpPr txBox="1">
            <a:spLocks noGrp="1"/>
          </p:cNvSpPr>
          <p:nvPr>
            <p:ph type="title"/>
          </p:nvPr>
        </p:nvSpPr>
        <p:spPr>
          <a:xfrm>
            <a:off x="602278" y="1051972"/>
            <a:ext cx="3413700" cy="107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91" name="Google Shape;191;p7"/>
          <p:cNvSpPr/>
          <p:nvPr/>
        </p:nvSpPr>
        <p:spPr>
          <a:xfrm>
            <a:off x="4571500" y="0"/>
            <a:ext cx="4572600" cy="51504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8"/>
          <p:cNvSpPr txBox="1">
            <a:spLocks noGrp="1"/>
          </p:cNvSpPr>
          <p:nvPr>
            <p:ph type="title"/>
          </p:nvPr>
        </p:nvSpPr>
        <p:spPr>
          <a:xfrm>
            <a:off x="5392925" y="526350"/>
            <a:ext cx="3044700" cy="24453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30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bg>
      <p:bgPr>
        <a:solidFill>
          <a:schemeClr val="accent1"/>
        </a:solidFill>
        <a:effectLst/>
      </p:bgPr>
    </p:bg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10"/>
          <p:cNvSpPr txBox="1">
            <a:spLocks noGrp="1"/>
          </p:cNvSpPr>
          <p:nvPr>
            <p:ph type="title"/>
          </p:nvPr>
        </p:nvSpPr>
        <p:spPr>
          <a:xfrm>
            <a:off x="2408250" y="2432325"/>
            <a:ext cx="4327500" cy="64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200"/>
              <a:buNone/>
              <a:defRPr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72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72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72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72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72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72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72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7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212" name="Google Shape;212;p10"/>
          <p:cNvGrpSpPr/>
          <p:nvPr/>
        </p:nvGrpSpPr>
        <p:grpSpPr>
          <a:xfrm>
            <a:off x="-832570" y="-614016"/>
            <a:ext cx="10809306" cy="6371580"/>
            <a:chOff x="68150" y="544100"/>
            <a:chExt cx="7625075" cy="4494625"/>
          </a:xfrm>
        </p:grpSpPr>
        <p:sp>
          <p:nvSpPr>
            <p:cNvPr id="213" name="Google Shape;213;p10"/>
            <p:cNvSpPr/>
            <p:nvPr/>
          </p:nvSpPr>
          <p:spPr>
            <a:xfrm>
              <a:off x="2462500" y="4189200"/>
              <a:ext cx="326550" cy="315550"/>
            </a:xfrm>
            <a:custGeom>
              <a:avLst/>
              <a:gdLst/>
              <a:ahLst/>
              <a:cxnLst/>
              <a:rect l="l" t="t" r="r" b="b"/>
              <a:pathLst>
                <a:path w="13062" h="12622" extrusionOk="0">
                  <a:moveTo>
                    <a:pt x="9097" y="1"/>
                  </a:moveTo>
                  <a:lnTo>
                    <a:pt x="6739" y="1132"/>
                  </a:lnTo>
                  <a:lnTo>
                    <a:pt x="6870" y="7001"/>
                  </a:lnTo>
                  <a:lnTo>
                    <a:pt x="2358" y="3239"/>
                  </a:lnTo>
                  <a:lnTo>
                    <a:pt x="0" y="4370"/>
                  </a:lnTo>
                  <a:lnTo>
                    <a:pt x="3977" y="12621"/>
                  </a:lnTo>
                  <a:lnTo>
                    <a:pt x="5894" y="11692"/>
                  </a:lnTo>
                  <a:lnTo>
                    <a:pt x="3382" y="6478"/>
                  </a:lnTo>
                  <a:lnTo>
                    <a:pt x="3382" y="6478"/>
                  </a:lnTo>
                  <a:lnTo>
                    <a:pt x="7418" y="9954"/>
                  </a:lnTo>
                  <a:lnTo>
                    <a:pt x="8823" y="9275"/>
                  </a:lnTo>
                  <a:lnTo>
                    <a:pt x="8632" y="3941"/>
                  </a:lnTo>
                  <a:lnTo>
                    <a:pt x="11157" y="9168"/>
                  </a:lnTo>
                  <a:lnTo>
                    <a:pt x="13062" y="8252"/>
                  </a:lnTo>
                  <a:lnTo>
                    <a:pt x="909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10"/>
            <p:cNvSpPr/>
            <p:nvPr/>
          </p:nvSpPr>
          <p:spPr>
            <a:xfrm>
              <a:off x="1594225" y="4328200"/>
              <a:ext cx="317325" cy="313750"/>
            </a:xfrm>
            <a:custGeom>
              <a:avLst/>
              <a:gdLst/>
              <a:ahLst/>
              <a:cxnLst/>
              <a:rect l="l" t="t" r="r" b="b"/>
              <a:pathLst>
                <a:path w="12693" h="12550" extrusionOk="0">
                  <a:moveTo>
                    <a:pt x="6228" y="1"/>
                  </a:moveTo>
                  <a:lnTo>
                    <a:pt x="4228" y="1906"/>
                  </a:lnTo>
                  <a:lnTo>
                    <a:pt x="4382" y="7049"/>
                  </a:lnTo>
                  <a:lnTo>
                    <a:pt x="1739" y="4275"/>
                  </a:lnTo>
                  <a:lnTo>
                    <a:pt x="1" y="5918"/>
                  </a:lnTo>
                  <a:lnTo>
                    <a:pt x="6311" y="12550"/>
                  </a:lnTo>
                  <a:lnTo>
                    <a:pt x="8038" y="10907"/>
                  </a:lnTo>
                  <a:lnTo>
                    <a:pt x="6502" y="9288"/>
                  </a:lnTo>
                  <a:lnTo>
                    <a:pt x="6454" y="7525"/>
                  </a:lnTo>
                  <a:lnTo>
                    <a:pt x="10621" y="8454"/>
                  </a:lnTo>
                  <a:lnTo>
                    <a:pt x="12693" y="6478"/>
                  </a:lnTo>
                  <a:lnTo>
                    <a:pt x="6371" y="5085"/>
                  </a:lnTo>
                  <a:lnTo>
                    <a:pt x="622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10"/>
            <p:cNvSpPr/>
            <p:nvPr/>
          </p:nvSpPr>
          <p:spPr>
            <a:xfrm>
              <a:off x="4323750" y="4182050"/>
              <a:ext cx="258675" cy="260475"/>
            </a:xfrm>
            <a:custGeom>
              <a:avLst/>
              <a:gdLst/>
              <a:ahLst/>
              <a:cxnLst/>
              <a:rect l="l" t="t" r="r" b="b"/>
              <a:pathLst>
                <a:path w="10347" h="10419" extrusionOk="0">
                  <a:moveTo>
                    <a:pt x="5096" y="1"/>
                  </a:moveTo>
                  <a:cubicBezTo>
                    <a:pt x="3834" y="310"/>
                    <a:pt x="2691" y="965"/>
                    <a:pt x="1786" y="1882"/>
                  </a:cubicBezTo>
                  <a:cubicBezTo>
                    <a:pt x="250" y="3465"/>
                    <a:pt x="0" y="5251"/>
                    <a:pt x="1227" y="6454"/>
                  </a:cubicBezTo>
                  <a:cubicBezTo>
                    <a:pt x="1744" y="6963"/>
                    <a:pt x="2281" y="7153"/>
                    <a:pt x="2815" y="7153"/>
                  </a:cubicBezTo>
                  <a:cubicBezTo>
                    <a:pt x="4379" y="7153"/>
                    <a:pt x="5919" y="5530"/>
                    <a:pt x="6878" y="5530"/>
                  </a:cubicBezTo>
                  <a:cubicBezTo>
                    <a:pt x="7055" y="5530"/>
                    <a:pt x="7212" y="5585"/>
                    <a:pt x="7346" y="5716"/>
                  </a:cubicBezTo>
                  <a:cubicBezTo>
                    <a:pt x="7692" y="6049"/>
                    <a:pt x="7573" y="6549"/>
                    <a:pt x="7073" y="7061"/>
                  </a:cubicBezTo>
                  <a:cubicBezTo>
                    <a:pt x="6406" y="7740"/>
                    <a:pt x="5001" y="8347"/>
                    <a:pt x="3763" y="8454"/>
                  </a:cubicBezTo>
                  <a:lnTo>
                    <a:pt x="4441" y="10419"/>
                  </a:lnTo>
                  <a:cubicBezTo>
                    <a:pt x="5846" y="10276"/>
                    <a:pt x="7370" y="9526"/>
                    <a:pt x="8442" y="8442"/>
                  </a:cubicBezTo>
                  <a:cubicBezTo>
                    <a:pt x="9870" y="6990"/>
                    <a:pt x="10347" y="5144"/>
                    <a:pt x="9013" y="3835"/>
                  </a:cubicBezTo>
                  <a:cubicBezTo>
                    <a:pt x="8476" y="3306"/>
                    <a:pt x="7917" y="3110"/>
                    <a:pt x="7362" y="3110"/>
                  </a:cubicBezTo>
                  <a:cubicBezTo>
                    <a:pt x="5785" y="3110"/>
                    <a:pt x="4234" y="4686"/>
                    <a:pt x="3286" y="4686"/>
                  </a:cubicBezTo>
                  <a:cubicBezTo>
                    <a:pt x="3109" y="4686"/>
                    <a:pt x="2953" y="4631"/>
                    <a:pt x="2822" y="4501"/>
                  </a:cubicBezTo>
                  <a:cubicBezTo>
                    <a:pt x="2524" y="4216"/>
                    <a:pt x="2643" y="3799"/>
                    <a:pt x="3036" y="3382"/>
                  </a:cubicBezTo>
                  <a:cubicBezTo>
                    <a:pt x="3572" y="2846"/>
                    <a:pt x="4739" y="2275"/>
                    <a:pt x="5810" y="1977"/>
                  </a:cubicBezTo>
                  <a:lnTo>
                    <a:pt x="50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10"/>
            <p:cNvSpPr/>
            <p:nvPr/>
          </p:nvSpPr>
          <p:spPr>
            <a:xfrm>
              <a:off x="4794625" y="4027875"/>
              <a:ext cx="176250" cy="163125"/>
            </a:xfrm>
            <a:custGeom>
              <a:avLst/>
              <a:gdLst/>
              <a:ahLst/>
              <a:cxnLst/>
              <a:rect l="l" t="t" r="r" b="b"/>
              <a:pathLst>
                <a:path w="7050" h="6525" extrusionOk="0">
                  <a:moveTo>
                    <a:pt x="6347" y="0"/>
                  </a:moveTo>
                  <a:lnTo>
                    <a:pt x="4704" y="191"/>
                  </a:lnTo>
                  <a:lnTo>
                    <a:pt x="3597" y="3739"/>
                  </a:lnTo>
                  <a:lnTo>
                    <a:pt x="1656" y="572"/>
                  </a:lnTo>
                  <a:lnTo>
                    <a:pt x="1" y="774"/>
                  </a:lnTo>
                  <a:lnTo>
                    <a:pt x="715" y="6525"/>
                  </a:lnTo>
                  <a:lnTo>
                    <a:pt x="2049" y="6358"/>
                  </a:lnTo>
                  <a:lnTo>
                    <a:pt x="1608" y="2715"/>
                  </a:lnTo>
                  <a:lnTo>
                    <a:pt x="3323" y="5620"/>
                  </a:lnTo>
                  <a:lnTo>
                    <a:pt x="4299" y="5501"/>
                  </a:lnTo>
                  <a:lnTo>
                    <a:pt x="5263" y="2274"/>
                  </a:lnTo>
                  <a:lnTo>
                    <a:pt x="5716" y="5918"/>
                  </a:lnTo>
                  <a:lnTo>
                    <a:pt x="7049" y="5751"/>
                  </a:lnTo>
                  <a:lnTo>
                    <a:pt x="634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10"/>
            <p:cNvSpPr/>
            <p:nvPr/>
          </p:nvSpPr>
          <p:spPr>
            <a:xfrm>
              <a:off x="2341650" y="3937975"/>
              <a:ext cx="182475" cy="170300"/>
            </a:xfrm>
            <a:custGeom>
              <a:avLst/>
              <a:gdLst/>
              <a:ahLst/>
              <a:cxnLst/>
              <a:rect l="l" t="t" r="r" b="b"/>
              <a:pathLst>
                <a:path w="7299" h="6812" extrusionOk="0">
                  <a:moveTo>
                    <a:pt x="6287" y="1"/>
                  </a:moveTo>
                  <a:lnTo>
                    <a:pt x="4656" y="286"/>
                  </a:lnTo>
                  <a:lnTo>
                    <a:pt x="3727" y="3882"/>
                  </a:lnTo>
                  <a:lnTo>
                    <a:pt x="1632" y="822"/>
                  </a:lnTo>
                  <a:lnTo>
                    <a:pt x="0" y="1108"/>
                  </a:lnTo>
                  <a:lnTo>
                    <a:pt x="1013" y="6811"/>
                  </a:lnTo>
                  <a:lnTo>
                    <a:pt x="2346" y="6585"/>
                  </a:lnTo>
                  <a:lnTo>
                    <a:pt x="1703" y="2965"/>
                  </a:lnTo>
                  <a:lnTo>
                    <a:pt x="1703" y="2965"/>
                  </a:lnTo>
                  <a:lnTo>
                    <a:pt x="3572" y="5775"/>
                  </a:lnTo>
                  <a:lnTo>
                    <a:pt x="4549" y="5597"/>
                  </a:lnTo>
                  <a:lnTo>
                    <a:pt x="5334" y="2322"/>
                  </a:lnTo>
                  <a:lnTo>
                    <a:pt x="5977" y="5942"/>
                  </a:lnTo>
                  <a:lnTo>
                    <a:pt x="7299" y="5704"/>
                  </a:lnTo>
                  <a:lnTo>
                    <a:pt x="628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10"/>
            <p:cNvSpPr/>
            <p:nvPr/>
          </p:nvSpPr>
          <p:spPr>
            <a:xfrm>
              <a:off x="5734925" y="3947925"/>
              <a:ext cx="283100" cy="322975"/>
            </a:xfrm>
            <a:custGeom>
              <a:avLst/>
              <a:gdLst/>
              <a:ahLst/>
              <a:cxnLst/>
              <a:rect l="l" t="t" r="r" b="b"/>
              <a:pathLst>
                <a:path w="11324" h="12919" extrusionOk="0">
                  <a:moveTo>
                    <a:pt x="6029" y="1"/>
                  </a:moveTo>
                  <a:cubicBezTo>
                    <a:pt x="5619" y="1"/>
                    <a:pt x="5206" y="26"/>
                    <a:pt x="4799" y="79"/>
                  </a:cubicBezTo>
                  <a:cubicBezTo>
                    <a:pt x="1787" y="484"/>
                    <a:pt x="1" y="2222"/>
                    <a:pt x="310" y="4568"/>
                  </a:cubicBezTo>
                  <a:cubicBezTo>
                    <a:pt x="894" y="8985"/>
                    <a:pt x="7311" y="6830"/>
                    <a:pt x="7585" y="8949"/>
                  </a:cubicBezTo>
                  <a:cubicBezTo>
                    <a:pt x="7680" y="9616"/>
                    <a:pt x="7121" y="10044"/>
                    <a:pt x="6156" y="10175"/>
                  </a:cubicBezTo>
                  <a:cubicBezTo>
                    <a:pt x="5989" y="10198"/>
                    <a:pt x="5810" y="10210"/>
                    <a:pt x="5621" y="10210"/>
                  </a:cubicBezTo>
                  <a:cubicBezTo>
                    <a:pt x="4341" y="10210"/>
                    <a:pt x="2625" y="9699"/>
                    <a:pt x="1370" y="8890"/>
                  </a:cubicBezTo>
                  <a:lnTo>
                    <a:pt x="453" y="11604"/>
                  </a:lnTo>
                  <a:cubicBezTo>
                    <a:pt x="1799" y="12446"/>
                    <a:pt x="3561" y="12919"/>
                    <a:pt x="5293" y="12919"/>
                  </a:cubicBezTo>
                  <a:cubicBezTo>
                    <a:pt x="5691" y="12919"/>
                    <a:pt x="6088" y="12894"/>
                    <a:pt x="6478" y="12842"/>
                  </a:cubicBezTo>
                  <a:cubicBezTo>
                    <a:pt x="9252" y="12473"/>
                    <a:pt x="11324" y="10866"/>
                    <a:pt x="10990" y="8318"/>
                  </a:cubicBezTo>
                  <a:cubicBezTo>
                    <a:pt x="10395" y="3817"/>
                    <a:pt x="3977" y="5877"/>
                    <a:pt x="3704" y="3806"/>
                  </a:cubicBezTo>
                  <a:cubicBezTo>
                    <a:pt x="3620" y="3234"/>
                    <a:pt x="4108" y="2877"/>
                    <a:pt x="4894" y="2782"/>
                  </a:cubicBezTo>
                  <a:cubicBezTo>
                    <a:pt x="5044" y="2761"/>
                    <a:pt x="5209" y="2751"/>
                    <a:pt x="5386" y="2751"/>
                  </a:cubicBezTo>
                  <a:cubicBezTo>
                    <a:pt x="6425" y="2751"/>
                    <a:pt x="7885" y="3091"/>
                    <a:pt x="9085" y="3579"/>
                  </a:cubicBezTo>
                  <a:lnTo>
                    <a:pt x="9978" y="829"/>
                  </a:lnTo>
                  <a:cubicBezTo>
                    <a:pt x="8876" y="310"/>
                    <a:pt x="7464" y="1"/>
                    <a:pt x="602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10"/>
            <p:cNvSpPr/>
            <p:nvPr/>
          </p:nvSpPr>
          <p:spPr>
            <a:xfrm>
              <a:off x="4345775" y="3860606"/>
              <a:ext cx="166400" cy="155550"/>
            </a:xfrm>
            <a:custGeom>
              <a:avLst/>
              <a:gdLst/>
              <a:ahLst/>
              <a:cxnLst/>
              <a:rect l="l" t="t" r="r" b="b"/>
              <a:pathLst>
                <a:path w="6656" h="6222" extrusionOk="0">
                  <a:moveTo>
                    <a:pt x="3410" y="0"/>
                  </a:moveTo>
                  <a:cubicBezTo>
                    <a:pt x="2729" y="0"/>
                    <a:pt x="2170" y="309"/>
                    <a:pt x="1858" y="919"/>
                  </a:cubicBezTo>
                  <a:cubicBezTo>
                    <a:pt x="881" y="2812"/>
                    <a:pt x="3977" y="3705"/>
                    <a:pt x="3513" y="4622"/>
                  </a:cubicBezTo>
                  <a:cubicBezTo>
                    <a:pt x="3433" y="4773"/>
                    <a:pt x="3295" y="4848"/>
                    <a:pt x="3117" y="4848"/>
                  </a:cubicBezTo>
                  <a:cubicBezTo>
                    <a:pt x="2974" y="4848"/>
                    <a:pt x="2805" y="4800"/>
                    <a:pt x="2620" y="4705"/>
                  </a:cubicBezTo>
                  <a:cubicBezTo>
                    <a:pt x="2060" y="4419"/>
                    <a:pt x="1393" y="3657"/>
                    <a:pt x="1096" y="2895"/>
                  </a:cubicBezTo>
                  <a:lnTo>
                    <a:pt x="0" y="3717"/>
                  </a:lnTo>
                  <a:cubicBezTo>
                    <a:pt x="417" y="4622"/>
                    <a:pt x="1131" y="5372"/>
                    <a:pt x="2024" y="5836"/>
                  </a:cubicBezTo>
                  <a:cubicBezTo>
                    <a:pt x="2513" y="6085"/>
                    <a:pt x="3009" y="6222"/>
                    <a:pt x="3464" y="6222"/>
                  </a:cubicBezTo>
                  <a:cubicBezTo>
                    <a:pt x="4119" y="6222"/>
                    <a:pt x="4688" y="5939"/>
                    <a:pt x="5025" y="5300"/>
                  </a:cubicBezTo>
                  <a:cubicBezTo>
                    <a:pt x="6001" y="3371"/>
                    <a:pt x="2929" y="2431"/>
                    <a:pt x="3382" y="1538"/>
                  </a:cubicBezTo>
                  <a:cubicBezTo>
                    <a:pt x="3454" y="1407"/>
                    <a:pt x="3569" y="1344"/>
                    <a:pt x="3716" y="1344"/>
                  </a:cubicBezTo>
                  <a:cubicBezTo>
                    <a:pt x="3836" y="1344"/>
                    <a:pt x="3976" y="1386"/>
                    <a:pt x="4132" y="1466"/>
                  </a:cubicBezTo>
                  <a:cubicBezTo>
                    <a:pt x="4572" y="1693"/>
                    <a:pt x="5156" y="2312"/>
                    <a:pt x="5560" y="2919"/>
                  </a:cubicBezTo>
                  <a:lnTo>
                    <a:pt x="6656" y="2085"/>
                  </a:lnTo>
                  <a:cubicBezTo>
                    <a:pt x="6215" y="1359"/>
                    <a:pt x="5584" y="776"/>
                    <a:pt x="4834" y="383"/>
                  </a:cubicBezTo>
                  <a:cubicBezTo>
                    <a:pt x="4332" y="127"/>
                    <a:pt x="3846" y="0"/>
                    <a:pt x="34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10"/>
            <p:cNvSpPr/>
            <p:nvPr/>
          </p:nvSpPr>
          <p:spPr>
            <a:xfrm>
              <a:off x="6481450" y="4000200"/>
              <a:ext cx="211650" cy="261350"/>
            </a:xfrm>
            <a:custGeom>
              <a:avLst/>
              <a:gdLst/>
              <a:ahLst/>
              <a:cxnLst/>
              <a:rect l="l" t="t" r="r" b="b"/>
              <a:pathLst>
                <a:path w="8466" h="10454" extrusionOk="0">
                  <a:moveTo>
                    <a:pt x="1322" y="0"/>
                  </a:moveTo>
                  <a:lnTo>
                    <a:pt x="501" y="1798"/>
                  </a:lnTo>
                  <a:lnTo>
                    <a:pt x="2977" y="2929"/>
                  </a:lnTo>
                  <a:lnTo>
                    <a:pt x="1" y="9466"/>
                  </a:lnTo>
                  <a:lnTo>
                    <a:pt x="2179" y="10454"/>
                  </a:lnTo>
                  <a:lnTo>
                    <a:pt x="5156" y="3917"/>
                  </a:lnTo>
                  <a:lnTo>
                    <a:pt x="7656" y="5048"/>
                  </a:lnTo>
                  <a:lnTo>
                    <a:pt x="8466" y="3262"/>
                  </a:lnTo>
                  <a:lnTo>
                    <a:pt x="132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10"/>
            <p:cNvSpPr/>
            <p:nvPr/>
          </p:nvSpPr>
          <p:spPr>
            <a:xfrm>
              <a:off x="5233675" y="4132650"/>
              <a:ext cx="245600" cy="276250"/>
            </a:xfrm>
            <a:custGeom>
              <a:avLst/>
              <a:gdLst/>
              <a:ahLst/>
              <a:cxnLst/>
              <a:rect l="l" t="t" r="r" b="b"/>
              <a:pathLst>
                <a:path w="9824" h="11050" extrusionOk="0">
                  <a:moveTo>
                    <a:pt x="3001" y="0"/>
                  </a:moveTo>
                  <a:lnTo>
                    <a:pt x="1" y="8644"/>
                  </a:lnTo>
                  <a:lnTo>
                    <a:pt x="6942" y="11049"/>
                  </a:lnTo>
                  <a:lnTo>
                    <a:pt x="7573" y="9251"/>
                  </a:lnTo>
                  <a:lnTo>
                    <a:pt x="2882" y="7620"/>
                  </a:lnTo>
                  <a:lnTo>
                    <a:pt x="3442" y="6001"/>
                  </a:lnTo>
                  <a:lnTo>
                    <a:pt x="7573" y="7418"/>
                  </a:lnTo>
                  <a:lnTo>
                    <a:pt x="8192" y="5632"/>
                  </a:lnTo>
                  <a:lnTo>
                    <a:pt x="4073" y="4203"/>
                  </a:lnTo>
                  <a:lnTo>
                    <a:pt x="4632" y="2584"/>
                  </a:lnTo>
                  <a:lnTo>
                    <a:pt x="9204" y="4168"/>
                  </a:lnTo>
                  <a:lnTo>
                    <a:pt x="9823" y="2370"/>
                  </a:lnTo>
                  <a:lnTo>
                    <a:pt x="300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10"/>
            <p:cNvSpPr/>
            <p:nvPr/>
          </p:nvSpPr>
          <p:spPr>
            <a:xfrm>
              <a:off x="1230200" y="4644325"/>
              <a:ext cx="357800" cy="394400"/>
            </a:xfrm>
            <a:custGeom>
              <a:avLst/>
              <a:gdLst/>
              <a:ahLst/>
              <a:cxnLst/>
              <a:rect l="l" t="t" r="r" b="b"/>
              <a:pathLst>
                <a:path w="14312" h="15776" extrusionOk="0">
                  <a:moveTo>
                    <a:pt x="9668" y="0"/>
                  </a:moveTo>
                  <a:lnTo>
                    <a:pt x="1" y="3536"/>
                  </a:lnTo>
                  <a:lnTo>
                    <a:pt x="4477" y="15776"/>
                  </a:lnTo>
                  <a:lnTo>
                    <a:pt x="14312" y="12180"/>
                  </a:lnTo>
                  <a:lnTo>
                    <a:pt x="13383" y="9632"/>
                  </a:lnTo>
                  <a:lnTo>
                    <a:pt x="6739" y="12061"/>
                  </a:lnTo>
                  <a:lnTo>
                    <a:pt x="5906" y="9751"/>
                  </a:lnTo>
                  <a:lnTo>
                    <a:pt x="11728" y="7608"/>
                  </a:lnTo>
                  <a:lnTo>
                    <a:pt x="10800" y="5072"/>
                  </a:lnTo>
                  <a:lnTo>
                    <a:pt x="4965" y="7203"/>
                  </a:lnTo>
                  <a:lnTo>
                    <a:pt x="4132" y="4917"/>
                  </a:lnTo>
                  <a:lnTo>
                    <a:pt x="10597" y="2560"/>
                  </a:lnTo>
                  <a:lnTo>
                    <a:pt x="966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10"/>
            <p:cNvSpPr/>
            <p:nvPr/>
          </p:nvSpPr>
          <p:spPr>
            <a:xfrm>
              <a:off x="1138525" y="3803150"/>
              <a:ext cx="183675" cy="219975"/>
            </a:xfrm>
            <a:custGeom>
              <a:avLst/>
              <a:gdLst/>
              <a:ahLst/>
              <a:cxnLst/>
              <a:rect l="l" t="t" r="r" b="b"/>
              <a:pathLst>
                <a:path w="7347" h="8799" extrusionOk="0">
                  <a:moveTo>
                    <a:pt x="5418" y="0"/>
                  </a:moveTo>
                  <a:lnTo>
                    <a:pt x="0" y="7382"/>
                  </a:lnTo>
                  <a:lnTo>
                    <a:pt x="1929" y="8799"/>
                  </a:lnTo>
                  <a:lnTo>
                    <a:pt x="7347" y="1417"/>
                  </a:lnTo>
                  <a:lnTo>
                    <a:pt x="541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10"/>
            <p:cNvSpPr/>
            <p:nvPr/>
          </p:nvSpPr>
          <p:spPr>
            <a:xfrm>
              <a:off x="7067550" y="4249325"/>
              <a:ext cx="132475" cy="235775"/>
            </a:xfrm>
            <a:custGeom>
              <a:avLst/>
              <a:gdLst/>
              <a:ahLst/>
              <a:cxnLst/>
              <a:rect l="l" t="t" r="r" b="b"/>
              <a:pathLst>
                <a:path w="5299" h="9431" extrusionOk="0">
                  <a:moveTo>
                    <a:pt x="2250" y="1"/>
                  </a:moveTo>
                  <a:lnTo>
                    <a:pt x="0" y="798"/>
                  </a:lnTo>
                  <a:lnTo>
                    <a:pt x="3048" y="9430"/>
                  </a:lnTo>
                  <a:lnTo>
                    <a:pt x="5298" y="8633"/>
                  </a:lnTo>
                  <a:lnTo>
                    <a:pt x="225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10"/>
            <p:cNvSpPr/>
            <p:nvPr/>
          </p:nvSpPr>
          <p:spPr>
            <a:xfrm>
              <a:off x="1726700" y="3845700"/>
              <a:ext cx="201525" cy="258400"/>
            </a:xfrm>
            <a:custGeom>
              <a:avLst/>
              <a:gdLst/>
              <a:ahLst/>
              <a:cxnLst/>
              <a:rect l="l" t="t" r="r" b="b"/>
              <a:pathLst>
                <a:path w="8061" h="10336" extrusionOk="0">
                  <a:moveTo>
                    <a:pt x="7406" y="1"/>
                  </a:moveTo>
                  <a:lnTo>
                    <a:pt x="0" y="2584"/>
                  </a:lnTo>
                  <a:lnTo>
                    <a:pt x="643" y="4442"/>
                  </a:lnTo>
                  <a:lnTo>
                    <a:pt x="3215" y="3549"/>
                  </a:lnTo>
                  <a:lnTo>
                    <a:pt x="5572" y="10335"/>
                  </a:lnTo>
                  <a:lnTo>
                    <a:pt x="7834" y="9550"/>
                  </a:lnTo>
                  <a:lnTo>
                    <a:pt x="5465" y="2763"/>
                  </a:lnTo>
                  <a:lnTo>
                    <a:pt x="8061" y="1858"/>
                  </a:lnTo>
                  <a:lnTo>
                    <a:pt x="740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10"/>
            <p:cNvSpPr/>
            <p:nvPr/>
          </p:nvSpPr>
          <p:spPr>
            <a:xfrm>
              <a:off x="4184150" y="4632125"/>
              <a:ext cx="201525" cy="258075"/>
            </a:xfrm>
            <a:custGeom>
              <a:avLst/>
              <a:gdLst/>
              <a:ahLst/>
              <a:cxnLst/>
              <a:rect l="l" t="t" r="r" b="b"/>
              <a:pathLst>
                <a:path w="8061" h="10323" extrusionOk="0">
                  <a:moveTo>
                    <a:pt x="7406" y="0"/>
                  </a:moveTo>
                  <a:lnTo>
                    <a:pt x="0" y="2572"/>
                  </a:lnTo>
                  <a:lnTo>
                    <a:pt x="643" y="4441"/>
                  </a:lnTo>
                  <a:lnTo>
                    <a:pt x="3215" y="3548"/>
                  </a:lnTo>
                  <a:lnTo>
                    <a:pt x="5572" y="10323"/>
                  </a:lnTo>
                  <a:lnTo>
                    <a:pt x="7834" y="9537"/>
                  </a:lnTo>
                  <a:lnTo>
                    <a:pt x="5465" y="2762"/>
                  </a:lnTo>
                  <a:lnTo>
                    <a:pt x="8061" y="1857"/>
                  </a:lnTo>
                  <a:lnTo>
                    <a:pt x="740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10"/>
            <p:cNvSpPr/>
            <p:nvPr/>
          </p:nvSpPr>
          <p:spPr>
            <a:xfrm>
              <a:off x="797400" y="4301425"/>
              <a:ext cx="284600" cy="293500"/>
            </a:xfrm>
            <a:custGeom>
              <a:avLst/>
              <a:gdLst/>
              <a:ahLst/>
              <a:cxnLst/>
              <a:rect l="l" t="t" r="r" b="b"/>
              <a:pathLst>
                <a:path w="11384" h="11740" extrusionOk="0">
                  <a:moveTo>
                    <a:pt x="3573" y="0"/>
                  </a:moveTo>
                  <a:lnTo>
                    <a:pt x="1" y="8430"/>
                  </a:lnTo>
                  <a:lnTo>
                    <a:pt x="2204" y="9358"/>
                  </a:lnTo>
                  <a:lnTo>
                    <a:pt x="3573" y="6120"/>
                  </a:lnTo>
                  <a:lnTo>
                    <a:pt x="6978" y="7573"/>
                  </a:lnTo>
                  <a:lnTo>
                    <a:pt x="5609" y="10799"/>
                  </a:lnTo>
                  <a:lnTo>
                    <a:pt x="7811" y="11740"/>
                  </a:lnTo>
                  <a:lnTo>
                    <a:pt x="11383" y="3310"/>
                  </a:lnTo>
                  <a:lnTo>
                    <a:pt x="9181" y="2381"/>
                  </a:lnTo>
                  <a:lnTo>
                    <a:pt x="7728" y="5810"/>
                  </a:lnTo>
                  <a:lnTo>
                    <a:pt x="4323" y="4370"/>
                  </a:lnTo>
                  <a:lnTo>
                    <a:pt x="5775" y="929"/>
                  </a:lnTo>
                  <a:lnTo>
                    <a:pt x="357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10"/>
            <p:cNvSpPr/>
            <p:nvPr/>
          </p:nvSpPr>
          <p:spPr>
            <a:xfrm>
              <a:off x="5690275" y="4507700"/>
              <a:ext cx="368825" cy="373275"/>
            </a:xfrm>
            <a:custGeom>
              <a:avLst/>
              <a:gdLst/>
              <a:ahLst/>
              <a:cxnLst/>
              <a:rect l="l" t="t" r="r" b="b"/>
              <a:pathLst>
                <a:path w="14753" h="14931" extrusionOk="0">
                  <a:moveTo>
                    <a:pt x="8240" y="0"/>
                  </a:moveTo>
                  <a:lnTo>
                    <a:pt x="5918" y="1703"/>
                  </a:lnTo>
                  <a:lnTo>
                    <a:pt x="8585" y="5322"/>
                  </a:lnTo>
                  <a:lnTo>
                    <a:pt x="4990" y="7965"/>
                  </a:lnTo>
                  <a:lnTo>
                    <a:pt x="2334" y="4334"/>
                  </a:lnTo>
                  <a:lnTo>
                    <a:pt x="1" y="6037"/>
                  </a:lnTo>
                  <a:lnTo>
                    <a:pt x="6525" y="14931"/>
                  </a:lnTo>
                  <a:lnTo>
                    <a:pt x="8847" y="13228"/>
                  </a:lnTo>
                  <a:lnTo>
                    <a:pt x="6347" y="9811"/>
                  </a:lnTo>
                  <a:lnTo>
                    <a:pt x="9931" y="7180"/>
                  </a:lnTo>
                  <a:lnTo>
                    <a:pt x="12443" y="10585"/>
                  </a:lnTo>
                  <a:lnTo>
                    <a:pt x="14753" y="8882"/>
                  </a:lnTo>
                  <a:lnTo>
                    <a:pt x="824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10"/>
            <p:cNvSpPr/>
            <p:nvPr/>
          </p:nvSpPr>
          <p:spPr>
            <a:xfrm>
              <a:off x="6283800" y="3846000"/>
              <a:ext cx="126250" cy="128625"/>
            </a:xfrm>
            <a:custGeom>
              <a:avLst/>
              <a:gdLst/>
              <a:ahLst/>
              <a:cxnLst/>
              <a:rect l="l" t="t" r="r" b="b"/>
              <a:pathLst>
                <a:path w="5050" h="5145" extrusionOk="0">
                  <a:moveTo>
                    <a:pt x="3156" y="1"/>
                  </a:moveTo>
                  <a:lnTo>
                    <a:pt x="2263" y="489"/>
                  </a:lnTo>
                  <a:lnTo>
                    <a:pt x="3037" y="1882"/>
                  </a:lnTo>
                  <a:lnTo>
                    <a:pt x="1656" y="2644"/>
                  </a:lnTo>
                  <a:lnTo>
                    <a:pt x="894" y="1251"/>
                  </a:lnTo>
                  <a:lnTo>
                    <a:pt x="1" y="1751"/>
                  </a:lnTo>
                  <a:lnTo>
                    <a:pt x="1882" y="5144"/>
                  </a:lnTo>
                  <a:lnTo>
                    <a:pt x="2775" y="4656"/>
                  </a:lnTo>
                  <a:lnTo>
                    <a:pt x="2049" y="3358"/>
                  </a:lnTo>
                  <a:lnTo>
                    <a:pt x="3430" y="2596"/>
                  </a:lnTo>
                  <a:lnTo>
                    <a:pt x="4156" y="3894"/>
                  </a:lnTo>
                  <a:lnTo>
                    <a:pt x="5049" y="3406"/>
                  </a:lnTo>
                  <a:lnTo>
                    <a:pt x="31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10"/>
            <p:cNvSpPr/>
            <p:nvPr/>
          </p:nvSpPr>
          <p:spPr>
            <a:xfrm>
              <a:off x="3810000" y="4440125"/>
              <a:ext cx="126225" cy="128900"/>
            </a:xfrm>
            <a:custGeom>
              <a:avLst/>
              <a:gdLst/>
              <a:ahLst/>
              <a:cxnLst/>
              <a:rect l="l" t="t" r="r" b="b"/>
              <a:pathLst>
                <a:path w="5049" h="5156" extrusionOk="0">
                  <a:moveTo>
                    <a:pt x="3155" y="0"/>
                  </a:moveTo>
                  <a:lnTo>
                    <a:pt x="2262" y="501"/>
                  </a:lnTo>
                  <a:lnTo>
                    <a:pt x="3036" y="1882"/>
                  </a:lnTo>
                  <a:lnTo>
                    <a:pt x="1667" y="2644"/>
                  </a:lnTo>
                  <a:lnTo>
                    <a:pt x="893" y="1263"/>
                  </a:lnTo>
                  <a:lnTo>
                    <a:pt x="0" y="1751"/>
                  </a:lnTo>
                  <a:lnTo>
                    <a:pt x="1881" y="5156"/>
                  </a:lnTo>
                  <a:lnTo>
                    <a:pt x="2774" y="4668"/>
                  </a:lnTo>
                  <a:lnTo>
                    <a:pt x="2048" y="3358"/>
                  </a:lnTo>
                  <a:lnTo>
                    <a:pt x="3429" y="2596"/>
                  </a:lnTo>
                  <a:lnTo>
                    <a:pt x="4155" y="3906"/>
                  </a:lnTo>
                  <a:lnTo>
                    <a:pt x="5048" y="3406"/>
                  </a:lnTo>
                  <a:lnTo>
                    <a:pt x="31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10"/>
            <p:cNvSpPr/>
            <p:nvPr/>
          </p:nvSpPr>
          <p:spPr>
            <a:xfrm>
              <a:off x="3643000" y="1104600"/>
              <a:ext cx="126225" cy="128900"/>
            </a:xfrm>
            <a:custGeom>
              <a:avLst/>
              <a:gdLst/>
              <a:ahLst/>
              <a:cxnLst/>
              <a:rect l="l" t="t" r="r" b="b"/>
              <a:pathLst>
                <a:path w="5049" h="5156" extrusionOk="0">
                  <a:moveTo>
                    <a:pt x="3156" y="0"/>
                  </a:moveTo>
                  <a:lnTo>
                    <a:pt x="2263" y="488"/>
                  </a:lnTo>
                  <a:lnTo>
                    <a:pt x="3037" y="1881"/>
                  </a:lnTo>
                  <a:lnTo>
                    <a:pt x="1656" y="2643"/>
                  </a:lnTo>
                  <a:lnTo>
                    <a:pt x="882" y="1250"/>
                  </a:lnTo>
                  <a:lnTo>
                    <a:pt x="1" y="1750"/>
                  </a:lnTo>
                  <a:lnTo>
                    <a:pt x="1882" y="5156"/>
                  </a:lnTo>
                  <a:lnTo>
                    <a:pt x="2775" y="4655"/>
                  </a:lnTo>
                  <a:lnTo>
                    <a:pt x="2048" y="3358"/>
                  </a:lnTo>
                  <a:lnTo>
                    <a:pt x="3430" y="2596"/>
                  </a:lnTo>
                  <a:lnTo>
                    <a:pt x="4156" y="3893"/>
                  </a:lnTo>
                  <a:lnTo>
                    <a:pt x="5049" y="3405"/>
                  </a:lnTo>
                  <a:lnTo>
                    <a:pt x="31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10"/>
            <p:cNvSpPr/>
            <p:nvPr/>
          </p:nvSpPr>
          <p:spPr>
            <a:xfrm>
              <a:off x="724775" y="3013750"/>
              <a:ext cx="126225" cy="128625"/>
            </a:xfrm>
            <a:custGeom>
              <a:avLst/>
              <a:gdLst/>
              <a:ahLst/>
              <a:cxnLst/>
              <a:rect l="l" t="t" r="r" b="b"/>
              <a:pathLst>
                <a:path w="5049" h="5145" extrusionOk="0">
                  <a:moveTo>
                    <a:pt x="3168" y="1"/>
                  </a:moveTo>
                  <a:lnTo>
                    <a:pt x="2275" y="489"/>
                  </a:lnTo>
                  <a:lnTo>
                    <a:pt x="3037" y="1882"/>
                  </a:lnTo>
                  <a:lnTo>
                    <a:pt x="1668" y="2644"/>
                  </a:lnTo>
                  <a:lnTo>
                    <a:pt x="894" y="1251"/>
                  </a:lnTo>
                  <a:lnTo>
                    <a:pt x="1" y="1751"/>
                  </a:lnTo>
                  <a:lnTo>
                    <a:pt x="1894" y="5144"/>
                  </a:lnTo>
                  <a:lnTo>
                    <a:pt x="2787" y="4656"/>
                  </a:lnTo>
                  <a:lnTo>
                    <a:pt x="2061" y="3346"/>
                  </a:lnTo>
                  <a:lnTo>
                    <a:pt x="3430" y="2584"/>
                  </a:lnTo>
                  <a:lnTo>
                    <a:pt x="4156" y="3894"/>
                  </a:lnTo>
                  <a:lnTo>
                    <a:pt x="5049" y="3406"/>
                  </a:lnTo>
                  <a:lnTo>
                    <a:pt x="316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10"/>
            <p:cNvSpPr/>
            <p:nvPr/>
          </p:nvSpPr>
          <p:spPr>
            <a:xfrm>
              <a:off x="4773500" y="4462150"/>
              <a:ext cx="339950" cy="339950"/>
            </a:xfrm>
            <a:custGeom>
              <a:avLst/>
              <a:gdLst/>
              <a:ahLst/>
              <a:cxnLst/>
              <a:rect l="l" t="t" r="r" b="b"/>
              <a:pathLst>
                <a:path w="13598" h="13598" extrusionOk="0">
                  <a:moveTo>
                    <a:pt x="6358" y="1"/>
                  </a:moveTo>
                  <a:lnTo>
                    <a:pt x="1" y="6585"/>
                  </a:lnTo>
                  <a:lnTo>
                    <a:pt x="1536" y="8061"/>
                  </a:lnTo>
                  <a:lnTo>
                    <a:pt x="5549" y="3894"/>
                  </a:lnTo>
                  <a:lnTo>
                    <a:pt x="3691" y="8895"/>
                  </a:lnTo>
                  <a:lnTo>
                    <a:pt x="4823" y="9978"/>
                  </a:lnTo>
                  <a:lnTo>
                    <a:pt x="9740" y="7942"/>
                  </a:lnTo>
                  <a:lnTo>
                    <a:pt x="5727" y="12121"/>
                  </a:lnTo>
                  <a:lnTo>
                    <a:pt x="7251" y="13597"/>
                  </a:lnTo>
                  <a:lnTo>
                    <a:pt x="13597" y="7001"/>
                  </a:lnTo>
                  <a:lnTo>
                    <a:pt x="11716" y="5192"/>
                  </a:lnTo>
                  <a:lnTo>
                    <a:pt x="6263" y="7347"/>
                  </a:lnTo>
                  <a:lnTo>
                    <a:pt x="8228" y="1822"/>
                  </a:lnTo>
                  <a:lnTo>
                    <a:pt x="635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10"/>
            <p:cNvSpPr/>
            <p:nvPr/>
          </p:nvSpPr>
          <p:spPr>
            <a:xfrm>
              <a:off x="5297375" y="3752581"/>
              <a:ext cx="146475" cy="150650"/>
            </a:xfrm>
            <a:custGeom>
              <a:avLst/>
              <a:gdLst/>
              <a:ahLst/>
              <a:cxnLst/>
              <a:rect l="l" t="t" r="r" b="b"/>
              <a:pathLst>
                <a:path w="5859" h="6026" extrusionOk="0">
                  <a:moveTo>
                    <a:pt x="1917" y="1"/>
                  </a:moveTo>
                  <a:lnTo>
                    <a:pt x="1" y="4192"/>
                  </a:lnTo>
                  <a:lnTo>
                    <a:pt x="1096" y="4692"/>
                  </a:lnTo>
                  <a:lnTo>
                    <a:pt x="1572" y="3668"/>
                  </a:lnTo>
                  <a:lnTo>
                    <a:pt x="2382" y="3311"/>
                  </a:lnTo>
                  <a:lnTo>
                    <a:pt x="2727" y="5430"/>
                  </a:lnTo>
                  <a:lnTo>
                    <a:pt x="4037" y="6025"/>
                  </a:lnTo>
                  <a:lnTo>
                    <a:pt x="3513" y="2811"/>
                  </a:lnTo>
                  <a:lnTo>
                    <a:pt x="5858" y="1787"/>
                  </a:lnTo>
                  <a:lnTo>
                    <a:pt x="4584" y="1215"/>
                  </a:lnTo>
                  <a:lnTo>
                    <a:pt x="2203" y="2251"/>
                  </a:lnTo>
                  <a:lnTo>
                    <a:pt x="2203" y="2251"/>
                  </a:lnTo>
                  <a:lnTo>
                    <a:pt x="3013" y="501"/>
                  </a:lnTo>
                  <a:lnTo>
                    <a:pt x="191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10"/>
            <p:cNvSpPr/>
            <p:nvPr/>
          </p:nvSpPr>
          <p:spPr>
            <a:xfrm>
              <a:off x="5817075" y="1120197"/>
              <a:ext cx="319725" cy="307500"/>
            </a:xfrm>
            <a:custGeom>
              <a:avLst/>
              <a:gdLst/>
              <a:ahLst/>
              <a:cxnLst/>
              <a:rect l="l" t="t" r="r" b="b"/>
              <a:pathLst>
                <a:path w="12789" h="12300" extrusionOk="0">
                  <a:moveTo>
                    <a:pt x="9335" y="0"/>
                  </a:moveTo>
                  <a:lnTo>
                    <a:pt x="6918" y="989"/>
                  </a:lnTo>
                  <a:lnTo>
                    <a:pt x="6680" y="6858"/>
                  </a:lnTo>
                  <a:lnTo>
                    <a:pt x="2418" y="2822"/>
                  </a:lnTo>
                  <a:lnTo>
                    <a:pt x="1" y="3822"/>
                  </a:lnTo>
                  <a:lnTo>
                    <a:pt x="3454" y="12299"/>
                  </a:lnTo>
                  <a:lnTo>
                    <a:pt x="5430" y="11502"/>
                  </a:lnTo>
                  <a:lnTo>
                    <a:pt x="3239" y="6132"/>
                  </a:lnTo>
                  <a:lnTo>
                    <a:pt x="7049" y="9847"/>
                  </a:lnTo>
                  <a:lnTo>
                    <a:pt x="8502" y="9251"/>
                  </a:lnTo>
                  <a:lnTo>
                    <a:pt x="8633" y="3929"/>
                  </a:lnTo>
                  <a:lnTo>
                    <a:pt x="10836" y="9287"/>
                  </a:lnTo>
                  <a:lnTo>
                    <a:pt x="12788" y="8478"/>
                  </a:lnTo>
                  <a:lnTo>
                    <a:pt x="933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10"/>
            <p:cNvSpPr/>
            <p:nvPr/>
          </p:nvSpPr>
          <p:spPr>
            <a:xfrm>
              <a:off x="6645750" y="978375"/>
              <a:ext cx="303650" cy="302750"/>
            </a:xfrm>
            <a:custGeom>
              <a:avLst/>
              <a:gdLst/>
              <a:ahLst/>
              <a:cxnLst/>
              <a:rect l="l" t="t" r="r" b="b"/>
              <a:pathLst>
                <a:path w="12146" h="12110" extrusionOk="0">
                  <a:moveTo>
                    <a:pt x="8038" y="1"/>
                  </a:moveTo>
                  <a:lnTo>
                    <a:pt x="1" y="4370"/>
                  </a:lnTo>
                  <a:lnTo>
                    <a:pt x="1144" y="6478"/>
                  </a:lnTo>
                  <a:lnTo>
                    <a:pt x="3108" y="5406"/>
                  </a:lnTo>
                  <a:lnTo>
                    <a:pt x="4823" y="5811"/>
                  </a:lnTo>
                  <a:lnTo>
                    <a:pt x="2846" y="9597"/>
                  </a:lnTo>
                  <a:lnTo>
                    <a:pt x="4204" y="12110"/>
                  </a:lnTo>
                  <a:lnTo>
                    <a:pt x="7192" y="6371"/>
                  </a:lnTo>
                  <a:lnTo>
                    <a:pt x="12145" y="7538"/>
                  </a:lnTo>
                  <a:lnTo>
                    <a:pt x="12145" y="7538"/>
                  </a:lnTo>
                  <a:lnTo>
                    <a:pt x="10824" y="5109"/>
                  </a:lnTo>
                  <a:lnTo>
                    <a:pt x="5811" y="3930"/>
                  </a:lnTo>
                  <a:lnTo>
                    <a:pt x="9181" y="2096"/>
                  </a:lnTo>
                  <a:lnTo>
                    <a:pt x="803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10"/>
            <p:cNvSpPr/>
            <p:nvPr/>
          </p:nvSpPr>
          <p:spPr>
            <a:xfrm>
              <a:off x="4774400" y="1070617"/>
              <a:ext cx="217900" cy="236050"/>
            </a:xfrm>
            <a:custGeom>
              <a:avLst/>
              <a:gdLst/>
              <a:ahLst/>
              <a:cxnLst/>
              <a:rect l="l" t="t" r="r" b="b"/>
              <a:pathLst>
                <a:path w="8716" h="9442" extrusionOk="0">
                  <a:moveTo>
                    <a:pt x="4830" y="1"/>
                  </a:moveTo>
                  <a:cubicBezTo>
                    <a:pt x="4333" y="1"/>
                    <a:pt x="3836" y="53"/>
                    <a:pt x="3346" y="160"/>
                  </a:cubicBezTo>
                  <a:cubicBezTo>
                    <a:pt x="1191" y="636"/>
                    <a:pt x="0" y="2005"/>
                    <a:pt x="369" y="3672"/>
                  </a:cubicBezTo>
                  <a:cubicBezTo>
                    <a:pt x="1060" y="6839"/>
                    <a:pt x="5560" y="4887"/>
                    <a:pt x="5894" y="6411"/>
                  </a:cubicBezTo>
                  <a:cubicBezTo>
                    <a:pt x="6001" y="6875"/>
                    <a:pt x="5620" y="7232"/>
                    <a:pt x="4929" y="7375"/>
                  </a:cubicBezTo>
                  <a:cubicBezTo>
                    <a:pt x="4713" y="7425"/>
                    <a:pt x="4465" y="7449"/>
                    <a:pt x="4197" y="7449"/>
                  </a:cubicBezTo>
                  <a:cubicBezTo>
                    <a:pt x="3318" y="7449"/>
                    <a:pt x="2233" y="7189"/>
                    <a:pt x="1393" y="6732"/>
                  </a:cubicBezTo>
                  <a:lnTo>
                    <a:pt x="893" y="8756"/>
                  </a:lnTo>
                  <a:cubicBezTo>
                    <a:pt x="1760" y="9206"/>
                    <a:pt x="2822" y="9442"/>
                    <a:pt x="3885" y="9442"/>
                  </a:cubicBezTo>
                  <a:cubicBezTo>
                    <a:pt x="4370" y="9442"/>
                    <a:pt x="4856" y="9393"/>
                    <a:pt x="5322" y="9292"/>
                  </a:cubicBezTo>
                  <a:cubicBezTo>
                    <a:pt x="7311" y="8851"/>
                    <a:pt x="8716" y="7565"/>
                    <a:pt x="8323" y="5744"/>
                  </a:cubicBezTo>
                  <a:cubicBezTo>
                    <a:pt x="7620" y="2517"/>
                    <a:pt x="3096" y="4398"/>
                    <a:pt x="2774" y="2910"/>
                  </a:cubicBezTo>
                  <a:cubicBezTo>
                    <a:pt x="2679" y="2505"/>
                    <a:pt x="3001" y="2220"/>
                    <a:pt x="3572" y="2101"/>
                  </a:cubicBezTo>
                  <a:cubicBezTo>
                    <a:pt x="3767" y="2056"/>
                    <a:pt x="4002" y="2035"/>
                    <a:pt x="4263" y="2035"/>
                  </a:cubicBezTo>
                  <a:cubicBezTo>
                    <a:pt x="4977" y="2035"/>
                    <a:pt x="5880" y="2190"/>
                    <a:pt x="6656" y="2434"/>
                  </a:cubicBezTo>
                  <a:lnTo>
                    <a:pt x="7132" y="386"/>
                  </a:lnTo>
                  <a:cubicBezTo>
                    <a:pt x="6389" y="131"/>
                    <a:pt x="5611" y="1"/>
                    <a:pt x="48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10"/>
            <p:cNvSpPr/>
            <p:nvPr/>
          </p:nvSpPr>
          <p:spPr>
            <a:xfrm>
              <a:off x="1907675" y="544100"/>
              <a:ext cx="413750" cy="412225"/>
            </a:xfrm>
            <a:custGeom>
              <a:avLst/>
              <a:gdLst/>
              <a:ahLst/>
              <a:cxnLst/>
              <a:rect l="l" t="t" r="r" b="b"/>
              <a:pathLst>
                <a:path w="16550" h="16489" extrusionOk="0">
                  <a:moveTo>
                    <a:pt x="9454" y="1"/>
                  </a:moveTo>
                  <a:cubicBezTo>
                    <a:pt x="7632" y="120"/>
                    <a:pt x="5465" y="882"/>
                    <a:pt x="3715" y="2168"/>
                  </a:cubicBezTo>
                  <a:cubicBezTo>
                    <a:pt x="846" y="4287"/>
                    <a:pt x="0" y="7097"/>
                    <a:pt x="1643" y="9311"/>
                  </a:cubicBezTo>
                  <a:cubicBezTo>
                    <a:pt x="2511" y="10484"/>
                    <a:pt x="3553" y="10877"/>
                    <a:pt x="4637" y="10877"/>
                  </a:cubicBezTo>
                  <a:cubicBezTo>
                    <a:pt x="6841" y="10877"/>
                    <a:pt x="9220" y="9252"/>
                    <a:pt x="10663" y="9252"/>
                  </a:cubicBezTo>
                  <a:cubicBezTo>
                    <a:pt x="11061" y="9252"/>
                    <a:pt x="11388" y="9376"/>
                    <a:pt x="11621" y="9692"/>
                  </a:cubicBezTo>
                  <a:cubicBezTo>
                    <a:pt x="12085" y="10323"/>
                    <a:pt x="11752" y="11085"/>
                    <a:pt x="10835" y="11764"/>
                  </a:cubicBezTo>
                  <a:cubicBezTo>
                    <a:pt x="9716" y="12592"/>
                    <a:pt x="7645" y="13178"/>
                    <a:pt x="5781" y="13178"/>
                  </a:cubicBezTo>
                  <a:cubicBezTo>
                    <a:pt x="5581" y="13178"/>
                    <a:pt x="5384" y="13171"/>
                    <a:pt x="5191" y="13157"/>
                  </a:cubicBezTo>
                  <a:lnTo>
                    <a:pt x="5191" y="13157"/>
                  </a:lnTo>
                  <a:lnTo>
                    <a:pt x="5787" y="16479"/>
                  </a:lnTo>
                  <a:cubicBezTo>
                    <a:pt x="5924" y="16485"/>
                    <a:pt x="6062" y="16489"/>
                    <a:pt x="6201" y="16489"/>
                  </a:cubicBezTo>
                  <a:cubicBezTo>
                    <a:pt x="8393" y="16489"/>
                    <a:pt x="10810" y="15700"/>
                    <a:pt x="12668" y="14312"/>
                  </a:cubicBezTo>
                  <a:cubicBezTo>
                    <a:pt x="15324" y="12359"/>
                    <a:pt x="16550" y="9538"/>
                    <a:pt x="14752" y="7109"/>
                  </a:cubicBezTo>
                  <a:cubicBezTo>
                    <a:pt x="13852" y="5890"/>
                    <a:pt x="12766" y="5486"/>
                    <a:pt x="11640" y="5486"/>
                  </a:cubicBezTo>
                  <a:cubicBezTo>
                    <a:pt x="9433" y="5486"/>
                    <a:pt x="7070" y="7037"/>
                    <a:pt x="5648" y="7037"/>
                  </a:cubicBezTo>
                  <a:cubicBezTo>
                    <a:pt x="5252" y="7037"/>
                    <a:pt x="4929" y="6917"/>
                    <a:pt x="4703" y="6609"/>
                  </a:cubicBezTo>
                  <a:cubicBezTo>
                    <a:pt x="4298" y="6073"/>
                    <a:pt x="4596" y="5430"/>
                    <a:pt x="5334" y="4882"/>
                  </a:cubicBezTo>
                  <a:cubicBezTo>
                    <a:pt x="6322" y="4156"/>
                    <a:pt x="8335" y="3537"/>
                    <a:pt x="10109" y="3323"/>
                  </a:cubicBezTo>
                  <a:lnTo>
                    <a:pt x="945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10"/>
            <p:cNvSpPr/>
            <p:nvPr/>
          </p:nvSpPr>
          <p:spPr>
            <a:xfrm>
              <a:off x="1896650" y="1172750"/>
              <a:ext cx="265825" cy="244100"/>
            </a:xfrm>
            <a:custGeom>
              <a:avLst/>
              <a:gdLst/>
              <a:ahLst/>
              <a:cxnLst/>
              <a:rect l="l" t="t" r="r" b="b"/>
              <a:pathLst>
                <a:path w="10633" h="9764" extrusionOk="0">
                  <a:moveTo>
                    <a:pt x="560" y="1"/>
                  </a:moveTo>
                  <a:lnTo>
                    <a:pt x="1" y="9145"/>
                  </a:lnTo>
                  <a:lnTo>
                    <a:pt x="2120" y="9276"/>
                  </a:lnTo>
                  <a:lnTo>
                    <a:pt x="2489" y="3489"/>
                  </a:lnTo>
                  <a:lnTo>
                    <a:pt x="4311" y="8490"/>
                  </a:lnTo>
                  <a:lnTo>
                    <a:pt x="5870" y="8597"/>
                  </a:lnTo>
                  <a:lnTo>
                    <a:pt x="8299" y="3846"/>
                  </a:lnTo>
                  <a:lnTo>
                    <a:pt x="7954" y="9633"/>
                  </a:lnTo>
                  <a:lnTo>
                    <a:pt x="10061" y="9764"/>
                  </a:lnTo>
                  <a:lnTo>
                    <a:pt x="10633" y="620"/>
                  </a:lnTo>
                  <a:lnTo>
                    <a:pt x="8025" y="465"/>
                  </a:lnTo>
                  <a:lnTo>
                    <a:pt x="5263" y="5644"/>
                  </a:lnTo>
                  <a:lnTo>
                    <a:pt x="3168" y="167"/>
                  </a:lnTo>
                  <a:lnTo>
                    <a:pt x="56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10"/>
            <p:cNvSpPr/>
            <p:nvPr/>
          </p:nvSpPr>
          <p:spPr>
            <a:xfrm>
              <a:off x="4257375" y="1467547"/>
              <a:ext cx="175925" cy="163450"/>
            </a:xfrm>
            <a:custGeom>
              <a:avLst/>
              <a:gdLst/>
              <a:ahLst/>
              <a:cxnLst/>
              <a:rect l="l" t="t" r="r" b="b"/>
              <a:pathLst>
                <a:path w="7037" h="6538" extrusionOk="0">
                  <a:moveTo>
                    <a:pt x="6334" y="1"/>
                  </a:moveTo>
                  <a:lnTo>
                    <a:pt x="5001" y="168"/>
                  </a:lnTo>
                  <a:lnTo>
                    <a:pt x="5441" y="3811"/>
                  </a:lnTo>
                  <a:lnTo>
                    <a:pt x="3727" y="906"/>
                  </a:lnTo>
                  <a:lnTo>
                    <a:pt x="2739" y="1025"/>
                  </a:lnTo>
                  <a:lnTo>
                    <a:pt x="1786" y="4263"/>
                  </a:lnTo>
                  <a:lnTo>
                    <a:pt x="1334" y="620"/>
                  </a:lnTo>
                  <a:lnTo>
                    <a:pt x="0" y="775"/>
                  </a:lnTo>
                  <a:lnTo>
                    <a:pt x="714" y="6537"/>
                  </a:lnTo>
                  <a:lnTo>
                    <a:pt x="2346" y="6335"/>
                  </a:lnTo>
                  <a:lnTo>
                    <a:pt x="3465" y="2787"/>
                  </a:lnTo>
                  <a:lnTo>
                    <a:pt x="5406" y="5966"/>
                  </a:lnTo>
                  <a:lnTo>
                    <a:pt x="7037" y="5764"/>
                  </a:lnTo>
                  <a:lnTo>
                    <a:pt x="633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10"/>
            <p:cNvSpPr/>
            <p:nvPr/>
          </p:nvSpPr>
          <p:spPr>
            <a:xfrm>
              <a:off x="2922075" y="3764150"/>
              <a:ext cx="175950" cy="163425"/>
            </a:xfrm>
            <a:custGeom>
              <a:avLst/>
              <a:gdLst/>
              <a:ahLst/>
              <a:cxnLst/>
              <a:rect l="l" t="t" r="r" b="b"/>
              <a:pathLst>
                <a:path w="7038" h="6537" extrusionOk="0">
                  <a:moveTo>
                    <a:pt x="6335" y="0"/>
                  </a:moveTo>
                  <a:lnTo>
                    <a:pt x="5001" y="167"/>
                  </a:lnTo>
                  <a:lnTo>
                    <a:pt x="5442" y="3810"/>
                  </a:lnTo>
                  <a:lnTo>
                    <a:pt x="3727" y="905"/>
                  </a:lnTo>
                  <a:lnTo>
                    <a:pt x="2751" y="1024"/>
                  </a:lnTo>
                  <a:lnTo>
                    <a:pt x="1787" y="4263"/>
                  </a:lnTo>
                  <a:lnTo>
                    <a:pt x="1334" y="620"/>
                  </a:lnTo>
                  <a:lnTo>
                    <a:pt x="1" y="786"/>
                  </a:lnTo>
                  <a:lnTo>
                    <a:pt x="715" y="6537"/>
                  </a:lnTo>
                  <a:lnTo>
                    <a:pt x="2346" y="6335"/>
                  </a:lnTo>
                  <a:lnTo>
                    <a:pt x="3465" y="2798"/>
                  </a:lnTo>
                  <a:lnTo>
                    <a:pt x="5394" y="5965"/>
                  </a:lnTo>
                  <a:lnTo>
                    <a:pt x="7037" y="5763"/>
                  </a:lnTo>
                  <a:lnTo>
                    <a:pt x="633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10"/>
            <p:cNvSpPr/>
            <p:nvPr/>
          </p:nvSpPr>
          <p:spPr>
            <a:xfrm>
              <a:off x="5285775" y="1245919"/>
              <a:ext cx="181000" cy="169400"/>
            </a:xfrm>
            <a:custGeom>
              <a:avLst/>
              <a:gdLst/>
              <a:ahLst/>
              <a:cxnLst/>
              <a:rect l="l" t="t" r="r" b="b"/>
              <a:pathLst>
                <a:path w="7240" h="6776" extrusionOk="0">
                  <a:moveTo>
                    <a:pt x="953" y="1"/>
                  </a:moveTo>
                  <a:lnTo>
                    <a:pt x="0" y="5716"/>
                  </a:lnTo>
                  <a:lnTo>
                    <a:pt x="1334" y="5942"/>
                  </a:lnTo>
                  <a:lnTo>
                    <a:pt x="1929" y="2322"/>
                  </a:lnTo>
                  <a:lnTo>
                    <a:pt x="2751" y="5597"/>
                  </a:lnTo>
                  <a:lnTo>
                    <a:pt x="3727" y="5751"/>
                  </a:lnTo>
                  <a:lnTo>
                    <a:pt x="5560" y="2930"/>
                  </a:lnTo>
                  <a:lnTo>
                    <a:pt x="4965" y="6549"/>
                  </a:lnTo>
                  <a:lnTo>
                    <a:pt x="6299" y="6775"/>
                  </a:lnTo>
                  <a:lnTo>
                    <a:pt x="7239" y="1049"/>
                  </a:lnTo>
                  <a:lnTo>
                    <a:pt x="5608" y="787"/>
                  </a:lnTo>
                  <a:lnTo>
                    <a:pt x="3536" y="3870"/>
                  </a:lnTo>
                  <a:lnTo>
                    <a:pt x="2572" y="275"/>
                  </a:lnTo>
                  <a:lnTo>
                    <a:pt x="95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10"/>
            <p:cNvSpPr/>
            <p:nvPr/>
          </p:nvSpPr>
          <p:spPr>
            <a:xfrm>
              <a:off x="2505950" y="1147642"/>
              <a:ext cx="200050" cy="234000"/>
            </a:xfrm>
            <a:custGeom>
              <a:avLst/>
              <a:gdLst/>
              <a:ahLst/>
              <a:cxnLst/>
              <a:rect l="l" t="t" r="r" b="b"/>
              <a:pathLst>
                <a:path w="8002" h="9360" extrusionOk="0">
                  <a:moveTo>
                    <a:pt x="4201" y="1"/>
                  </a:moveTo>
                  <a:cubicBezTo>
                    <a:pt x="3980" y="1"/>
                    <a:pt x="3759" y="11"/>
                    <a:pt x="3537" y="32"/>
                  </a:cubicBezTo>
                  <a:cubicBezTo>
                    <a:pt x="1346" y="246"/>
                    <a:pt x="1" y="1472"/>
                    <a:pt x="167" y="3175"/>
                  </a:cubicBezTo>
                  <a:cubicBezTo>
                    <a:pt x="489" y="6401"/>
                    <a:pt x="5192" y="4985"/>
                    <a:pt x="5347" y="6532"/>
                  </a:cubicBezTo>
                  <a:cubicBezTo>
                    <a:pt x="5394" y="7021"/>
                    <a:pt x="4978" y="7318"/>
                    <a:pt x="4275" y="7390"/>
                  </a:cubicBezTo>
                  <a:cubicBezTo>
                    <a:pt x="4187" y="7398"/>
                    <a:pt x="4094" y="7403"/>
                    <a:pt x="3997" y="7403"/>
                  </a:cubicBezTo>
                  <a:cubicBezTo>
                    <a:pt x="3052" y="7403"/>
                    <a:pt x="1752" y="6990"/>
                    <a:pt x="834" y="6342"/>
                  </a:cubicBezTo>
                  <a:lnTo>
                    <a:pt x="96" y="8283"/>
                  </a:lnTo>
                  <a:cubicBezTo>
                    <a:pt x="1115" y="8972"/>
                    <a:pt x="2481" y="9359"/>
                    <a:pt x="3809" y="9359"/>
                  </a:cubicBezTo>
                  <a:cubicBezTo>
                    <a:pt x="4017" y="9359"/>
                    <a:pt x="4225" y="9350"/>
                    <a:pt x="4430" y="9330"/>
                  </a:cubicBezTo>
                  <a:cubicBezTo>
                    <a:pt x="6466" y="9140"/>
                    <a:pt x="8002" y="8021"/>
                    <a:pt x="7823" y="6163"/>
                  </a:cubicBezTo>
                  <a:cubicBezTo>
                    <a:pt x="7502" y="2889"/>
                    <a:pt x="2787" y="4211"/>
                    <a:pt x="2644" y="2710"/>
                  </a:cubicBezTo>
                  <a:cubicBezTo>
                    <a:pt x="2608" y="2294"/>
                    <a:pt x="2965" y="2044"/>
                    <a:pt x="3537" y="1996"/>
                  </a:cubicBezTo>
                  <a:cubicBezTo>
                    <a:pt x="3619" y="1987"/>
                    <a:pt x="3708" y="1983"/>
                    <a:pt x="3802" y="1983"/>
                  </a:cubicBezTo>
                  <a:cubicBezTo>
                    <a:pt x="4561" y="1983"/>
                    <a:pt x="5660" y="2272"/>
                    <a:pt x="6561" y="2675"/>
                  </a:cubicBezTo>
                  <a:lnTo>
                    <a:pt x="7275" y="710"/>
                  </a:lnTo>
                  <a:cubicBezTo>
                    <a:pt x="6310" y="237"/>
                    <a:pt x="5263" y="1"/>
                    <a:pt x="42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10"/>
            <p:cNvSpPr/>
            <p:nvPr/>
          </p:nvSpPr>
          <p:spPr>
            <a:xfrm>
              <a:off x="4929475" y="1510567"/>
              <a:ext cx="166700" cy="155775"/>
            </a:xfrm>
            <a:custGeom>
              <a:avLst/>
              <a:gdLst/>
              <a:ahLst/>
              <a:cxnLst/>
              <a:rect l="l" t="t" r="r" b="b"/>
              <a:pathLst>
                <a:path w="6668" h="6231" extrusionOk="0">
                  <a:moveTo>
                    <a:pt x="3204" y="0"/>
                  </a:moveTo>
                  <a:cubicBezTo>
                    <a:pt x="2546" y="0"/>
                    <a:pt x="1974" y="286"/>
                    <a:pt x="1643" y="933"/>
                  </a:cubicBezTo>
                  <a:cubicBezTo>
                    <a:pt x="655" y="2850"/>
                    <a:pt x="3739" y="3803"/>
                    <a:pt x="3275" y="4684"/>
                  </a:cubicBezTo>
                  <a:cubicBezTo>
                    <a:pt x="3209" y="4821"/>
                    <a:pt x="3093" y="4883"/>
                    <a:pt x="2946" y="4883"/>
                  </a:cubicBezTo>
                  <a:cubicBezTo>
                    <a:pt x="2827" y="4883"/>
                    <a:pt x="2686" y="4842"/>
                    <a:pt x="2536" y="4767"/>
                  </a:cubicBezTo>
                  <a:cubicBezTo>
                    <a:pt x="2096" y="4541"/>
                    <a:pt x="1513" y="3910"/>
                    <a:pt x="1096" y="3302"/>
                  </a:cubicBezTo>
                  <a:lnTo>
                    <a:pt x="0" y="4136"/>
                  </a:lnTo>
                  <a:cubicBezTo>
                    <a:pt x="441" y="4862"/>
                    <a:pt x="1072" y="5458"/>
                    <a:pt x="1822" y="5839"/>
                  </a:cubicBezTo>
                  <a:cubicBezTo>
                    <a:pt x="2332" y="6101"/>
                    <a:pt x="2822" y="6230"/>
                    <a:pt x="3260" y="6230"/>
                  </a:cubicBezTo>
                  <a:cubicBezTo>
                    <a:pt x="3936" y="6230"/>
                    <a:pt x="4488" y="5922"/>
                    <a:pt x="4799" y="5315"/>
                  </a:cubicBezTo>
                  <a:cubicBezTo>
                    <a:pt x="5775" y="3422"/>
                    <a:pt x="2679" y="2517"/>
                    <a:pt x="3144" y="1612"/>
                  </a:cubicBezTo>
                  <a:cubicBezTo>
                    <a:pt x="3230" y="1452"/>
                    <a:pt x="3373" y="1374"/>
                    <a:pt x="3553" y="1374"/>
                  </a:cubicBezTo>
                  <a:cubicBezTo>
                    <a:pt x="3694" y="1374"/>
                    <a:pt x="3858" y="1422"/>
                    <a:pt x="4037" y="1517"/>
                  </a:cubicBezTo>
                  <a:cubicBezTo>
                    <a:pt x="4596" y="1802"/>
                    <a:pt x="5251" y="2576"/>
                    <a:pt x="5561" y="3326"/>
                  </a:cubicBezTo>
                  <a:lnTo>
                    <a:pt x="6668" y="2517"/>
                  </a:lnTo>
                  <a:cubicBezTo>
                    <a:pt x="6251" y="1600"/>
                    <a:pt x="5537" y="850"/>
                    <a:pt x="4644" y="385"/>
                  </a:cubicBezTo>
                  <a:cubicBezTo>
                    <a:pt x="4157" y="137"/>
                    <a:pt x="3660" y="0"/>
                    <a:pt x="32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10"/>
            <p:cNvSpPr/>
            <p:nvPr/>
          </p:nvSpPr>
          <p:spPr>
            <a:xfrm>
              <a:off x="1425164" y="999074"/>
              <a:ext cx="208675" cy="261350"/>
            </a:xfrm>
            <a:custGeom>
              <a:avLst/>
              <a:gdLst/>
              <a:ahLst/>
              <a:cxnLst/>
              <a:rect l="l" t="t" r="r" b="b"/>
              <a:pathLst>
                <a:path w="8347" h="10454" extrusionOk="0">
                  <a:moveTo>
                    <a:pt x="7191" y="0"/>
                  </a:moveTo>
                  <a:lnTo>
                    <a:pt x="0" y="3155"/>
                  </a:lnTo>
                  <a:lnTo>
                    <a:pt x="786" y="4953"/>
                  </a:lnTo>
                  <a:lnTo>
                    <a:pt x="3274" y="3870"/>
                  </a:lnTo>
                  <a:lnTo>
                    <a:pt x="6156" y="10454"/>
                  </a:lnTo>
                  <a:lnTo>
                    <a:pt x="8346" y="9490"/>
                  </a:lnTo>
                  <a:lnTo>
                    <a:pt x="5465" y="2905"/>
                  </a:lnTo>
                  <a:lnTo>
                    <a:pt x="7977" y="1810"/>
                  </a:lnTo>
                  <a:lnTo>
                    <a:pt x="719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10"/>
            <p:cNvSpPr/>
            <p:nvPr/>
          </p:nvSpPr>
          <p:spPr>
            <a:xfrm>
              <a:off x="4018050" y="870050"/>
              <a:ext cx="357800" cy="394400"/>
            </a:xfrm>
            <a:custGeom>
              <a:avLst/>
              <a:gdLst/>
              <a:ahLst/>
              <a:cxnLst/>
              <a:rect l="l" t="t" r="r" b="b"/>
              <a:pathLst>
                <a:path w="14312" h="15776" extrusionOk="0">
                  <a:moveTo>
                    <a:pt x="9656" y="0"/>
                  </a:moveTo>
                  <a:lnTo>
                    <a:pt x="0" y="3524"/>
                  </a:lnTo>
                  <a:lnTo>
                    <a:pt x="4477" y="15776"/>
                  </a:lnTo>
                  <a:lnTo>
                    <a:pt x="14312" y="12180"/>
                  </a:lnTo>
                  <a:lnTo>
                    <a:pt x="13371" y="9632"/>
                  </a:lnTo>
                  <a:lnTo>
                    <a:pt x="6739" y="12061"/>
                  </a:lnTo>
                  <a:lnTo>
                    <a:pt x="5894" y="9751"/>
                  </a:lnTo>
                  <a:lnTo>
                    <a:pt x="11728" y="7608"/>
                  </a:lnTo>
                  <a:lnTo>
                    <a:pt x="10799" y="5072"/>
                  </a:lnTo>
                  <a:lnTo>
                    <a:pt x="4965" y="7191"/>
                  </a:lnTo>
                  <a:lnTo>
                    <a:pt x="4120" y="4905"/>
                  </a:lnTo>
                  <a:lnTo>
                    <a:pt x="10585" y="2548"/>
                  </a:lnTo>
                  <a:lnTo>
                    <a:pt x="96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10"/>
            <p:cNvSpPr/>
            <p:nvPr/>
          </p:nvSpPr>
          <p:spPr>
            <a:xfrm>
              <a:off x="6510925" y="1431725"/>
              <a:ext cx="183675" cy="219975"/>
            </a:xfrm>
            <a:custGeom>
              <a:avLst/>
              <a:gdLst/>
              <a:ahLst/>
              <a:cxnLst/>
              <a:rect l="l" t="t" r="r" b="b"/>
              <a:pathLst>
                <a:path w="7347" h="8799" extrusionOk="0">
                  <a:moveTo>
                    <a:pt x="5418" y="0"/>
                  </a:moveTo>
                  <a:lnTo>
                    <a:pt x="0" y="7382"/>
                  </a:lnTo>
                  <a:lnTo>
                    <a:pt x="1929" y="8799"/>
                  </a:lnTo>
                  <a:lnTo>
                    <a:pt x="7346" y="1417"/>
                  </a:lnTo>
                  <a:lnTo>
                    <a:pt x="541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10"/>
            <p:cNvSpPr/>
            <p:nvPr/>
          </p:nvSpPr>
          <p:spPr>
            <a:xfrm>
              <a:off x="1015600" y="1352250"/>
              <a:ext cx="132775" cy="235750"/>
            </a:xfrm>
            <a:custGeom>
              <a:avLst/>
              <a:gdLst/>
              <a:ahLst/>
              <a:cxnLst/>
              <a:rect l="l" t="t" r="r" b="b"/>
              <a:pathLst>
                <a:path w="5311" h="9430" extrusionOk="0">
                  <a:moveTo>
                    <a:pt x="2250" y="0"/>
                  </a:moveTo>
                  <a:lnTo>
                    <a:pt x="0" y="798"/>
                  </a:lnTo>
                  <a:lnTo>
                    <a:pt x="3048" y="9430"/>
                  </a:lnTo>
                  <a:lnTo>
                    <a:pt x="5310" y="8632"/>
                  </a:lnTo>
                  <a:lnTo>
                    <a:pt x="225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10"/>
            <p:cNvSpPr/>
            <p:nvPr/>
          </p:nvSpPr>
          <p:spPr>
            <a:xfrm>
              <a:off x="3363500" y="1309675"/>
              <a:ext cx="200950" cy="244100"/>
            </a:xfrm>
            <a:custGeom>
              <a:avLst/>
              <a:gdLst/>
              <a:ahLst/>
              <a:cxnLst/>
              <a:rect l="l" t="t" r="r" b="b"/>
              <a:pathLst>
                <a:path w="8038" h="9764" extrusionOk="0">
                  <a:moveTo>
                    <a:pt x="274" y="1"/>
                  </a:moveTo>
                  <a:lnTo>
                    <a:pt x="1" y="1953"/>
                  </a:lnTo>
                  <a:lnTo>
                    <a:pt x="2691" y="2322"/>
                  </a:lnTo>
                  <a:lnTo>
                    <a:pt x="1715" y="9442"/>
                  </a:lnTo>
                  <a:lnTo>
                    <a:pt x="4084" y="9764"/>
                  </a:lnTo>
                  <a:lnTo>
                    <a:pt x="5061" y="2656"/>
                  </a:lnTo>
                  <a:lnTo>
                    <a:pt x="7764" y="3025"/>
                  </a:lnTo>
                  <a:lnTo>
                    <a:pt x="8037" y="1072"/>
                  </a:lnTo>
                  <a:lnTo>
                    <a:pt x="27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10"/>
            <p:cNvSpPr/>
            <p:nvPr/>
          </p:nvSpPr>
          <p:spPr>
            <a:xfrm>
              <a:off x="4760400" y="693525"/>
              <a:ext cx="201550" cy="258400"/>
            </a:xfrm>
            <a:custGeom>
              <a:avLst/>
              <a:gdLst/>
              <a:ahLst/>
              <a:cxnLst/>
              <a:rect l="l" t="t" r="r" b="b"/>
              <a:pathLst>
                <a:path w="8062" h="10336" extrusionOk="0">
                  <a:moveTo>
                    <a:pt x="7406" y="1"/>
                  </a:moveTo>
                  <a:lnTo>
                    <a:pt x="1" y="2584"/>
                  </a:lnTo>
                  <a:lnTo>
                    <a:pt x="644" y="4442"/>
                  </a:lnTo>
                  <a:lnTo>
                    <a:pt x="3215" y="3549"/>
                  </a:lnTo>
                  <a:lnTo>
                    <a:pt x="5573" y="10335"/>
                  </a:lnTo>
                  <a:lnTo>
                    <a:pt x="7835" y="9549"/>
                  </a:lnTo>
                  <a:lnTo>
                    <a:pt x="5466" y="2763"/>
                  </a:lnTo>
                  <a:lnTo>
                    <a:pt x="8061" y="1858"/>
                  </a:lnTo>
                  <a:lnTo>
                    <a:pt x="740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10"/>
            <p:cNvSpPr/>
            <p:nvPr/>
          </p:nvSpPr>
          <p:spPr>
            <a:xfrm>
              <a:off x="5711609" y="1492811"/>
              <a:ext cx="132777" cy="137255"/>
            </a:xfrm>
            <a:custGeom>
              <a:avLst/>
              <a:gdLst/>
              <a:ahLst/>
              <a:cxnLst/>
              <a:rect l="l" t="t" r="r" b="b"/>
              <a:pathLst>
                <a:path w="6728" h="6954" extrusionOk="0">
                  <a:moveTo>
                    <a:pt x="2119" y="0"/>
                  </a:moveTo>
                  <a:lnTo>
                    <a:pt x="0" y="4989"/>
                  </a:lnTo>
                  <a:lnTo>
                    <a:pt x="1298" y="5548"/>
                  </a:lnTo>
                  <a:lnTo>
                    <a:pt x="2167" y="3512"/>
                  </a:lnTo>
                  <a:lnTo>
                    <a:pt x="4179" y="4358"/>
                  </a:lnTo>
                  <a:lnTo>
                    <a:pt x="3310" y="6406"/>
                  </a:lnTo>
                  <a:lnTo>
                    <a:pt x="4620" y="6953"/>
                  </a:lnTo>
                  <a:lnTo>
                    <a:pt x="6727" y="1965"/>
                  </a:lnTo>
                  <a:lnTo>
                    <a:pt x="5429" y="1417"/>
                  </a:lnTo>
                  <a:lnTo>
                    <a:pt x="4620" y="3322"/>
                  </a:lnTo>
                  <a:lnTo>
                    <a:pt x="2607" y="2477"/>
                  </a:lnTo>
                  <a:lnTo>
                    <a:pt x="3417" y="560"/>
                  </a:lnTo>
                  <a:lnTo>
                    <a:pt x="21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10"/>
            <p:cNvSpPr/>
            <p:nvPr/>
          </p:nvSpPr>
          <p:spPr>
            <a:xfrm>
              <a:off x="6099250" y="676275"/>
              <a:ext cx="368825" cy="373275"/>
            </a:xfrm>
            <a:custGeom>
              <a:avLst/>
              <a:gdLst/>
              <a:ahLst/>
              <a:cxnLst/>
              <a:rect l="l" t="t" r="r" b="b"/>
              <a:pathLst>
                <a:path w="14753" h="14931" extrusionOk="0">
                  <a:moveTo>
                    <a:pt x="8240" y="0"/>
                  </a:moveTo>
                  <a:lnTo>
                    <a:pt x="5918" y="1703"/>
                  </a:lnTo>
                  <a:lnTo>
                    <a:pt x="8573" y="5334"/>
                  </a:lnTo>
                  <a:lnTo>
                    <a:pt x="4990" y="7965"/>
                  </a:lnTo>
                  <a:lnTo>
                    <a:pt x="2323" y="4334"/>
                  </a:lnTo>
                  <a:lnTo>
                    <a:pt x="1" y="6037"/>
                  </a:lnTo>
                  <a:lnTo>
                    <a:pt x="6526" y="14930"/>
                  </a:lnTo>
                  <a:lnTo>
                    <a:pt x="8847" y="13228"/>
                  </a:lnTo>
                  <a:lnTo>
                    <a:pt x="6347" y="9823"/>
                  </a:lnTo>
                  <a:lnTo>
                    <a:pt x="9931" y="7180"/>
                  </a:lnTo>
                  <a:lnTo>
                    <a:pt x="12443" y="10597"/>
                  </a:lnTo>
                  <a:lnTo>
                    <a:pt x="14753" y="8894"/>
                  </a:lnTo>
                  <a:lnTo>
                    <a:pt x="824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10"/>
            <p:cNvSpPr/>
            <p:nvPr/>
          </p:nvSpPr>
          <p:spPr>
            <a:xfrm>
              <a:off x="1667450" y="1495125"/>
              <a:ext cx="126250" cy="128600"/>
            </a:xfrm>
            <a:custGeom>
              <a:avLst/>
              <a:gdLst/>
              <a:ahLst/>
              <a:cxnLst/>
              <a:rect l="l" t="t" r="r" b="b"/>
              <a:pathLst>
                <a:path w="5050" h="5144" extrusionOk="0">
                  <a:moveTo>
                    <a:pt x="3168" y="0"/>
                  </a:moveTo>
                  <a:lnTo>
                    <a:pt x="2275" y="488"/>
                  </a:lnTo>
                  <a:lnTo>
                    <a:pt x="3001" y="1798"/>
                  </a:lnTo>
                  <a:lnTo>
                    <a:pt x="1620" y="2560"/>
                  </a:lnTo>
                  <a:lnTo>
                    <a:pt x="894" y="1250"/>
                  </a:lnTo>
                  <a:lnTo>
                    <a:pt x="1" y="1738"/>
                  </a:lnTo>
                  <a:lnTo>
                    <a:pt x="1894" y="5144"/>
                  </a:lnTo>
                  <a:lnTo>
                    <a:pt x="2787" y="4655"/>
                  </a:lnTo>
                  <a:lnTo>
                    <a:pt x="2013" y="3262"/>
                  </a:lnTo>
                  <a:lnTo>
                    <a:pt x="3394" y="2500"/>
                  </a:lnTo>
                  <a:lnTo>
                    <a:pt x="4156" y="3893"/>
                  </a:lnTo>
                  <a:lnTo>
                    <a:pt x="5049" y="3393"/>
                  </a:lnTo>
                  <a:lnTo>
                    <a:pt x="316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10"/>
            <p:cNvSpPr/>
            <p:nvPr/>
          </p:nvSpPr>
          <p:spPr>
            <a:xfrm>
              <a:off x="5301850" y="580125"/>
              <a:ext cx="340225" cy="339650"/>
            </a:xfrm>
            <a:custGeom>
              <a:avLst/>
              <a:gdLst/>
              <a:ahLst/>
              <a:cxnLst/>
              <a:rect l="l" t="t" r="r" b="b"/>
              <a:pathLst>
                <a:path w="13609" h="13586" extrusionOk="0">
                  <a:moveTo>
                    <a:pt x="6358" y="0"/>
                  </a:moveTo>
                  <a:lnTo>
                    <a:pt x="0" y="6585"/>
                  </a:lnTo>
                  <a:lnTo>
                    <a:pt x="1536" y="8061"/>
                  </a:lnTo>
                  <a:lnTo>
                    <a:pt x="5560" y="3894"/>
                  </a:lnTo>
                  <a:lnTo>
                    <a:pt x="3703" y="8882"/>
                  </a:lnTo>
                  <a:lnTo>
                    <a:pt x="4822" y="9978"/>
                  </a:lnTo>
                  <a:lnTo>
                    <a:pt x="9751" y="7942"/>
                  </a:lnTo>
                  <a:lnTo>
                    <a:pt x="9751" y="7942"/>
                  </a:lnTo>
                  <a:lnTo>
                    <a:pt x="5727" y="12121"/>
                  </a:lnTo>
                  <a:lnTo>
                    <a:pt x="7251" y="13585"/>
                  </a:lnTo>
                  <a:lnTo>
                    <a:pt x="13609" y="6989"/>
                  </a:lnTo>
                  <a:lnTo>
                    <a:pt x="11728" y="5191"/>
                  </a:lnTo>
                  <a:lnTo>
                    <a:pt x="6275" y="7347"/>
                  </a:lnTo>
                  <a:lnTo>
                    <a:pt x="8227" y="1810"/>
                  </a:lnTo>
                  <a:lnTo>
                    <a:pt x="635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10"/>
            <p:cNvSpPr/>
            <p:nvPr/>
          </p:nvSpPr>
          <p:spPr>
            <a:xfrm>
              <a:off x="2734906" y="1514908"/>
              <a:ext cx="149150" cy="150050"/>
            </a:xfrm>
            <a:custGeom>
              <a:avLst/>
              <a:gdLst/>
              <a:ahLst/>
              <a:cxnLst/>
              <a:rect l="l" t="t" r="r" b="b"/>
              <a:pathLst>
                <a:path w="5966" h="6002" extrusionOk="0">
                  <a:moveTo>
                    <a:pt x="3930" y="0"/>
                  </a:moveTo>
                  <a:lnTo>
                    <a:pt x="2667" y="584"/>
                  </a:lnTo>
                  <a:lnTo>
                    <a:pt x="1917" y="3072"/>
                  </a:lnTo>
                  <a:lnTo>
                    <a:pt x="1096" y="1322"/>
                  </a:lnTo>
                  <a:lnTo>
                    <a:pt x="0" y="1822"/>
                  </a:lnTo>
                  <a:lnTo>
                    <a:pt x="1941" y="6001"/>
                  </a:lnTo>
                  <a:lnTo>
                    <a:pt x="3037" y="5501"/>
                  </a:lnTo>
                  <a:lnTo>
                    <a:pt x="2560" y="4477"/>
                  </a:lnTo>
                  <a:lnTo>
                    <a:pt x="2822" y="3632"/>
                  </a:lnTo>
                  <a:lnTo>
                    <a:pt x="4656" y="4751"/>
                  </a:lnTo>
                  <a:lnTo>
                    <a:pt x="5966" y="4144"/>
                  </a:lnTo>
                  <a:lnTo>
                    <a:pt x="3179" y="2453"/>
                  </a:lnTo>
                  <a:lnTo>
                    <a:pt x="393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10"/>
            <p:cNvSpPr/>
            <p:nvPr/>
          </p:nvSpPr>
          <p:spPr>
            <a:xfrm>
              <a:off x="758700" y="750523"/>
              <a:ext cx="403650" cy="419725"/>
            </a:xfrm>
            <a:custGeom>
              <a:avLst/>
              <a:gdLst/>
              <a:ahLst/>
              <a:cxnLst/>
              <a:rect l="l" t="t" r="r" b="b"/>
              <a:pathLst>
                <a:path w="16146" h="16789" extrusionOk="0">
                  <a:moveTo>
                    <a:pt x="3930" y="0"/>
                  </a:moveTo>
                  <a:lnTo>
                    <a:pt x="1" y="13014"/>
                  </a:lnTo>
                  <a:lnTo>
                    <a:pt x="3394" y="14038"/>
                  </a:lnTo>
                  <a:lnTo>
                    <a:pt x="4358" y="10871"/>
                  </a:lnTo>
                  <a:lnTo>
                    <a:pt x="6585" y="9513"/>
                  </a:lnTo>
                  <a:lnTo>
                    <a:pt x="8442" y="15562"/>
                  </a:lnTo>
                  <a:lnTo>
                    <a:pt x="12502" y="16788"/>
                  </a:lnTo>
                  <a:lnTo>
                    <a:pt x="9692" y="7608"/>
                  </a:lnTo>
                  <a:lnTo>
                    <a:pt x="16146" y="3691"/>
                  </a:lnTo>
                  <a:lnTo>
                    <a:pt x="12205" y="2501"/>
                  </a:lnTo>
                  <a:lnTo>
                    <a:pt x="5680" y="6477"/>
                  </a:lnTo>
                  <a:lnTo>
                    <a:pt x="7323" y="1024"/>
                  </a:lnTo>
                  <a:lnTo>
                    <a:pt x="393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10"/>
            <p:cNvSpPr/>
            <p:nvPr/>
          </p:nvSpPr>
          <p:spPr>
            <a:xfrm>
              <a:off x="3098000" y="4212725"/>
              <a:ext cx="403350" cy="419700"/>
            </a:xfrm>
            <a:custGeom>
              <a:avLst/>
              <a:gdLst/>
              <a:ahLst/>
              <a:cxnLst/>
              <a:rect l="l" t="t" r="r" b="b"/>
              <a:pathLst>
                <a:path w="16134" h="16788" extrusionOk="0">
                  <a:moveTo>
                    <a:pt x="3929" y="0"/>
                  </a:moveTo>
                  <a:lnTo>
                    <a:pt x="0" y="13002"/>
                  </a:lnTo>
                  <a:lnTo>
                    <a:pt x="3394" y="14038"/>
                  </a:lnTo>
                  <a:lnTo>
                    <a:pt x="4358" y="10859"/>
                  </a:lnTo>
                  <a:lnTo>
                    <a:pt x="6584" y="9513"/>
                  </a:lnTo>
                  <a:lnTo>
                    <a:pt x="8442" y="15562"/>
                  </a:lnTo>
                  <a:lnTo>
                    <a:pt x="12502" y="16788"/>
                  </a:lnTo>
                  <a:lnTo>
                    <a:pt x="9680" y="7620"/>
                  </a:lnTo>
                  <a:lnTo>
                    <a:pt x="16133" y="3691"/>
                  </a:lnTo>
                  <a:lnTo>
                    <a:pt x="12204" y="2500"/>
                  </a:lnTo>
                  <a:lnTo>
                    <a:pt x="5680" y="6477"/>
                  </a:lnTo>
                  <a:lnTo>
                    <a:pt x="7323" y="1024"/>
                  </a:lnTo>
                  <a:lnTo>
                    <a:pt x="392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10"/>
            <p:cNvSpPr/>
            <p:nvPr/>
          </p:nvSpPr>
          <p:spPr>
            <a:xfrm>
              <a:off x="196750" y="3913275"/>
              <a:ext cx="328925" cy="318525"/>
            </a:xfrm>
            <a:custGeom>
              <a:avLst/>
              <a:gdLst/>
              <a:ahLst/>
              <a:cxnLst/>
              <a:rect l="l" t="t" r="r" b="b"/>
              <a:pathLst>
                <a:path w="13157" h="12741" extrusionOk="0">
                  <a:moveTo>
                    <a:pt x="4191" y="0"/>
                  </a:moveTo>
                  <a:lnTo>
                    <a:pt x="0" y="8144"/>
                  </a:lnTo>
                  <a:lnTo>
                    <a:pt x="1893" y="9109"/>
                  </a:lnTo>
                  <a:lnTo>
                    <a:pt x="4548" y="3953"/>
                  </a:lnTo>
                  <a:lnTo>
                    <a:pt x="4203" y="9275"/>
                  </a:lnTo>
                  <a:lnTo>
                    <a:pt x="5608" y="9990"/>
                  </a:lnTo>
                  <a:lnTo>
                    <a:pt x="9727" y="6620"/>
                  </a:lnTo>
                  <a:lnTo>
                    <a:pt x="7084" y="11788"/>
                  </a:lnTo>
                  <a:lnTo>
                    <a:pt x="8977" y="12740"/>
                  </a:lnTo>
                  <a:lnTo>
                    <a:pt x="13156" y="4596"/>
                  </a:lnTo>
                  <a:lnTo>
                    <a:pt x="10835" y="3406"/>
                  </a:lnTo>
                  <a:lnTo>
                    <a:pt x="6227" y="7049"/>
                  </a:lnTo>
                  <a:lnTo>
                    <a:pt x="6227" y="7049"/>
                  </a:lnTo>
                  <a:lnTo>
                    <a:pt x="6513" y="1191"/>
                  </a:lnTo>
                  <a:lnTo>
                    <a:pt x="419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10"/>
            <p:cNvSpPr/>
            <p:nvPr/>
          </p:nvSpPr>
          <p:spPr>
            <a:xfrm>
              <a:off x="192875" y="3016425"/>
              <a:ext cx="214025" cy="210475"/>
            </a:xfrm>
            <a:custGeom>
              <a:avLst/>
              <a:gdLst/>
              <a:ahLst/>
              <a:cxnLst/>
              <a:rect l="l" t="t" r="r" b="b"/>
              <a:pathLst>
                <a:path w="8561" h="8419" extrusionOk="0">
                  <a:moveTo>
                    <a:pt x="3358" y="1"/>
                  </a:moveTo>
                  <a:lnTo>
                    <a:pt x="0" y="4728"/>
                  </a:lnTo>
                  <a:lnTo>
                    <a:pt x="1096" y="5502"/>
                  </a:lnTo>
                  <a:lnTo>
                    <a:pt x="3227" y="2513"/>
                  </a:lnTo>
                  <a:lnTo>
                    <a:pt x="2536" y="5811"/>
                  </a:lnTo>
                  <a:lnTo>
                    <a:pt x="3334" y="6383"/>
                  </a:lnTo>
                  <a:lnTo>
                    <a:pt x="6227" y="4644"/>
                  </a:lnTo>
                  <a:lnTo>
                    <a:pt x="4108" y="7645"/>
                  </a:lnTo>
                  <a:lnTo>
                    <a:pt x="5203" y="8419"/>
                  </a:lnTo>
                  <a:lnTo>
                    <a:pt x="8561" y="3692"/>
                  </a:lnTo>
                  <a:lnTo>
                    <a:pt x="7215" y="2739"/>
                  </a:lnTo>
                  <a:lnTo>
                    <a:pt x="4001" y="4609"/>
                  </a:lnTo>
                  <a:lnTo>
                    <a:pt x="4703" y="953"/>
                  </a:lnTo>
                  <a:lnTo>
                    <a:pt x="335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10"/>
            <p:cNvSpPr/>
            <p:nvPr/>
          </p:nvSpPr>
          <p:spPr>
            <a:xfrm>
              <a:off x="302100" y="1742475"/>
              <a:ext cx="215250" cy="214025"/>
            </a:xfrm>
            <a:custGeom>
              <a:avLst/>
              <a:gdLst/>
              <a:ahLst/>
              <a:cxnLst/>
              <a:rect l="l" t="t" r="r" b="b"/>
              <a:pathLst>
                <a:path w="8610" h="8561" extrusionOk="0">
                  <a:moveTo>
                    <a:pt x="3763" y="0"/>
                  </a:moveTo>
                  <a:lnTo>
                    <a:pt x="1" y="4406"/>
                  </a:lnTo>
                  <a:lnTo>
                    <a:pt x="1013" y="5275"/>
                  </a:lnTo>
                  <a:lnTo>
                    <a:pt x="3406" y="2489"/>
                  </a:lnTo>
                  <a:lnTo>
                    <a:pt x="2418" y="5715"/>
                  </a:lnTo>
                  <a:lnTo>
                    <a:pt x="3168" y="6358"/>
                  </a:lnTo>
                  <a:lnTo>
                    <a:pt x="6204" y="4882"/>
                  </a:lnTo>
                  <a:lnTo>
                    <a:pt x="6204" y="4882"/>
                  </a:lnTo>
                  <a:lnTo>
                    <a:pt x="3823" y="7680"/>
                  </a:lnTo>
                  <a:lnTo>
                    <a:pt x="4847" y="8561"/>
                  </a:lnTo>
                  <a:lnTo>
                    <a:pt x="8609" y="4156"/>
                  </a:lnTo>
                  <a:lnTo>
                    <a:pt x="7359" y="3072"/>
                  </a:lnTo>
                  <a:lnTo>
                    <a:pt x="3989" y="4644"/>
                  </a:lnTo>
                  <a:lnTo>
                    <a:pt x="5025" y="1072"/>
                  </a:lnTo>
                  <a:lnTo>
                    <a:pt x="376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10"/>
            <p:cNvSpPr/>
            <p:nvPr/>
          </p:nvSpPr>
          <p:spPr>
            <a:xfrm>
              <a:off x="575950" y="3647800"/>
              <a:ext cx="245900" cy="236325"/>
            </a:xfrm>
            <a:custGeom>
              <a:avLst/>
              <a:gdLst/>
              <a:ahLst/>
              <a:cxnLst/>
              <a:rect l="l" t="t" r="r" b="b"/>
              <a:pathLst>
                <a:path w="9836" h="9453" extrusionOk="0">
                  <a:moveTo>
                    <a:pt x="4956" y="1"/>
                  </a:moveTo>
                  <a:cubicBezTo>
                    <a:pt x="3749" y="1"/>
                    <a:pt x="2803" y="568"/>
                    <a:pt x="2382" y="1654"/>
                  </a:cubicBezTo>
                  <a:cubicBezTo>
                    <a:pt x="1203" y="4678"/>
                    <a:pt x="6037" y="5547"/>
                    <a:pt x="5466" y="7000"/>
                  </a:cubicBezTo>
                  <a:cubicBezTo>
                    <a:pt x="5361" y="7283"/>
                    <a:pt x="5122" y="7422"/>
                    <a:pt x="4797" y="7422"/>
                  </a:cubicBezTo>
                  <a:cubicBezTo>
                    <a:pt x="4602" y="7422"/>
                    <a:pt x="4377" y="7372"/>
                    <a:pt x="4132" y="7274"/>
                  </a:cubicBezTo>
                  <a:cubicBezTo>
                    <a:pt x="3239" y="6929"/>
                    <a:pt x="2120" y="5869"/>
                    <a:pt x="1537" y="4773"/>
                  </a:cubicBezTo>
                  <a:lnTo>
                    <a:pt x="1" y="6178"/>
                  </a:lnTo>
                  <a:cubicBezTo>
                    <a:pt x="691" y="7417"/>
                    <a:pt x="1965" y="8512"/>
                    <a:pt x="3382" y="9072"/>
                  </a:cubicBezTo>
                  <a:cubicBezTo>
                    <a:pt x="4023" y="9320"/>
                    <a:pt x="4662" y="9453"/>
                    <a:pt x="5253" y="9453"/>
                  </a:cubicBezTo>
                  <a:cubicBezTo>
                    <a:pt x="6418" y="9453"/>
                    <a:pt x="7397" y="8939"/>
                    <a:pt x="7847" y="7786"/>
                  </a:cubicBezTo>
                  <a:cubicBezTo>
                    <a:pt x="9049" y="4726"/>
                    <a:pt x="4251" y="3773"/>
                    <a:pt x="4799" y="2357"/>
                  </a:cubicBezTo>
                  <a:cubicBezTo>
                    <a:pt x="4896" y="2117"/>
                    <a:pt x="5102" y="2004"/>
                    <a:pt x="5375" y="2004"/>
                  </a:cubicBezTo>
                  <a:cubicBezTo>
                    <a:pt x="5535" y="2004"/>
                    <a:pt x="5719" y="2043"/>
                    <a:pt x="5918" y="2118"/>
                  </a:cubicBezTo>
                  <a:cubicBezTo>
                    <a:pt x="6620" y="2392"/>
                    <a:pt x="7609" y="3249"/>
                    <a:pt x="8299" y="4119"/>
                  </a:cubicBezTo>
                  <a:lnTo>
                    <a:pt x="9835" y="2678"/>
                  </a:lnTo>
                  <a:cubicBezTo>
                    <a:pt x="9049" y="1654"/>
                    <a:pt x="8002" y="856"/>
                    <a:pt x="6799" y="380"/>
                  </a:cubicBezTo>
                  <a:cubicBezTo>
                    <a:pt x="6145" y="125"/>
                    <a:pt x="5522" y="1"/>
                    <a:pt x="49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10"/>
            <p:cNvSpPr/>
            <p:nvPr/>
          </p:nvSpPr>
          <p:spPr>
            <a:xfrm>
              <a:off x="346750" y="2538700"/>
              <a:ext cx="167900" cy="166425"/>
            </a:xfrm>
            <a:custGeom>
              <a:avLst/>
              <a:gdLst/>
              <a:ahLst/>
              <a:cxnLst/>
              <a:rect l="l" t="t" r="r" b="b"/>
              <a:pathLst>
                <a:path w="6716" h="6657" extrusionOk="0">
                  <a:moveTo>
                    <a:pt x="2727" y="0"/>
                  </a:moveTo>
                  <a:cubicBezTo>
                    <a:pt x="1822" y="417"/>
                    <a:pt x="1072" y="1132"/>
                    <a:pt x="608" y="2024"/>
                  </a:cubicBezTo>
                  <a:cubicBezTo>
                    <a:pt x="1" y="3215"/>
                    <a:pt x="60" y="4453"/>
                    <a:pt x="1144" y="5025"/>
                  </a:cubicBezTo>
                  <a:cubicBezTo>
                    <a:pt x="1413" y="5163"/>
                    <a:pt x="1663" y="5221"/>
                    <a:pt x="1896" y="5221"/>
                  </a:cubicBezTo>
                  <a:cubicBezTo>
                    <a:pt x="3216" y="5221"/>
                    <a:pt x="4001" y="3346"/>
                    <a:pt x="4715" y="3346"/>
                  </a:cubicBezTo>
                  <a:cubicBezTo>
                    <a:pt x="4779" y="3346"/>
                    <a:pt x="4843" y="3361"/>
                    <a:pt x="4906" y="3394"/>
                  </a:cubicBezTo>
                  <a:cubicBezTo>
                    <a:pt x="5144" y="3513"/>
                    <a:pt x="5156" y="3799"/>
                    <a:pt x="4978" y="4132"/>
                  </a:cubicBezTo>
                  <a:cubicBezTo>
                    <a:pt x="4751" y="4572"/>
                    <a:pt x="4144" y="5168"/>
                    <a:pt x="3525" y="5561"/>
                  </a:cubicBezTo>
                  <a:lnTo>
                    <a:pt x="4358" y="6656"/>
                  </a:lnTo>
                  <a:cubicBezTo>
                    <a:pt x="5085" y="6215"/>
                    <a:pt x="5668" y="5584"/>
                    <a:pt x="6061" y="4834"/>
                  </a:cubicBezTo>
                  <a:cubicBezTo>
                    <a:pt x="6716" y="3548"/>
                    <a:pt x="6525" y="2370"/>
                    <a:pt x="5525" y="1858"/>
                  </a:cubicBezTo>
                  <a:cubicBezTo>
                    <a:pt x="5265" y="1723"/>
                    <a:pt x="5023" y="1666"/>
                    <a:pt x="4798" y="1666"/>
                  </a:cubicBezTo>
                  <a:cubicBezTo>
                    <a:pt x="3501" y="1666"/>
                    <a:pt x="2744" y="3561"/>
                    <a:pt x="2016" y="3561"/>
                  </a:cubicBezTo>
                  <a:cubicBezTo>
                    <a:pt x="1952" y="3561"/>
                    <a:pt x="1887" y="3546"/>
                    <a:pt x="1822" y="3513"/>
                  </a:cubicBezTo>
                  <a:cubicBezTo>
                    <a:pt x="1549" y="3358"/>
                    <a:pt x="1525" y="3037"/>
                    <a:pt x="1739" y="2620"/>
                  </a:cubicBezTo>
                  <a:cubicBezTo>
                    <a:pt x="2025" y="2060"/>
                    <a:pt x="2787" y="1405"/>
                    <a:pt x="3549" y="1096"/>
                  </a:cubicBezTo>
                  <a:lnTo>
                    <a:pt x="272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10"/>
            <p:cNvSpPr/>
            <p:nvPr/>
          </p:nvSpPr>
          <p:spPr>
            <a:xfrm>
              <a:off x="2240450" y="4623475"/>
              <a:ext cx="168200" cy="166725"/>
            </a:xfrm>
            <a:custGeom>
              <a:avLst/>
              <a:gdLst/>
              <a:ahLst/>
              <a:cxnLst/>
              <a:rect l="l" t="t" r="r" b="b"/>
              <a:pathLst>
                <a:path w="6728" h="6669" extrusionOk="0">
                  <a:moveTo>
                    <a:pt x="2739" y="1"/>
                  </a:moveTo>
                  <a:cubicBezTo>
                    <a:pt x="1822" y="417"/>
                    <a:pt x="1072" y="1132"/>
                    <a:pt x="619" y="2025"/>
                  </a:cubicBezTo>
                  <a:cubicBezTo>
                    <a:pt x="0" y="3215"/>
                    <a:pt x="60" y="4466"/>
                    <a:pt x="1155" y="5025"/>
                  </a:cubicBezTo>
                  <a:cubicBezTo>
                    <a:pt x="1424" y="5163"/>
                    <a:pt x="1674" y="5222"/>
                    <a:pt x="1908" y="5222"/>
                  </a:cubicBezTo>
                  <a:cubicBezTo>
                    <a:pt x="3227" y="5222"/>
                    <a:pt x="4011" y="3346"/>
                    <a:pt x="4717" y="3346"/>
                  </a:cubicBezTo>
                  <a:cubicBezTo>
                    <a:pt x="4781" y="3346"/>
                    <a:pt x="4843" y="3361"/>
                    <a:pt x="4906" y="3394"/>
                  </a:cubicBezTo>
                  <a:cubicBezTo>
                    <a:pt x="5156" y="3513"/>
                    <a:pt x="5156" y="3799"/>
                    <a:pt x="4989" y="4132"/>
                  </a:cubicBezTo>
                  <a:cubicBezTo>
                    <a:pt x="4763" y="4573"/>
                    <a:pt x="4144" y="5168"/>
                    <a:pt x="3525" y="5573"/>
                  </a:cubicBezTo>
                  <a:lnTo>
                    <a:pt x="4370" y="6668"/>
                  </a:lnTo>
                  <a:cubicBezTo>
                    <a:pt x="5084" y="6228"/>
                    <a:pt x="5680" y="5597"/>
                    <a:pt x="6073" y="4835"/>
                  </a:cubicBezTo>
                  <a:cubicBezTo>
                    <a:pt x="6727" y="3549"/>
                    <a:pt x="6537" y="2370"/>
                    <a:pt x="5537" y="1858"/>
                  </a:cubicBezTo>
                  <a:cubicBezTo>
                    <a:pt x="5277" y="1724"/>
                    <a:pt x="5036" y="1667"/>
                    <a:pt x="4811" y="1667"/>
                  </a:cubicBezTo>
                  <a:cubicBezTo>
                    <a:pt x="3513" y="1667"/>
                    <a:pt x="2749" y="3563"/>
                    <a:pt x="2030" y="3563"/>
                  </a:cubicBezTo>
                  <a:cubicBezTo>
                    <a:pt x="1964" y="3563"/>
                    <a:pt x="1899" y="3547"/>
                    <a:pt x="1834" y="3513"/>
                  </a:cubicBezTo>
                  <a:cubicBezTo>
                    <a:pt x="1548" y="3370"/>
                    <a:pt x="1536" y="3037"/>
                    <a:pt x="1739" y="2620"/>
                  </a:cubicBezTo>
                  <a:cubicBezTo>
                    <a:pt x="2024" y="2072"/>
                    <a:pt x="2798" y="1406"/>
                    <a:pt x="3548" y="1108"/>
                  </a:cubicBezTo>
                  <a:lnTo>
                    <a:pt x="273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10"/>
            <p:cNvSpPr/>
            <p:nvPr/>
          </p:nvSpPr>
          <p:spPr>
            <a:xfrm>
              <a:off x="68150" y="4636875"/>
              <a:ext cx="260775" cy="204800"/>
            </a:xfrm>
            <a:custGeom>
              <a:avLst/>
              <a:gdLst/>
              <a:ahLst/>
              <a:cxnLst/>
              <a:rect l="l" t="t" r="r" b="b"/>
              <a:pathLst>
                <a:path w="10431" h="8192" extrusionOk="0">
                  <a:moveTo>
                    <a:pt x="7466" y="1"/>
                  </a:moveTo>
                  <a:lnTo>
                    <a:pt x="5632" y="751"/>
                  </a:lnTo>
                  <a:lnTo>
                    <a:pt x="6656" y="3263"/>
                  </a:lnTo>
                  <a:lnTo>
                    <a:pt x="1" y="5977"/>
                  </a:lnTo>
                  <a:lnTo>
                    <a:pt x="905" y="8192"/>
                  </a:lnTo>
                  <a:lnTo>
                    <a:pt x="7561" y="5477"/>
                  </a:lnTo>
                  <a:lnTo>
                    <a:pt x="8597" y="8013"/>
                  </a:lnTo>
                  <a:lnTo>
                    <a:pt x="10430" y="7275"/>
                  </a:lnTo>
                  <a:lnTo>
                    <a:pt x="746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10"/>
            <p:cNvSpPr/>
            <p:nvPr/>
          </p:nvSpPr>
          <p:spPr>
            <a:xfrm>
              <a:off x="189900" y="868550"/>
              <a:ext cx="219975" cy="183675"/>
            </a:xfrm>
            <a:custGeom>
              <a:avLst/>
              <a:gdLst/>
              <a:ahLst/>
              <a:cxnLst/>
              <a:rect l="l" t="t" r="r" b="b"/>
              <a:pathLst>
                <a:path w="8799" h="7347" extrusionOk="0">
                  <a:moveTo>
                    <a:pt x="1417" y="1"/>
                  </a:moveTo>
                  <a:lnTo>
                    <a:pt x="0" y="1929"/>
                  </a:lnTo>
                  <a:lnTo>
                    <a:pt x="7382" y="7347"/>
                  </a:lnTo>
                  <a:lnTo>
                    <a:pt x="8799" y="5418"/>
                  </a:lnTo>
                  <a:lnTo>
                    <a:pt x="141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10"/>
            <p:cNvSpPr/>
            <p:nvPr/>
          </p:nvSpPr>
          <p:spPr>
            <a:xfrm>
              <a:off x="231850" y="1367425"/>
              <a:ext cx="258400" cy="201525"/>
            </a:xfrm>
            <a:custGeom>
              <a:avLst/>
              <a:gdLst/>
              <a:ahLst/>
              <a:cxnLst/>
              <a:rect l="l" t="t" r="r" b="b"/>
              <a:pathLst>
                <a:path w="10336" h="8061" extrusionOk="0">
                  <a:moveTo>
                    <a:pt x="7764" y="0"/>
                  </a:moveTo>
                  <a:lnTo>
                    <a:pt x="5895" y="643"/>
                  </a:lnTo>
                  <a:lnTo>
                    <a:pt x="6788" y="3215"/>
                  </a:lnTo>
                  <a:lnTo>
                    <a:pt x="1" y="5572"/>
                  </a:lnTo>
                  <a:lnTo>
                    <a:pt x="799" y="7835"/>
                  </a:lnTo>
                  <a:lnTo>
                    <a:pt x="7573" y="5465"/>
                  </a:lnTo>
                  <a:lnTo>
                    <a:pt x="8478" y="8061"/>
                  </a:lnTo>
                  <a:lnTo>
                    <a:pt x="10336" y="7406"/>
                  </a:lnTo>
                  <a:lnTo>
                    <a:pt x="776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10"/>
            <p:cNvSpPr/>
            <p:nvPr/>
          </p:nvSpPr>
          <p:spPr>
            <a:xfrm>
              <a:off x="700945" y="1895303"/>
              <a:ext cx="173875" cy="168500"/>
            </a:xfrm>
            <a:custGeom>
              <a:avLst/>
              <a:gdLst/>
              <a:ahLst/>
              <a:cxnLst/>
              <a:rect l="l" t="t" r="r" b="b"/>
              <a:pathLst>
                <a:path w="6955" h="6740" extrusionOk="0">
                  <a:moveTo>
                    <a:pt x="1965" y="0"/>
                  </a:moveTo>
                  <a:lnTo>
                    <a:pt x="1406" y="1298"/>
                  </a:lnTo>
                  <a:lnTo>
                    <a:pt x="3323" y="2108"/>
                  </a:lnTo>
                  <a:lnTo>
                    <a:pt x="2466" y="4132"/>
                  </a:lnTo>
                  <a:lnTo>
                    <a:pt x="549" y="3310"/>
                  </a:lnTo>
                  <a:lnTo>
                    <a:pt x="1" y="4620"/>
                  </a:lnTo>
                  <a:lnTo>
                    <a:pt x="4990" y="6739"/>
                  </a:lnTo>
                  <a:lnTo>
                    <a:pt x="5537" y="5429"/>
                  </a:lnTo>
                  <a:lnTo>
                    <a:pt x="3501" y="4572"/>
                  </a:lnTo>
                  <a:lnTo>
                    <a:pt x="4359" y="2548"/>
                  </a:lnTo>
                  <a:lnTo>
                    <a:pt x="6395" y="3417"/>
                  </a:lnTo>
                  <a:lnTo>
                    <a:pt x="6954" y="2119"/>
                  </a:lnTo>
                  <a:lnTo>
                    <a:pt x="196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10"/>
            <p:cNvSpPr/>
            <p:nvPr/>
          </p:nvSpPr>
          <p:spPr>
            <a:xfrm>
              <a:off x="1072150" y="3364700"/>
              <a:ext cx="132475" cy="138125"/>
            </a:xfrm>
            <a:custGeom>
              <a:avLst/>
              <a:gdLst/>
              <a:ahLst/>
              <a:cxnLst/>
              <a:rect l="l" t="t" r="r" b="b"/>
              <a:pathLst>
                <a:path w="5299" h="5525" extrusionOk="0">
                  <a:moveTo>
                    <a:pt x="1096" y="0"/>
                  </a:moveTo>
                  <a:lnTo>
                    <a:pt x="0" y="4477"/>
                  </a:lnTo>
                  <a:lnTo>
                    <a:pt x="1167" y="4763"/>
                  </a:lnTo>
                  <a:lnTo>
                    <a:pt x="1441" y="3667"/>
                  </a:lnTo>
                  <a:lnTo>
                    <a:pt x="2167" y="3167"/>
                  </a:lnTo>
                  <a:lnTo>
                    <a:pt x="2905" y="5191"/>
                  </a:lnTo>
                  <a:lnTo>
                    <a:pt x="4298" y="5525"/>
                  </a:lnTo>
                  <a:lnTo>
                    <a:pt x="3179" y="2477"/>
                  </a:lnTo>
                  <a:lnTo>
                    <a:pt x="5299" y="1036"/>
                  </a:lnTo>
                  <a:lnTo>
                    <a:pt x="3941" y="703"/>
                  </a:lnTo>
                  <a:lnTo>
                    <a:pt x="1810" y="2167"/>
                  </a:lnTo>
                  <a:lnTo>
                    <a:pt x="2263" y="286"/>
                  </a:lnTo>
                  <a:lnTo>
                    <a:pt x="109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10"/>
            <p:cNvSpPr/>
            <p:nvPr/>
          </p:nvSpPr>
          <p:spPr>
            <a:xfrm>
              <a:off x="6570150" y="4422575"/>
              <a:ext cx="457825" cy="419100"/>
            </a:xfrm>
            <a:custGeom>
              <a:avLst/>
              <a:gdLst/>
              <a:ahLst/>
              <a:cxnLst/>
              <a:rect l="l" t="t" r="r" b="b"/>
              <a:pathLst>
                <a:path w="18313" h="16764" extrusionOk="0">
                  <a:moveTo>
                    <a:pt x="703" y="0"/>
                  </a:moveTo>
                  <a:lnTo>
                    <a:pt x="1" y="15990"/>
                  </a:lnTo>
                  <a:lnTo>
                    <a:pt x="3715" y="16145"/>
                  </a:lnTo>
                  <a:lnTo>
                    <a:pt x="4168" y="6025"/>
                  </a:lnTo>
                  <a:lnTo>
                    <a:pt x="7502" y="14728"/>
                  </a:lnTo>
                  <a:lnTo>
                    <a:pt x="10240" y="14847"/>
                  </a:lnTo>
                  <a:lnTo>
                    <a:pt x="14336" y="6477"/>
                  </a:lnTo>
                  <a:lnTo>
                    <a:pt x="13907" y="16597"/>
                  </a:lnTo>
                  <a:lnTo>
                    <a:pt x="17598" y="16764"/>
                  </a:lnTo>
                  <a:lnTo>
                    <a:pt x="18312" y="774"/>
                  </a:lnTo>
                  <a:lnTo>
                    <a:pt x="13752" y="572"/>
                  </a:lnTo>
                  <a:lnTo>
                    <a:pt x="9097" y="9716"/>
                  </a:lnTo>
                  <a:lnTo>
                    <a:pt x="5263" y="202"/>
                  </a:lnTo>
                  <a:lnTo>
                    <a:pt x="70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10"/>
            <p:cNvSpPr/>
            <p:nvPr/>
          </p:nvSpPr>
          <p:spPr>
            <a:xfrm>
              <a:off x="2964950" y="644425"/>
              <a:ext cx="534300" cy="506925"/>
            </a:xfrm>
            <a:custGeom>
              <a:avLst/>
              <a:gdLst/>
              <a:ahLst/>
              <a:cxnLst/>
              <a:rect l="l" t="t" r="r" b="b"/>
              <a:pathLst>
                <a:path w="21372" h="20277" extrusionOk="0">
                  <a:moveTo>
                    <a:pt x="4453" y="0"/>
                  </a:moveTo>
                  <a:lnTo>
                    <a:pt x="0" y="15371"/>
                  </a:lnTo>
                  <a:lnTo>
                    <a:pt x="3572" y="16407"/>
                  </a:lnTo>
                  <a:lnTo>
                    <a:pt x="6382" y="6680"/>
                  </a:lnTo>
                  <a:lnTo>
                    <a:pt x="7584" y="15907"/>
                  </a:lnTo>
                  <a:lnTo>
                    <a:pt x="10216" y="16669"/>
                  </a:lnTo>
                  <a:lnTo>
                    <a:pt x="16169" y="9501"/>
                  </a:lnTo>
                  <a:lnTo>
                    <a:pt x="13371" y="19252"/>
                  </a:lnTo>
                  <a:lnTo>
                    <a:pt x="16919" y="20276"/>
                  </a:lnTo>
                  <a:lnTo>
                    <a:pt x="21372" y="4905"/>
                  </a:lnTo>
                  <a:lnTo>
                    <a:pt x="16990" y="3632"/>
                  </a:lnTo>
                  <a:lnTo>
                    <a:pt x="10311" y="11418"/>
                  </a:lnTo>
                  <a:lnTo>
                    <a:pt x="8835" y="1274"/>
                  </a:lnTo>
                  <a:lnTo>
                    <a:pt x="44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10"/>
            <p:cNvSpPr/>
            <p:nvPr/>
          </p:nvSpPr>
          <p:spPr>
            <a:xfrm>
              <a:off x="6766336" y="3078050"/>
              <a:ext cx="210450" cy="205100"/>
            </a:xfrm>
            <a:custGeom>
              <a:avLst/>
              <a:gdLst/>
              <a:ahLst/>
              <a:cxnLst/>
              <a:rect l="l" t="t" r="r" b="b"/>
              <a:pathLst>
                <a:path w="8418" h="8204" extrusionOk="0">
                  <a:moveTo>
                    <a:pt x="5549" y="1"/>
                  </a:moveTo>
                  <a:lnTo>
                    <a:pt x="4108" y="822"/>
                  </a:lnTo>
                  <a:lnTo>
                    <a:pt x="4453" y="4525"/>
                  </a:lnTo>
                  <a:lnTo>
                    <a:pt x="1441" y="2346"/>
                  </a:lnTo>
                  <a:lnTo>
                    <a:pt x="0" y="3168"/>
                  </a:lnTo>
                  <a:lnTo>
                    <a:pt x="2882" y="8204"/>
                  </a:lnTo>
                  <a:lnTo>
                    <a:pt x="4048" y="7537"/>
                  </a:lnTo>
                  <a:lnTo>
                    <a:pt x="2227" y="4346"/>
                  </a:lnTo>
                  <a:lnTo>
                    <a:pt x="4929" y="6358"/>
                  </a:lnTo>
                  <a:lnTo>
                    <a:pt x="5787" y="5870"/>
                  </a:lnTo>
                  <a:lnTo>
                    <a:pt x="5429" y="2513"/>
                  </a:lnTo>
                  <a:lnTo>
                    <a:pt x="7251" y="5704"/>
                  </a:lnTo>
                  <a:lnTo>
                    <a:pt x="8418" y="5037"/>
                  </a:lnTo>
                  <a:lnTo>
                    <a:pt x="554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10"/>
            <p:cNvSpPr/>
            <p:nvPr/>
          </p:nvSpPr>
          <p:spPr>
            <a:xfrm>
              <a:off x="6763625" y="1933850"/>
              <a:ext cx="170300" cy="182500"/>
            </a:xfrm>
            <a:custGeom>
              <a:avLst/>
              <a:gdLst/>
              <a:ahLst/>
              <a:cxnLst/>
              <a:rect l="l" t="t" r="r" b="b"/>
              <a:pathLst>
                <a:path w="6812" h="7300" extrusionOk="0">
                  <a:moveTo>
                    <a:pt x="5704" y="1"/>
                  </a:moveTo>
                  <a:lnTo>
                    <a:pt x="1" y="1013"/>
                  </a:lnTo>
                  <a:lnTo>
                    <a:pt x="227" y="2346"/>
                  </a:lnTo>
                  <a:lnTo>
                    <a:pt x="3846" y="1704"/>
                  </a:lnTo>
                  <a:lnTo>
                    <a:pt x="1037" y="3573"/>
                  </a:lnTo>
                  <a:lnTo>
                    <a:pt x="1215" y="4549"/>
                  </a:lnTo>
                  <a:lnTo>
                    <a:pt x="4489" y="5335"/>
                  </a:lnTo>
                  <a:lnTo>
                    <a:pt x="870" y="5978"/>
                  </a:lnTo>
                  <a:lnTo>
                    <a:pt x="1108" y="7299"/>
                  </a:lnTo>
                  <a:lnTo>
                    <a:pt x="6811" y="6287"/>
                  </a:lnTo>
                  <a:lnTo>
                    <a:pt x="6525" y="4668"/>
                  </a:lnTo>
                  <a:lnTo>
                    <a:pt x="2930" y="3739"/>
                  </a:lnTo>
                  <a:lnTo>
                    <a:pt x="5990" y="1632"/>
                  </a:lnTo>
                  <a:lnTo>
                    <a:pt x="570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10"/>
            <p:cNvSpPr/>
            <p:nvPr/>
          </p:nvSpPr>
          <p:spPr>
            <a:xfrm>
              <a:off x="6746675" y="3673025"/>
              <a:ext cx="240525" cy="195100"/>
            </a:xfrm>
            <a:custGeom>
              <a:avLst/>
              <a:gdLst/>
              <a:ahLst/>
              <a:cxnLst/>
              <a:rect l="l" t="t" r="r" b="b"/>
              <a:pathLst>
                <a:path w="9621" h="7804" extrusionOk="0">
                  <a:moveTo>
                    <a:pt x="6578" y="0"/>
                  </a:moveTo>
                  <a:cubicBezTo>
                    <a:pt x="6456" y="0"/>
                    <a:pt x="6331" y="9"/>
                    <a:pt x="6203" y="26"/>
                  </a:cubicBezTo>
                  <a:cubicBezTo>
                    <a:pt x="2989" y="455"/>
                    <a:pt x="4560" y="5110"/>
                    <a:pt x="3012" y="5312"/>
                  </a:cubicBezTo>
                  <a:cubicBezTo>
                    <a:pt x="2981" y="5316"/>
                    <a:pt x="2951" y="5318"/>
                    <a:pt x="2922" y="5318"/>
                  </a:cubicBezTo>
                  <a:cubicBezTo>
                    <a:pt x="2495" y="5318"/>
                    <a:pt x="2208" y="4922"/>
                    <a:pt x="2119" y="4276"/>
                  </a:cubicBezTo>
                  <a:cubicBezTo>
                    <a:pt x="2000" y="3336"/>
                    <a:pt x="2381" y="1848"/>
                    <a:pt x="3060" y="800"/>
                  </a:cubicBezTo>
                  <a:lnTo>
                    <a:pt x="1084" y="133"/>
                  </a:lnTo>
                  <a:cubicBezTo>
                    <a:pt x="310" y="1443"/>
                    <a:pt x="0" y="2979"/>
                    <a:pt x="191" y="4503"/>
                  </a:cubicBezTo>
                  <a:cubicBezTo>
                    <a:pt x="433" y="6368"/>
                    <a:pt x="1454" y="7804"/>
                    <a:pt x="3072" y="7804"/>
                  </a:cubicBezTo>
                  <a:cubicBezTo>
                    <a:pt x="3200" y="7804"/>
                    <a:pt x="3330" y="7795"/>
                    <a:pt x="3465" y="7777"/>
                  </a:cubicBezTo>
                  <a:cubicBezTo>
                    <a:pt x="6727" y="7348"/>
                    <a:pt x="5239" y="2681"/>
                    <a:pt x="6739" y="2479"/>
                  </a:cubicBezTo>
                  <a:cubicBezTo>
                    <a:pt x="6765" y="2476"/>
                    <a:pt x="6790" y="2474"/>
                    <a:pt x="6814" y="2474"/>
                  </a:cubicBezTo>
                  <a:cubicBezTo>
                    <a:pt x="7186" y="2474"/>
                    <a:pt x="7411" y="2811"/>
                    <a:pt x="7489" y="3348"/>
                  </a:cubicBezTo>
                  <a:cubicBezTo>
                    <a:pt x="7584" y="4098"/>
                    <a:pt x="7322" y="5372"/>
                    <a:pt x="6918" y="6408"/>
                  </a:cubicBezTo>
                  <a:lnTo>
                    <a:pt x="8906" y="7051"/>
                  </a:lnTo>
                  <a:cubicBezTo>
                    <a:pt x="9430" y="5872"/>
                    <a:pt x="9620" y="4562"/>
                    <a:pt x="9454" y="3288"/>
                  </a:cubicBezTo>
                  <a:cubicBezTo>
                    <a:pt x="9189" y="1263"/>
                    <a:pt x="8080" y="0"/>
                    <a:pt x="65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10"/>
            <p:cNvSpPr/>
            <p:nvPr/>
          </p:nvSpPr>
          <p:spPr>
            <a:xfrm>
              <a:off x="3328975" y="4744300"/>
              <a:ext cx="240825" cy="194800"/>
            </a:xfrm>
            <a:custGeom>
              <a:avLst/>
              <a:gdLst/>
              <a:ahLst/>
              <a:cxnLst/>
              <a:rect l="l" t="t" r="r" b="b"/>
              <a:pathLst>
                <a:path w="9633" h="7792" extrusionOk="0">
                  <a:moveTo>
                    <a:pt x="6581" y="0"/>
                  </a:moveTo>
                  <a:cubicBezTo>
                    <a:pt x="6458" y="0"/>
                    <a:pt x="6332" y="8"/>
                    <a:pt x="6204" y="25"/>
                  </a:cubicBezTo>
                  <a:cubicBezTo>
                    <a:pt x="3001" y="454"/>
                    <a:pt x="4561" y="5109"/>
                    <a:pt x="3025" y="5312"/>
                  </a:cubicBezTo>
                  <a:cubicBezTo>
                    <a:pt x="2993" y="5316"/>
                    <a:pt x="2962" y="5318"/>
                    <a:pt x="2932" y="5318"/>
                  </a:cubicBezTo>
                  <a:cubicBezTo>
                    <a:pt x="2497" y="5318"/>
                    <a:pt x="2221" y="4921"/>
                    <a:pt x="2132" y="4264"/>
                  </a:cubicBezTo>
                  <a:cubicBezTo>
                    <a:pt x="2001" y="3324"/>
                    <a:pt x="2382" y="1835"/>
                    <a:pt x="3072" y="799"/>
                  </a:cubicBezTo>
                  <a:lnTo>
                    <a:pt x="1096" y="121"/>
                  </a:lnTo>
                  <a:cubicBezTo>
                    <a:pt x="322" y="1442"/>
                    <a:pt x="1" y="2978"/>
                    <a:pt x="203" y="4490"/>
                  </a:cubicBezTo>
                  <a:cubicBezTo>
                    <a:pt x="446" y="6366"/>
                    <a:pt x="1455" y="7792"/>
                    <a:pt x="3080" y="7792"/>
                  </a:cubicBezTo>
                  <a:cubicBezTo>
                    <a:pt x="3209" y="7792"/>
                    <a:pt x="3341" y="7783"/>
                    <a:pt x="3477" y="7765"/>
                  </a:cubicBezTo>
                  <a:cubicBezTo>
                    <a:pt x="6739" y="7336"/>
                    <a:pt x="5251" y="2669"/>
                    <a:pt x="6751" y="2478"/>
                  </a:cubicBezTo>
                  <a:cubicBezTo>
                    <a:pt x="6782" y="2474"/>
                    <a:pt x="6811" y="2472"/>
                    <a:pt x="6840" y="2472"/>
                  </a:cubicBezTo>
                  <a:cubicBezTo>
                    <a:pt x="7194" y="2472"/>
                    <a:pt x="7423" y="2807"/>
                    <a:pt x="7490" y="3335"/>
                  </a:cubicBezTo>
                  <a:cubicBezTo>
                    <a:pt x="7597" y="4086"/>
                    <a:pt x="7323" y="5359"/>
                    <a:pt x="6918" y="6395"/>
                  </a:cubicBezTo>
                  <a:lnTo>
                    <a:pt x="8918" y="7038"/>
                  </a:lnTo>
                  <a:cubicBezTo>
                    <a:pt x="9442" y="5860"/>
                    <a:pt x="9633" y="4562"/>
                    <a:pt x="9466" y="3276"/>
                  </a:cubicBezTo>
                  <a:cubicBezTo>
                    <a:pt x="9191" y="1261"/>
                    <a:pt x="8091" y="0"/>
                    <a:pt x="65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10"/>
            <p:cNvSpPr/>
            <p:nvPr/>
          </p:nvSpPr>
          <p:spPr>
            <a:xfrm>
              <a:off x="7203575" y="2266596"/>
              <a:ext cx="168200" cy="166725"/>
            </a:xfrm>
            <a:custGeom>
              <a:avLst/>
              <a:gdLst/>
              <a:ahLst/>
              <a:cxnLst/>
              <a:rect l="l" t="t" r="r" b="b"/>
              <a:pathLst>
                <a:path w="6728" h="6669" extrusionOk="0">
                  <a:moveTo>
                    <a:pt x="2739" y="1"/>
                  </a:moveTo>
                  <a:cubicBezTo>
                    <a:pt x="1822" y="429"/>
                    <a:pt x="1072" y="1144"/>
                    <a:pt x="619" y="2037"/>
                  </a:cubicBezTo>
                  <a:cubicBezTo>
                    <a:pt x="0" y="3227"/>
                    <a:pt x="60" y="4466"/>
                    <a:pt x="1155" y="5037"/>
                  </a:cubicBezTo>
                  <a:cubicBezTo>
                    <a:pt x="1424" y="5175"/>
                    <a:pt x="1674" y="5234"/>
                    <a:pt x="1907" y="5234"/>
                  </a:cubicBezTo>
                  <a:cubicBezTo>
                    <a:pt x="3224" y="5234"/>
                    <a:pt x="4002" y="3358"/>
                    <a:pt x="4715" y="3358"/>
                  </a:cubicBezTo>
                  <a:cubicBezTo>
                    <a:pt x="4779" y="3358"/>
                    <a:pt x="4842" y="3373"/>
                    <a:pt x="4906" y="3406"/>
                  </a:cubicBezTo>
                  <a:cubicBezTo>
                    <a:pt x="5156" y="3525"/>
                    <a:pt x="5167" y="3811"/>
                    <a:pt x="4989" y="4144"/>
                  </a:cubicBezTo>
                  <a:cubicBezTo>
                    <a:pt x="4763" y="4585"/>
                    <a:pt x="4144" y="5180"/>
                    <a:pt x="3524" y="5573"/>
                  </a:cubicBezTo>
                  <a:lnTo>
                    <a:pt x="4370" y="6668"/>
                  </a:lnTo>
                  <a:cubicBezTo>
                    <a:pt x="5084" y="6228"/>
                    <a:pt x="5679" y="5597"/>
                    <a:pt x="6060" y="4847"/>
                  </a:cubicBezTo>
                  <a:cubicBezTo>
                    <a:pt x="6727" y="3561"/>
                    <a:pt x="6537" y="2382"/>
                    <a:pt x="5537" y="1870"/>
                  </a:cubicBezTo>
                  <a:cubicBezTo>
                    <a:pt x="5276" y="1736"/>
                    <a:pt x="5034" y="1678"/>
                    <a:pt x="4808" y="1678"/>
                  </a:cubicBezTo>
                  <a:cubicBezTo>
                    <a:pt x="3510" y="1678"/>
                    <a:pt x="2746" y="3573"/>
                    <a:pt x="2026" y="3573"/>
                  </a:cubicBezTo>
                  <a:cubicBezTo>
                    <a:pt x="1961" y="3573"/>
                    <a:pt x="1898" y="3558"/>
                    <a:pt x="1834" y="3525"/>
                  </a:cubicBezTo>
                  <a:cubicBezTo>
                    <a:pt x="1548" y="3370"/>
                    <a:pt x="1536" y="3049"/>
                    <a:pt x="1738" y="2632"/>
                  </a:cubicBezTo>
                  <a:cubicBezTo>
                    <a:pt x="2024" y="2072"/>
                    <a:pt x="2798" y="1418"/>
                    <a:pt x="3548" y="1108"/>
                  </a:cubicBezTo>
                  <a:lnTo>
                    <a:pt x="273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10"/>
            <p:cNvSpPr/>
            <p:nvPr/>
          </p:nvSpPr>
          <p:spPr>
            <a:xfrm>
              <a:off x="7298825" y="990000"/>
              <a:ext cx="394400" cy="357800"/>
            </a:xfrm>
            <a:custGeom>
              <a:avLst/>
              <a:gdLst/>
              <a:ahLst/>
              <a:cxnLst/>
              <a:rect l="l" t="t" r="r" b="b"/>
              <a:pathLst>
                <a:path w="15776" h="14312" extrusionOk="0">
                  <a:moveTo>
                    <a:pt x="12240" y="0"/>
                  </a:moveTo>
                  <a:lnTo>
                    <a:pt x="0" y="4477"/>
                  </a:lnTo>
                  <a:lnTo>
                    <a:pt x="3596" y="14312"/>
                  </a:lnTo>
                  <a:lnTo>
                    <a:pt x="6144" y="13383"/>
                  </a:lnTo>
                  <a:lnTo>
                    <a:pt x="3715" y="6739"/>
                  </a:lnTo>
                  <a:lnTo>
                    <a:pt x="6025" y="5906"/>
                  </a:lnTo>
                  <a:lnTo>
                    <a:pt x="8180" y="11728"/>
                  </a:lnTo>
                  <a:lnTo>
                    <a:pt x="10704" y="10799"/>
                  </a:lnTo>
                  <a:lnTo>
                    <a:pt x="8573" y="4965"/>
                  </a:lnTo>
                  <a:lnTo>
                    <a:pt x="10859" y="4132"/>
                  </a:lnTo>
                  <a:lnTo>
                    <a:pt x="13228" y="10597"/>
                  </a:lnTo>
                  <a:lnTo>
                    <a:pt x="15776" y="9668"/>
                  </a:lnTo>
                  <a:lnTo>
                    <a:pt x="1224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10"/>
            <p:cNvSpPr/>
            <p:nvPr/>
          </p:nvSpPr>
          <p:spPr>
            <a:xfrm>
              <a:off x="7011275" y="1457325"/>
              <a:ext cx="258400" cy="201525"/>
            </a:xfrm>
            <a:custGeom>
              <a:avLst/>
              <a:gdLst/>
              <a:ahLst/>
              <a:cxnLst/>
              <a:rect l="l" t="t" r="r" b="b"/>
              <a:pathLst>
                <a:path w="10336" h="8061" extrusionOk="0">
                  <a:moveTo>
                    <a:pt x="7752" y="0"/>
                  </a:moveTo>
                  <a:lnTo>
                    <a:pt x="5882" y="643"/>
                  </a:lnTo>
                  <a:lnTo>
                    <a:pt x="6775" y="3215"/>
                  </a:lnTo>
                  <a:lnTo>
                    <a:pt x="1" y="5572"/>
                  </a:lnTo>
                  <a:lnTo>
                    <a:pt x="787" y="7834"/>
                  </a:lnTo>
                  <a:lnTo>
                    <a:pt x="7561" y="5465"/>
                  </a:lnTo>
                  <a:lnTo>
                    <a:pt x="8466" y="8061"/>
                  </a:lnTo>
                  <a:lnTo>
                    <a:pt x="10335" y="7406"/>
                  </a:lnTo>
                  <a:lnTo>
                    <a:pt x="775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10"/>
            <p:cNvSpPr/>
            <p:nvPr/>
          </p:nvSpPr>
          <p:spPr>
            <a:xfrm>
              <a:off x="6859475" y="2563700"/>
              <a:ext cx="203925" cy="195300"/>
            </a:xfrm>
            <a:custGeom>
              <a:avLst/>
              <a:gdLst/>
              <a:ahLst/>
              <a:cxnLst/>
              <a:rect l="l" t="t" r="r" b="b"/>
              <a:pathLst>
                <a:path w="8157" h="7812" extrusionOk="0">
                  <a:moveTo>
                    <a:pt x="4096" y="1"/>
                  </a:moveTo>
                  <a:lnTo>
                    <a:pt x="2906" y="1024"/>
                  </a:lnTo>
                  <a:lnTo>
                    <a:pt x="4311" y="2656"/>
                  </a:lnTo>
                  <a:lnTo>
                    <a:pt x="1" y="6382"/>
                  </a:lnTo>
                  <a:lnTo>
                    <a:pt x="1239" y="7811"/>
                  </a:lnTo>
                  <a:lnTo>
                    <a:pt x="5549" y="4096"/>
                  </a:lnTo>
                  <a:lnTo>
                    <a:pt x="6966" y="5739"/>
                  </a:lnTo>
                  <a:lnTo>
                    <a:pt x="8156" y="4727"/>
                  </a:lnTo>
                  <a:lnTo>
                    <a:pt x="40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10"/>
            <p:cNvSpPr/>
            <p:nvPr/>
          </p:nvSpPr>
          <p:spPr>
            <a:xfrm>
              <a:off x="3603700" y="3925475"/>
              <a:ext cx="204225" cy="195300"/>
            </a:xfrm>
            <a:custGeom>
              <a:avLst/>
              <a:gdLst/>
              <a:ahLst/>
              <a:cxnLst/>
              <a:rect l="l" t="t" r="r" b="b"/>
              <a:pathLst>
                <a:path w="8169" h="7812" extrusionOk="0">
                  <a:moveTo>
                    <a:pt x="4109" y="1"/>
                  </a:moveTo>
                  <a:lnTo>
                    <a:pt x="2918" y="1013"/>
                  </a:lnTo>
                  <a:lnTo>
                    <a:pt x="4323" y="2656"/>
                  </a:lnTo>
                  <a:lnTo>
                    <a:pt x="1" y="6370"/>
                  </a:lnTo>
                  <a:lnTo>
                    <a:pt x="1239" y="7811"/>
                  </a:lnTo>
                  <a:lnTo>
                    <a:pt x="5561" y="4084"/>
                  </a:lnTo>
                  <a:lnTo>
                    <a:pt x="6978" y="5739"/>
                  </a:lnTo>
                  <a:lnTo>
                    <a:pt x="8169" y="4715"/>
                  </a:lnTo>
                  <a:lnTo>
                    <a:pt x="410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10"/>
            <p:cNvSpPr/>
            <p:nvPr/>
          </p:nvSpPr>
          <p:spPr>
            <a:xfrm rot="-1919558">
              <a:off x="797410" y="2339819"/>
              <a:ext cx="173872" cy="168497"/>
            </a:xfrm>
            <a:custGeom>
              <a:avLst/>
              <a:gdLst/>
              <a:ahLst/>
              <a:cxnLst/>
              <a:rect l="l" t="t" r="r" b="b"/>
              <a:pathLst>
                <a:path w="6955" h="6740" extrusionOk="0">
                  <a:moveTo>
                    <a:pt x="1965" y="1"/>
                  </a:moveTo>
                  <a:lnTo>
                    <a:pt x="1406" y="1299"/>
                  </a:lnTo>
                  <a:lnTo>
                    <a:pt x="3323" y="2120"/>
                  </a:lnTo>
                  <a:lnTo>
                    <a:pt x="2465" y="4132"/>
                  </a:lnTo>
                  <a:lnTo>
                    <a:pt x="548" y="3311"/>
                  </a:lnTo>
                  <a:lnTo>
                    <a:pt x="1" y="4620"/>
                  </a:lnTo>
                  <a:lnTo>
                    <a:pt x="4990" y="6740"/>
                  </a:lnTo>
                  <a:lnTo>
                    <a:pt x="5537" y="5430"/>
                  </a:lnTo>
                  <a:lnTo>
                    <a:pt x="3501" y="4573"/>
                  </a:lnTo>
                  <a:lnTo>
                    <a:pt x="4358" y="2561"/>
                  </a:lnTo>
                  <a:lnTo>
                    <a:pt x="6394" y="3418"/>
                  </a:lnTo>
                  <a:lnTo>
                    <a:pt x="6954" y="2120"/>
                  </a:lnTo>
                  <a:lnTo>
                    <a:pt x="196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10"/>
            <p:cNvSpPr/>
            <p:nvPr/>
          </p:nvSpPr>
          <p:spPr>
            <a:xfrm>
              <a:off x="7333650" y="3913575"/>
              <a:ext cx="280400" cy="298875"/>
            </a:xfrm>
            <a:custGeom>
              <a:avLst/>
              <a:gdLst/>
              <a:ahLst/>
              <a:cxnLst/>
              <a:rect l="l" t="t" r="r" b="b"/>
              <a:pathLst>
                <a:path w="11216" h="11955" extrusionOk="0">
                  <a:moveTo>
                    <a:pt x="10156" y="0"/>
                  </a:moveTo>
                  <a:lnTo>
                    <a:pt x="7287" y="274"/>
                  </a:lnTo>
                  <a:lnTo>
                    <a:pt x="7715" y="4751"/>
                  </a:lnTo>
                  <a:lnTo>
                    <a:pt x="3286" y="5180"/>
                  </a:lnTo>
                  <a:lnTo>
                    <a:pt x="2858" y="703"/>
                  </a:lnTo>
                  <a:lnTo>
                    <a:pt x="0" y="977"/>
                  </a:lnTo>
                  <a:lnTo>
                    <a:pt x="1060" y="11954"/>
                  </a:lnTo>
                  <a:lnTo>
                    <a:pt x="3917" y="11680"/>
                  </a:lnTo>
                  <a:lnTo>
                    <a:pt x="3513" y="7466"/>
                  </a:lnTo>
                  <a:lnTo>
                    <a:pt x="7942" y="7037"/>
                  </a:lnTo>
                  <a:lnTo>
                    <a:pt x="8346" y="11252"/>
                  </a:lnTo>
                  <a:lnTo>
                    <a:pt x="11216" y="10978"/>
                  </a:lnTo>
                  <a:lnTo>
                    <a:pt x="101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10"/>
            <p:cNvSpPr/>
            <p:nvPr/>
          </p:nvSpPr>
          <p:spPr>
            <a:xfrm>
              <a:off x="7239993" y="3525125"/>
              <a:ext cx="115800" cy="120275"/>
            </a:xfrm>
            <a:custGeom>
              <a:avLst/>
              <a:gdLst/>
              <a:ahLst/>
              <a:cxnLst/>
              <a:rect l="l" t="t" r="r" b="b"/>
              <a:pathLst>
                <a:path w="4632" h="4811" extrusionOk="0">
                  <a:moveTo>
                    <a:pt x="4310" y="1"/>
                  </a:moveTo>
                  <a:lnTo>
                    <a:pt x="2917" y="72"/>
                  </a:lnTo>
                  <a:lnTo>
                    <a:pt x="1286" y="2084"/>
                  </a:lnTo>
                  <a:lnTo>
                    <a:pt x="1191" y="144"/>
                  </a:lnTo>
                  <a:lnTo>
                    <a:pt x="0" y="203"/>
                  </a:lnTo>
                  <a:lnTo>
                    <a:pt x="203" y="4811"/>
                  </a:lnTo>
                  <a:lnTo>
                    <a:pt x="1405" y="4751"/>
                  </a:lnTo>
                  <a:lnTo>
                    <a:pt x="1357" y="3632"/>
                  </a:lnTo>
                  <a:lnTo>
                    <a:pt x="1917" y="2942"/>
                  </a:lnTo>
                  <a:lnTo>
                    <a:pt x="3191" y="4668"/>
                  </a:lnTo>
                  <a:lnTo>
                    <a:pt x="4632" y="4608"/>
                  </a:lnTo>
                  <a:lnTo>
                    <a:pt x="2703" y="1989"/>
                  </a:lnTo>
                  <a:lnTo>
                    <a:pt x="431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bg>
      <p:bgPr>
        <a:solidFill>
          <a:srgbClr val="FFFFFF"/>
        </a:solidFill>
        <a:effectLst/>
      </p:bgPr>
    </p:bg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2585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600"/>
              <a:buNone/>
              <a:defRPr sz="9600">
                <a:solidFill>
                  <a:schemeClr val="accen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600"/>
              <a:buNone/>
              <a:defRPr sz="9600">
                <a:solidFill>
                  <a:schemeClr val="accen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600"/>
              <a:buNone/>
              <a:defRPr sz="9600">
                <a:solidFill>
                  <a:schemeClr val="accen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600"/>
              <a:buNone/>
              <a:defRPr sz="9600">
                <a:solidFill>
                  <a:schemeClr val="accen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600"/>
              <a:buNone/>
              <a:defRPr sz="9600">
                <a:solidFill>
                  <a:schemeClr val="accen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600"/>
              <a:buNone/>
              <a:defRPr sz="9600">
                <a:solidFill>
                  <a:schemeClr val="accen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600"/>
              <a:buNone/>
              <a:defRPr sz="9600">
                <a:solidFill>
                  <a:schemeClr val="accen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600"/>
              <a:buNone/>
              <a:defRPr sz="9600">
                <a:solidFill>
                  <a:schemeClr val="accen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600"/>
              <a:buNone/>
              <a:defRPr sz="96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85" name="Google Shape;285;p11"/>
          <p:cNvSpPr txBox="1">
            <a:spLocks noGrp="1"/>
          </p:cNvSpPr>
          <p:nvPr>
            <p:ph type="subTitle" idx="1"/>
          </p:nvPr>
        </p:nvSpPr>
        <p:spPr>
          <a:xfrm>
            <a:off x="1317325" y="3055875"/>
            <a:ext cx="6509400" cy="39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grpSp>
        <p:nvGrpSpPr>
          <p:cNvPr id="286" name="Google Shape;286;p11"/>
          <p:cNvGrpSpPr/>
          <p:nvPr/>
        </p:nvGrpSpPr>
        <p:grpSpPr>
          <a:xfrm>
            <a:off x="183126" y="4622751"/>
            <a:ext cx="8902893" cy="999657"/>
            <a:chOff x="183126" y="4546551"/>
            <a:chExt cx="8902893" cy="999657"/>
          </a:xfrm>
        </p:grpSpPr>
        <p:sp>
          <p:nvSpPr>
            <p:cNvPr id="287" name="Google Shape;287;p11"/>
            <p:cNvSpPr/>
            <p:nvPr/>
          </p:nvSpPr>
          <p:spPr>
            <a:xfrm>
              <a:off x="2860911" y="4560840"/>
              <a:ext cx="429087" cy="414633"/>
            </a:xfrm>
            <a:custGeom>
              <a:avLst/>
              <a:gdLst/>
              <a:ahLst/>
              <a:cxnLst/>
              <a:rect l="l" t="t" r="r" b="b"/>
              <a:pathLst>
                <a:path w="13062" h="12622" extrusionOk="0">
                  <a:moveTo>
                    <a:pt x="9097" y="1"/>
                  </a:moveTo>
                  <a:lnTo>
                    <a:pt x="6739" y="1132"/>
                  </a:lnTo>
                  <a:lnTo>
                    <a:pt x="6870" y="7001"/>
                  </a:lnTo>
                  <a:lnTo>
                    <a:pt x="2358" y="3239"/>
                  </a:lnTo>
                  <a:lnTo>
                    <a:pt x="0" y="4370"/>
                  </a:lnTo>
                  <a:lnTo>
                    <a:pt x="3977" y="12621"/>
                  </a:lnTo>
                  <a:lnTo>
                    <a:pt x="5894" y="11692"/>
                  </a:lnTo>
                  <a:lnTo>
                    <a:pt x="3382" y="6478"/>
                  </a:lnTo>
                  <a:lnTo>
                    <a:pt x="3382" y="6478"/>
                  </a:lnTo>
                  <a:lnTo>
                    <a:pt x="7418" y="9954"/>
                  </a:lnTo>
                  <a:lnTo>
                    <a:pt x="8823" y="9275"/>
                  </a:lnTo>
                  <a:lnTo>
                    <a:pt x="8632" y="3941"/>
                  </a:lnTo>
                  <a:lnTo>
                    <a:pt x="11157" y="9168"/>
                  </a:lnTo>
                  <a:lnTo>
                    <a:pt x="13062" y="8252"/>
                  </a:lnTo>
                  <a:lnTo>
                    <a:pt x="909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11"/>
            <p:cNvSpPr/>
            <p:nvPr/>
          </p:nvSpPr>
          <p:spPr>
            <a:xfrm>
              <a:off x="1719998" y="4667286"/>
              <a:ext cx="416965" cy="412268"/>
            </a:xfrm>
            <a:custGeom>
              <a:avLst/>
              <a:gdLst/>
              <a:ahLst/>
              <a:cxnLst/>
              <a:rect l="l" t="t" r="r" b="b"/>
              <a:pathLst>
                <a:path w="12693" h="12550" extrusionOk="0">
                  <a:moveTo>
                    <a:pt x="6228" y="1"/>
                  </a:moveTo>
                  <a:lnTo>
                    <a:pt x="4228" y="1906"/>
                  </a:lnTo>
                  <a:lnTo>
                    <a:pt x="4382" y="7049"/>
                  </a:lnTo>
                  <a:lnTo>
                    <a:pt x="1739" y="4275"/>
                  </a:lnTo>
                  <a:lnTo>
                    <a:pt x="1" y="5918"/>
                  </a:lnTo>
                  <a:lnTo>
                    <a:pt x="6311" y="12550"/>
                  </a:lnTo>
                  <a:lnTo>
                    <a:pt x="8038" y="10907"/>
                  </a:lnTo>
                  <a:lnTo>
                    <a:pt x="6502" y="9288"/>
                  </a:lnTo>
                  <a:lnTo>
                    <a:pt x="6454" y="7525"/>
                  </a:lnTo>
                  <a:lnTo>
                    <a:pt x="10621" y="8454"/>
                  </a:lnTo>
                  <a:lnTo>
                    <a:pt x="12693" y="6478"/>
                  </a:lnTo>
                  <a:lnTo>
                    <a:pt x="6371" y="5085"/>
                  </a:lnTo>
                  <a:lnTo>
                    <a:pt x="62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11"/>
            <p:cNvSpPr/>
            <p:nvPr/>
          </p:nvSpPr>
          <p:spPr>
            <a:xfrm>
              <a:off x="5306594" y="4623620"/>
              <a:ext cx="339899" cy="342264"/>
            </a:xfrm>
            <a:custGeom>
              <a:avLst/>
              <a:gdLst/>
              <a:ahLst/>
              <a:cxnLst/>
              <a:rect l="l" t="t" r="r" b="b"/>
              <a:pathLst>
                <a:path w="10347" h="10419" extrusionOk="0">
                  <a:moveTo>
                    <a:pt x="5096" y="1"/>
                  </a:moveTo>
                  <a:cubicBezTo>
                    <a:pt x="3834" y="310"/>
                    <a:pt x="2691" y="965"/>
                    <a:pt x="1786" y="1882"/>
                  </a:cubicBezTo>
                  <a:cubicBezTo>
                    <a:pt x="250" y="3465"/>
                    <a:pt x="0" y="5251"/>
                    <a:pt x="1227" y="6454"/>
                  </a:cubicBezTo>
                  <a:cubicBezTo>
                    <a:pt x="1744" y="6963"/>
                    <a:pt x="2281" y="7153"/>
                    <a:pt x="2815" y="7153"/>
                  </a:cubicBezTo>
                  <a:cubicBezTo>
                    <a:pt x="4379" y="7153"/>
                    <a:pt x="5919" y="5530"/>
                    <a:pt x="6878" y="5530"/>
                  </a:cubicBezTo>
                  <a:cubicBezTo>
                    <a:pt x="7055" y="5530"/>
                    <a:pt x="7212" y="5585"/>
                    <a:pt x="7346" y="5716"/>
                  </a:cubicBezTo>
                  <a:cubicBezTo>
                    <a:pt x="7692" y="6049"/>
                    <a:pt x="7573" y="6549"/>
                    <a:pt x="7073" y="7061"/>
                  </a:cubicBezTo>
                  <a:cubicBezTo>
                    <a:pt x="6406" y="7740"/>
                    <a:pt x="5001" y="8347"/>
                    <a:pt x="3763" y="8454"/>
                  </a:cubicBezTo>
                  <a:lnTo>
                    <a:pt x="4441" y="10419"/>
                  </a:lnTo>
                  <a:cubicBezTo>
                    <a:pt x="5846" y="10276"/>
                    <a:pt x="7370" y="9526"/>
                    <a:pt x="8442" y="8442"/>
                  </a:cubicBezTo>
                  <a:cubicBezTo>
                    <a:pt x="9870" y="6990"/>
                    <a:pt x="10347" y="5144"/>
                    <a:pt x="9013" y="3835"/>
                  </a:cubicBezTo>
                  <a:cubicBezTo>
                    <a:pt x="8476" y="3306"/>
                    <a:pt x="7917" y="3110"/>
                    <a:pt x="7362" y="3110"/>
                  </a:cubicBezTo>
                  <a:cubicBezTo>
                    <a:pt x="5785" y="3110"/>
                    <a:pt x="4234" y="4686"/>
                    <a:pt x="3286" y="4686"/>
                  </a:cubicBezTo>
                  <a:cubicBezTo>
                    <a:pt x="3109" y="4686"/>
                    <a:pt x="2953" y="4631"/>
                    <a:pt x="2822" y="4501"/>
                  </a:cubicBezTo>
                  <a:cubicBezTo>
                    <a:pt x="2524" y="4216"/>
                    <a:pt x="2643" y="3799"/>
                    <a:pt x="3036" y="3382"/>
                  </a:cubicBezTo>
                  <a:cubicBezTo>
                    <a:pt x="3572" y="2846"/>
                    <a:pt x="4739" y="2275"/>
                    <a:pt x="5810" y="1977"/>
                  </a:cubicBezTo>
                  <a:lnTo>
                    <a:pt x="509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11"/>
            <p:cNvSpPr/>
            <p:nvPr/>
          </p:nvSpPr>
          <p:spPr>
            <a:xfrm>
              <a:off x="1193169" y="4905687"/>
              <a:ext cx="470149" cy="518242"/>
            </a:xfrm>
            <a:custGeom>
              <a:avLst/>
              <a:gdLst/>
              <a:ahLst/>
              <a:cxnLst/>
              <a:rect l="l" t="t" r="r" b="b"/>
              <a:pathLst>
                <a:path w="14312" h="15776" extrusionOk="0">
                  <a:moveTo>
                    <a:pt x="9668" y="0"/>
                  </a:moveTo>
                  <a:lnTo>
                    <a:pt x="1" y="3536"/>
                  </a:lnTo>
                  <a:lnTo>
                    <a:pt x="4477" y="15776"/>
                  </a:lnTo>
                  <a:lnTo>
                    <a:pt x="14312" y="12180"/>
                  </a:lnTo>
                  <a:lnTo>
                    <a:pt x="13383" y="9632"/>
                  </a:lnTo>
                  <a:lnTo>
                    <a:pt x="6739" y="12061"/>
                  </a:lnTo>
                  <a:lnTo>
                    <a:pt x="5906" y="9751"/>
                  </a:lnTo>
                  <a:lnTo>
                    <a:pt x="11728" y="7608"/>
                  </a:lnTo>
                  <a:lnTo>
                    <a:pt x="10800" y="5072"/>
                  </a:lnTo>
                  <a:lnTo>
                    <a:pt x="4965" y="7203"/>
                  </a:lnTo>
                  <a:lnTo>
                    <a:pt x="4132" y="4917"/>
                  </a:lnTo>
                  <a:lnTo>
                    <a:pt x="10597" y="2560"/>
                  </a:lnTo>
                  <a:lnTo>
                    <a:pt x="966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11"/>
            <p:cNvSpPr/>
            <p:nvPr/>
          </p:nvSpPr>
          <p:spPr>
            <a:xfrm>
              <a:off x="8911947" y="4639844"/>
              <a:ext cx="174072" cy="309808"/>
            </a:xfrm>
            <a:custGeom>
              <a:avLst/>
              <a:gdLst/>
              <a:ahLst/>
              <a:cxnLst/>
              <a:rect l="l" t="t" r="r" b="b"/>
              <a:pathLst>
                <a:path w="5299" h="9431" extrusionOk="0">
                  <a:moveTo>
                    <a:pt x="2250" y="1"/>
                  </a:moveTo>
                  <a:lnTo>
                    <a:pt x="0" y="798"/>
                  </a:lnTo>
                  <a:lnTo>
                    <a:pt x="3048" y="9430"/>
                  </a:lnTo>
                  <a:lnTo>
                    <a:pt x="5298" y="8633"/>
                  </a:lnTo>
                  <a:lnTo>
                    <a:pt x="225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11"/>
            <p:cNvSpPr/>
            <p:nvPr/>
          </p:nvSpPr>
          <p:spPr>
            <a:xfrm>
              <a:off x="5123159" y="5142843"/>
              <a:ext cx="264804" cy="339111"/>
            </a:xfrm>
            <a:custGeom>
              <a:avLst/>
              <a:gdLst/>
              <a:ahLst/>
              <a:cxnLst/>
              <a:rect l="l" t="t" r="r" b="b"/>
              <a:pathLst>
                <a:path w="8061" h="10323" extrusionOk="0">
                  <a:moveTo>
                    <a:pt x="7406" y="0"/>
                  </a:moveTo>
                  <a:lnTo>
                    <a:pt x="0" y="2572"/>
                  </a:lnTo>
                  <a:lnTo>
                    <a:pt x="643" y="4441"/>
                  </a:lnTo>
                  <a:lnTo>
                    <a:pt x="3215" y="3548"/>
                  </a:lnTo>
                  <a:lnTo>
                    <a:pt x="5572" y="10323"/>
                  </a:lnTo>
                  <a:lnTo>
                    <a:pt x="7834" y="9537"/>
                  </a:lnTo>
                  <a:lnTo>
                    <a:pt x="5465" y="2762"/>
                  </a:lnTo>
                  <a:lnTo>
                    <a:pt x="8061" y="1857"/>
                  </a:lnTo>
                  <a:lnTo>
                    <a:pt x="74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11"/>
            <p:cNvSpPr/>
            <p:nvPr/>
          </p:nvSpPr>
          <p:spPr>
            <a:xfrm>
              <a:off x="672970" y="4632103"/>
              <a:ext cx="373964" cy="385659"/>
            </a:xfrm>
            <a:custGeom>
              <a:avLst/>
              <a:gdLst/>
              <a:ahLst/>
              <a:cxnLst/>
              <a:rect l="l" t="t" r="r" b="b"/>
              <a:pathLst>
                <a:path w="11384" h="11740" extrusionOk="0">
                  <a:moveTo>
                    <a:pt x="3573" y="0"/>
                  </a:moveTo>
                  <a:lnTo>
                    <a:pt x="1" y="8430"/>
                  </a:lnTo>
                  <a:lnTo>
                    <a:pt x="2204" y="9358"/>
                  </a:lnTo>
                  <a:lnTo>
                    <a:pt x="3573" y="6120"/>
                  </a:lnTo>
                  <a:lnTo>
                    <a:pt x="6978" y="7573"/>
                  </a:lnTo>
                  <a:lnTo>
                    <a:pt x="5609" y="10799"/>
                  </a:lnTo>
                  <a:lnTo>
                    <a:pt x="7811" y="11740"/>
                  </a:lnTo>
                  <a:lnTo>
                    <a:pt x="11383" y="3310"/>
                  </a:lnTo>
                  <a:lnTo>
                    <a:pt x="9181" y="2381"/>
                  </a:lnTo>
                  <a:lnTo>
                    <a:pt x="7728" y="5810"/>
                  </a:lnTo>
                  <a:lnTo>
                    <a:pt x="4323" y="4370"/>
                  </a:lnTo>
                  <a:lnTo>
                    <a:pt x="5775" y="929"/>
                  </a:lnTo>
                  <a:lnTo>
                    <a:pt x="35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11"/>
            <p:cNvSpPr/>
            <p:nvPr/>
          </p:nvSpPr>
          <p:spPr>
            <a:xfrm>
              <a:off x="7102208" y="4821411"/>
              <a:ext cx="484636" cy="490483"/>
            </a:xfrm>
            <a:custGeom>
              <a:avLst/>
              <a:gdLst/>
              <a:ahLst/>
              <a:cxnLst/>
              <a:rect l="l" t="t" r="r" b="b"/>
              <a:pathLst>
                <a:path w="14753" h="14931" extrusionOk="0">
                  <a:moveTo>
                    <a:pt x="8240" y="0"/>
                  </a:moveTo>
                  <a:lnTo>
                    <a:pt x="5918" y="1703"/>
                  </a:lnTo>
                  <a:lnTo>
                    <a:pt x="8585" y="5322"/>
                  </a:lnTo>
                  <a:lnTo>
                    <a:pt x="4990" y="7965"/>
                  </a:lnTo>
                  <a:lnTo>
                    <a:pt x="2334" y="4334"/>
                  </a:lnTo>
                  <a:lnTo>
                    <a:pt x="1" y="6037"/>
                  </a:lnTo>
                  <a:lnTo>
                    <a:pt x="6525" y="14931"/>
                  </a:lnTo>
                  <a:lnTo>
                    <a:pt x="8847" y="13228"/>
                  </a:lnTo>
                  <a:lnTo>
                    <a:pt x="6347" y="9811"/>
                  </a:lnTo>
                  <a:lnTo>
                    <a:pt x="9931" y="7180"/>
                  </a:lnTo>
                  <a:lnTo>
                    <a:pt x="12443" y="10585"/>
                  </a:lnTo>
                  <a:lnTo>
                    <a:pt x="14753" y="8882"/>
                  </a:lnTo>
                  <a:lnTo>
                    <a:pt x="824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11"/>
            <p:cNvSpPr/>
            <p:nvPr/>
          </p:nvSpPr>
          <p:spPr>
            <a:xfrm>
              <a:off x="4631526" y="4814355"/>
              <a:ext cx="165860" cy="169375"/>
            </a:xfrm>
            <a:custGeom>
              <a:avLst/>
              <a:gdLst/>
              <a:ahLst/>
              <a:cxnLst/>
              <a:rect l="l" t="t" r="r" b="b"/>
              <a:pathLst>
                <a:path w="5049" h="5156" extrusionOk="0">
                  <a:moveTo>
                    <a:pt x="3155" y="0"/>
                  </a:moveTo>
                  <a:lnTo>
                    <a:pt x="2262" y="501"/>
                  </a:lnTo>
                  <a:lnTo>
                    <a:pt x="3036" y="1882"/>
                  </a:lnTo>
                  <a:lnTo>
                    <a:pt x="1667" y="2644"/>
                  </a:lnTo>
                  <a:lnTo>
                    <a:pt x="893" y="1263"/>
                  </a:lnTo>
                  <a:lnTo>
                    <a:pt x="0" y="1751"/>
                  </a:lnTo>
                  <a:lnTo>
                    <a:pt x="1881" y="5156"/>
                  </a:lnTo>
                  <a:lnTo>
                    <a:pt x="2774" y="4668"/>
                  </a:lnTo>
                  <a:lnTo>
                    <a:pt x="2048" y="3358"/>
                  </a:lnTo>
                  <a:lnTo>
                    <a:pt x="3429" y="2596"/>
                  </a:lnTo>
                  <a:lnTo>
                    <a:pt x="4155" y="3906"/>
                  </a:lnTo>
                  <a:lnTo>
                    <a:pt x="5048" y="3406"/>
                  </a:lnTo>
                  <a:lnTo>
                    <a:pt x="31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11"/>
            <p:cNvSpPr/>
            <p:nvPr/>
          </p:nvSpPr>
          <p:spPr>
            <a:xfrm>
              <a:off x="5897565" y="4843296"/>
              <a:ext cx="446694" cy="446694"/>
            </a:xfrm>
            <a:custGeom>
              <a:avLst/>
              <a:gdLst/>
              <a:ahLst/>
              <a:cxnLst/>
              <a:rect l="l" t="t" r="r" b="b"/>
              <a:pathLst>
                <a:path w="13598" h="13598" extrusionOk="0">
                  <a:moveTo>
                    <a:pt x="6358" y="1"/>
                  </a:moveTo>
                  <a:lnTo>
                    <a:pt x="1" y="6585"/>
                  </a:lnTo>
                  <a:lnTo>
                    <a:pt x="1536" y="8061"/>
                  </a:lnTo>
                  <a:lnTo>
                    <a:pt x="5549" y="3894"/>
                  </a:lnTo>
                  <a:lnTo>
                    <a:pt x="3691" y="8895"/>
                  </a:lnTo>
                  <a:lnTo>
                    <a:pt x="4823" y="9978"/>
                  </a:lnTo>
                  <a:lnTo>
                    <a:pt x="9740" y="7942"/>
                  </a:lnTo>
                  <a:lnTo>
                    <a:pt x="5727" y="12121"/>
                  </a:lnTo>
                  <a:lnTo>
                    <a:pt x="7251" y="13597"/>
                  </a:lnTo>
                  <a:lnTo>
                    <a:pt x="13597" y="7001"/>
                  </a:lnTo>
                  <a:lnTo>
                    <a:pt x="11716" y="5192"/>
                  </a:lnTo>
                  <a:lnTo>
                    <a:pt x="6263" y="7347"/>
                  </a:lnTo>
                  <a:lnTo>
                    <a:pt x="8228" y="1822"/>
                  </a:lnTo>
                  <a:lnTo>
                    <a:pt x="635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11"/>
            <p:cNvSpPr/>
            <p:nvPr/>
          </p:nvSpPr>
          <p:spPr>
            <a:xfrm>
              <a:off x="3695958" y="4591752"/>
              <a:ext cx="530002" cy="551486"/>
            </a:xfrm>
            <a:custGeom>
              <a:avLst/>
              <a:gdLst/>
              <a:ahLst/>
              <a:cxnLst/>
              <a:rect l="l" t="t" r="r" b="b"/>
              <a:pathLst>
                <a:path w="16134" h="16788" extrusionOk="0">
                  <a:moveTo>
                    <a:pt x="3929" y="0"/>
                  </a:moveTo>
                  <a:lnTo>
                    <a:pt x="0" y="13002"/>
                  </a:lnTo>
                  <a:lnTo>
                    <a:pt x="3394" y="14038"/>
                  </a:lnTo>
                  <a:lnTo>
                    <a:pt x="4358" y="10859"/>
                  </a:lnTo>
                  <a:lnTo>
                    <a:pt x="6584" y="9513"/>
                  </a:lnTo>
                  <a:lnTo>
                    <a:pt x="8442" y="15562"/>
                  </a:lnTo>
                  <a:lnTo>
                    <a:pt x="12502" y="16788"/>
                  </a:lnTo>
                  <a:lnTo>
                    <a:pt x="9680" y="7620"/>
                  </a:lnTo>
                  <a:lnTo>
                    <a:pt x="16133" y="3691"/>
                  </a:lnTo>
                  <a:lnTo>
                    <a:pt x="12204" y="2500"/>
                  </a:lnTo>
                  <a:lnTo>
                    <a:pt x="5680" y="6477"/>
                  </a:lnTo>
                  <a:lnTo>
                    <a:pt x="7323" y="1024"/>
                  </a:lnTo>
                  <a:lnTo>
                    <a:pt x="392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11"/>
            <p:cNvSpPr/>
            <p:nvPr/>
          </p:nvSpPr>
          <p:spPr>
            <a:xfrm>
              <a:off x="2569137" y="5055277"/>
              <a:ext cx="221015" cy="219077"/>
            </a:xfrm>
            <a:custGeom>
              <a:avLst/>
              <a:gdLst/>
              <a:ahLst/>
              <a:cxnLst/>
              <a:rect l="l" t="t" r="r" b="b"/>
              <a:pathLst>
                <a:path w="6728" h="6669" extrusionOk="0">
                  <a:moveTo>
                    <a:pt x="2739" y="1"/>
                  </a:moveTo>
                  <a:cubicBezTo>
                    <a:pt x="1822" y="417"/>
                    <a:pt x="1072" y="1132"/>
                    <a:pt x="619" y="2025"/>
                  </a:cubicBezTo>
                  <a:cubicBezTo>
                    <a:pt x="0" y="3215"/>
                    <a:pt x="60" y="4466"/>
                    <a:pt x="1155" y="5025"/>
                  </a:cubicBezTo>
                  <a:cubicBezTo>
                    <a:pt x="1424" y="5163"/>
                    <a:pt x="1674" y="5222"/>
                    <a:pt x="1908" y="5222"/>
                  </a:cubicBezTo>
                  <a:cubicBezTo>
                    <a:pt x="3227" y="5222"/>
                    <a:pt x="4011" y="3346"/>
                    <a:pt x="4717" y="3346"/>
                  </a:cubicBezTo>
                  <a:cubicBezTo>
                    <a:pt x="4781" y="3346"/>
                    <a:pt x="4843" y="3361"/>
                    <a:pt x="4906" y="3394"/>
                  </a:cubicBezTo>
                  <a:cubicBezTo>
                    <a:pt x="5156" y="3513"/>
                    <a:pt x="5156" y="3799"/>
                    <a:pt x="4989" y="4132"/>
                  </a:cubicBezTo>
                  <a:cubicBezTo>
                    <a:pt x="4763" y="4573"/>
                    <a:pt x="4144" y="5168"/>
                    <a:pt x="3525" y="5573"/>
                  </a:cubicBezTo>
                  <a:lnTo>
                    <a:pt x="4370" y="6668"/>
                  </a:lnTo>
                  <a:cubicBezTo>
                    <a:pt x="5084" y="6228"/>
                    <a:pt x="5680" y="5597"/>
                    <a:pt x="6073" y="4835"/>
                  </a:cubicBezTo>
                  <a:cubicBezTo>
                    <a:pt x="6727" y="3549"/>
                    <a:pt x="6537" y="2370"/>
                    <a:pt x="5537" y="1858"/>
                  </a:cubicBezTo>
                  <a:cubicBezTo>
                    <a:pt x="5277" y="1724"/>
                    <a:pt x="5036" y="1667"/>
                    <a:pt x="4811" y="1667"/>
                  </a:cubicBezTo>
                  <a:cubicBezTo>
                    <a:pt x="3513" y="1667"/>
                    <a:pt x="2749" y="3563"/>
                    <a:pt x="2030" y="3563"/>
                  </a:cubicBezTo>
                  <a:cubicBezTo>
                    <a:pt x="1964" y="3563"/>
                    <a:pt x="1899" y="3547"/>
                    <a:pt x="1834" y="3513"/>
                  </a:cubicBezTo>
                  <a:cubicBezTo>
                    <a:pt x="1548" y="3370"/>
                    <a:pt x="1536" y="3037"/>
                    <a:pt x="1739" y="2620"/>
                  </a:cubicBezTo>
                  <a:cubicBezTo>
                    <a:pt x="2024" y="2072"/>
                    <a:pt x="2798" y="1406"/>
                    <a:pt x="3548" y="1108"/>
                  </a:cubicBezTo>
                  <a:lnTo>
                    <a:pt x="273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11"/>
            <p:cNvSpPr/>
            <p:nvPr/>
          </p:nvSpPr>
          <p:spPr>
            <a:xfrm>
              <a:off x="8059538" y="4867495"/>
              <a:ext cx="601582" cy="550697"/>
            </a:xfrm>
            <a:custGeom>
              <a:avLst/>
              <a:gdLst/>
              <a:ahLst/>
              <a:cxnLst/>
              <a:rect l="l" t="t" r="r" b="b"/>
              <a:pathLst>
                <a:path w="18313" h="16764" extrusionOk="0">
                  <a:moveTo>
                    <a:pt x="703" y="0"/>
                  </a:moveTo>
                  <a:lnTo>
                    <a:pt x="1" y="15990"/>
                  </a:lnTo>
                  <a:lnTo>
                    <a:pt x="3715" y="16145"/>
                  </a:lnTo>
                  <a:lnTo>
                    <a:pt x="4168" y="6025"/>
                  </a:lnTo>
                  <a:lnTo>
                    <a:pt x="7502" y="14728"/>
                  </a:lnTo>
                  <a:lnTo>
                    <a:pt x="10240" y="14847"/>
                  </a:lnTo>
                  <a:lnTo>
                    <a:pt x="14336" y="6477"/>
                  </a:lnTo>
                  <a:lnTo>
                    <a:pt x="13907" y="16597"/>
                  </a:lnTo>
                  <a:lnTo>
                    <a:pt x="17598" y="16764"/>
                  </a:lnTo>
                  <a:lnTo>
                    <a:pt x="18312" y="774"/>
                  </a:lnTo>
                  <a:lnTo>
                    <a:pt x="13752" y="572"/>
                  </a:lnTo>
                  <a:lnTo>
                    <a:pt x="9097" y="9716"/>
                  </a:lnTo>
                  <a:lnTo>
                    <a:pt x="5263" y="202"/>
                  </a:lnTo>
                  <a:lnTo>
                    <a:pt x="70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11"/>
            <p:cNvSpPr/>
            <p:nvPr/>
          </p:nvSpPr>
          <p:spPr>
            <a:xfrm>
              <a:off x="3999459" y="5290241"/>
              <a:ext cx="316444" cy="255967"/>
            </a:xfrm>
            <a:custGeom>
              <a:avLst/>
              <a:gdLst/>
              <a:ahLst/>
              <a:cxnLst/>
              <a:rect l="l" t="t" r="r" b="b"/>
              <a:pathLst>
                <a:path w="9633" h="7792" extrusionOk="0">
                  <a:moveTo>
                    <a:pt x="6581" y="0"/>
                  </a:moveTo>
                  <a:cubicBezTo>
                    <a:pt x="6458" y="0"/>
                    <a:pt x="6332" y="8"/>
                    <a:pt x="6204" y="25"/>
                  </a:cubicBezTo>
                  <a:cubicBezTo>
                    <a:pt x="3001" y="454"/>
                    <a:pt x="4561" y="5109"/>
                    <a:pt x="3025" y="5312"/>
                  </a:cubicBezTo>
                  <a:cubicBezTo>
                    <a:pt x="2993" y="5316"/>
                    <a:pt x="2962" y="5318"/>
                    <a:pt x="2932" y="5318"/>
                  </a:cubicBezTo>
                  <a:cubicBezTo>
                    <a:pt x="2497" y="5318"/>
                    <a:pt x="2221" y="4921"/>
                    <a:pt x="2132" y="4264"/>
                  </a:cubicBezTo>
                  <a:cubicBezTo>
                    <a:pt x="2001" y="3324"/>
                    <a:pt x="2382" y="1835"/>
                    <a:pt x="3072" y="799"/>
                  </a:cubicBezTo>
                  <a:lnTo>
                    <a:pt x="1096" y="121"/>
                  </a:lnTo>
                  <a:cubicBezTo>
                    <a:pt x="322" y="1442"/>
                    <a:pt x="1" y="2978"/>
                    <a:pt x="203" y="4490"/>
                  </a:cubicBezTo>
                  <a:cubicBezTo>
                    <a:pt x="446" y="6366"/>
                    <a:pt x="1455" y="7792"/>
                    <a:pt x="3080" y="7792"/>
                  </a:cubicBezTo>
                  <a:cubicBezTo>
                    <a:pt x="3209" y="7792"/>
                    <a:pt x="3341" y="7783"/>
                    <a:pt x="3477" y="7765"/>
                  </a:cubicBezTo>
                  <a:cubicBezTo>
                    <a:pt x="6739" y="7336"/>
                    <a:pt x="5251" y="2669"/>
                    <a:pt x="6751" y="2478"/>
                  </a:cubicBezTo>
                  <a:cubicBezTo>
                    <a:pt x="6782" y="2474"/>
                    <a:pt x="6811" y="2472"/>
                    <a:pt x="6840" y="2472"/>
                  </a:cubicBezTo>
                  <a:cubicBezTo>
                    <a:pt x="7194" y="2472"/>
                    <a:pt x="7423" y="2807"/>
                    <a:pt x="7490" y="3335"/>
                  </a:cubicBezTo>
                  <a:cubicBezTo>
                    <a:pt x="7597" y="4086"/>
                    <a:pt x="7323" y="5359"/>
                    <a:pt x="6918" y="6395"/>
                  </a:cubicBezTo>
                  <a:lnTo>
                    <a:pt x="8918" y="7038"/>
                  </a:lnTo>
                  <a:cubicBezTo>
                    <a:pt x="9442" y="5860"/>
                    <a:pt x="9633" y="4562"/>
                    <a:pt x="9466" y="3276"/>
                  </a:cubicBezTo>
                  <a:cubicBezTo>
                    <a:pt x="9191" y="1261"/>
                    <a:pt x="8091" y="0"/>
                    <a:pt x="658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11"/>
            <p:cNvSpPr/>
            <p:nvPr/>
          </p:nvSpPr>
          <p:spPr>
            <a:xfrm>
              <a:off x="183126" y="4788730"/>
              <a:ext cx="165860" cy="169375"/>
            </a:xfrm>
            <a:custGeom>
              <a:avLst/>
              <a:gdLst/>
              <a:ahLst/>
              <a:cxnLst/>
              <a:rect l="l" t="t" r="r" b="b"/>
              <a:pathLst>
                <a:path w="5049" h="5156" extrusionOk="0">
                  <a:moveTo>
                    <a:pt x="3155" y="0"/>
                  </a:moveTo>
                  <a:lnTo>
                    <a:pt x="2262" y="501"/>
                  </a:lnTo>
                  <a:lnTo>
                    <a:pt x="3036" y="1882"/>
                  </a:lnTo>
                  <a:lnTo>
                    <a:pt x="1667" y="2644"/>
                  </a:lnTo>
                  <a:lnTo>
                    <a:pt x="893" y="1263"/>
                  </a:lnTo>
                  <a:lnTo>
                    <a:pt x="0" y="1751"/>
                  </a:lnTo>
                  <a:lnTo>
                    <a:pt x="1881" y="5156"/>
                  </a:lnTo>
                  <a:lnTo>
                    <a:pt x="2774" y="4668"/>
                  </a:lnTo>
                  <a:lnTo>
                    <a:pt x="2048" y="3358"/>
                  </a:lnTo>
                  <a:lnTo>
                    <a:pt x="3429" y="2596"/>
                  </a:lnTo>
                  <a:lnTo>
                    <a:pt x="4155" y="3906"/>
                  </a:lnTo>
                  <a:lnTo>
                    <a:pt x="5048" y="3406"/>
                  </a:lnTo>
                  <a:lnTo>
                    <a:pt x="31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11"/>
            <p:cNvSpPr/>
            <p:nvPr/>
          </p:nvSpPr>
          <p:spPr>
            <a:xfrm rot="1316639">
              <a:off x="6724689" y="4770957"/>
              <a:ext cx="256664" cy="260344"/>
            </a:xfrm>
            <a:custGeom>
              <a:avLst/>
              <a:gdLst/>
              <a:ahLst/>
              <a:cxnLst/>
              <a:rect l="l" t="t" r="r" b="b"/>
              <a:pathLst>
                <a:path w="2785" h="2825" extrusionOk="0">
                  <a:moveTo>
                    <a:pt x="1498" y="582"/>
                  </a:moveTo>
                  <a:lnTo>
                    <a:pt x="1985" y="909"/>
                  </a:lnTo>
                  <a:cubicBezTo>
                    <a:pt x="2181" y="1040"/>
                    <a:pt x="2247" y="1207"/>
                    <a:pt x="2145" y="1359"/>
                  </a:cubicBezTo>
                  <a:cubicBezTo>
                    <a:pt x="2089" y="1440"/>
                    <a:pt x="2008" y="1482"/>
                    <a:pt x="1914" y="1482"/>
                  </a:cubicBezTo>
                  <a:cubicBezTo>
                    <a:pt x="1838" y="1482"/>
                    <a:pt x="1753" y="1454"/>
                    <a:pt x="1665" y="1396"/>
                  </a:cubicBezTo>
                  <a:lnTo>
                    <a:pt x="1658" y="1396"/>
                  </a:lnTo>
                  <a:lnTo>
                    <a:pt x="1178" y="1069"/>
                  </a:lnTo>
                  <a:lnTo>
                    <a:pt x="1498" y="582"/>
                  </a:lnTo>
                  <a:close/>
                  <a:moveTo>
                    <a:pt x="960" y="1396"/>
                  </a:moveTo>
                  <a:lnTo>
                    <a:pt x="1447" y="1716"/>
                  </a:lnTo>
                  <a:cubicBezTo>
                    <a:pt x="1694" y="1876"/>
                    <a:pt x="1767" y="2072"/>
                    <a:pt x="1665" y="2239"/>
                  </a:cubicBezTo>
                  <a:lnTo>
                    <a:pt x="1658" y="2239"/>
                  </a:lnTo>
                  <a:cubicBezTo>
                    <a:pt x="1602" y="2324"/>
                    <a:pt x="1518" y="2368"/>
                    <a:pt x="1417" y="2368"/>
                  </a:cubicBezTo>
                  <a:cubicBezTo>
                    <a:pt x="1320" y="2368"/>
                    <a:pt x="1208" y="2328"/>
                    <a:pt x="1091" y="2246"/>
                  </a:cubicBezTo>
                  <a:lnTo>
                    <a:pt x="604" y="1919"/>
                  </a:lnTo>
                  <a:lnTo>
                    <a:pt x="960" y="1396"/>
                  </a:lnTo>
                  <a:close/>
                  <a:moveTo>
                    <a:pt x="1338" y="0"/>
                  </a:moveTo>
                  <a:lnTo>
                    <a:pt x="0" y="1999"/>
                  </a:lnTo>
                  <a:lnTo>
                    <a:pt x="916" y="2610"/>
                  </a:lnTo>
                  <a:cubicBezTo>
                    <a:pt x="1131" y="2753"/>
                    <a:pt x="1338" y="2824"/>
                    <a:pt x="1521" y="2824"/>
                  </a:cubicBezTo>
                  <a:cubicBezTo>
                    <a:pt x="1728" y="2824"/>
                    <a:pt x="1905" y="2733"/>
                    <a:pt x="2029" y="2552"/>
                  </a:cubicBezTo>
                  <a:cubicBezTo>
                    <a:pt x="2203" y="2304"/>
                    <a:pt x="2167" y="1963"/>
                    <a:pt x="1934" y="1759"/>
                  </a:cubicBezTo>
                  <a:lnTo>
                    <a:pt x="1934" y="1759"/>
                  </a:lnTo>
                  <a:cubicBezTo>
                    <a:pt x="2000" y="1787"/>
                    <a:pt x="2067" y="1800"/>
                    <a:pt x="2134" y="1800"/>
                  </a:cubicBezTo>
                  <a:cubicBezTo>
                    <a:pt x="2311" y="1800"/>
                    <a:pt x="2481" y="1707"/>
                    <a:pt x="2581" y="1548"/>
                  </a:cubicBezTo>
                  <a:cubicBezTo>
                    <a:pt x="2785" y="1243"/>
                    <a:pt x="2654" y="872"/>
                    <a:pt x="2225" y="589"/>
                  </a:cubicBezTo>
                  <a:lnTo>
                    <a:pt x="133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11"/>
            <p:cNvSpPr/>
            <p:nvPr/>
          </p:nvSpPr>
          <p:spPr>
            <a:xfrm rot="2395361">
              <a:off x="7622198" y="4583255"/>
              <a:ext cx="177846" cy="174699"/>
            </a:xfrm>
            <a:custGeom>
              <a:avLst/>
              <a:gdLst/>
              <a:ahLst/>
              <a:cxnLst/>
              <a:rect l="l" t="t" r="r" b="b"/>
              <a:pathLst>
                <a:path w="4792" h="4707" extrusionOk="0">
                  <a:moveTo>
                    <a:pt x="2790" y="1"/>
                  </a:moveTo>
                  <a:cubicBezTo>
                    <a:pt x="2604" y="1"/>
                    <a:pt x="2417" y="19"/>
                    <a:pt x="2233" y="56"/>
                  </a:cubicBezTo>
                  <a:cubicBezTo>
                    <a:pt x="851" y="340"/>
                    <a:pt x="1" y="1547"/>
                    <a:pt x="263" y="2848"/>
                  </a:cubicBezTo>
                  <a:cubicBezTo>
                    <a:pt x="495" y="3967"/>
                    <a:pt x="1457" y="4706"/>
                    <a:pt x="2588" y="4706"/>
                  </a:cubicBezTo>
                  <a:cubicBezTo>
                    <a:pt x="2764" y="4706"/>
                    <a:pt x="2945" y="4688"/>
                    <a:pt x="3127" y="4651"/>
                  </a:cubicBezTo>
                  <a:cubicBezTo>
                    <a:pt x="3767" y="4505"/>
                    <a:pt x="4348" y="4171"/>
                    <a:pt x="4792" y="3691"/>
                  </a:cubicBezTo>
                  <a:lnTo>
                    <a:pt x="4443" y="1997"/>
                  </a:lnTo>
                  <a:lnTo>
                    <a:pt x="3687" y="2150"/>
                  </a:lnTo>
                  <a:lnTo>
                    <a:pt x="3941" y="3379"/>
                  </a:lnTo>
                  <a:cubicBezTo>
                    <a:pt x="3679" y="3611"/>
                    <a:pt x="3367" y="3779"/>
                    <a:pt x="3025" y="3866"/>
                  </a:cubicBezTo>
                  <a:cubicBezTo>
                    <a:pt x="2909" y="3890"/>
                    <a:pt x="2793" y="3902"/>
                    <a:pt x="2679" y="3902"/>
                  </a:cubicBezTo>
                  <a:cubicBezTo>
                    <a:pt x="1943" y="3902"/>
                    <a:pt x="1301" y="3409"/>
                    <a:pt x="1150" y="2666"/>
                  </a:cubicBezTo>
                  <a:cubicBezTo>
                    <a:pt x="968" y="1801"/>
                    <a:pt x="1520" y="1009"/>
                    <a:pt x="2393" y="827"/>
                  </a:cubicBezTo>
                  <a:cubicBezTo>
                    <a:pt x="2517" y="802"/>
                    <a:pt x="2642" y="790"/>
                    <a:pt x="2768" y="790"/>
                  </a:cubicBezTo>
                  <a:cubicBezTo>
                    <a:pt x="3119" y="790"/>
                    <a:pt x="3468" y="887"/>
                    <a:pt x="3774" y="1074"/>
                  </a:cubicBezTo>
                  <a:lnTo>
                    <a:pt x="4137" y="340"/>
                  </a:lnTo>
                  <a:cubicBezTo>
                    <a:pt x="3722" y="116"/>
                    <a:pt x="3257" y="1"/>
                    <a:pt x="27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4" name="Google Shape;304;p11"/>
          <p:cNvGrpSpPr/>
          <p:nvPr/>
        </p:nvGrpSpPr>
        <p:grpSpPr>
          <a:xfrm>
            <a:off x="183137" y="-464205"/>
            <a:ext cx="8807057" cy="1027084"/>
            <a:chOff x="183137" y="-388005"/>
            <a:chExt cx="8807057" cy="1027084"/>
          </a:xfrm>
        </p:grpSpPr>
        <p:sp>
          <p:nvSpPr>
            <p:cNvPr id="305" name="Google Shape;305;p11"/>
            <p:cNvSpPr/>
            <p:nvPr/>
          </p:nvSpPr>
          <p:spPr>
            <a:xfrm>
              <a:off x="1719998" y="-195964"/>
              <a:ext cx="416965" cy="412268"/>
            </a:xfrm>
            <a:custGeom>
              <a:avLst/>
              <a:gdLst/>
              <a:ahLst/>
              <a:cxnLst/>
              <a:rect l="l" t="t" r="r" b="b"/>
              <a:pathLst>
                <a:path w="12693" h="12550" extrusionOk="0">
                  <a:moveTo>
                    <a:pt x="6228" y="1"/>
                  </a:moveTo>
                  <a:lnTo>
                    <a:pt x="4228" y="1906"/>
                  </a:lnTo>
                  <a:lnTo>
                    <a:pt x="4382" y="7049"/>
                  </a:lnTo>
                  <a:lnTo>
                    <a:pt x="1739" y="4275"/>
                  </a:lnTo>
                  <a:lnTo>
                    <a:pt x="1" y="5918"/>
                  </a:lnTo>
                  <a:lnTo>
                    <a:pt x="6311" y="12550"/>
                  </a:lnTo>
                  <a:lnTo>
                    <a:pt x="8038" y="10907"/>
                  </a:lnTo>
                  <a:lnTo>
                    <a:pt x="6502" y="9288"/>
                  </a:lnTo>
                  <a:lnTo>
                    <a:pt x="6454" y="7525"/>
                  </a:lnTo>
                  <a:lnTo>
                    <a:pt x="10621" y="8454"/>
                  </a:lnTo>
                  <a:lnTo>
                    <a:pt x="12693" y="6478"/>
                  </a:lnTo>
                  <a:lnTo>
                    <a:pt x="6371" y="5085"/>
                  </a:lnTo>
                  <a:lnTo>
                    <a:pt x="62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11"/>
            <p:cNvSpPr/>
            <p:nvPr/>
          </p:nvSpPr>
          <p:spPr>
            <a:xfrm>
              <a:off x="5306594" y="-388005"/>
              <a:ext cx="339899" cy="342264"/>
            </a:xfrm>
            <a:custGeom>
              <a:avLst/>
              <a:gdLst/>
              <a:ahLst/>
              <a:cxnLst/>
              <a:rect l="l" t="t" r="r" b="b"/>
              <a:pathLst>
                <a:path w="10347" h="10419" extrusionOk="0">
                  <a:moveTo>
                    <a:pt x="5096" y="1"/>
                  </a:moveTo>
                  <a:cubicBezTo>
                    <a:pt x="3834" y="310"/>
                    <a:pt x="2691" y="965"/>
                    <a:pt x="1786" y="1882"/>
                  </a:cubicBezTo>
                  <a:cubicBezTo>
                    <a:pt x="250" y="3465"/>
                    <a:pt x="0" y="5251"/>
                    <a:pt x="1227" y="6454"/>
                  </a:cubicBezTo>
                  <a:cubicBezTo>
                    <a:pt x="1744" y="6963"/>
                    <a:pt x="2281" y="7153"/>
                    <a:pt x="2815" y="7153"/>
                  </a:cubicBezTo>
                  <a:cubicBezTo>
                    <a:pt x="4379" y="7153"/>
                    <a:pt x="5919" y="5530"/>
                    <a:pt x="6878" y="5530"/>
                  </a:cubicBezTo>
                  <a:cubicBezTo>
                    <a:pt x="7055" y="5530"/>
                    <a:pt x="7212" y="5585"/>
                    <a:pt x="7346" y="5716"/>
                  </a:cubicBezTo>
                  <a:cubicBezTo>
                    <a:pt x="7692" y="6049"/>
                    <a:pt x="7573" y="6549"/>
                    <a:pt x="7073" y="7061"/>
                  </a:cubicBezTo>
                  <a:cubicBezTo>
                    <a:pt x="6406" y="7740"/>
                    <a:pt x="5001" y="8347"/>
                    <a:pt x="3763" y="8454"/>
                  </a:cubicBezTo>
                  <a:lnTo>
                    <a:pt x="4441" y="10419"/>
                  </a:lnTo>
                  <a:cubicBezTo>
                    <a:pt x="5846" y="10276"/>
                    <a:pt x="7370" y="9526"/>
                    <a:pt x="8442" y="8442"/>
                  </a:cubicBezTo>
                  <a:cubicBezTo>
                    <a:pt x="9870" y="6990"/>
                    <a:pt x="10347" y="5144"/>
                    <a:pt x="9013" y="3835"/>
                  </a:cubicBezTo>
                  <a:cubicBezTo>
                    <a:pt x="8476" y="3306"/>
                    <a:pt x="7917" y="3110"/>
                    <a:pt x="7362" y="3110"/>
                  </a:cubicBezTo>
                  <a:cubicBezTo>
                    <a:pt x="5785" y="3110"/>
                    <a:pt x="4234" y="4686"/>
                    <a:pt x="3286" y="4686"/>
                  </a:cubicBezTo>
                  <a:cubicBezTo>
                    <a:pt x="3109" y="4686"/>
                    <a:pt x="2953" y="4631"/>
                    <a:pt x="2822" y="4501"/>
                  </a:cubicBezTo>
                  <a:cubicBezTo>
                    <a:pt x="2524" y="4216"/>
                    <a:pt x="2643" y="3799"/>
                    <a:pt x="3036" y="3382"/>
                  </a:cubicBezTo>
                  <a:cubicBezTo>
                    <a:pt x="3572" y="2846"/>
                    <a:pt x="4739" y="2275"/>
                    <a:pt x="5810" y="1977"/>
                  </a:cubicBezTo>
                  <a:lnTo>
                    <a:pt x="509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11"/>
            <p:cNvSpPr/>
            <p:nvPr/>
          </p:nvSpPr>
          <p:spPr>
            <a:xfrm>
              <a:off x="1214049" y="166075"/>
              <a:ext cx="429110" cy="473004"/>
            </a:xfrm>
            <a:custGeom>
              <a:avLst/>
              <a:gdLst/>
              <a:ahLst/>
              <a:cxnLst/>
              <a:rect l="l" t="t" r="r" b="b"/>
              <a:pathLst>
                <a:path w="14312" h="15776" extrusionOk="0">
                  <a:moveTo>
                    <a:pt x="9668" y="0"/>
                  </a:moveTo>
                  <a:lnTo>
                    <a:pt x="1" y="3536"/>
                  </a:lnTo>
                  <a:lnTo>
                    <a:pt x="4477" y="15776"/>
                  </a:lnTo>
                  <a:lnTo>
                    <a:pt x="14312" y="12180"/>
                  </a:lnTo>
                  <a:lnTo>
                    <a:pt x="13383" y="9632"/>
                  </a:lnTo>
                  <a:lnTo>
                    <a:pt x="6739" y="12061"/>
                  </a:lnTo>
                  <a:lnTo>
                    <a:pt x="5906" y="9751"/>
                  </a:lnTo>
                  <a:lnTo>
                    <a:pt x="11728" y="7608"/>
                  </a:lnTo>
                  <a:lnTo>
                    <a:pt x="10800" y="5072"/>
                  </a:lnTo>
                  <a:lnTo>
                    <a:pt x="4965" y="7203"/>
                  </a:lnTo>
                  <a:lnTo>
                    <a:pt x="4132" y="4917"/>
                  </a:lnTo>
                  <a:lnTo>
                    <a:pt x="10597" y="2560"/>
                  </a:lnTo>
                  <a:lnTo>
                    <a:pt x="966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11"/>
            <p:cNvSpPr/>
            <p:nvPr/>
          </p:nvSpPr>
          <p:spPr>
            <a:xfrm>
              <a:off x="8816122" y="-144743"/>
              <a:ext cx="174072" cy="309808"/>
            </a:xfrm>
            <a:custGeom>
              <a:avLst/>
              <a:gdLst/>
              <a:ahLst/>
              <a:cxnLst/>
              <a:rect l="l" t="t" r="r" b="b"/>
              <a:pathLst>
                <a:path w="5299" h="9431" extrusionOk="0">
                  <a:moveTo>
                    <a:pt x="2250" y="1"/>
                  </a:moveTo>
                  <a:lnTo>
                    <a:pt x="0" y="798"/>
                  </a:lnTo>
                  <a:lnTo>
                    <a:pt x="3048" y="9430"/>
                  </a:lnTo>
                  <a:lnTo>
                    <a:pt x="5298" y="8633"/>
                  </a:lnTo>
                  <a:lnTo>
                    <a:pt x="225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11"/>
            <p:cNvSpPr/>
            <p:nvPr/>
          </p:nvSpPr>
          <p:spPr>
            <a:xfrm>
              <a:off x="5123159" y="127193"/>
              <a:ext cx="264804" cy="339111"/>
            </a:xfrm>
            <a:custGeom>
              <a:avLst/>
              <a:gdLst/>
              <a:ahLst/>
              <a:cxnLst/>
              <a:rect l="l" t="t" r="r" b="b"/>
              <a:pathLst>
                <a:path w="8061" h="10323" extrusionOk="0">
                  <a:moveTo>
                    <a:pt x="7406" y="0"/>
                  </a:moveTo>
                  <a:lnTo>
                    <a:pt x="0" y="2572"/>
                  </a:lnTo>
                  <a:lnTo>
                    <a:pt x="643" y="4441"/>
                  </a:lnTo>
                  <a:lnTo>
                    <a:pt x="3215" y="3548"/>
                  </a:lnTo>
                  <a:lnTo>
                    <a:pt x="5572" y="10323"/>
                  </a:lnTo>
                  <a:lnTo>
                    <a:pt x="7834" y="9537"/>
                  </a:lnTo>
                  <a:lnTo>
                    <a:pt x="5465" y="2762"/>
                  </a:lnTo>
                  <a:lnTo>
                    <a:pt x="8061" y="1857"/>
                  </a:lnTo>
                  <a:lnTo>
                    <a:pt x="74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11"/>
            <p:cNvSpPr/>
            <p:nvPr/>
          </p:nvSpPr>
          <p:spPr>
            <a:xfrm>
              <a:off x="560495" y="-182659"/>
              <a:ext cx="373964" cy="385659"/>
            </a:xfrm>
            <a:custGeom>
              <a:avLst/>
              <a:gdLst/>
              <a:ahLst/>
              <a:cxnLst/>
              <a:rect l="l" t="t" r="r" b="b"/>
              <a:pathLst>
                <a:path w="11384" h="11740" extrusionOk="0">
                  <a:moveTo>
                    <a:pt x="3573" y="0"/>
                  </a:moveTo>
                  <a:lnTo>
                    <a:pt x="1" y="8430"/>
                  </a:lnTo>
                  <a:lnTo>
                    <a:pt x="2204" y="9358"/>
                  </a:lnTo>
                  <a:lnTo>
                    <a:pt x="3573" y="6120"/>
                  </a:lnTo>
                  <a:lnTo>
                    <a:pt x="6978" y="7573"/>
                  </a:lnTo>
                  <a:lnTo>
                    <a:pt x="5609" y="10799"/>
                  </a:lnTo>
                  <a:lnTo>
                    <a:pt x="7811" y="11740"/>
                  </a:lnTo>
                  <a:lnTo>
                    <a:pt x="11383" y="3310"/>
                  </a:lnTo>
                  <a:lnTo>
                    <a:pt x="9181" y="2381"/>
                  </a:lnTo>
                  <a:lnTo>
                    <a:pt x="7728" y="5810"/>
                  </a:lnTo>
                  <a:lnTo>
                    <a:pt x="4323" y="4370"/>
                  </a:lnTo>
                  <a:lnTo>
                    <a:pt x="5775" y="929"/>
                  </a:lnTo>
                  <a:lnTo>
                    <a:pt x="35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11"/>
            <p:cNvSpPr/>
            <p:nvPr/>
          </p:nvSpPr>
          <p:spPr>
            <a:xfrm rot="711177">
              <a:off x="7102213" y="44545"/>
              <a:ext cx="484643" cy="490490"/>
            </a:xfrm>
            <a:custGeom>
              <a:avLst/>
              <a:gdLst/>
              <a:ahLst/>
              <a:cxnLst/>
              <a:rect l="l" t="t" r="r" b="b"/>
              <a:pathLst>
                <a:path w="14753" h="14931" extrusionOk="0">
                  <a:moveTo>
                    <a:pt x="8240" y="0"/>
                  </a:moveTo>
                  <a:lnTo>
                    <a:pt x="5918" y="1703"/>
                  </a:lnTo>
                  <a:lnTo>
                    <a:pt x="8585" y="5322"/>
                  </a:lnTo>
                  <a:lnTo>
                    <a:pt x="4990" y="7965"/>
                  </a:lnTo>
                  <a:lnTo>
                    <a:pt x="2334" y="4334"/>
                  </a:lnTo>
                  <a:lnTo>
                    <a:pt x="1" y="6037"/>
                  </a:lnTo>
                  <a:lnTo>
                    <a:pt x="6525" y="14931"/>
                  </a:lnTo>
                  <a:lnTo>
                    <a:pt x="8847" y="13228"/>
                  </a:lnTo>
                  <a:lnTo>
                    <a:pt x="6347" y="9811"/>
                  </a:lnTo>
                  <a:lnTo>
                    <a:pt x="9931" y="7180"/>
                  </a:lnTo>
                  <a:lnTo>
                    <a:pt x="12443" y="10585"/>
                  </a:lnTo>
                  <a:lnTo>
                    <a:pt x="14753" y="8882"/>
                  </a:lnTo>
                  <a:lnTo>
                    <a:pt x="824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11"/>
            <p:cNvSpPr/>
            <p:nvPr/>
          </p:nvSpPr>
          <p:spPr>
            <a:xfrm>
              <a:off x="4631526" y="-48895"/>
              <a:ext cx="165860" cy="169375"/>
            </a:xfrm>
            <a:custGeom>
              <a:avLst/>
              <a:gdLst/>
              <a:ahLst/>
              <a:cxnLst/>
              <a:rect l="l" t="t" r="r" b="b"/>
              <a:pathLst>
                <a:path w="5049" h="5156" extrusionOk="0">
                  <a:moveTo>
                    <a:pt x="3155" y="0"/>
                  </a:moveTo>
                  <a:lnTo>
                    <a:pt x="2262" y="501"/>
                  </a:lnTo>
                  <a:lnTo>
                    <a:pt x="3036" y="1882"/>
                  </a:lnTo>
                  <a:lnTo>
                    <a:pt x="1667" y="2644"/>
                  </a:lnTo>
                  <a:lnTo>
                    <a:pt x="893" y="1263"/>
                  </a:lnTo>
                  <a:lnTo>
                    <a:pt x="0" y="1751"/>
                  </a:lnTo>
                  <a:lnTo>
                    <a:pt x="1881" y="5156"/>
                  </a:lnTo>
                  <a:lnTo>
                    <a:pt x="2774" y="4668"/>
                  </a:lnTo>
                  <a:lnTo>
                    <a:pt x="2048" y="3358"/>
                  </a:lnTo>
                  <a:lnTo>
                    <a:pt x="3429" y="2596"/>
                  </a:lnTo>
                  <a:lnTo>
                    <a:pt x="4155" y="3906"/>
                  </a:lnTo>
                  <a:lnTo>
                    <a:pt x="5048" y="3406"/>
                  </a:lnTo>
                  <a:lnTo>
                    <a:pt x="31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11"/>
            <p:cNvSpPr/>
            <p:nvPr/>
          </p:nvSpPr>
          <p:spPr>
            <a:xfrm>
              <a:off x="5897565" y="-19954"/>
              <a:ext cx="446694" cy="446694"/>
            </a:xfrm>
            <a:custGeom>
              <a:avLst/>
              <a:gdLst/>
              <a:ahLst/>
              <a:cxnLst/>
              <a:rect l="l" t="t" r="r" b="b"/>
              <a:pathLst>
                <a:path w="13598" h="13598" extrusionOk="0">
                  <a:moveTo>
                    <a:pt x="6358" y="1"/>
                  </a:moveTo>
                  <a:lnTo>
                    <a:pt x="1" y="6585"/>
                  </a:lnTo>
                  <a:lnTo>
                    <a:pt x="1536" y="8061"/>
                  </a:lnTo>
                  <a:lnTo>
                    <a:pt x="5549" y="3894"/>
                  </a:lnTo>
                  <a:lnTo>
                    <a:pt x="3691" y="8895"/>
                  </a:lnTo>
                  <a:lnTo>
                    <a:pt x="4823" y="9978"/>
                  </a:lnTo>
                  <a:lnTo>
                    <a:pt x="9740" y="7942"/>
                  </a:lnTo>
                  <a:lnTo>
                    <a:pt x="5727" y="12121"/>
                  </a:lnTo>
                  <a:lnTo>
                    <a:pt x="7251" y="13597"/>
                  </a:lnTo>
                  <a:lnTo>
                    <a:pt x="13597" y="7001"/>
                  </a:lnTo>
                  <a:lnTo>
                    <a:pt x="11716" y="5192"/>
                  </a:lnTo>
                  <a:lnTo>
                    <a:pt x="6263" y="7347"/>
                  </a:lnTo>
                  <a:lnTo>
                    <a:pt x="8228" y="1822"/>
                  </a:lnTo>
                  <a:lnTo>
                    <a:pt x="635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11"/>
            <p:cNvSpPr/>
            <p:nvPr/>
          </p:nvSpPr>
          <p:spPr>
            <a:xfrm>
              <a:off x="7936496" y="-161661"/>
              <a:ext cx="530002" cy="551486"/>
            </a:xfrm>
            <a:custGeom>
              <a:avLst/>
              <a:gdLst/>
              <a:ahLst/>
              <a:cxnLst/>
              <a:rect l="l" t="t" r="r" b="b"/>
              <a:pathLst>
                <a:path w="16134" h="16788" extrusionOk="0">
                  <a:moveTo>
                    <a:pt x="3929" y="0"/>
                  </a:moveTo>
                  <a:lnTo>
                    <a:pt x="0" y="13002"/>
                  </a:lnTo>
                  <a:lnTo>
                    <a:pt x="3394" y="14038"/>
                  </a:lnTo>
                  <a:lnTo>
                    <a:pt x="4358" y="10859"/>
                  </a:lnTo>
                  <a:lnTo>
                    <a:pt x="6584" y="9513"/>
                  </a:lnTo>
                  <a:lnTo>
                    <a:pt x="8442" y="15562"/>
                  </a:lnTo>
                  <a:lnTo>
                    <a:pt x="12502" y="16788"/>
                  </a:lnTo>
                  <a:lnTo>
                    <a:pt x="9680" y="7620"/>
                  </a:lnTo>
                  <a:lnTo>
                    <a:pt x="16133" y="3691"/>
                  </a:lnTo>
                  <a:lnTo>
                    <a:pt x="12204" y="2500"/>
                  </a:lnTo>
                  <a:lnTo>
                    <a:pt x="5680" y="6477"/>
                  </a:lnTo>
                  <a:lnTo>
                    <a:pt x="7323" y="1024"/>
                  </a:lnTo>
                  <a:lnTo>
                    <a:pt x="392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11"/>
            <p:cNvSpPr/>
            <p:nvPr/>
          </p:nvSpPr>
          <p:spPr>
            <a:xfrm>
              <a:off x="183137" y="419302"/>
              <a:ext cx="221015" cy="219077"/>
            </a:xfrm>
            <a:custGeom>
              <a:avLst/>
              <a:gdLst/>
              <a:ahLst/>
              <a:cxnLst/>
              <a:rect l="l" t="t" r="r" b="b"/>
              <a:pathLst>
                <a:path w="6728" h="6669" extrusionOk="0">
                  <a:moveTo>
                    <a:pt x="2739" y="1"/>
                  </a:moveTo>
                  <a:cubicBezTo>
                    <a:pt x="1822" y="417"/>
                    <a:pt x="1072" y="1132"/>
                    <a:pt x="619" y="2025"/>
                  </a:cubicBezTo>
                  <a:cubicBezTo>
                    <a:pt x="0" y="3215"/>
                    <a:pt x="60" y="4466"/>
                    <a:pt x="1155" y="5025"/>
                  </a:cubicBezTo>
                  <a:cubicBezTo>
                    <a:pt x="1424" y="5163"/>
                    <a:pt x="1674" y="5222"/>
                    <a:pt x="1908" y="5222"/>
                  </a:cubicBezTo>
                  <a:cubicBezTo>
                    <a:pt x="3227" y="5222"/>
                    <a:pt x="4011" y="3346"/>
                    <a:pt x="4717" y="3346"/>
                  </a:cubicBezTo>
                  <a:cubicBezTo>
                    <a:pt x="4781" y="3346"/>
                    <a:pt x="4843" y="3361"/>
                    <a:pt x="4906" y="3394"/>
                  </a:cubicBezTo>
                  <a:cubicBezTo>
                    <a:pt x="5156" y="3513"/>
                    <a:pt x="5156" y="3799"/>
                    <a:pt x="4989" y="4132"/>
                  </a:cubicBezTo>
                  <a:cubicBezTo>
                    <a:pt x="4763" y="4573"/>
                    <a:pt x="4144" y="5168"/>
                    <a:pt x="3525" y="5573"/>
                  </a:cubicBezTo>
                  <a:lnTo>
                    <a:pt x="4370" y="6668"/>
                  </a:lnTo>
                  <a:cubicBezTo>
                    <a:pt x="5084" y="6228"/>
                    <a:pt x="5680" y="5597"/>
                    <a:pt x="6073" y="4835"/>
                  </a:cubicBezTo>
                  <a:cubicBezTo>
                    <a:pt x="6727" y="3549"/>
                    <a:pt x="6537" y="2370"/>
                    <a:pt x="5537" y="1858"/>
                  </a:cubicBezTo>
                  <a:cubicBezTo>
                    <a:pt x="5277" y="1724"/>
                    <a:pt x="5036" y="1667"/>
                    <a:pt x="4811" y="1667"/>
                  </a:cubicBezTo>
                  <a:cubicBezTo>
                    <a:pt x="3513" y="1667"/>
                    <a:pt x="2749" y="3563"/>
                    <a:pt x="2030" y="3563"/>
                  </a:cubicBezTo>
                  <a:cubicBezTo>
                    <a:pt x="1964" y="3563"/>
                    <a:pt x="1899" y="3547"/>
                    <a:pt x="1834" y="3513"/>
                  </a:cubicBezTo>
                  <a:cubicBezTo>
                    <a:pt x="1548" y="3370"/>
                    <a:pt x="1536" y="3037"/>
                    <a:pt x="1739" y="2620"/>
                  </a:cubicBezTo>
                  <a:cubicBezTo>
                    <a:pt x="2024" y="2072"/>
                    <a:pt x="2798" y="1406"/>
                    <a:pt x="3548" y="1108"/>
                  </a:cubicBezTo>
                  <a:lnTo>
                    <a:pt x="273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11"/>
            <p:cNvSpPr/>
            <p:nvPr/>
          </p:nvSpPr>
          <p:spPr>
            <a:xfrm>
              <a:off x="3469576" y="-265191"/>
              <a:ext cx="601582" cy="550697"/>
            </a:xfrm>
            <a:custGeom>
              <a:avLst/>
              <a:gdLst/>
              <a:ahLst/>
              <a:cxnLst/>
              <a:rect l="l" t="t" r="r" b="b"/>
              <a:pathLst>
                <a:path w="18313" h="16764" extrusionOk="0">
                  <a:moveTo>
                    <a:pt x="703" y="0"/>
                  </a:moveTo>
                  <a:lnTo>
                    <a:pt x="1" y="15990"/>
                  </a:lnTo>
                  <a:lnTo>
                    <a:pt x="3715" y="16145"/>
                  </a:lnTo>
                  <a:lnTo>
                    <a:pt x="4168" y="6025"/>
                  </a:lnTo>
                  <a:lnTo>
                    <a:pt x="7502" y="14728"/>
                  </a:lnTo>
                  <a:lnTo>
                    <a:pt x="10240" y="14847"/>
                  </a:lnTo>
                  <a:lnTo>
                    <a:pt x="14336" y="6477"/>
                  </a:lnTo>
                  <a:lnTo>
                    <a:pt x="13907" y="16597"/>
                  </a:lnTo>
                  <a:lnTo>
                    <a:pt x="17598" y="16764"/>
                  </a:lnTo>
                  <a:lnTo>
                    <a:pt x="18312" y="774"/>
                  </a:lnTo>
                  <a:lnTo>
                    <a:pt x="13752" y="572"/>
                  </a:lnTo>
                  <a:lnTo>
                    <a:pt x="9097" y="9716"/>
                  </a:lnTo>
                  <a:lnTo>
                    <a:pt x="5263" y="202"/>
                  </a:lnTo>
                  <a:lnTo>
                    <a:pt x="70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11"/>
            <p:cNvSpPr/>
            <p:nvPr/>
          </p:nvSpPr>
          <p:spPr>
            <a:xfrm rot="-3441655">
              <a:off x="4214446" y="214388"/>
              <a:ext cx="316444" cy="255967"/>
            </a:xfrm>
            <a:custGeom>
              <a:avLst/>
              <a:gdLst/>
              <a:ahLst/>
              <a:cxnLst/>
              <a:rect l="l" t="t" r="r" b="b"/>
              <a:pathLst>
                <a:path w="9633" h="7792" extrusionOk="0">
                  <a:moveTo>
                    <a:pt x="6581" y="0"/>
                  </a:moveTo>
                  <a:cubicBezTo>
                    <a:pt x="6458" y="0"/>
                    <a:pt x="6332" y="8"/>
                    <a:pt x="6204" y="25"/>
                  </a:cubicBezTo>
                  <a:cubicBezTo>
                    <a:pt x="3001" y="454"/>
                    <a:pt x="4561" y="5109"/>
                    <a:pt x="3025" y="5312"/>
                  </a:cubicBezTo>
                  <a:cubicBezTo>
                    <a:pt x="2993" y="5316"/>
                    <a:pt x="2962" y="5318"/>
                    <a:pt x="2932" y="5318"/>
                  </a:cubicBezTo>
                  <a:cubicBezTo>
                    <a:pt x="2497" y="5318"/>
                    <a:pt x="2221" y="4921"/>
                    <a:pt x="2132" y="4264"/>
                  </a:cubicBezTo>
                  <a:cubicBezTo>
                    <a:pt x="2001" y="3324"/>
                    <a:pt x="2382" y="1835"/>
                    <a:pt x="3072" y="799"/>
                  </a:cubicBezTo>
                  <a:lnTo>
                    <a:pt x="1096" y="121"/>
                  </a:lnTo>
                  <a:cubicBezTo>
                    <a:pt x="322" y="1442"/>
                    <a:pt x="1" y="2978"/>
                    <a:pt x="203" y="4490"/>
                  </a:cubicBezTo>
                  <a:cubicBezTo>
                    <a:pt x="446" y="6366"/>
                    <a:pt x="1455" y="7792"/>
                    <a:pt x="3080" y="7792"/>
                  </a:cubicBezTo>
                  <a:cubicBezTo>
                    <a:pt x="3209" y="7792"/>
                    <a:pt x="3341" y="7783"/>
                    <a:pt x="3477" y="7765"/>
                  </a:cubicBezTo>
                  <a:cubicBezTo>
                    <a:pt x="6739" y="7336"/>
                    <a:pt x="5251" y="2669"/>
                    <a:pt x="6751" y="2478"/>
                  </a:cubicBezTo>
                  <a:cubicBezTo>
                    <a:pt x="6782" y="2474"/>
                    <a:pt x="6811" y="2472"/>
                    <a:pt x="6840" y="2472"/>
                  </a:cubicBezTo>
                  <a:cubicBezTo>
                    <a:pt x="7194" y="2472"/>
                    <a:pt x="7423" y="2807"/>
                    <a:pt x="7490" y="3335"/>
                  </a:cubicBezTo>
                  <a:cubicBezTo>
                    <a:pt x="7597" y="4086"/>
                    <a:pt x="7323" y="5359"/>
                    <a:pt x="6918" y="6395"/>
                  </a:cubicBezTo>
                  <a:lnTo>
                    <a:pt x="8918" y="7038"/>
                  </a:lnTo>
                  <a:cubicBezTo>
                    <a:pt x="9442" y="5860"/>
                    <a:pt x="9633" y="4562"/>
                    <a:pt x="9466" y="3276"/>
                  </a:cubicBezTo>
                  <a:cubicBezTo>
                    <a:pt x="9191" y="1261"/>
                    <a:pt x="8091" y="0"/>
                    <a:pt x="658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11"/>
            <p:cNvSpPr/>
            <p:nvPr/>
          </p:nvSpPr>
          <p:spPr>
            <a:xfrm>
              <a:off x="2453053" y="291129"/>
              <a:ext cx="174077" cy="222899"/>
            </a:xfrm>
            <a:custGeom>
              <a:avLst/>
              <a:gdLst/>
              <a:ahLst/>
              <a:cxnLst/>
              <a:rect l="l" t="t" r="r" b="b"/>
              <a:pathLst>
                <a:path w="8061" h="10323" extrusionOk="0">
                  <a:moveTo>
                    <a:pt x="7406" y="0"/>
                  </a:moveTo>
                  <a:lnTo>
                    <a:pt x="0" y="2572"/>
                  </a:lnTo>
                  <a:lnTo>
                    <a:pt x="643" y="4441"/>
                  </a:lnTo>
                  <a:lnTo>
                    <a:pt x="3215" y="3548"/>
                  </a:lnTo>
                  <a:lnTo>
                    <a:pt x="5572" y="10323"/>
                  </a:lnTo>
                  <a:lnTo>
                    <a:pt x="7834" y="9537"/>
                  </a:lnTo>
                  <a:lnTo>
                    <a:pt x="5465" y="2762"/>
                  </a:lnTo>
                  <a:lnTo>
                    <a:pt x="8061" y="1857"/>
                  </a:lnTo>
                  <a:lnTo>
                    <a:pt x="74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11"/>
            <p:cNvSpPr/>
            <p:nvPr/>
          </p:nvSpPr>
          <p:spPr>
            <a:xfrm rot="1316639">
              <a:off x="6736064" y="153919"/>
              <a:ext cx="256664" cy="260344"/>
            </a:xfrm>
            <a:custGeom>
              <a:avLst/>
              <a:gdLst/>
              <a:ahLst/>
              <a:cxnLst/>
              <a:rect l="l" t="t" r="r" b="b"/>
              <a:pathLst>
                <a:path w="2785" h="2825" extrusionOk="0">
                  <a:moveTo>
                    <a:pt x="1498" y="582"/>
                  </a:moveTo>
                  <a:lnTo>
                    <a:pt x="1985" y="909"/>
                  </a:lnTo>
                  <a:cubicBezTo>
                    <a:pt x="2181" y="1040"/>
                    <a:pt x="2247" y="1207"/>
                    <a:pt x="2145" y="1359"/>
                  </a:cubicBezTo>
                  <a:cubicBezTo>
                    <a:pt x="2089" y="1440"/>
                    <a:pt x="2008" y="1482"/>
                    <a:pt x="1914" y="1482"/>
                  </a:cubicBezTo>
                  <a:cubicBezTo>
                    <a:pt x="1838" y="1482"/>
                    <a:pt x="1753" y="1454"/>
                    <a:pt x="1665" y="1396"/>
                  </a:cubicBezTo>
                  <a:lnTo>
                    <a:pt x="1658" y="1396"/>
                  </a:lnTo>
                  <a:lnTo>
                    <a:pt x="1178" y="1069"/>
                  </a:lnTo>
                  <a:lnTo>
                    <a:pt x="1498" y="582"/>
                  </a:lnTo>
                  <a:close/>
                  <a:moveTo>
                    <a:pt x="960" y="1396"/>
                  </a:moveTo>
                  <a:lnTo>
                    <a:pt x="1447" y="1716"/>
                  </a:lnTo>
                  <a:cubicBezTo>
                    <a:pt x="1694" y="1876"/>
                    <a:pt x="1767" y="2072"/>
                    <a:pt x="1665" y="2239"/>
                  </a:cubicBezTo>
                  <a:lnTo>
                    <a:pt x="1658" y="2239"/>
                  </a:lnTo>
                  <a:cubicBezTo>
                    <a:pt x="1602" y="2324"/>
                    <a:pt x="1518" y="2368"/>
                    <a:pt x="1417" y="2368"/>
                  </a:cubicBezTo>
                  <a:cubicBezTo>
                    <a:pt x="1320" y="2368"/>
                    <a:pt x="1208" y="2328"/>
                    <a:pt x="1091" y="2246"/>
                  </a:cubicBezTo>
                  <a:lnTo>
                    <a:pt x="604" y="1919"/>
                  </a:lnTo>
                  <a:lnTo>
                    <a:pt x="960" y="1396"/>
                  </a:lnTo>
                  <a:close/>
                  <a:moveTo>
                    <a:pt x="1338" y="0"/>
                  </a:moveTo>
                  <a:lnTo>
                    <a:pt x="0" y="1999"/>
                  </a:lnTo>
                  <a:lnTo>
                    <a:pt x="916" y="2610"/>
                  </a:lnTo>
                  <a:cubicBezTo>
                    <a:pt x="1131" y="2753"/>
                    <a:pt x="1338" y="2824"/>
                    <a:pt x="1521" y="2824"/>
                  </a:cubicBezTo>
                  <a:cubicBezTo>
                    <a:pt x="1728" y="2824"/>
                    <a:pt x="1905" y="2733"/>
                    <a:pt x="2029" y="2552"/>
                  </a:cubicBezTo>
                  <a:cubicBezTo>
                    <a:pt x="2203" y="2304"/>
                    <a:pt x="2167" y="1963"/>
                    <a:pt x="1934" y="1759"/>
                  </a:cubicBezTo>
                  <a:lnTo>
                    <a:pt x="1934" y="1759"/>
                  </a:lnTo>
                  <a:cubicBezTo>
                    <a:pt x="2000" y="1787"/>
                    <a:pt x="2067" y="1800"/>
                    <a:pt x="2134" y="1800"/>
                  </a:cubicBezTo>
                  <a:cubicBezTo>
                    <a:pt x="2311" y="1800"/>
                    <a:pt x="2481" y="1707"/>
                    <a:pt x="2581" y="1548"/>
                  </a:cubicBezTo>
                  <a:cubicBezTo>
                    <a:pt x="2785" y="1243"/>
                    <a:pt x="2654" y="872"/>
                    <a:pt x="2225" y="589"/>
                  </a:cubicBezTo>
                  <a:lnTo>
                    <a:pt x="133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11"/>
            <p:cNvSpPr/>
            <p:nvPr/>
          </p:nvSpPr>
          <p:spPr>
            <a:xfrm rot="2395361">
              <a:off x="8602936" y="362405"/>
              <a:ext cx="177846" cy="174699"/>
            </a:xfrm>
            <a:custGeom>
              <a:avLst/>
              <a:gdLst/>
              <a:ahLst/>
              <a:cxnLst/>
              <a:rect l="l" t="t" r="r" b="b"/>
              <a:pathLst>
                <a:path w="4792" h="4707" extrusionOk="0">
                  <a:moveTo>
                    <a:pt x="2790" y="1"/>
                  </a:moveTo>
                  <a:cubicBezTo>
                    <a:pt x="2604" y="1"/>
                    <a:pt x="2417" y="19"/>
                    <a:pt x="2233" y="56"/>
                  </a:cubicBezTo>
                  <a:cubicBezTo>
                    <a:pt x="851" y="340"/>
                    <a:pt x="1" y="1547"/>
                    <a:pt x="263" y="2848"/>
                  </a:cubicBezTo>
                  <a:cubicBezTo>
                    <a:pt x="495" y="3967"/>
                    <a:pt x="1457" y="4706"/>
                    <a:pt x="2588" y="4706"/>
                  </a:cubicBezTo>
                  <a:cubicBezTo>
                    <a:pt x="2764" y="4706"/>
                    <a:pt x="2945" y="4688"/>
                    <a:pt x="3127" y="4651"/>
                  </a:cubicBezTo>
                  <a:cubicBezTo>
                    <a:pt x="3767" y="4505"/>
                    <a:pt x="4348" y="4171"/>
                    <a:pt x="4792" y="3691"/>
                  </a:cubicBezTo>
                  <a:lnTo>
                    <a:pt x="4443" y="1997"/>
                  </a:lnTo>
                  <a:lnTo>
                    <a:pt x="3687" y="2150"/>
                  </a:lnTo>
                  <a:lnTo>
                    <a:pt x="3941" y="3379"/>
                  </a:lnTo>
                  <a:cubicBezTo>
                    <a:pt x="3679" y="3611"/>
                    <a:pt x="3367" y="3779"/>
                    <a:pt x="3025" y="3866"/>
                  </a:cubicBezTo>
                  <a:cubicBezTo>
                    <a:pt x="2909" y="3890"/>
                    <a:pt x="2793" y="3902"/>
                    <a:pt x="2679" y="3902"/>
                  </a:cubicBezTo>
                  <a:cubicBezTo>
                    <a:pt x="1943" y="3902"/>
                    <a:pt x="1301" y="3409"/>
                    <a:pt x="1150" y="2666"/>
                  </a:cubicBezTo>
                  <a:cubicBezTo>
                    <a:pt x="968" y="1801"/>
                    <a:pt x="1520" y="1009"/>
                    <a:pt x="2393" y="827"/>
                  </a:cubicBezTo>
                  <a:cubicBezTo>
                    <a:pt x="2517" y="802"/>
                    <a:pt x="2642" y="790"/>
                    <a:pt x="2768" y="790"/>
                  </a:cubicBezTo>
                  <a:cubicBezTo>
                    <a:pt x="3119" y="790"/>
                    <a:pt x="3468" y="887"/>
                    <a:pt x="3774" y="1074"/>
                  </a:cubicBezTo>
                  <a:lnTo>
                    <a:pt x="4137" y="340"/>
                  </a:lnTo>
                  <a:cubicBezTo>
                    <a:pt x="3722" y="116"/>
                    <a:pt x="3257" y="1"/>
                    <a:pt x="27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11"/>
            <p:cNvSpPr/>
            <p:nvPr/>
          </p:nvSpPr>
          <p:spPr>
            <a:xfrm rot="2395361">
              <a:off x="2896236" y="26742"/>
              <a:ext cx="177846" cy="174699"/>
            </a:xfrm>
            <a:custGeom>
              <a:avLst/>
              <a:gdLst/>
              <a:ahLst/>
              <a:cxnLst/>
              <a:rect l="l" t="t" r="r" b="b"/>
              <a:pathLst>
                <a:path w="4792" h="4707" extrusionOk="0">
                  <a:moveTo>
                    <a:pt x="2790" y="1"/>
                  </a:moveTo>
                  <a:cubicBezTo>
                    <a:pt x="2604" y="1"/>
                    <a:pt x="2417" y="19"/>
                    <a:pt x="2233" y="56"/>
                  </a:cubicBezTo>
                  <a:cubicBezTo>
                    <a:pt x="851" y="340"/>
                    <a:pt x="1" y="1547"/>
                    <a:pt x="263" y="2848"/>
                  </a:cubicBezTo>
                  <a:cubicBezTo>
                    <a:pt x="495" y="3967"/>
                    <a:pt x="1457" y="4706"/>
                    <a:pt x="2588" y="4706"/>
                  </a:cubicBezTo>
                  <a:cubicBezTo>
                    <a:pt x="2764" y="4706"/>
                    <a:pt x="2945" y="4688"/>
                    <a:pt x="3127" y="4651"/>
                  </a:cubicBezTo>
                  <a:cubicBezTo>
                    <a:pt x="3767" y="4505"/>
                    <a:pt x="4348" y="4171"/>
                    <a:pt x="4792" y="3691"/>
                  </a:cubicBezTo>
                  <a:lnTo>
                    <a:pt x="4443" y="1997"/>
                  </a:lnTo>
                  <a:lnTo>
                    <a:pt x="3687" y="2150"/>
                  </a:lnTo>
                  <a:lnTo>
                    <a:pt x="3941" y="3379"/>
                  </a:lnTo>
                  <a:cubicBezTo>
                    <a:pt x="3679" y="3611"/>
                    <a:pt x="3367" y="3779"/>
                    <a:pt x="3025" y="3866"/>
                  </a:cubicBezTo>
                  <a:cubicBezTo>
                    <a:pt x="2909" y="3890"/>
                    <a:pt x="2793" y="3902"/>
                    <a:pt x="2679" y="3902"/>
                  </a:cubicBezTo>
                  <a:cubicBezTo>
                    <a:pt x="1943" y="3902"/>
                    <a:pt x="1301" y="3409"/>
                    <a:pt x="1150" y="2666"/>
                  </a:cubicBezTo>
                  <a:cubicBezTo>
                    <a:pt x="968" y="1801"/>
                    <a:pt x="1520" y="1009"/>
                    <a:pt x="2393" y="827"/>
                  </a:cubicBezTo>
                  <a:cubicBezTo>
                    <a:pt x="2517" y="802"/>
                    <a:pt x="2642" y="790"/>
                    <a:pt x="2768" y="790"/>
                  </a:cubicBezTo>
                  <a:cubicBezTo>
                    <a:pt x="3119" y="790"/>
                    <a:pt x="3468" y="887"/>
                    <a:pt x="3774" y="1074"/>
                  </a:cubicBezTo>
                  <a:lnTo>
                    <a:pt x="4137" y="340"/>
                  </a:lnTo>
                  <a:cubicBezTo>
                    <a:pt x="3722" y="116"/>
                    <a:pt x="3257" y="1"/>
                    <a:pt x="27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FFFFF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Vollkorn"/>
              <a:buNone/>
              <a:defRPr sz="3600" b="1">
                <a:solidFill>
                  <a:schemeClr val="lt2"/>
                </a:solidFill>
                <a:latin typeface="Vollkorn"/>
                <a:ea typeface="Vollkorn"/>
                <a:cs typeface="Vollkorn"/>
                <a:sym typeface="Vollkorn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Vollkorn"/>
              <a:buNone/>
              <a:defRPr sz="2800" b="1">
                <a:solidFill>
                  <a:schemeClr val="lt2"/>
                </a:solidFill>
                <a:latin typeface="Vollkorn"/>
                <a:ea typeface="Vollkorn"/>
                <a:cs typeface="Vollkorn"/>
                <a:sym typeface="Vollkorn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Vollkorn"/>
              <a:buNone/>
              <a:defRPr sz="2800" b="1">
                <a:solidFill>
                  <a:schemeClr val="lt2"/>
                </a:solidFill>
                <a:latin typeface="Vollkorn"/>
                <a:ea typeface="Vollkorn"/>
                <a:cs typeface="Vollkorn"/>
                <a:sym typeface="Vollkorn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Vollkorn"/>
              <a:buNone/>
              <a:defRPr sz="2800" b="1">
                <a:solidFill>
                  <a:schemeClr val="lt2"/>
                </a:solidFill>
                <a:latin typeface="Vollkorn"/>
                <a:ea typeface="Vollkorn"/>
                <a:cs typeface="Vollkorn"/>
                <a:sym typeface="Vollkorn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Vollkorn"/>
              <a:buNone/>
              <a:defRPr sz="2800" b="1">
                <a:solidFill>
                  <a:schemeClr val="lt2"/>
                </a:solidFill>
                <a:latin typeface="Vollkorn"/>
                <a:ea typeface="Vollkorn"/>
                <a:cs typeface="Vollkorn"/>
                <a:sym typeface="Vollkorn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Vollkorn"/>
              <a:buNone/>
              <a:defRPr sz="2800" b="1">
                <a:solidFill>
                  <a:schemeClr val="lt2"/>
                </a:solidFill>
                <a:latin typeface="Vollkorn"/>
                <a:ea typeface="Vollkorn"/>
                <a:cs typeface="Vollkorn"/>
                <a:sym typeface="Vollkorn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Vollkorn"/>
              <a:buNone/>
              <a:defRPr sz="2800" b="1">
                <a:solidFill>
                  <a:schemeClr val="lt2"/>
                </a:solidFill>
                <a:latin typeface="Vollkorn"/>
                <a:ea typeface="Vollkorn"/>
                <a:cs typeface="Vollkorn"/>
                <a:sym typeface="Vollkorn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Vollkorn"/>
              <a:buNone/>
              <a:defRPr sz="2800" b="1">
                <a:solidFill>
                  <a:schemeClr val="lt2"/>
                </a:solidFill>
                <a:latin typeface="Vollkorn"/>
                <a:ea typeface="Vollkorn"/>
                <a:cs typeface="Vollkorn"/>
                <a:sym typeface="Vollkorn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Vollkorn"/>
              <a:buNone/>
              <a:defRPr sz="2800" b="1">
                <a:solidFill>
                  <a:schemeClr val="lt2"/>
                </a:solidFill>
                <a:latin typeface="Vollkorn"/>
                <a:ea typeface="Vollkorn"/>
                <a:cs typeface="Vollkorn"/>
                <a:sym typeface="Vollkorn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Nunito"/>
              <a:buChar char="●"/>
              <a:defRPr>
                <a:solidFill>
                  <a:schemeClr val="accent4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Nunito"/>
              <a:buChar char="○"/>
              <a:defRPr>
                <a:solidFill>
                  <a:schemeClr val="accent4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Nunito"/>
              <a:buChar char="■"/>
              <a:defRPr>
                <a:solidFill>
                  <a:schemeClr val="accent4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Nunito"/>
              <a:buChar char="●"/>
              <a:defRPr>
                <a:solidFill>
                  <a:schemeClr val="accent4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Nunito"/>
              <a:buChar char="○"/>
              <a:defRPr>
                <a:solidFill>
                  <a:schemeClr val="accent4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Nunito"/>
              <a:buChar char="■"/>
              <a:defRPr>
                <a:solidFill>
                  <a:schemeClr val="accent4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Nunito"/>
              <a:buChar char="●"/>
              <a:defRPr>
                <a:solidFill>
                  <a:schemeClr val="accent4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Nunito"/>
              <a:buChar char="○"/>
              <a:defRPr>
                <a:solidFill>
                  <a:schemeClr val="accent4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4"/>
              </a:buClr>
              <a:buSzPts val="1400"/>
              <a:buFont typeface="Nunito"/>
              <a:buChar char="■"/>
              <a:defRPr>
                <a:solidFill>
                  <a:schemeClr val="accent4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pic>
        <p:nvPicPr>
          <p:cNvPr id="3" name="صورة 2" descr="صورة تحتوي على الرسومات, الخط, فن الخط, الطباعة&#10;&#10;تم إنشاء الوصف تلقائياً">
            <a:extLst>
              <a:ext uri="{FF2B5EF4-FFF2-40B4-BE49-F238E27FC236}">
                <a16:creationId xmlns:a16="http://schemas.microsoft.com/office/drawing/2014/main" id="{04A29CBD-A0B7-1FBD-8958-135121D3110B}"/>
              </a:ext>
            </a:extLst>
          </p:cNvPr>
          <p:cNvPicPr>
            <a:picLocks noChangeAspect="1"/>
          </p:cNvPicPr>
          <p:nvPr userDrawn="1"/>
        </p:nvPicPr>
        <p:blipFill>
          <a:blip r:embed="rId21"/>
          <a:stretch>
            <a:fillRect/>
          </a:stretch>
        </p:blipFill>
        <p:spPr>
          <a:xfrm>
            <a:off x="388029" y="4516617"/>
            <a:ext cx="558065" cy="574417"/>
          </a:xfrm>
          <a:prstGeom prst="rect">
            <a:avLst/>
          </a:prstGeom>
        </p:spPr>
      </p:pic>
      <p:pic>
        <p:nvPicPr>
          <p:cNvPr id="4" name="صورة 3" descr="صورة تحتوي على الرسومات, الخط, فن الخط, الطباعة&#10;&#10;تم إنشاء الوصف تلقائياً">
            <a:extLst>
              <a:ext uri="{FF2B5EF4-FFF2-40B4-BE49-F238E27FC236}">
                <a16:creationId xmlns:a16="http://schemas.microsoft.com/office/drawing/2014/main" id="{A47C2801-BF88-184D-0463-07C660B1FB46}"/>
              </a:ext>
            </a:extLst>
          </p:cNvPr>
          <p:cNvPicPr>
            <a:picLocks noChangeAspect="1"/>
          </p:cNvPicPr>
          <p:nvPr userDrawn="1"/>
        </p:nvPicPr>
        <p:blipFill>
          <a:blip r:embed="rId21"/>
          <a:stretch>
            <a:fillRect/>
          </a:stretch>
        </p:blipFill>
        <p:spPr>
          <a:xfrm>
            <a:off x="8232460" y="30821"/>
            <a:ext cx="613872" cy="631859"/>
          </a:xfrm>
          <a:prstGeom prst="rect">
            <a:avLst/>
          </a:prstGeom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2" r:id="rId4"/>
    <p:sldLayoutId id="2147483653" r:id="rId5"/>
    <p:sldLayoutId id="2147483654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  <p:sldLayoutId id="2147483662" r:id="rId13"/>
    <p:sldLayoutId id="2147483663" r:id="rId14"/>
    <p:sldLayoutId id="2147483664" r:id="rId15"/>
    <p:sldLayoutId id="2147483665" r:id="rId16"/>
    <p:sldLayoutId id="2147483667" r:id="rId17"/>
    <p:sldLayoutId id="2147483669" r:id="rId18"/>
    <p:sldLayoutId id="2147483670" r:id="rId1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20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13.png"/><Relationship Id="rId11" Type="http://schemas.openxmlformats.org/officeDocument/2006/relationships/image" Target="../media/image17.png"/><Relationship Id="rId5" Type="http://schemas.openxmlformats.org/officeDocument/2006/relationships/image" Target="../media/image7.png"/><Relationship Id="rId10" Type="http://schemas.openxmlformats.org/officeDocument/2006/relationships/image" Target="../media/image16.png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15.gi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gif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23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22.jpeg"/><Relationship Id="rId5" Type="http://schemas.openxmlformats.org/officeDocument/2006/relationships/image" Target="../media/image13.png"/><Relationship Id="rId10" Type="http://schemas.openxmlformats.org/officeDocument/2006/relationships/image" Target="../media/image17.png"/><Relationship Id="rId4" Type="http://schemas.openxmlformats.org/officeDocument/2006/relationships/notesSlide" Target="../notesSlides/notesSlide11.xml"/><Relationship Id="rId9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15.gif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23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12.xml"/><Relationship Id="rId9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15.gif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13.png"/><Relationship Id="rId5" Type="http://schemas.openxmlformats.org/officeDocument/2006/relationships/image" Target="../media/image24.png"/><Relationship Id="rId4" Type="http://schemas.openxmlformats.org/officeDocument/2006/relationships/notesSlide" Target="../notesSlides/notesSlide13.xml"/><Relationship Id="rId9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15.gif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13.png"/><Relationship Id="rId5" Type="http://schemas.openxmlformats.org/officeDocument/2006/relationships/image" Target="../media/image25.png"/><Relationship Id="rId10" Type="http://schemas.openxmlformats.org/officeDocument/2006/relationships/image" Target="../media/image26.jpeg"/><Relationship Id="rId4" Type="http://schemas.openxmlformats.org/officeDocument/2006/relationships/notesSlide" Target="../notesSlides/notesSlide14.xml"/><Relationship Id="rId9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gif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28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27.jpeg"/><Relationship Id="rId5" Type="http://schemas.openxmlformats.org/officeDocument/2006/relationships/image" Target="../media/image13.png"/><Relationship Id="rId10" Type="http://schemas.openxmlformats.org/officeDocument/2006/relationships/image" Target="../media/image17.png"/><Relationship Id="rId4" Type="http://schemas.openxmlformats.org/officeDocument/2006/relationships/notesSlide" Target="../notesSlides/notesSlide15.xml"/><Relationship Id="rId9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gif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28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29.jpeg"/><Relationship Id="rId5" Type="http://schemas.openxmlformats.org/officeDocument/2006/relationships/image" Target="../media/image13.png"/><Relationship Id="rId10" Type="http://schemas.openxmlformats.org/officeDocument/2006/relationships/image" Target="../media/image17.png"/><Relationship Id="rId4" Type="http://schemas.openxmlformats.org/officeDocument/2006/relationships/notesSlide" Target="../notesSlides/notesSlide16.xml"/><Relationship Id="rId9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3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1.wdp"/><Relationship Id="rId5" Type="http://schemas.openxmlformats.org/officeDocument/2006/relationships/image" Target="../media/image10.png"/><Relationship Id="rId10" Type="http://schemas.openxmlformats.org/officeDocument/2006/relationships/image" Target="../media/image13.pn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15.gif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gif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9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18.jpg"/><Relationship Id="rId5" Type="http://schemas.openxmlformats.org/officeDocument/2006/relationships/image" Target="../media/image13.png"/><Relationship Id="rId10" Type="http://schemas.openxmlformats.org/officeDocument/2006/relationships/image" Target="../media/image17.png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" name="Google Shape;546;p27"/>
          <p:cNvSpPr/>
          <p:nvPr/>
        </p:nvSpPr>
        <p:spPr>
          <a:xfrm>
            <a:off x="4310743" y="1404049"/>
            <a:ext cx="4256954" cy="230733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7" name="Google Shape;547;p27"/>
          <p:cNvSpPr txBox="1">
            <a:spLocks noGrp="1"/>
          </p:cNvSpPr>
          <p:nvPr>
            <p:ph type="ctrTitle"/>
          </p:nvPr>
        </p:nvSpPr>
        <p:spPr>
          <a:xfrm>
            <a:off x="4410635" y="1483018"/>
            <a:ext cx="4064854" cy="2120794"/>
          </a:xfrm>
          <a:prstGeom prst="rect">
            <a:avLst/>
          </a:prstGeom>
          <a:ln w="571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br>
              <a:rPr lang="en-US" sz="1800" dirty="0"/>
            </a:br>
            <a:r>
              <a:rPr lang="en-US" sz="4400" dirty="0"/>
              <a:t>Unit 6</a:t>
            </a:r>
            <a:br>
              <a:rPr lang="en-US" sz="4400" dirty="0"/>
            </a:br>
            <a:br>
              <a:rPr lang="en-US" sz="1400" dirty="0"/>
            </a:br>
            <a:br>
              <a:rPr lang="en-US" sz="1400" dirty="0"/>
            </a:br>
            <a:r>
              <a:rPr lang="en-US" sz="3200" dirty="0"/>
              <a:t>The Gender Divide</a:t>
            </a:r>
            <a:br>
              <a:rPr lang="en-US" sz="3200" dirty="0"/>
            </a:br>
            <a:br>
              <a:rPr lang="en-US" sz="2800" dirty="0"/>
            </a:br>
            <a:br>
              <a:rPr lang="en-US" sz="1400" dirty="0"/>
            </a:br>
            <a:r>
              <a:rPr lang="en-US" sz="2800" dirty="0"/>
              <a:t>Reading</a:t>
            </a:r>
            <a:endParaRPr sz="4800" dirty="0"/>
          </a:p>
        </p:txBody>
      </p:sp>
      <p:sp>
        <p:nvSpPr>
          <p:cNvPr id="548" name="Google Shape;548;p27"/>
          <p:cNvSpPr txBox="1">
            <a:spLocks noGrp="1"/>
          </p:cNvSpPr>
          <p:nvPr>
            <p:ph type="subTitle" idx="1"/>
          </p:nvPr>
        </p:nvSpPr>
        <p:spPr>
          <a:xfrm>
            <a:off x="5210405" y="4542088"/>
            <a:ext cx="3180560" cy="3807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rgbClr val="C00000"/>
                </a:solidFill>
              </a:rPr>
              <a:t>Done by</a:t>
            </a:r>
            <a:r>
              <a:rPr lang="en" sz="1600" b="1" dirty="0">
                <a:solidFill>
                  <a:srgbClr val="C00000"/>
                </a:solidFill>
              </a:rPr>
              <a:t>: Entisar Al-Obaidallah</a:t>
            </a:r>
            <a:endParaRPr sz="16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8" name="Google Shape;758;p39"/>
          <p:cNvGrpSpPr/>
          <p:nvPr/>
        </p:nvGrpSpPr>
        <p:grpSpPr>
          <a:xfrm>
            <a:off x="8018700" y="-4"/>
            <a:ext cx="1383153" cy="1613185"/>
            <a:chOff x="8018700" y="-4"/>
            <a:chExt cx="1383153" cy="1613185"/>
          </a:xfrm>
        </p:grpSpPr>
        <p:sp>
          <p:nvSpPr>
            <p:cNvPr id="759" name="Google Shape;759;p39"/>
            <p:cNvSpPr/>
            <p:nvPr/>
          </p:nvSpPr>
          <p:spPr>
            <a:xfrm rot="4500011" flipH="1">
              <a:off x="8955697" y="344252"/>
              <a:ext cx="395132" cy="408843"/>
            </a:xfrm>
            <a:custGeom>
              <a:avLst/>
              <a:gdLst/>
              <a:ahLst/>
              <a:cxnLst/>
              <a:rect l="l" t="t" r="r" b="b"/>
              <a:pathLst>
                <a:path w="5221" h="5402" extrusionOk="0">
                  <a:moveTo>
                    <a:pt x="4246" y="996"/>
                  </a:moveTo>
                  <a:lnTo>
                    <a:pt x="3613" y="2996"/>
                  </a:lnTo>
                  <a:lnTo>
                    <a:pt x="2370" y="1956"/>
                  </a:lnTo>
                  <a:lnTo>
                    <a:pt x="4246" y="996"/>
                  </a:lnTo>
                  <a:close/>
                  <a:moveTo>
                    <a:pt x="4522" y="0"/>
                  </a:moveTo>
                  <a:lnTo>
                    <a:pt x="0" y="2232"/>
                  </a:lnTo>
                  <a:lnTo>
                    <a:pt x="706" y="2821"/>
                  </a:lnTo>
                  <a:lnTo>
                    <a:pt x="1643" y="2334"/>
                  </a:lnTo>
                  <a:lnTo>
                    <a:pt x="3374" y="3788"/>
                  </a:lnTo>
                  <a:lnTo>
                    <a:pt x="3054" y="4798"/>
                  </a:lnTo>
                  <a:lnTo>
                    <a:pt x="3781" y="5402"/>
                  </a:lnTo>
                  <a:lnTo>
                    <a:pt x="5220" y="589"/>
                  </a:lnTo>
                  <a:lnTo>
                    <a:pt x="452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39"/>
            <p:cNvSpPr/>
            <p:nvPr/>
          </p:nvSpPr>
          <p:spPr>
            <a:xfrm rot="-1800031">
              <a:off x="8353807" y="268020"/>
              <a:ext cx="167627" cy="170024"/>
            </a:xfrm>
            <a:custGeom>
              <a:avLst/>
              <a:gdLst/>
              <a:ahLst/>
              <a:cxnLst/>
              <a:rect l="l" t="t" r="r" b="b"/>
              <a:pathLst>
                <a:path w="2785" h="2825" extrusionOk="0">
                  <a:moveTo>
                    <a:pt x="1498" y="582"/>
                  </a:moveTo>
                  <a:lnTo>
                    <a:pt x="1985" y="909"/>
                  </a:lnTo>
                  <a:cubicBezTo>
                    <a:pt x="2181" y="1040"/>
                    <a:pt x="2247" y="1207"/>
                    <a:pt x="2145" y="1359"/>
                  </a:cubicBezTo>
                  <a:cubicBezTo>
                    <a:pt x="2089" y="1440"/>
                    <a:pt x="2008" y="1482"/>
                    <a:pt x="1914" y="1482"/>
                  </a:cubicBezTo>
                  <a:cubicBezTo>
                    <a:pt x="1838" y="1482"/>
                    <a:pt x="1753" y="1454"/>
                    <a:pt x="1665" y="1396"/>
                  </a:cubicBezTo>
                  <a:lnTo>
                    <a:pt x="1658" y="1396"/>
                  </a:lnTo>
                  <a:lnTo>
                    <a:pt x="1178" y="1069"/>
                  </a:lnTo>
                  <a:lnTo>
                    <a:pt x="1498" y="582"/>
                  </a:lnTo>
                  <a:close/>
                  <a:moveTo>
                    <a:pt x="960" y="1396"/>
                  </a:moveTo>
                  <a:lnTo>
                    <a:pt x="1447" y="1716"/>
                  </a:lnTo>
                  <a:cubicBezTo>
                    <a:pt x="1694" y="1876"/>
                    <a:pt x="1767" y="2072"/>
                    <a:pt x="1665" y="2239"/>
                  </a:cubicBezTo>
                  <a:lnTo>
                    <a:pt x="1658" y="2239"/>
                  </a:lnTo>
                  <a:cubicBezTo>
                    <a:pt x="1602" y="2324"/>
                    <a:pt x="1518" y="2368"/>
                    <a:pt x="1417" y="2368"/>
                  </a:cubicBezTo>
                  <a:cubicBezTo>
                    <a:pt x="1320" y="2368"/>
                    <a:pt x="1208" y="2328"/>
                    <a:pt x="1091" y="2246"/>
                  </a:cubicBezTo>
                  <a:lnTo>
                    <a:pt x="604" y="1919"/>
                  </a:lnTo>
                  <a:lnTo>
                    <a:pt x="960" y="1396"/>
                  </a:lnTo>
                  <a:close/>
                  <a:moveTo>
                    <a:pt x="1338" y="0"/>
                  </a:moveTo>
                  <a:lnTo>
                    <a:pt x="0" y="1999"/>
                  </a:lnTo>
                  <a:lnTo>
                    <a:pt x="916" y="2610"/>
                  </a:lnTo>
                  <a:cubicBezTo>
                    <a:pt x="1131" y="2753"/>
                    <a:pt x="1338" y="2824"/>
                    <a:pt x="1521" y="2824"/>
                  </a:cubicBezTo>
                  <a:cubicBezTo>
                    <a:pt x="1728" y="2824"/>
                    <a:pt x="1905" y="2733"/>
                    <a:pt x="2029" y="2552"/>
                  </a:cubicBezTo>
                  <a:cubicBezTo>
                    <a:pt x="2203" y="2304"/>
                    <a:pt x="2167" y="1963"/>
                    <a:pt x="1934" y="1759"/>
                  </a:cubicBezTo>
                  <a:lnTo>
                    <a:pt x="1934" y="1759"/>
                  </a:lnTo>
                  <a:cubicBezTo>
                    <a:pt x="2000" y="1787"/>
                    <a:pt x="2067" y="1800"/>
                    <a:pt x="2134" y="1800"/>
                  </a:cubicBezTo>
                  <a:cubicBezTo>
                    <a:pt x="2311" y="1800"/>
                    <a:pt x="2481" y="1707"/>
                    <a:pt x="2581" y="1548"/>
                  </a:cubicBezTo>
                  <a:cubicBezTo>
                    <a:pt x="2785" y="1243"/>
                    <a:pt x="2654" y="872"/>
                    <a:pt x="2225" y="589"/>
                  </a:cubicBezTo>
                  <a:lnTo>
                    <a:pt x="133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761;p39"/>
            <p:cNvSpPr/>
            <p:nvPr/>
          </p:nvSpPr>
          <p:spPr>
            <a:xfrm rot="-900098">
              <a:off x="8801517" y="1467708"/>
              <a:ext cx="167625" cy="125924"/>
            </a:xfrm>
            <a:custGeom>
              <a:avLst/>
              <a:gdLst/>
              <a:ahLst/>
              <a:cxnLst/>
              <a:rect l="l" t="t" r="r" b="b"/>
              <a:pathLst>
                <a:path w="3476" h="2611" extrusionOk="0">
                  <a:moveTo>
                    <a:pt x="1934" y="1"/>
                  </a:moveTo>
                  <a:lnTo>
                    <a:pt x="1" y="2240"/>
                  </a:lnTo>
                  <a:lnTo>
                    <a:pt x="430" y="2610"/>
                  </a:lnTo>
                  <a:lnTo>
                    <a:pt x="1193" y="1724"/>
                  </a:lnTo>
                  <a:lnTo>
                    <a:pt x="2203" y="2596"/>
                  </a:lnTo>
                  <a:lnTo>
                    <a:pt x="2530" y="2225"/>
                  </a:lnTo>
                  <a:lnTo>
                    <a:pt x="1513" y="1353"/>
                  </a:lnTo>
                  <a:lnTo>
                    <a:pt x="2036" y="749"/>
                  </a:lnTo>
                  <a:lnTo>
                    <a:pt x="3148" y="1709"/>
                  </a:lnTo>
                  <a:lnTo>
                    <a:pt x="3476" y="1338"/>
                  </a:lnTo>
                  <a:lnTo>
                    <a:pt x="193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762;p39"/>
            <p:cNvSpPr/>
            <p:nvPr/>
          </p:nvSpPr>
          <p:spPr>
            <a:xfrm rot="10495716">
              <a:off x="8327959" y="629168"/>
              <a:ext cx="116171" cy="225083"/>
            </a:xfrm>
            <a:custGeom>
              <a:avLst/>
              <a:gdLst/>
              <a:ahLst/>
              <a:cxnLst/>
              <a:rect l="l" t="t" r="r" b="b"/>
              <a:pathLst>
                <a:path w="1535" h="2974" extrusionOk="0">
                  <a:moveTo>
                    <a:pt x="539" y="0"/>
                  </a:moveTo>
                  <a:lnTo>
                    <a:pt x="1" y="197"/>
                  </a:lnTo>
                  <a:lnTo>
                    <a:pt x="1004" y="2974"/>
                  </a:lnTo>
                  <a:lnTo>
                    <a:pt x="1534" y="2777"/>
                  </a:lnTo>
                  <a:lnTo>
                    <a:pt x="53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" name="Google Shape;763;p39"/>
            <p:cNvSpPr/>
            <p:nvPr/>
          </p:nvSpPr>
          <p:spPr>
            <a:xfrm rot="1799890">
              <a:off x="8588226" y="558289"/>
              <a:ext cx="286774" cy="291825"/>
            </a:xfrm>
            <a:custGeom>
              <a:avLst/>
              <a:gdLst/>
              <a:ahLst/>
              <a:cxnLst/>
              <a:rect l="l" t="t" r="r" b="b"/>
              <a:pathLst>
                <a:path w="2560" h="2605" extrusionOk="0">
                  <a:moveTo>
                    <a:pt x="1286" y="405"/>
                  </a:moveTo>
                  <a:cubicBezTo>
                    <a:pt x="1487" y="405"/>
                    <a:pt x="1627" y="503"/>
                    <a:pt x="1687" y="714"/>
                  </a:cubicBezTo>
                  <a:cubicBezTo>
                    <a:pt x="1760" y="998"/>
                    <a:pt x="1621" y="1187"/>
                    <a:pt x="1294" y="1281"/>
                  </a:cubicBezTo>
                  <a:lnTo>
                    <a:pt x="778" y="1427"/>
                  </a:lnTo>
                  <a:lnTo>
                    <a:pt x="545" y="591"/>
                  </a:lnTo>
                  <a:lnTo>
                    <a:pt x="1062" y="438"/>
                  </a:lnTo>
                  <a:cubicBezTo>
                    <a:pt x="1143" y="416"/>
                    <a:pt x="1218" y="405"/>
                    <a:pt x="1286" y="405"/>
                  </a:cubicBezTo>
                  <a:close/>
                  <a:moveTo>
                    <a:pt x="1335" y="1"/>
                  </a:moveTo>
                  <a:cubicBezTo>
                    <a:pt x="1216" y="1"/>
                    <a:pt x="1086" y="20"/>
                    <a:pt x="945" y="60"/>
                  </a:cubicBezTo>
                  <a:lnTo>
                    <a:pt x="0" y="336"/>
                  </a:lnTo>
                  <a:lnTo>
                    <a:pt x="647" y="2604"/>
                  </a:lnTo>
                  <a:lnTo>
                    <a:pt x="1083" y="2481"/>
                  </a:lnTo>
                  <a:lnTo>
                    <a:pt x="887" y="1812"/>
                  </a:lnTo>
                  <a:lnTo>
                    <a:pt x="1403" y="1667"/>
                  </a:lnTo>
                  <a:cubicBezTo>
                    <a:pt x="1432" y="1659"/>
                    <a:pt x="1454" y="1652"/>
                    <a:pt x="1483" y="1638"/>
                  </a:cubicBezTo>
                  <a:lnTo>
                    <a:pt x="2065" y="2197"/>
                  </a:lnTo>
                  <a:lnTo>
                    <a:pt x="2559" y="2059"/>
                  </a:lnTo>
                  <a:lnTo>
                    <a:pt x="1847" y="1449"/>
                  </a:lnTo>
                  <a:cubicBezTo>
                    <a:pt x="2108" y="1238"/>
                    <a:pt x="2196" y="940"/>
                    <a:pt x="2094" y="583"/>
                  </a:cubicBezTo>
                  <a:cubicBezTo>
                    <a:pt x="1983" y="201"/>
                    <a:pt x="1716" y="1"/>
                    <a:pt x="1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39"/>
            <p:cNvSpPr/>
            <p:nvPr/>
          </p:nvSpPr>
          <p:spPr>
            <a:xfrm rot="-355">
              <a:off x="8018700" y="123397"/>
              <a:ext cx="116146" cy="114098"/>
            </a:xfrm>
            <a:custGeom>
              <a:avLst/>
              <a:gdLst/>
              <a:ahLst/>
              <a:cxnLst/>
              <a:rect l="l" t="t" r="r" b="b"/>
              <a:pathLst>
                <a:path w="4792" h="4707" extrusionOk="0">
                  <a:moveTo>
                    <a:pt x="2790" y="1"/>
                  </a:moveTo>
                  <a:cubicBezTo>
                    <a:pt x="2604" y="1"/>
                    <a:pt x="2417" y="19"/>
                    <a:pt x="2233" y="56"/>
                  </a:cubicBezTo>
                  <a:cubicBezTo>
                    <a:pt x="851" y="340"/>
                    <a:pt x="1" y="1547"/>
                    <a:pt x="263" y="2848"/>
                  </a:cubicBezTo>
                  <a:cubicBezTo>
                    <a:pt x="495" y="3967"/>
                    <a:pt x="1457" y="4706"/>
                    <a:pt x="2588" y="4706"/>
                  </a:cubicBezTo>
                  <a:cubicBezTo>
                    <a:pt x="2764" y="4706"/>
                    <a:pt x="2945" y="4688"/>
                    <a:pt x="3127" y="4651"/>
                  </a:cubicBezTo>
                  <a:cubicBezTo>
                    <a:pt x="3767" y="4505"/>
                    <a:pt x="4348" y="4171"/>
                    <a:pt x="4792" y="3691"/>
                  </a:cubicBezTo>
                  <a:lnTo>
                    <a:pt x="4443" y="1997"/>
                  </a:lnTo>
                  <a:lnTo>
                    <a:pt x="3687" y="2150"/>
                  </a:lnTo>
                  <a:lnTo>
                    <a:pt x="3941" y="3379"/>
                  </a:lnTo>
                  <a:cubicBezTo>
                    <a:pt x="3679" y="3611"/>
                    <a:pt x="3367" y="3779"/>
                    <a:pt x="3025" y="3866"/>
                  </a:cubicBezTo>
                  <a:cubicBezTo>
                    <a:pt x="2909" y="3890"/>
                    <a:pt x="2793" y="3902"/>
                    <a:pt x="2679" y="3902"/>
                  </a:cubicBezTo>
                  <a:cubicBezTo>
                    <a:pt x="1943" y="3902"/>
                    <a:pt x="1301" y="3409"/>
                    <a:pt x="1150" y="2666"/>
                  </a:cubicBezTo>
                  <a:cubicBezTo>
                    <a:pt x="968" y="1801"/>
                    <a:pt x="1520" y="1009"/>
                    <a:pt x="2393" y="827"/>
                  </a:cubicBezTo>
                  <a:cubicBezTo>
                    <a:pt x="2517" y="802"/>
                    <a:pt x="2642" y="790"/>
                    <a:pt x="2768" y="790"/>
                  </a:cubicBezTo>
                  <a:cubicBezTo>
                    <a:pt x="3119" y="790"/>
                    <a:pt x="3468" y="887"/>
                    <a:pt x="3774" y="1074"/>
                  </a:cubicBezTo>
                  <a:lnTo>
                    <a:pt x="4137" y="340"/>
                  </a:lnTo>
                  <a:cubicBezTo>
                    <a:pt x="3722" y="116"/>
                    <a:pt x="3257" y="1"/>
                    <a:pt x="27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39"/>
            <p:cNvSpPr/>
            <p:nvPr/>
          </p:nvSpPr>
          <p:spPr>
            <a:xfrm rot="-123">
              <a:off x="8828475" y="985932"/>
              <a:ext cx="194497" cy="197284"/>
            </a:xfrm>
            <a:custGeom>
              <a:avLst/>
              <a:gdLst/>
              <a:ahLst/>
              <a:cxnLst/>
              <a:rect l="l" t="t" r="r" b="b"/>
              <a:pathLst>
                <a:path w="2785" h="2825" extrusionOk="0">
                  <a:moveTo>
                    <a:pt x="1498" y="582"/>
                  </a:moveTo>
                  <a:lnTo>
                    <a:pt x="1985" y="909"/>
                  </a:lnTo>
                  <a:cubicBezTo>
                    <a:pt x="2181" y="1040"/>
                    <a:pt x="2247" y="1207"/>
                    <a:pt x="2145" y="1359"/>
                  </a:cubicBezTo>
                  <a:cubicBezTo>
                    <a:pt x="2089" y="1440"/>
                    <a:pt x="2008" y="1482"/>
                    <a:pt x="1914" y="1482"/>
                  </a:cubicBezTo>
                  <a:cubicBezTo>
                    <a:pt x="1838" y="1482"/>
                    <a:pt x="1753" y="1454"/>
                    <a:pt x="1665" y="1396"/>
                  </a:cubicBezTo>
                  <a:lnTo>
                    <a:pt x="1658" y="1396"/>
                  </a:lnTo>
                  <a:lnTo>
                    <a:pt x="1178" y="1069"/>
                  </a:lnTo>
                  <a:lnTo>
                    <a:pt x="1498" y="582"/>
                  </a:lnTo>
                  <a:close/>
                  <a:moveTo>
                    <a:pt x="960" y="1396"/>
                  </a:moveTo>
                  <a:lnTo>
                    <a:pt x="1447" y="1716"/>
                  </a:lnTo>
                  <a:cubicBezTo>
                    <a:pt x="1694" y="1876"/>
                    <a:pt x="1767" y="2072"/>
                    <a:pt x="1665" y="2239"/>
                  </a:cubicBezTo>
                  <a:lnTo>
                    <a:pt x="1658" y="2239"/>
                  </a:lnTo>
                  <a:cubicBezTo>
                    <a:pt x="1602" y="2324"/>
                    <a:pt x="1518" y="2368"/>
                    <a:pt x="1417" y="2368"/>
                  </a:cubicBezTo>
                  <a:cubicBezTo>
                    <a:pt x="1320" y="2368"/>
                    <a:pt x="1208" y="2328"/>
                    <a:pt x="1091" y="2246"/>
                  </a:cubicBezTo>
                  <a:lnTo>
                    <a:pt x="604" y="1919"/>
                  </a:lnTo>
                  <a:lnTo>
                    <a:pt x="960" y="1396"/>
                  </a:lnTo>
                  <a:close/>
                  <a:moveTo>
                    <a:pt x="1338" y="0"/>
                  </a:moveTo>
                  <a:lnTo>
                    <a:pt x="0" y="1999"/>
                  </a:lnTo>
                  <a:lnTo>
                    <a:pt x="916" y="2610"/>
                  </a:lnTo>
                  <a:cubicBezTo>
                    <a:pt x="1131" y="2753"/>
                    <a:pt x="1338" y="2824"/>
                    <a:pt x="1521" y="2824"/>
                  </a:cubicBezTo>
                  <a:cubicBezTo>
                    <a:pt x="1728" y="2824"/>
                    <a:pt x="1905" y="2733"/>
                    <a:pt x="2029" y="2552"/>
                  </a:cubicBezTo>
                  <a:cubicBezTo>
                    <a:pt x="2203" y="2304"/>
                    <a:pt x="2167" y="1963"/>
                    <a:pt x="1934" y="1759"/>
                  </a:cubicBezTo>
                  <a:lnTo>
                    <a:pt x="1934" y="1759"/>
                  </a:lnTo>
                  <a:cubicBezTo>
                    <a:pt x="2000" y="1787"/>
                    <a:pt x="2067" y="1800"/>
                    <a:pt x="2134" y="1800"/>
                  </a:cubicBezTo>
                  <a:cubicBezTo>
                    <a:pt x="2311" y="1800"/>
                    <a:pt x="2481" y="1707"/>
                    <a:pt x="2581" y="1548"/>
                  </a:cubicBezTo>
                  <a:cubicBezTo>
                    <a:pt x="2785" y="1243"/>
                    <a:pt x="2654" y="872"/>
                    <a:pt x="2225" y="589"/>
                  </a:cubicBezTo>
                  <a:lnTo>
                    <a:pt x="133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39"/>
            <p:cNvSpPr/>
            <p:nvPr/>
          </p:nvSpPr>
          <p:spPr>
            <a:xfrm rot="-442927">
              <a:off x="8703285" y="20144"/>
              <a:ext cx="334302" cy="320602"/>
            </a:xfrm>
            <a:custGeom>
              <a:avLst/>
              <a:gdLst/>
              <a:ahLst/>
              <a:cxnLst/>
              <a:rect l="l" t="t" r="r" b="b"/>
              <a:pathLst>
                <a:path w="3753" h="3599" extrusionOk="0">
                  <a:moveTo>
                    <a:pt x="3076" y="0"/>
                  </a:moveTo>
                  <a:lnTo>
                    <a:pt x="2444" y="153"/>
                  </a:lnTo>
                  <a:lnTo>
                    <a:pt x="1978" y="2203"/>
                  </a:lnTo>
                  <a:lnTo>
                    <a:pt x="641" y="575"/>
                  </a:lnTo>
                  <a:lnTo>
                    <a:pt x="1" y="727"/>
                  </a:lnTo>
                  <a:lnTo>
                    <a:pt x="677" y="3599"/>
                  </a:lnTo>
                  <a:lnTo>
                    <a:pt x="1186" y="3475"/>
                  </a:lnTo>
                  <a:lnTo>
                    <a:pt x="706" y="1425"/>
                  </a:lnTo>
                  <a:lnTo>
                    <a:pt x="1971" y="2981"/>
                  </a:lnTo>
                  <a:lnTo>
                    <a:pt x="2327" y="2901"/>
                  </a:lnTo>
                  <a:lnTo>
                    <a:pt x="2763" y="946"/>
                  </a:lnTo>
                  <a:lnTo>
                    <a:pt x="3250" y="2996"/>
                  </a:lnTo>
                  <a:lnTo>
                    <a:pt x="3752" y="2879"/>
                  </a:lnTo>
                  <a:lnTo>
                    <a:pt x="307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" name="صورة 1">
            <a:extLst>
              <a:ext uri="{FF2B5EF4-FFF2-40B4-BE49-F238E27FC236}">
                <a16:creationId xmlns:a16="http://schemas.microsoft.com/office/drawing/2014/main" id="{1B785C4B-A1FE-47BD-BCCB-C4374AE7B2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791487">
            <a:off x="-458041" y="4215573"/>
            <a:ext cx="1792379" cy="1487553"/>
          </a:xfrm>
          <a:prstGeom prst="rect">
            <a:avLst/>
          </a:prstGeom>
        </p:spPr>
      </p:pic>
      <p:sp>
        <p:nvSpPr>
          <p:cNvPr id="55" name="Google Shape;434;p42">
            <a:extLst>
              <a:ext uri="{FF2B5EF4-FFF2-40B4-BE49-F238E27FC236}">
                <a16:creationId xmlns:a16="http://schemas.microsoft.com/office/drawing/2014/main" id="{C7D3CB9C-2620-4710-A0F6-3554FD80BC41}"/>
              </a:ext>
            </a:extLst>
          </p:cNvPr>
          <p:cNvSpPr txBox="1"/>
          <p:nvPr/>
        </p:nvSpPr>
        <p:spPr>
          <a:xfrm>
            <a:off x="1349871" y="259890"/>
            <a:ext cx="799161" cy="92333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dirty="0">
                <a:solidFill>
                  <a:srgbClr val="C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Paragraph</a:t>
            </a:r>
            <a:endParaRPr sz="1600" dirty="0">
              <a:solidFill>
                <a:srgbClr val="C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dirty="0">
                <a:solidFill>
                  <a:srgbClr val="C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3</a:t>
            </a:r>
            <a:endParaRPr dirty="0"/>
          </a:p>
        </p:txBody>
      </p:sp>
      <p:pic>
        <p:nvPicPr>
          <p:cNvPr id="56" name="MG Bk 5 F-SA__18_2-18">
            <a:hlinkClick r:id="" action="ppaction://media"/>
            <a:extLst>
              <a:ext uri="{FF2B5EF4-FFF2-40B4-BE49-F238E27FC236}">
                <a16:creationId xmlns:a16="http://schemas.microsoft.com/office/drawing/2014/main" id="{D42208D5-3D08-4BFC-A711-AB11788FFA4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7699" end="207794.06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282437" y="370354"/>
            <a:ext cx="643650" cy="576633"/>
          </a:xfrm>
          <a:prstGeom prst="rect">
            <a:avLst/>
          </a:prstGeo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57" name="فقاعة الكلام: مستطيلة مستديرة الزوايا 56">
            <a:extLst>
              <a:ext uri="{FF2B5EF4-FFF2-40B4-BE49-F238E27FC236}">
                <a16:creationId xmlns:a16="http://schemas.microsoft.com/office/drawing/2014/main" id="{CEAC11F3-5B84-42B7-9FB4-A74F38DEC7FE}"/>
              </a:ext>
            </a:extLst>
          </p:cNvPr>
          <p:cNvSpPr/>
          <p:nvPr/>
        </p:nvSpPr>
        <p:spPr>
          <a:xfrm>
            <a:off x="2989401" y="3462564"/>
            <a:ext cx="3198533" cy="583987"/>
          </a:xfrm>
          <a:prstGeom prst="wedgeRoundRectCallout">
            <a:avLst>
              <a:gd name="adj1" fmla="val -61432"/>
              <a:gd name="adj2" fmla="val 14352"/>
              <a:gd name="adj3" fmla="val 16667"/>
            </a:avLst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en-US" b="1" dirty="0">
                <a:solidFill>
                  <a:srgbClr val="C00000"/>
                </a:solidFill>
              </a:rPr>
              <a:t>How are men most likely to bond with others?</a:t>
            </a:r>
            <a:endParaRPr lang="ar-SA" b="1" dirty="0">
              <a:solidFill>
                <a:srgbClr val="C00000"/>
              </a:solidFill>
            </a:endParaRPr>
          </a:p>
        </p:txBody>
      </p:sp>
      <p:sp>
        <p:nvSpPr>
          <p:cNvPr id="58" name="فقاعة الكلام: مستطيلة مستديرة الزوايا 57">
            <a:extLst>
              <a:ext uri="{FF2B5EF4-FFF2-40B4-BE49-F238E27FC236}">
                <a16:creationId xmlns:a16="http://schemas.microsoft.com/office/drawing/2014/main" id="{7ADC0034-9445-4C33-8D5C-9C349540022D}"/>
              </a:ext>
            </a:extLst>
          </p:cNvPr>
          <p:cNvSpPr/>
          <p:nvPr/>
        </p:nvSpPr>
        <p:spPr>
          <a:xfrm>
            <a:off x="4253799" y="4164778"/>
            <a:ext cx="2907139" cy="583987"/>
          </a:xfrm>
          <a:prstGeom prst="wedgeRoundRectCallout">
            <a:avLst>
              <a:gd name="adj1" fmla="val 64926"/>
              <a:gd name="adj2" fmla="val -23705"/>
              <a:gd name="adj3" fmla="val 16667"/>
            </a:avLst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</a:rPr>
              <a:t>Men often bond through shared activities. </a:t>
            </a:r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F1400494-84DD-49AF-9ECF-5F3413EBC43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88947" y="353032"/>
            <a:ext cx="1992651" cy="960595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60247BE1-0F7B-445B-FE96-11C463D76609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0177" t="33511" r="13098" b="39587"/>
          <a:stretch/>
        </p:blipFill>
        <p:spPr>
          <a:xfrm>
            <a:off x="994627" y="1365124"/>
            <a:ext cx="6903892" cy="184175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C0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11">
            <a:extLst>
              <a:ext uri="{FF2B5EF4-FFF2-40B4-BE49-F238E27FC236}">
                <a16:creationId xmlns:a16="http://schemas.microsoft.com/office/drawing/2014/main" id="{D283092A-D42A-7027-99CF-97D5474D106E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30790" t="24256" r="9196" b="37526"/>
          <a:stretch/>
        </p:blipFill>
        <p:spPr>
          <a:xfrm>
            <a:off x="833479" y="480551"/>
            <a:ext cx="821635" cy="523220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29C2E1E0-4094-5236-8DCC-A312ECB1C8C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flipH="1">
            <a:off x="1442760" y="3550041"/>
            <a:ext cx="1171946" cy="1712272"/>
          </a:xfrm>
          <a:prstGeom prst="rect">
            <a:avLst/>
          </a:prstGeom>
        </p:spPr>
      </p:pic>
      <p:pic>
        <p:nvPicPr>
          <p:cNvPr id="8" name="Picture 4" descr="Openclipart - Clipping Culture">
            <a:extLst>
              <a:ext uri="{FF2B5EF4-FFF2-40B4-BE49-F238E27FC236}">
                <a16:creationId xmlns:a16="http://schemas.microsoft.com/office/drawing/2014/main" id="{7F57966B-94B0-86CA-AD6B-3B1C94B806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2211" y="3789056"/>
            <a:ext cx="1296755" cy="1354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6"/>
                </p:tgtEl>
              </p:cMediaNode>
            </p:audio>
          </p:childTnLst>
        </p:cTn>
      </p:par>
    </p:tnLst>
    <p:bldLst>
      <p:bldP spid="57" grpId="0" animBg="1"/>
      <p:bldP spid="5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527;p49">
            <a:extLst>
              <a:ext uri="{FF2B5EF4-FFF2-40B4-BE49-F238E27FC236}">
                <a16:creationId xmlns:a16="http://schemas.microsoft.com/office/drawing/2014/main" id="{72A291F8-0EF5-45A5-B7AE-DD2CC2F1CC0B}"/>
              </a:ext>
            </a:extLst>
          </p:cNvPr>
          <p:cNvSpPr txBox="1"/>
          <p:nvPr/>
        </p:nvSpPr>
        <p:spPr>
          <a:xfrm>
            <a:off x="1046644" y="295227"/>
            <a:ext cx="799161" cy="92333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dirty="0">
                <a:solidFill>
                  <a:srgbClr val="C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Paragraph</a:t>
            </a:r>
            <a:endParaRPr sz="1600" dirty="0">
              <a:solidFill>
                <a:srgbClr val="C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dirty="0">
                <a:solidFill>
                  <a:srgbClr val="C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4</a:t>
            </a:r>
            <a:endParaRPr dirty="0"/>
          </a:p>
        </p:txBody>
      </p:sp>
      <p:sp>
        <p:nvSpPr>
          <p:cNvPr id="37" name="فقاعة الكلام: مستطيلة مستديرة الزوايا 36">
            <a:extLst>
              <a:ext uri="{FF2B5EF4-FFF2-40B4-BE49-F238E27FC236}">
                <a16:creationId xmlns:a16="http://schemas.microsoft.com/office/drawing/2014/main" id="{80BE3936-7B50-4FD8-9F16-CB5CE31AC4DB}"/>
              </a:ext>
            </a:extLst>
          </p:cNvPr>
          <p:cNvSpPr/>
          <p:nvPr/>
        </p:nvSpPr>
        <p:spPr>
          <a:xfrm>
            <a:off x="1708765" y="2632002"/>
            <a:ext cx="4085132" cy="583987"/>
          </a:xfrm>
          <a:prstGeom prst="wedgeRoundRectCallout">
            <a:avLst>
              <a:gd name="adj1" fmla="val -61432"/>
              <a:gd name="adj2" fmla="val 14352"/>
              <a:gd name="adj3" fmla="val 16667"/>
            </a:avLst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rgbClr val="C00000"/>
                </a:solidFill>
              </a:rPr>
              <a:t>How does the content of men and women’s talk tend to differ ?</a:t>
            </a:r>
            <a:endParaRPr lang="ar-SA" sz="1600" b="1" dirty="0">
              <a:solidFill>
                <a:srgbClr val="C00000"/>
              </a:solidFill>
            </a:endParaRPr>
          </a:p>
        </p:txBody>
      </p:sp>
      <p:sp>
        <p:nvSpPr>
          <p:cNvPr id="38" name="فقاعة الكلام: مستطيلة مستديرة الزوايا 37">
            <a:extLst>
              <a:ext uri="{FF2B5EF4-FFF2-40B4-BE49-F238E27FC236}">
                <a16:creationId xmlns:a16="http://schemas.microsoft.com/office/drawing/2014/main" id="{EBDB722C-84CB-4602-A096-6463C2B32A3E}"/>
              </a:ext>
            </a:extLst>
          </p:cNvPr>
          <p:cNvSpPr/>
          <p:nvPr/>
        </p:nvSpPr>
        <p:spPr>
          <a:xfrm>
            <a:off x="1626500" y="3396362"/>
            <a:ext cx="5428464" cy="868423"/>
          </a:xfrm>
          <a:prstGeom prst="wedgeRoundRectCallout">
            <a:avLst>
              <a:gd name="adj1" fmla="val 63058"/>
              <a:gd name="adj2" fmla="val -23705"/>
              <a:gd name="adj3" fmla="val 16667"/>
            </a:avLst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800" b="1" u="sng" dirty="0">
                <a:solidFill>
                  <a:schemeClr val="bg1"/>
                </a:solidFill>
              </a:rPr>
              <a:t>Men</a:t>
            </a:r>
            <a:r>
              <a:rPr lang="en-US" sz="1600" b="1" dirty="0">
                <a:solidFill>
                  <a:schemeClr val="bg1"/>
                </a:solidFill>
              </a:rPr>
              <a:t> often talk about sports, the economy, and facts. </a:t>
            </a:r>
          </a:p>
          <a:p>
            <a:pPr algn="ctr"/>
            <a:r>
              <a:rPr lang="en-US" sz="1800" b="1" u="sng" dirty="0">
                <a:solidFill>
                  <a:schemeClr val="bg1"/>
                </a:solidFill>
              </a:rPr>
              <a:t>Women</a:t>
            </a:r>
            <a:r>
              <a:rPr lang="en-US" sz="1600" b="1" dirty="0">
                <a:solidFill>
                  <a:schemeClr val="bg1"/>
                </a:solidFill>
              </a:rPr>
              <a:t> often talk about feelings, relationships, and people. </a:t>
            </a:r>
          </a:p>
        </p:txBody>
      </p:sp>
      <p:pic>
        <p:nvPicPr>
          <p:cNvPr id="39" name="MG Bk 5 F-SA__18_2-18">
            <a:hlinkClick r:id="" action="ppaction://media"/>
            <a:extLst>
              <a:ext uri="{FF2B5EF4-FFF2-40B4-BE49-F238E27FC236}">
                <a16:creationId xmlns:a16="http://schemas.microsoft.com/office/drawing/2014/main" id="{F2949D0C-4FCB-4F90-A0ED-50EDDA29C17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30415" end="189518.062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65289" y="504268"/>
            <a:ext cx="551336" cy="558615"/>
          </a:xfrm>
          <a:prstGeom prst="rect">
            <a:avLst/>
          </a:prstGeom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2050" name="Picture 2" descr="Download Stereotyping Mp4 &amp; 3gp | FzMovies">
            <a:extLst>
              <a:ext uri="{FF2B5EF4-FFF2-40B4-BE49-F238E27FC236}">
                <a16:creationId xmlns:a16="http://schemas.microsoft.com/office/drawing/2014/main" id="{A5EEADA1-085F-4EA7-8E78-5F06E9364AE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4" t="25371" r="2083" b="14221"/>
          <a:stretch/>
        </p:blipFill>
        <p:spPr bwMode="auto">
          <a:xfrm>
            <a:off x="5499100" y="349610"/>
            <a:ext cx="2381250" cy="923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712C23EE-F81E-6272-6320-DE2A8F67836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9734" t="47670" r="14589" b="40059"/>
          <a:stretch/>
        </p:blipFill>
        <p:spPr>
          <a:xfrm>
            <a:off x="386291" y="1328630"/>
            <a:ext cx="8199359" cy="10165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C0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11">
            <a:extLst>
              <a:ext uri="{FF2B5EF4-FFF2-40B4-BE49-F238E27FC236}">
                <a16:creationId xmlns:a16="http://schemas.microsoft.com/office/drawing/2014/main" id="{01031103-D67F-0245-8CAD-B980F6CAC296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0790" t="24256" r="9196" b="37526"/>
          <a:stretch/>
        </p:blipFill>
        <p:spPr>
          <a:xfrm>
            <a:off x="485522" y="529103"/>
            <a:ext cx="821635" cy="523220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88E1A980-935E-588C-2D43-00E59C7F7A0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131850" y="2433341"/>
            <a:ext cx="1171946" cy="1712272"/>
          </a:xfrm>
          <a:prstGeom prst="rect">
            <a:avLst/>
          </a:prstGeom>
        </p:spPr>
      </p:pic>
      <p:pic>
        <p:nvPicPr>
          <p:cNvPr id="6" name="Picture 4" descr="Openclipart - Clipping Culture">
            <a:extLst>
              <a:ext uri="{FF2B5EF4-FFF2-40B4-BE49-F238E27FC236}">
                <a16:creationId xmlns:a16="http://schemas.microsoft.com/office/drawing/2014/main" id="{120E2282-C4F0-A86A-E804-95116E79F5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1684" y="2907024"/>
            <a:ext cx="1352384" cy="1354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</p:childTnLst>
        </p:cTn>
      </p:par>
    </p:tnLst>
    <p:bldLst>
      <p:bldP spid="37" grpId="0" animBg="1"/>
      <p:bldP spid="3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561;p51">
            <a:extLst>
              <a:ext uri="{FF2B5EF4-FFF2-40B4-BE49-F238E27FC236}">
                <a16:creationId xmlns:a16="http://schemas.microsoft.com/office/drawing/2014/main" id="{272EE8E4-E286-4F47-B036-735B6DD7320E}"/>
              </a:ext>
            </a:extLst>
          </p:cNvPr>
          <p:cNvSpPr txBox="1"/>
          <p:nvPr/>
        </p:nvSpPr>
        <p:spPr>
          <a:xfrm>
            <a:off x="1233211" y="113288"/>
            <a:ext cx="799161" cy="92333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dirty="0">
                <a:solidFill>
                  <a:srgbClr val="C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Paragraph</a:t>
            </a:r>
            <a:endParaRPr sz="1600" dirty="0">
              <a:solidFill>
                <a:srgbClr val="C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dirty="0">
                <a:solidFill>
                  <a:srgbClr val="C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5</a:t>
            </a:r>
            <a:endParaRPr dirty="0"/>
          </a:p>
        </p:txBody>
      </p:sp>
      <p:pic>
        <p:nvPicPr>
          <p:cNvPr id="18" name="MG Bk 5 F-SA__18_2-18">
            <a:hlinkClick r:id="" action="ppaction://media"/>
            <a:extLst>
              <a:ext uri="{FF2B5EF4-FFF2-40B4-BE49-F238E27FC236}">
                <a16:creationId xmlns:a16="http://schemas.microsoft.com/office/drawing/2014/main" id="{DEAA34E9-7500-4235-B9D9-F0C912C1F17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9599" end="143832.062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119833" y="210563"/>
            <a:ext cx="713500" cy="673100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19" name="فقاعة الكلام: مستطيلة مستديرة الزوايا 18">
            <a:extLst>
              <a:ext uri="{FF2B5EF4-FFF2-40B4-BE49-F238E27FC236}">
                <a16:creationId xmlns:a16="http://schemas.microsoft.com/office/drawing/2014/main" id="{55532C11-8D42-458F-9364-12A69D72CB8F}"/>
              </a:ext>
            </a:extLst>
          </p:cNvPr>
          <p:cNvSpPr/>
          <p:nvPr/>
        </p:nvSpPr>
        <p:spPr>
          <a:xfrm>
            <a:off x="1569654" y="3224843"/>
            <a:ext cx="3746813" cy="583987"/>
          </a:xfrm>
          <a:prstGeom prst="wedgeRoundRectCallout">
            <a:avLst>
              <a:gd name="adj1" fmla="val -62621"/>
              <a:gd name="adj2" fmla="val 25004"/>
              <a:gd name="adj3" fmla="val 16667"/>
            </a:avLst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</a:rPr>
              <a:t>How do men and women approach problems differently?</a:t>
            </a:r>
          </a:p>
        </p:txBody>
      </p:sp>
      <p:sp>
        <p:nvSpPr>
          <p:cNvPr id="20" name="فقاعة الكلام: مستطيلة مستديرة الزوايا 19">
            <a:extLst>
              <a:ext uri="{FF2B5EF4-FFF2-40B4-BE49-F238E27FC236}">
                <a16:creationId xmlns:a16="http://schemas.microsoft.com/office/drawing/2014/main" id="{53942839-BD46-45FA-BF01-59A9A7DD6E1D}"/>
              </a:ext>
            </a:extLst>
          </p:cNvPr>
          <p:cNvSpPr/>
          <p:nvPr/>
        </p:nvSpPr>
        <p:spPr>
          <a:xfrm>
            <a:off x="2992118" y="4066415"/>
            <a:ext cx="3797301" cy="695243"/>
          </a:xfrm>
          <a:prstGeom prst="wedgeRoundRectCallout">
            <a:avLst>
              <a:gd name="adj1" fmla="val 68813"/>
              <a:gd name="adj2" fmla="val -24614"/>
              <a:gd name="adj3" fmla="val 16667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rgbClr val="C00000"/>
                </a:solidFill>
              </a:rPr>
              <a:t>Women talk to explore problems, but men talk to solve problems. </a:t>
            </a: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B43B7A32-F8AB-37C0-BF82-E9996EF4C47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9736" t="57109" r="13184" b="18033"/>
          <a:stretch/>
        </p:blipFill>
        <p:spPr>
          <a:xfrm>
            <a:off x="666200" y="1127511"/>
            <a:ext cx="7641669" cy="18719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11">
            <a:extLst>
              <a:ext uri="{FF2B5EF4-FFF2-40B4-BE49-F238E27FC236}">
                <a16:creationId xmlns:a16="http://schemas.microsoft.com/office/drawing/2014/main" id="{6EBD4078-D3E6-88F0-88C0-7617B110076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0790" t="24256" r="9196" b="37526"/>
          <a:stretch/>
        </p:blipFill>
        <p:spPr>
          <a:xfrm>
            <a:off x="614994" y="367263"/>
            <a:ext cx="821635" cy="523220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EE8D2254-98A5-2DE9-5302-F2587335780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0" y="3007875"/>
            <a:ext cx="1171946" cy="1712272"/>
          </a:xfrm>
          <a:prstGeom prst="rect">
            <a:avLst/>
          </a:prstGeom>
        </p:spPr>
      </p:pic>
      <p:pic>
        <p:nvPicPr>
          <p:cNvPr id="6" name="Picture 4" descr="Openclipart - Clipping Culture">
            <a:extLst>
              <a:ext uri="{FF2B5EF4-FFF2-40B4-BE49-F238E27FC236}">
                <a16:creationId xmlns:a16="http://schemas.microsoft.com/office/drawing/2014/main" id="{AECC2C48-AF86-F67B-1D6D-CAC6CEE718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3659" y="3789056"/>
            <a:ext cx="1352384" cy="1354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19" grpId="0" animBg="1"/>
      <p:bldP spid="2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صورة 13">
            <a:extLst>
              <a:ext uri="{FF2B5EF4-FFF2-40B4-BE49-F238E27FC236}">
                <a16:creationId xmlns:a16="http://schemas.microsoft.com/office/drawing/2014/main" id="{8D518C4C-95D3-45C5-B08E-8D78E45F58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15158" y="1132998"/>
            <a:ext cx="6822347" cy="17281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2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1" name="فقاعة الكلام: مستطيلة مستديرة الزوايا 20">
            <a:extLst>
              <a:ext uri="{FF2B5EF4-FFF2-40B4-BE49-F238E27FC236}">
                <a16:creationId xmlns:a16="http://schemas.microsoft.com/office/drawing/2014/main" id="{DDB97FD7-8285-4965-AC91-B99A81D899D1}"/>
              </a:ext>
            </a:extLst>
          </p:cNvPr>
          <p:cNvSpPr/>
          <p:nvPr/>
        </p:nvSpPr>
        <p:spPr>
          <a:xfrm>
            <a:off x="2386926" y="3115434"/>
            <a:ext cx="3787298" cy="702499"/>
          </a:xfrm>
          <a:prstGeom prst="wedgeRoundRectCallout">
            <a:avLst>
              <a:gd name="adj1" fmla="val -58350"/>
              <a:gd name="adj2" fmla="val 22425"/>
              <a:gd name="adj3" fmla="val 16667"/>
            </a:avLst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rgbClr val="C00000"/>
                </a:solidFill>
              </a:rPr>
              <a:t>What has Sakura </a:t>
            </a:r>
            <a:r>
              <a:rPr lang="en-US" sz="1600" b="1" dirty="0" err="1">
                <a:solidFill>
                  <a:srgbClr val="C00000"/>
                </a:solidFill>
              </a:rPr>
              <a:t>Kumi</a:t>
            </a:r>
            <a:r>
              <a:rPr lang="en-US" sz="1600" b="1" dirty="0">
                <a:solidFill>
                  <a:srgbClr val="C00000"/>
                </a:solidFill>
              </a:rPr>
              <a:t> witnessed?</a:t>
            </a:r>
          </a:p>
        </p:txBody>
      </p:sp>
      <p:sp>
        <p:nvSpPr>
          <p:cNvPr id="22" name="فقاعة الكلام: مستطيلة مستديرة الزوايا 21">
            <a:extLst>
              <a:ext uri="{FF2B5EF4-FFF2-40B4-BE49-F238E27FC236}">
                <a16:creationId xmlns:a16="http://schemas.microsoft.com/office/drawing/2014/main" id="{0B781662-45F8-43C1-9DC1-00B10EBE0AE3}"/>
              </a:ext>
            </a:extLst>
          </p:cNvPr>
          <p:cNvSpPr/>
          <p:nvPr/>
        </p:nvSpPr>
        <p:spPr>
          <a:xfrm>
            <a:off x="2573267" y="3995275"/>
            <a:ext cx="4086479" cy="876130"/>
          </a:xfrm>
          <a:prstGeom prst="wedgeRoundRectCallout">
            <a:avLst>
              <a:gd name="adj1" fmla="val 63060"/>
              <a:gd name="adj2" fmla="val 17287"/>
              <a:gd name="adj3" fmla="val 16667"/>
            </a:avLst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</a:rPr>
              <a:t>She has witnessed her father not hearing a question asked him because he is watching TV</a:t>
            </a:r>
          </a:p>
        </p:txBody>
      </p:sp>
      <p:sp>
        <p:nvSpPr>
          <p:cNvPr id="24" name="Google Shape;589;p53">
            <a:extLst>
              <a:ext uri="{FF2B5EF4-FFF2-40B4-BE49-F238E27FC236}">
                <a16:creationId xmlns:a16="http://schemas.microsoft.com/office/drawing/2014/main" id="{9ECEE9AD-89A2-4BB0-ACE3-BE75F7EE476B}"/>
              </a:ext>
            </a:extLst>
          </p:cNvPr>
          <p:cNvSpPr txBox="1"/>
          <p:nvPr/>
        </p:nvSpPr>
        <p:spPr>
          <a:xfrm>
            <a:off x="1714856" y="87607"/>
            <a:ext cx="799161" cy="92333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dirty="0">
                <a:solidFill>
                  <a:srgbClr val="C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Paragraph</a:t>
            </a:r>
            <a:endParaRPr sz="1600" dirty="0">
              <a:solidFill>
                <a:srgbClr val="C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dirty="0">
                <a:solidFill>
                  <a:srgbClr val="C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6</a:t>
            </a:r>
            <a:endParaRPr dirty="0"/>
          </a:p>
        </p:txBody>
      </p:sp>
      <p:pic>
        <p:nvPicPr>
          <p:cNvPr id="25" name="MG Bk 5 F-SA__18_2-18">
            <a:hlinkClick r:id="" action="ppaction://media"/>
            <a:extLst>
              <a:ext uri="{FF2B5EF4-FFF2-40B4-BE49-F238E27FC236}">
                <a16:creationId xmlns:a16="http://schemas.microsoft.com/office/drawing/2014/main" id="{4F27472E-C3A3-4686-93C6-6E36CAFF805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95850" end="81998.06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604558" y="314987"/>
            <a:ext cx="601468" cy="580822"/>
          </a:xfrm>
          <a:prstGeom prst="rect">
            <a:avLst/>
          </a:prstGeo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2" name="Picture 11">
            <a:extLst>
              <a:ext uri="{FF2B5EF4-FFF2-40B4-BE49-F238E27FC236}">
                <a16:creationId xmlns:a16="http://schemas.microsoft.com/office/drawing/2014/main" id="{4E600CE2-58C6-29F0-0647-B1E1EFC4639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0790" t="24256" r="9196" b="37526"/>
          <a:stretch/>
        </p:blipFill>
        <p:spPr>
          <a:xfrm>
            <a:off x="1157160" y="302526"/>
            <a:ext cx="821635" cy="523220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49446052-847A-05E0-F717-C9386E27443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774881" y="2946538"/>
            <a:ext cx="1289141" cy="1883499"/>
          </a:xfrm>
          <a:prstGeom prst="rect">
            <a:avLst/>
          </a:prstGeom>
        </p:spPr>
      </p:pic>
      <p:pic>
        <p:nvPicPr>
          <p:cNvPr id="4" name="Picture 4" descr="Openclipart - Clipping Culture">
            <a:extLst>
              <a:ext uri="{FF2B5EF4-FFF2-40B4-BE49-F238E27FC236}">
                <a16:creationId xmlns:a16="http://schemas.microsoft.com/office/drawing/2014/main" id="{7D2B570A-3AA4-4677-C6EA-6F54959BB0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5768" y="3789056"/>
            <a:ext cx="1352384" cy="1354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21" grpId="0" animBg="1"/>
      <p:bldP spid="2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صورة 6">
            <a:extLst>
              <a:ext uri="{FF2B5EF4-FFF2-40B4-BE49-F238E27FC236}">
                <a16:creationId xmlns:a16="http://schemas.microsoft.com/office/drawing/2014/main" id="{A203CB99-BAC6-4967-9744-43D94A72C53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1632" t="57284" r="8649" b="20494"/>
          <a:stretch/>
        </p:blipFill>
        <p:spPr>
          <a:xfrm>
            <a:off x="178025" y="1427701"/>
            <a:ext cx="8820319" cy="13830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Google Shape;650;p58">
            <a:extLst>
              <a:ext uri="{FF2B5EF4-FFF2-40B4-BE49-F238E27FC236}">
                <a16:creationId xmlns:a16="http://schemas.microsoft.com/office/drawing/2014/main" id="{3FD1691F-048E-4749-8021-7001C33A3EE1}"/>
              </a:ext>
            </a:extLst>
          </p:cNvPr>
          <p:cNvSpPr txBox="1"/>
          <p:nvPr/>
        </p:nvSpPr>
        <p:spPr>
          <a:xfrm>
            <a:off x="6690726" y="402503"/>
            <a:ext cx="799161" cy="923330"/>
          </a:xfrm>
          <a:prstGeom prst="rect">
            <a:avLst/>
          </a:prstGeom>
          <a:ln>
            <a:headEnd type="none" w="sm" len="sm"/>
            <a:tailEnd type="none" w="sm" len="sm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dirty="0">
                <a:solidFill>
                  <a:srgbClr val="C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Paragraph</a:t>
            </a:r>
            <a:endParaRPr sz="1600" dirty="0">
              <a:solidFill>
                <a:srgbClr val="C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dirty="0">
                <a:solidFill>
                  <a:srgbClr val="C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7</a:t>
            </a:r>
            <a:endParaRPr dirty="0"/>
          </a:p>
        </p:txBody>
      </p:sp>
      <p:pic>
        <p:nvPicPr>
          <p:cNvPr id="12" name="MG Bk 5 F-SA__18_2-18">
            <a:hlinkClick r:id="" action="ppaction://media"/>
            <a:extLst>
              <a:ext uri="{FF2B5EF4-FFF2-40B4-BE49-F238E27FC236}">
                <a16:creationId xmlns:a16="http://schemas.microsoft.com/office/drawing/2014/main" id="{743D7A68-52DE-4DE0-B829-3F6A3643F1B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56118" end="49743.06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626062" y="251279"/>
            <a:ext cx="599312" cy="579797"/>
          </a:xfrm>
          <a:prstGeom prst="rect">
            <a:avLst/>
          </a:prstGeom>
          <a:effectLst>
            <a:glow rad="63500">
              <a:schemeClr val="bg1">
                <a:alpha val="40000"/>
              </a:schemeClr>
            </a:glow>
          </a:effectLst>
        </p:spPr>
      </p:pic>
      <p:sp>
        <p:nvSpPr>
          <p:cNvPr id="14" name="فقاعة الكلام: مستطيلة مستديرة الزوايا 13">
            <a:extLst>
              <a:ext uri="{FF2B5EF4-FFF2-40B4-BE49-F238E27FC236}">
                <a16:creationId xmlns:a16="http://schemas.microsoft.com/office/drawing/2014/main" id="{ECD35FE6-EDF3-45D3-A8B8-B79256EE3CC5}"/>
              </a:ext>
            </a:extLst>
          </p:cNvPr>
          <p:cNvSpPr/>
          <p:nvPr/>
        </p:nvSpPr>
        <p:spPr>
          <a:xfrm>
            <a:off x="4709565" y="3471485"/>
            <a:ext cx="2791752" cy="1024654"/>
          </a:xfrm>
          <a:prstGeom prst="wedgeRoundRectCallout">
            <a:avLst>
              <a:gd name="adj1" fmla="val 61123"/>
              <a:gd name="adj2" fmla="val 27433"/>
              <a:gd name="adj3" fmla="val 16667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en-US" b="1" dirty="0">
                <a:solidFill>
                  <a:schemeClr val="tx2"/>
                </a:solidFill>
              </a:rPr>
              <a:t>Male and female brains are wired differently, and men and women are raised to behave differently. </a:t>
            </a:r>
          </a:p>
        </p:txBody>
      </p:sp>
      <p:pic>
        <p:nvPicPr>
          <p:cNvPr id="2" name="Picture 11">
            <a:extLst>
              <a:ext uri="{FF2B5EF4-FFF2-40B4-BE49-F238E27FC236}">
                <a16:creationId xmlns:a16="http://schemas.microsoft.com/office/drawing/2014/main" id="{B893D23F-72CF-29AC-227E-2A2B3E03586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0790" t="24256" r="9196" b="37526"/>
          <a:stretch/>
        </p:blipFill>
        <p:spPr>
          <a:xfrm flipH="1">
            <a:off x="7218094" y="650484"/>
            <a:ext cx="821635" cy="523220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EB15D3C5-733D-C112-1A21-BF00C1E073A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151794" y="3383508"/>
            <a:ext cx="1289141" cy="1883499"/>
          </a:xfrm>
          <a:prstGeom prst="rect">
            <a:avLst/>
          </a:prstGeom>
        </p:spPr>
      </p:pic>
      <p:sp>
        <p:nvSpPr>
          <p:cNvPr id="4" name="فقاعة التفكير: على شكل سحابة 3">
            <a:extLst>
              <a:ext uri="{FF2B5EF4-FFF2-40B4-BE49-F238E27FC236}">
                <a16:creationId xmlns:a16="http://schemas.microsoft.com/office/drawing/2014/main" id="{97601DD1-673D-0700-D134-D417DB43B90E}"/>
              </a:ext>
            </a:extLst>
          </p:cNvPr>
          <p:cNvSpPr/>
          <p:nvPr/>
        </p:nvSpPr>
        <p:spPr>
          <a:xfrm>
            <a:off x="1610315" y="3107344"/>
            <a:ext cx="2710832" cy="1310908"/>
          </a:xfrm>
          <a:prstGeom prst="cloudCallout">
            <a:avLst>
              <a:gd name="adj1" fmla="val -66015"/>
              <a:gd name="adj2" fmla="val 19650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What causes men and women to communicate differently? </a:t>
            </a:r>
          </a:p>
        </p:txBody>
      </p:sp>
      <p:pic>
        <p:nvPicPr>
          <p:cNvPr id="6" name="Picture 4" descr="Openclipart - Clipping Culture">
            <a:extLst>
              <a:ext uri="{FF2B5EF4-FFF2-40B4-BE49-F238E27FC236}">
                <a16:creationId xmlns:a16="http://schemas.microsoft.com/office/drawing/2014/main" id="{896D4976-BA3E-FDCB-EA1A-E0803FEF5D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6420" y="3789056"/>
            <a:ext cx="1352384" cy="1354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Differences of car shopping between men and women">
            <a:extLst>
              <a:ext uri="{FF2B5EF4-FFF2-40B4-BE49-F238E27FC236}">
                <a16:creationId xmlns:a16="http://schemas.microsoft.com/office/drawing/2014/main" id="{B4E3DBF2-09F3-19A2-45E4-5E52F1143F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118" y="222906"/>
            <a:ext cx="1926321" cy="1151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14" grpId="0" animBg="1"/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720;p63">
            <a:extLst>
              <a:ext uri="{FF2B5EF4-FFF2-40B4-BE49-F238E27FC236}">
                <a16:creationId xmlns:a16="http://schemas.microsoft.com/office/drawing/2014/main" id="{E30FB95B-B6B8-4A2E-847F-7CC791A705B5}"/>
              </a:ext>
            </a:extLst>
          </p:cNvPr>
          <p:cNvSpPr txBox="1"/>
          <p:nvPr/>
        </p:nvSpPr>
        <p:spPr>
          <a:xfrm>
            <a:off x="1051810" y="113022"/>
            <a:ext cx="799161" cy="92333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dirty="0">
                <a:solidFill>
                  <a:srgbClr val="C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Paragraph</a:t>
            </a:r>
            <a:endParaRPr sz="1600" dirty="0">
              <a:solidFill>
                <a:srgbClr val="C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dirty="0">
                <a:solidFill>
                  <a:srgbClr val="C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8</a:t>
            </a:r>
            <a:endParaRPr dirty="0"/>
          </a:p>
        </p:txBody>
      </p:sp>
      <p:pic>
        <p:nvPicPr>
          <p:cNvPr id="7" name="MG Bk 5 F-SA__18_2-18">
            <a:hlinkClick r:id="" action="ppaction://media"/>
            <a:extLst>
              <a:ext uri="{FF2B5EF4-FFF2-40B4-BE49-F238E27FC236}">
                <a16:creationId xmlns:a16="http://schemas.microsoft.com/office/drawing/2014/main" id="{A2B6A2B4-3C96-4A32-B7C1-9DE63E2EF93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88959" end="25616.062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70212" y="280908"/>
            <a:ext cx="659054" cy="587560"/>
          </a:xfrm>
          <a:prstGeom prst="rect">
            <a:avLst/>
          </a:prstGeo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8" name="فقاعة الكلام: مستطيلة مستديرة الزوايا 7">
            <a:extLst>
              <a:ext uri="{FF2B5EF4-FFF2-40B4-BE49-F238E27FC236}">
                <a16:creationId xmlns:a16="http://schemas.microsoft.com/office/drawing/2014/main" id="{D9F1F30B-B156-4823-A546-7B8E1121280D}"/>
              </a:ext>
            </a:extLst>
          </p:cNvPr>
          <p:cNvSpPr/>
          <p:nvPr/>
        </p:nvSpPr>
        <p:spPr>
          <a:xfrm>
            <a:off x="1731752" y="2934035"/>
            <a:ext cx="3131562" cy="583987"/>
          </a:xfrm>
          <a:prstGeom prst="wedgeRoundRectCallout">
            <a:avLst>
              <a:gd name="adj1" fmla="val -61713"/>
              <a:gd name="adj2" fmla="val 20577"/>
              <a:gd name="adj3" fmla="val 16667"/>
            </a:avLst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rgbClr val="C00000"/>
                </a:solidFill>
              </a:rPr>
              <a:t>How are girls raised? </a:t>
            </a:r>
          </a:p>
        </p:txBody>
      </p:sp>
      <p:sp>
        <p:nvSpPr>
          <p:cNvPr id="9" name="فقاعة الكلام: مستطيلة مستديرة الزوايا 8">
            <a:extLst>
              <a:ext uri="{FF2B5EF4-FFF2-40B4-BE49-F238E27FC236}">
                <a16:creationId xmlns:a16="http://schemas.microsoft.com/office/drawing/2014/main" id="{D5CD7590-09A3-42D9-AF4B-889428615620}"/>
              </a:ext>
            </a:extLst>
          </p:cNvPr>
          <p:cNvSpPr/>
          <p:nvPr/>
        </p:nvSpPr>
        <p:spPr>
          <a:xfrm>
            <a:off x="3514832" y="3647830"/>
            <a:ext cx="3797301" cy="695243"/>
          </a:xfrm>
          <a:prstGeom prst="wedgeRoundRectCallout">
            <a:avLst>
              <a:gd name="adj1" fmla="val 63086"/>
              <a:gd name="adj2" fmla="val -26247"/>
              <a:gd name="adj3" fmla="val 16667"/>
            </a:avLst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b="1" dirty="0">
                <a:solidFill>
                  <a:schemeClr val="bg1"/>
                </a:solidFill>
              </a:rPr>
              <a:t>Girls are raised to recognize and be sensitive to the feelings of others.</a:t>
            </a:r>
          </a:p>
        </p:txBody>
      </p:sp>
      <p:pic>
        <p:nvPicPr>
          <p:cNvPr id="3074" name="Picture 2" descr="Children Quarrel Stock Illustration 123796987">
            <a:extLst>
              <a:ext uri="{FF2B5EF4-FFF2-40B4-BE49-F238E27FC236}">
                <a16:creationId xmlns:a16="http://schemas.microsoft.com/office/drawing/2014/main" id="{6F45F40A-68FE-485B-AF0A-2D280A2471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661"/>
          <a:stretch/>
        </p:blipFill>
        <p:spPr bwMode="auto">
          <a:xfrm>
            <a:off x="6228348" y="58305"/>
            <a:ext cx="1412874" cy="1166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7DD377FC-D6BA-372F-0539-E92132D5D16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7522" t="41848" r="6726" b="38800"/>
          <a:stretch/>
        </p:blipFill>
        <p:spPr>
          <a:xfrm>
            <a:off x="171339" y="1274154"/>
            <a:ext cx="8802728" cy="145724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2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11">
            <a:extLst>
              <a:ext uri="{FF2B5EF4-FFF2-40B4-BE49-F238E27FC236}">
                <a16:creationId xmlns:a16="http://schemas.microsoft.com/office/drawing/2014/main" id="{6EB03DB8-9FDD-503F-242C-BD575796249C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0790" t="24256" r="9196" b="37526"/>
          <a:stretch/>
        </p:blipFill>
        <p:spPr>
          <a:xfrm>
            <a:off x="436969" y="359170"/>
            <a:ext cx="821635" cy="523220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DFC3D963-160D-B528-89C2-BF18C22DE96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111334" y="2776605"/>
            <a:ext cx="1289141" cy="1883499"/>
          </a:xfrm>
          <a:prstGeom prst="rect">
            <a:avLst/>
          </a:prstGeom>
        </p:spPr>
      </p:pic>
      <p:pic>
        <p:nvPicPr>
          <p:cNvPr id="11" name="Picture 4" descr="Openclipart - Clipping Culture">
            <a:extLst>
              <a:ext uri="{FF2B5EF4-FFF2-40B4-BE49-F238E27FC236}">
                <a16:creationId xmlns:a16="http://schemas.microsoft.com/office/drawing/2014/main" id="{996A75C1-9EEF-5F89-694D-8C9C75BA9C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8788" y="3230705"/>
            <a:ext cx="1352384" cy="1354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6880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8" grpId="0" animBg="1"/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MG Bk 5 F-SA__18_2-18">
            <a:hlinkClick r:id="" action="ppaction://media"/>
            <a:extLst>
              <a:ext uri="{FF2B5EF4-FFF2-40B4-BE49-F238E27FC236}">
                <a16:creationId xmlns:a16="http://schemas.microsoft.com/office/drawing/2014/main" id="{886A52E6-7AC2-4BCE-82B7-A52B3FF8796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12620" end="0.062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620111" y="722158"/>
            <a:ext cx="598383" cy="532340"/>
          </a:xfrm>
          <a:prstGeom prst="rect">
            <a:avLst/>
          </a:prstGeom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10" name="Google Shape;751;p65">
            <a:extLst>
              <a:ext uri="{FF2B5EF4-FFF2-40B4-BE49-F238E27FC236}">
                <a16:creationId xmlns:a16="http://schemas.microsoft.com/office/drawing/2014/main" id="{921DB654-AF96-4EDB-A806-09C6355C1C9C}"/>
              </a:ext>
            </a:extLst>
          </p:cNvPr>
          <p:cNvSpPr txBox="1"/>
          <p:nvPr/>
        </p:nvSpPr>
        <p:spPr>
          <a:xfrm>
            <a:off x="1674790" y="412508"/>
            <a:ext cx="799161" cy="92333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dirty="0">
                <a:solidFill>
                  <a:srgbClr val="C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Paragraph</a:t>
            </a:r>
            <a:endParaRPr sz="1600" dirty="0">
              <a:solidFill>
                <a:srgbClr val="C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dirty="0">
                <a:solidFill>
                  <a:srgbClr val="C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9</a:t>
            </a:r>
            <a:endParaRPr dirty="0"/>
          </a:p>
        </p:txBody>
      </p:sp>
      <p:sp>
        <p:nvSpPr>
          <p:cNvPr id="11" name="فقاعة الكلام: مستطيلة مستديرة الزوايا 10">
            <a:extLst>
              <a:ext uri="{FF2B5EF4-FFF2-40B4-BE49-F238E27FC236}">
                <a16:creationId xmlns:a16="http://schemas.microsoft.com/office/drawing/2014/main" id="{74BEF5D8-0E68-4567-B620-EF483BF8C8C9}"/>
              </a:ext>
            </a:extLst>
          </p:cNvPr>
          <p:cNvSpPr/>
          <p:nvPr/>
        </p:nvSpPr>
        <p:spPr>
          <a:xfrm>
            <a:off x="2018164" y="3006802"/>
            <a:ext cx="4504016" cy="758743"/>
          </a:xfrm>
          <a:prstGeom prst="wedgeRoundRectCallout">
            <a:avLst>
              <a:gd name="adj1" fmla="val -62377"/>
              <a:gd name="adj2" fmla="val 24662"/>
              <a:gd name="adj3" fmla="val 16667"/>
            </a:avLst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rgbClr val="C00000"/>
                </a:solidFill>
              </a:rPr>
              <a:t>What is the benefit of a balance in communication between men and women? </a:t>
            </a:r>
          </a:p>
        </p:txBody>
      </p:sp>
      <p:sp>
        <p:nvSpPr>
          <p:cNvPr id="12" name="فقاعة الكلام: مستطيلة مستديرة الزوايا 11">
            <a:extLst>
              <a:ext uri="{FF2B5EF4-FFF2-40B4-BE49-F238E27FC236}">
                <a16:creationId xmlns:a16="http://schemas.microsoft.com/office/drawing/2014/main" id="{C98C8AB8-67C9-4412-BC92-DC49E8EC177C}"/>
              </a:ext>
            </a:extLst>
          </p:cNvPr>
          <p:cNvSpPr/>
          <p:nvPr/>
        </p:nvSpPr>
        <p:spPr>
          <a:xfrm>
            <a:off x="2856490" y="3798931"/>
            <a:ext cx="4177516" cy="695243"/>
          </a:xfrm>
          <a:prstGeom prst="wedgeRoundRectCallout">
            <a:avLst>
              <a:gd name="adj1" fmla="val 63086"/>
              <a:gd name="adj2" fmla="val -26247"/>
              <a:gd name="adj3" fmla="val 16667"/>
            </a:avLst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</a:rPr>
              <a:t>This balance is what makes communication so rich and interesting</a:t>
            </a:r>
          </a:p>
        </p:txBody>
      </p:sp>
      <p:pic>
        <p:nvPicPr>
          <p:cNvPr id="7172" name="Picture 4" descr="Poids : pourquoi les hommes et les femmes ne sont pas égaux">
            <a:extLst>
              <a:ext uri="{FF2B5EF4-FFF2-40B4-BE49-F238E27FC236}">
                <a16:creationId xmlns:a16="http://schemas.microsoft.com/office/drawing/2014/main" id="{7B4A52F9-2F6B-444D-86E1-53C731A9AEF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33" b="10942"/>
          <a:stretch/>
        </p:blipFill>
        <p:spPr bwMode="auto">
          <a:xfrm>
            <a:off x="5121090" y="356050"/>
            <a:ext cx="1783608" cy="1068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B53424BC-565F-EFEA-2C5B-0BA5A5F3E6E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7611" t="57581" r="7788" b="24011"/>
          <a:stretch/>
        </p:blipFill>
        <p:spPr>
          <a:xfrm>
            <a:off x="341537" y="1463445"/>
            <a:ext cx="8648714" cy="138616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2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11">
            <a:extLst>
              <a:ext uri="{FF2B5EF4-FFF2-40B4-BE49-F238E27FC236}">
                <a16:creationId xmlns:a16="http://schemas.microsoft.com/office/drawing/2014/main" id="{94EE6F0A-C74B-A005-310A-A8FE431AB1C4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0790" t="24256" r="9196" b="37526"/>
          <a:stretch/>
        </p:blipFill>
        <p:spPr>
          <a:xfrm>
            <a:off x="1068148" y="666666"/>
            <a:ext cx="821635" cy="523220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5F33C601-06D3-EE78-6629-2893C1F383D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218484" y="2959322"/>
            <a:ext cx="1171946" cy="1712272"/>
          </a:xfrm>
          <a:prstGeom prst="rect">
            <a:avLst/>
          </a:prstGeom>
        </p:spPr>
      </p:pic>
      <p:pic>
        <p:nvPicPr>
          <p:cNvPr id="6" name="Picture 4" descr="Openclipart - Clipping Culture">
            <a:extLst>
              <a:ext uri="{FF2B5EF4-FFF2-40B4-BE49-F238E27FC236}">
                <a16:creationId xmlns:a16="http://schemas.microsoft.com/office/drawing/2014/main" id="{9651CA46-F64F-FCBE-248A-046A2BFCBB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1290" y="3271166"/>
            <a:ext cx="1352384" cy="1354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11" grpId="0" animBg="1"/>
      <p:bldP spid="1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2379DA1E-C55D-74E9-DD52-7E581CEECFC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310" t="41691" r="26568" b="19606"/>
          <a:stretch/>
        </p:blipFill>
        <p:spPr>
          <a:xfrm>
            <a:off x="433328" y="2158147"/>
            <a:ext cx="5846091" cy="21897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3" name="مربع نص 12">
            <a:extLst>
              <a:ext uri="{FF2B5EF4-FFF2-40B4-BE49-F238E27FC236}">
                <a16:creationId xmlns:a16="http://schemas.microsoft.com/office/drawing/2014/main" id="{C5EB3630-A9F7-4CEB-B44C-C5B9A4D1C985}"/>
              </a:ext>
            </a:extLst>
          </p:cNvPr>
          <p:cNvSpPr txBox="1"/>
          <p:nvPr/>
        </p:nvSpPr>
        <p:spPr>
          <a:xfrm>
            <a:off x="2270940" y="963290"/>
            <a:ext cx="6792140" cy="193899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b="1" dirty="0"/>
              <a:t>1</a:t>
            </a:r>
            <a:r>
              <a:rPr lang="en-US" sz="1500" b="1" dirty="0"/>
              <a:t>. Women see communication as a way of establishing intimacy. </a:t>
            </a:r>
          </a:p>
          <a:p>
            <a:r>
              <a:rPr lang="en-US" sz="1500" b="1" dirty="0"/>
              <a:t>     Men use communication to accomplish a task.</a:t>
            </a:r>
          </a:p>
          <a:p>
            <a:r>
              <a:rPr lang="en-US" sz="1500" dirty="0"/>
              <a:t>2</a:t>
            </a:r>
            <a:r>
              <a:rPr lang="en-US" sz="1500" b="1" dirty="0">
                <a:solidFill>
                  <a:schemeClr val="accent6">
                    <a:lumMod val="10000"/>
                    <a:lumOff val="90000"/>
                  </a:schemeClr>
                </a:solidFill>
              </a:rPr>
              <a:t>. Men often bond through shared activities.</a:t>
            </a:r>
          </a:p>
          <a:p>
            <a:r>
              <a:rPr lang="en-US" sz="1500" b="1" dirty="0"/>
              <a:t>3. Men often talk about sports, the economy, and facts. </a:t>
            </a:r>
          </a:p>
          <a:p>
            <a:r>
              <a:rPr lang="en-US" sz="1500" b="1" dirty="0"/>
              <a:t>    Women often talk about feelings, relationships, and people</a:t>
            </a:r>
            <a:r>
              <a:rPr lang="en-US" sz="1500" dirty="0"/>
              <a:t>.</a:t>
            </a:r>
          </a:p>
          <a:p>
            <a:r>
              <a:rPr lang="en-US" sz="1500" b="1" dirty="0">
                <a:solidFill>
                  <a:schemeClr val="accent6">
                    <a:lumMod val="10000"/>
                    <a:lumOff val="90000"/>
                  </a:schemeClr>
                </a:solidFill>
              </a:rPr>
              <a:t>4. Women talk to explore problems, but men talk to solve problems.</a:t>
            </a:r>
          </a:p>
          <a:p>
            <a:r>
              <a:rPr lang="en-US" sz="1500" dirty="0"/>
              <a:t>5</a:t>
            </a:r>
            <a:r>
              <a:rPr lang="en-US" sz="1500" b="1" dirty="0"/>
              <a:t>. Male and female brains are wired differently, and men and women are</a:t>
            </a:r>
          </a:p>
          <a:p>
            <a:r>
              <a:rPr lang="en-US" sz="1500" b="1" dirty="0"/>
              <a:t>     raised to behave differently</a:t>
            </a:r>
            <a:endParaRPr lang="ar-SA" sz="15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55" name="Google Shape;855;p42"/>
          <p:cNvCxnSpPr/>
          <p:nvPr/>
        </p:nvCxnSpPr>
        <p:spPr>
          <a:xfrm rot="10800000">
            <a:off x="13925" y="3446797"/>
            <a:ext cx="2944200" cy="0"/>
          </a:xfrm>
          <a:prstGeom prst="straightConnector1">
            <a:avLst/>
          </a:prstGeom>
          <a:noFill/>
          <a:ln w="2857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19" name="Picture 2" descr="How to manage different communication styles - 3 Plus International">
            <a:extLst>
              <a:ext uri="{FF2B5EF4-FFF2-40B4-BE49-F238E27FC236}">
                <a16:creationId xmlns:a16="http://schemas.microsoft.com/office/drawing/2014/main" id="{A76CF1ED-F675-4B73-AB2C-E3700DE131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241" y="550258"/>
            <a:ext cx="6627377" cy="40783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1" name="Google Shape;771;p40"/>
          <p:cNvSpPr txBox="1">
            <a:spLocks noGrp="1"/>
          </p:cNvSpPr>
          <p:nvPr>
            <p:ph type="title"/>
          </p:nvPr>
        </p:nvSpPr>
        <p:spPr>
          <a:xfrm>
            <a:off x="1774763" y="288901"/>
            <a:ext cx="5608170" cy="68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Fro</a:t>
            </a:r>
            <a:r>
              <a:rPr lang="en-US" dirty="0"/>
              <a:t>m</a:t>
            </a:r>
            <a:r>
              <a:rPr lang="en" dirty="0"/>
              <a:t> The Holy Qura’an</a:t>
            </a:r>
            <a:endParaRPr dirty="0"/>
          </a:p>
        </p:txBody>
      </p:sp>
      <p:grpSp>
        <p:nvGrpSpPr>
          <p:cNvPr id="829" name="Google Shape;829;p40"/>
          <p:cNvGrpSpPr/>
          <p:nvPr/>
        </p:nvGrpSpPr>
        <p:grpSpPr>
          <a:xfrm>
            <a:off x="7888078" y="-24484"/>
            <a:ext cx="1426590" cy="2030410"/>
            <a:chOff x="7888078" y="-24484"/>
            <a:chExt cx="1426590" cy="2030410"/>
          </a:xfrm>
        </p:grpSpPr>
        <p:grpSp>
          <p:nvGrpSpPr>
            <p:cNvPr id="830" name="Google Shape;830;p40"/>
            <p:cNvGrpSpPr/>
            <p:nvPr/>
          </p:nvGrpSpPr>
          <p:grpSpPr>
            <a:xfrm>
              <a:off x="7888078" y="-24484"/>
              <a:ext cx="1426590" cy="1568534"/>
              <a:chOff x="7888078" y="-24484"/>
              <a:chExt cx="1426590" cy="1568534"/>
            </a:xfrm>
          </p:grpSpPr>
          <p:sp>
            <p:nvSpPr>
              <p:cNvPr id="831" name="Google Shape;831;p40"/>
              <p:cNvSpPr/>
              <p:nvPr/>
            </p:nvSpPr>
            <p:spPr>
              <a:xfrm rot="4500116" flipH="1">
                <a:off x="8457981" y="443662"/>
                <a:ext cx="263838" cy="272971"/>
              </a:xfrm>
              <a:custGeom>
                <a:avLst/>
                <a:gdLst/>
                <a:ahLst/>
                <a:cxnLst/>
                <a:rect l="l" t="t" r="r" b="b"/>
                <a:pathLst>
                  <a:path w="5221" h="5402" extrusionOk="0">
                    <a:moveTo>
                      <a:pt x="4246" y="996"/>
                    </a:moveTo>
                    <a:lnTo>
                      <a:pt x="3613" y="2996"/>
                    </a:lnTo>
                    <a:lnTo>
                      <a:pt x="2370" y="1956"/>
                    </a:lnTo>
                    <a:lnTo>
                      <a:pt x="4246" y="996"/>
                    </a:lnTo>
                    <a:close/>
                    <a:moveTo>
                      <a:pt x="4522" y="0"/>
                    </a:moveTo>
                    <a:lnTo>
                      <a:pt x="0" y="2232"/>
                    </a:lnTo>
                    <a:lnTo>
                      <a:pt x="706" y="2821"/>
                    </a:lnTo>
                    <a:lnTo>
                      <a:pt x="1643" y="2334"/>
                    </a:lnTo>
                    <a:lnTo>
                      <a:pt x="3374" y="3788"/>
                    </a:lnTo>
                    <a:lnTo>
                      <a:pt x="3054" y="4798"/>
                    </a:lnTo>
                    <a:lnTo>
                      <a:pt x="3781" y="5402"/>
                    </a:lnTo>
                    <a:lnTo>
                      <a:pt x="5220" y="589"/>
                    </a:lnTo>
                    <a:lnTo>
                      <a:pt x="452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2" name="Google Shape;832;p40"/>
              <p:cNvSpPr/>
              <p:nvPr/>
            </p:nvSpPr>
            <p:spPr>
              <a:xfrm rot="-1800031">
                <a:off x="8890894" y="773407"/>
                <a:ext cx="167627" cy="170024"/>
              </a:xfrm>
              <a:custGeom>
                <a:avLst/>
                <a:gdLst/>
                <a:ahLst/>
                <a:cxnLst/>
                <a:rect l="l" t="t" r="r" b="b"/>
                <a:pathLst>
                  <a:path w="2785" h="2825" extrusionOk="0">
                    <a:moveTo>
                      <a:pt x="1498" y="582"/>
                    </a:moveTo>
                    <a:lnTo>
                      <a:pt x="1985" y="909"/>
                    </a:lnTo>
                    <a:cubicBezTo>
                      <a:pt x="2181" y="1040"/>
                      <a:pt x="2247" y="1207"/>
                      <a:pt x="2145" y="1359"/>
                    </a:cubicBezTo>
                    <a:cubicBezTo>
                      <a:pt x="2089" y="1440"/>
                      <a:pt x="2008" y="1482"/>
                      <a:pt x="1914" y="1482"/>
                    </a:cubicBezTo>
                    <a:cubicBezTo>
                      <a:pt x="1838" y="1482"/>
                      <a:pt x="1753" y="1454"/>
                      <a:pt x="1665" y="1396"/>
                    </a:cubicBezTo>
                    <a:lnTo>
                      <a:pt x="1658" y="1396"/>
                    </a:lnTo>
                    <a:lnTo>
                      <a:pt x="1178" y="1069"/>
                    </a:lnTo>
                    <a:lnTo>
                      <a:pt x="1498" y="582"/>
                    </a:lnTo>
                    <a:close/>
                    <a:moveTo>
                      <a:pt x="960" y="1396"/>
                    </a:moveTo>
                    <a:lnTo>
                      <a:pt x="1447" y="1716"/>
                    </a:lnTo>
                    <a:cubicBezTo>
                      <a:pt x="1694" y="1876"/>
                      <a:pt x="1767" y="2072"/>
                      <a:pt x="1665" y="2239"/>
                    </a:cubicBezTo>
                    <a:lnTo>
                      <a:pt x="1658" y="2239"/>
                    </a:lnTo>
                    <a:cubicBezTo>
                      <a:pt x="1602" y="2324"/>
                      <a:pt x="1518" y="2368"/>
                      <a:pt x="1417" y="2368"/>
                    </a:cubicBezTo>
                    <a:cubicBezTo>
                      <a:pt x="1320" y="2368"/>
                      <a:pt x="1208" y="2328"/>
                      <a:pt x="1091" y="2246"/>
                    </a:cubicBezTo>
                    <a:lnTo>
                      <a:pt x="604" y="1919"/>
                    </a:lnTo>
                    <a:lnTo>
                      <a:pt x="960" y="1396"/>
                    </a:lnTo>
                    <a:close/>
                    <a:moveTo>
                      <a:pt x="1338" y="0"/>
                    </a:moveTo>
                    <a:lnTo>
                      <a:pt x="0" y="1999"/>
                    </a:lnTo>
                    <a:lnTo>
                      <a:pt x="916" y="2610"/>
                    </a:lnTo>
                    <a:cubicBezTo>
                      <a:pt x="1131" y="2753"/>
                      <a:pt x="1338" y="2824"/>
                      <a:pt x="1521" y="2824"/>
                    </a:cubicBezTo>
                    <a:cubicBezTo>
                      <a:pt x="1728" y="2824"/>
                      <a:pt x="1905" y="2733"/>
                      <a:pt x="2029" y="2552"/>
                    </a:cubicBezTo>
                    <a:cubicBezTo>
                      <a:pt x="2203" y="2304"/>
                      <a:pt x="2167" y="1963"/>
                      <a:pt x="1934" y="1759"/>
                    </a:cubicBezTo>
                    <a:lnTo>
                      <a:pt x="1934" y="1759"/>
                    </a:lnTo>
                    <a:cubicBezTo>
                      <a:pt x="2000" y="1787"/>
                      <a:pt x="2067" y="1800"/>
                      <a:pt x="2134" y="1800"/>
                    </a:cubicBezTo>
                    <a:cubicBezTo>
                      <a:pt x="2311" y="1800"/>
                      <a:pt x="2481" y="1707"/>
                      <a:pt x="2581" y="1548"/>
                    </a:cubicBezTo>
                    <a:cubicBezTo>
                      <a:pt x="2785" y="1243"/>
                      <a:pt x="2654" y="872"/>
                      <a:pt x="2225" y="589"/>
                    </a:cubicBezTo>
                    <a:lnTo>
                      <a:pt x="133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3" name="Google Shape;833;p40"/>
              <p:cNvSpPr/>
              <p:nvPr/>
            </p:nvSpPr>
            <p:spPr>
              <a:xfrm rot="-900098">
                <a:off x="7901517" y="122608"/>
                <a:ext cx="167625" cy="125924"/>
              </a:xfrm>
              <a:custGeom>
                <a:avLst/>
                <a:gdLst/>
                <a:ahLst/>
                <a:cxnLst/>
                <a:rect l="l" t="t" r="r" b="b"/>
                <a:pathLst>
                  <a:path w="3476" h="2611" extrusionOk="0">
                    <a:moveTo>
                      <a:pt x="1934" y="1"/>
                    </a:moveTo>
                    <a:lnTo>
                      <a:pt x="1" y="2240"/>
                    </a:lnTo>
                    <a:lnTo>
                      <a:pt x="430" y="2610"/>
                    </a:lnTo>
                    <a:lnTo>
                      <a:pt x="1193" y="1724"/>
                    </a:lnTo>
                    <a:lnTo>
                      <a:pt x="2203" y="2596"/>
                    </a:lnTo>
                    <a:lnTo>
                      <a:pt x="2530" y="2225"/>
                    </a:lnTo>
                    <a:lnTo>
                      <a:pt x="1513" y="1353"/>
                    </a:lnTo>
                    <a:lnTo>
                      <a:pt x="2036" y="749"/>
                    </a:lnTo>
                    <a:lnTo>
                      <a:pt x="3148" y="1709"/>
                    </a:lnTo>
                    <a:lnTo>
                      <a:pt x="3476" y="1338"/>
                    </a:lnTo>
                    <a:lnTo>
                      <a:pt x="1934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4" name="Google Shape;834;p40"/>
              <p:cNvSpPr/>
              <p:nvPr/>
            </p:nvSpPr>
            <p:spPr>
              <a:xfrm rot="-6695419" flipH="1">
                <a:off x="8827520" y="93984"/>
                <a:ext cx="416548" cy="434989"/>
              </a:xfrm>
              <a:custGeom>
                <a:avLst/>
                <a:gdLst/>
                <a:ahLst/>
                <a:cxnLst/>
                <a:rect l="l" t="t" r="r" b="b"/>
                <a:pathLst>
                  <a:path w="2778" h="2901" extrusionOk="0">
                    <a:moveTo>
                      <a:pt x="1003" y="0"/>
                    </a:moveTo>
                    <a:lnTo>
                      <a:pt x="0" y="2014"/>
                    </a:lnTo>
                    <a:lnTo>
                      <a:pt x="385" y="2203"/>
                    </a:lnTo>
                    <a:lnTo>
                      <a:pt x="792" y="1389"/>
                    </a:lnTo>
                    <a:lnTo>
                      <a:pt x="1796" y="1890"/>
                    </a:lnTo>
                    <a:lnTo>
                      <a:pt x="1389" y="2704"/>
                    </a:lnTo>
                    <a:lnTo>
                      <a:pt x="1774" y="2901"/>
                    </a:lnTo>
                    <a:lnTo>
                      <a:pt x="2777" y="887"/>
                    </a:lnTo>
                    <a:lnTo>
                      <a:pt x="2392" y="698"/>
                    </a:lnTo>
                    <a:lnTo>
                      <a:pt x="1963" y="1556"/>
                    </a:lnTo>
                    <a:lnTo>
                      <a:pt x="960" y="1054"/>
                    </a:lnTo>
                    <a:lnTo>
                      <a:pt x="1389" y="196"/>
                    </a:lnTo>
                    <a:lnTo>
                      <a:pt x="100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5" name="Google Shape;835;p40"/>
              <p:cNvSpPr/>
              <p:nvPr/>
            </p:nvSpPr>
            <p:spPr>
              <a:xfrm rot="1800165">
                <a:off x="8638053" y="1058754"/>
                <a:ext cx="158041" cy="160839"/>
              </a:xfrm>
              <a:custGeom>
                <a:avLst/>
                <a:gdLst/>
                <a:ahLst/>
                <a:cxnLst/>
                <a:rect l="l" t="t" r="r" b="b"/>
                <a:pathLst>
                  <a:path w="2560" h="2605" extrusionOk="0">
                    <a:moveTo>
                      <a:pt x="1286" y="405"/>
                    </a:moveTo>
                    <a:cubicBezTo>
                      <a:pt x="1487" y="405"/>
                      <a:pt x="1627" y="503"/>
                      <a:pt x="1687" y="714"/>
                    </a:cubicBezTo>
                    <a:cubicBezTo>
                      <a:pt x="1760" y="998"/>
                      <a:pt x="1621" y="1187"/>
                      <a:pt x="1294" y="1281"/>
                    </a:cubicBezTo>
                    <a:lnTo>
                      <a:pt x="778" y="1427"/>
                    </a:lnTo>
                    <a:lnTo>
                      <a:pt x="545" y="591"/>
                    </a:lnTo>
                    <a:lnTo>
                      <a:pt x="1062" y="438"/>
                    </a:lnTo>
                    <a:cubicBezTo>
                      <a:pt x="1143" y="416"/>
                      <a:pt x="1218" y="405"/>
                      <a:pt x="1286" y="405"/>
                    </a:cubicBezTo>
                    <a:close/>
                    <a:moveTo>
                      <a:pt x="1335" y="1"/>
                    </a:moveTo>
                    <a:cubicBezTo>
                      <a:pt x="1216" y="1"/>
                      <a:pt x="1086" y="20"/>
                      <a:pt x="945" y="60"/>
                    </a:cubicBezTo>
                    <a:lnTo>
                      <a:pt x="0" y="336"/>
                    </a:lnTo>
                    <a:lnTo>
                      <a:pt x="647" y="2604"/>
                    </a:lnTo>
                    <a:lnTo>
                      <a:pt x="1083" y="2481"/>
                    </a:lnTo>
                    <a:lnTo>
                      <a:pt x="887" y="1812"/>
                    </a:lnTo>
                    <a:lnTo>
                      <a:pt x="1403" y="1667"/>
                    </a:lnTo>
                    <a:cubicBezTo>
                      <a:pt x="1432" y="1659"/>
                      <a:pt x="1454" y="1652"/>
                      <a:pt x="1483" y="1638"/>
                    </a:cubicBezTo>
                    <a:lnTo>
                      <a:pt x="2065" y="2197"/>
                    </a:lnTo>
                    <a:lnTo>
                      <a:pt x="2559" y="2059"/>
                    </a:lnTo>
                    <a:lnTo>
                      <a:pt x="1847" y="1449"/>
                    </a:lnTo>
                    <a:cubicBezTo>
                      <a:pt x="2108" y="1238"/>
                      <a:pt x="2196" y="940"/>
                      <a:pt x="2094" y="583"/>
                    </a:cubicBezTo>
                    <a:cubicBezTo>
                      <a:pt x="1983" y="201"/>
                      <a:pt x="1716" y="1"/>
                      <a:pt x="133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6" name="Google Shape;836;p40"/>
              <p:cNvSpPr/>
              <p:nvPr/>
            </p:nvSpPr>
            <p:spPr>
              <a:xfrm rot="-355">
                <a:off x="8859625" y="1429947"/>
                <a:ext cx="116146" cy="114098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4707" extrusionOk="0">
                    <a:moveTo>
                      <a:pt x="2790" y="1"/>
                    </a:moveTo>
                    <a:cubicBezTo>
                      <a:pt x="2604" y="1"/>
                      <a:pt x="2417" y="19"/>
                      <a:pt x="2233" y="56"/>
                    </a:cubicBezTo>
                    <a:cubicBezTo>
                      <a:pt x="851" y="340"/>
                      <a:pt x="1" y="1547"/>
                      <a:pt x="263" y="2848"/>
                    </a:cubicBezTo>
                    <a:cubicBezTo>
                      <a:pt x="495" y="3967"/>
                      <a:pt x="1457" y="4706"/>
                      <a:pt x="2588" y="4706"/>
                    </a:cubicBezTo>
                    <a:cubicBezTo>
                      <a:pt x="2764" y="4706"/>
                      <a:pt x="2945" y="4688"/>
                      <a:pt x="3127" y="4651"/>
                    </a:cubicBezTo>
                    <a:cubicBezTo>
                      <a:pt x="3767" y="4505"/>
                      <a:pt x="4348" y="4171"/>
                      <a:pt x="4792" y="3691"/>
                    </a:cubicBezTo>
                    <a:lnTo>
                      <a:pt x="4443" y="1997"/>
                    </a:lnTo>
                    <a:lnTo>
                      <a:pt x="3687" y="2150"/>
                    </a:lnTo>
                    <a:lnTo>
                      <a:pt x="3941" y="3379"/>
                    </a:lnTo>
                    <a:cubicBezTo>
                      <a:pt x="3679" y="3611"/>
                      <a:pt x="3367" y="3779"/>
                      <a:pt x="3025" y="3866"/>
                    </a:cubicBezTo>
                    <a:cubicBezTo>
                      <a:pt x="2909" y="3890"/>
                      <a:pt x="2793" y="3902"/>
                      <a:pt x="2679" y="3902"/>
                    </a:cubicBezTo>
                    <a:cubicBezTo>
                      <a:pt x="1943" y="3902"/>
                      <a:pt x="1301" y="3409"/>
                      <a:pt x="1150" y="2666"/>
                    </a:cubicBezTo>
                    <a:cubicBezTo>
                      <a:pt x="968" y="1801"/>
                      <a:pt x="1520" y="1009"/>
                      <a:pt x="2393" y="827"/>
                    </a:cubicBezTo>
                    <a:cubicBezTo>
                      <a:pt x="2517" y="802"/>
                      <a:pt x="2642" y="790"/>
                      <a:pt x="2768" y="790"/>
                    </a:cubicBezTo>
                    <a:cubicBezTo>
                      <a:pt x="3119" y="790"/>
                      <a:pt x="3468" y="887"/>
                      <a:pt x="3774" y="1074"/>
                    </a:cubicBezTo>
                    <a:lnTo>
                      <a:pt x="4137" y="340"/>
                    </a:lnTo>
                    <a:cubicBezTo>
                      <a:pt x="3722" y="116"/>
                      <a:pt x="3257" y="1"/>
                      <a:pt x="279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7" name="Google Shape;837;p40"/>
              <p:cNvSpPr/>
              <p:nvPr/>
            </p:nvSpPr>
            <p:spPr>
              <a:xfrm rot="-900185">
                <a:off x="8287453" y="10175"/>
                <a:ext cx="297151" cy="223235"/>
              </a:xfrm>
              <a:custGeom>
                <a:avLst/>
                <a:gdLst/>
                <a:ahLst/>
                <a:cxnLst/>
                <a:rect l="l" t="t" r="r" b="b"/>
                <a:pathLst>
                  <a:path w="3476" h="2611" extrusionOk="0">
                    <a:moveTo>
                      <a:pt x="1934" y="1"/>
                    </a:moveTo>
                    <a:lnTo>
                      <a:pt x="1" y="2240"/>
                    </a:lnTo>
                    <a:lnTo>
                      <a:pt x="430" y="2610"/>
                    </a:lnTo>
                    <a:lnTo>
                      <a:pt x="1193" y="1724"/>
                    </a:lnTo>
                    <a:lnTo>
                      <a:pt x="2203" y="2596"/>
                    </a:lnTo>
                    <a:lnTo>
                      <a:pt x="2530" y="2225"/>
                    </a:lnTo>
                    <a:lnTo>
                      <a:pt x="1513" y="1353"/>
                    </a:lnTo>
                    <a:lnTo>
                      <a:pt x="2036" y="749"/>
                    </a:lnTo>
                    <a:lnTo>
                      <a:pt x="3148" y="1709"/>
                    </a:lnTo>
                    <a:lnTo>
                      <a:pt x="3476" y="1338"/>
                    </a:lnTo>
                    <a:lnTo>
                      <a:pt x="1934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838" name="Google Shape;838;p40"/>
            <p:cNvSpPr/>
            <p:nvPr/>
          </p:nvSpPr>
          <p:spPr>
            <a:xfrm rot="1800272">
              <a:off x="8849000" y="1854832"/>
              <a:ext cx="125948" cy="128186"/>
            </a:xfrm>
            <a:custGeom>
              <a:avLst/>
              <a:gdLst/>
              <a:ahLst/>
              <a:cxnLst/>
              <a:rect l="l" t="t" r="r" b="b"/>
              <a:pathLst>
                <a:path w="2560" h="2605" extrusionOk="0">
                  <a:moveTo>
                    <a:pt x="1286" y="405"/>
                  </a:moveTo>
                  <a:cubicBezTo>
                    <a:pt x="1487" y="405"/>
                    <a:pt x="1627" y="503"/>
                    <a:pt x="1687" y="714"/>
                  </a:cubicBezTo>
                  <a:cubicBezTo>
                    <a:pt x="1760" y="998"/>
                    <a:pt x="1621" y="1187"/>
                    <a:pt x="1294" y="1281"/>
                  </a:cubicBezTo>
                  <a:lnTo>
                    <a:pt x="778" y="1427"/>
                  </a:lnTo>
                  <a:lnTo>
                    <a:pt x="545" y="591"/>
                  </a:lnTo>
                  <a:lnTo>
                    <a:pt x="1062" y="438"/>
                  </a:lnTo>
                  <a:cubicBezTo>
                    <a:pt x="1143" y="416"/>
                    <a:pt x="1218" y="405"/>
                    <a:pt x="1286" y="405"/>
                  </a:cubicBezTo>
                  <a:close/>
                  <a:moveTo>
                    <a:pt x="1335" y="1"/>
                  </a:moveTo>
                  <a:cubicBezTo>
                    <a:pt x="1216" y="1"/>
                    <a:pt x="1086" y="20"/>
                    <a:pt x="945" y="60"/>
                  </a:cubicBezTo>
                  <a:lnTo>
                    <a:pt x="0" y="336"/>
                  </a:lnTo>
                  <a:lnTo>
                    <a:pt x="647" y="2604"/>
                  </a:lnTo>
                  <a:lnTo>
                    <a:pt x="1083" y="2481"/>
                  </a:lnTo>
                  <a:lnTo>
                    <a:pt x="887" y="1812"/>
                  </a:lnTo>
                  <a:lnTo>
                    <a:pt x="1403" y="1667"/>
                  </a:lnTo>
                  <a:cubicBezTo>
                    <a:pt x="1432" y="1659"/>
                    <a:pt x="1454" y="1652"/>
                    <a:pt x="1483" y="1638"/>
                  </a:cubicBezTo>
                  <a:lnTo>
                    <a:pt x="2065" y="2197"/>
                  </a:lnTo>
                  <a:lnTo>
                    <a:pt x="2559" y="2059"/>
                  </a:lnTo>
                  <a:lnTo>
                    <a:pt x="1847" y="1449"/>
                  </a:lnTo>
                  <a:cubicBezTo>
                    <a:pt x="2108" y="1238"/>
                    <a:pt x="2196" y="940"/>
                    <a:pt x="2094" y="583"/>
                  </a:cubicBezTo>
                  <a:cubicBezTo>
                    <a:pt x="1983" y="201"/>
                    <a:pt x="1716" y="1"/>
                    <a:pt x="1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8" name="Google Shape;1349;p51">
            <a:extLst>
              <a:ext uri="{FF2B5EF4-FFF2-40B4-BE49-F238E27FC236}">
                <a16:creationId xmlns:a16="http://schemas.microsoft.com/office/drawing/2014/main" id="{279EB2E9-7B17-4657-9293-C620BC9C85C6}"/>
              </a:ext>
            </a:extLst>
          </p:cNvPr>
          <p:cNvGrpSpPr/>
          <p:nvPr/>
        </p:nvGrpSpPr>
        <p:grpSpPr>
          <a:xfrm>
            <a:off x="1780248" y="1022769"/>
            <a:ext cx="4995010" cy="3972564"/>
            <a:chOff x="3852100" y="957350"/>
            <a:chExt cx="2111725" cy="1687000"/>
          </a:xfrm>
          <a:solidFill>
            <a:schemeClr val="tx2"/>
          </a:solidFill>
        </p:grpSpPr>
        <p:sp>
          <p:nvSpPr>
            <p:cNvPr id="79" name="Google Shape;1350;p51">
              <a:extLst>
                <a:ext uri="{FF2B5EF4-FFF2-40B4-BE49-F238E27FC236}">
                  <a16:creationId xmlns:a16="http://schemas.microsoft.com/office/drawing/2014/main" id="{6F950B87-6664-4782-B76B-7B8B44CB091B}"/>
                </a:ext>
              </a:extLst>
            </p:cNvPr>
            <p:cNvSpPr/>
            <p:nvPr/>
          </p:nvSpPr>
          <p:spPr>
            <a:xfrm>
              <a:off x="4590700" y="2624975"/>
              <a:ext cx="655450" cy="19375"/>
            </a:xfrm>
            <a:custGeom>
              <a:avLst/>
              <a:gdLst/>
              <a:ahLst/>
              <a:cxnLst/>
              <a:rect l="l" t="t" r="r" b="b"/>
              <a:pathLst>
                <a:path w="26218" h="775" extrusionOk="0">
                  <a:moveTo>
                    <a:pt x="1" y="0"/>
                  </a:moveTo>
                  <a:lnTo>
                    <a:pt x="1" y="21"/>
                  </a:lnTo>
                  <a:lnTo>
                    <a:pt x="1" y="63"/>
                  </a:lnTo>
                  <a:lnTo>
                    <a:pt x="1" y="63"/>
                  </a:lnTo>
                  <a:cubicBezTo>
                    <a:pt x="1" y="565"/>
                    <a:pt x="796" y="775"/>
                    <a:pt x="2867" y="775"/>
                  </a:cubicBezTo>
                  <a:lnTo>
                    <a:pt x="12827" y="775"/>
                  </a:lnTo>
                  <a:lnTo>
                    <a:pt x="13454" y="775"/>
                  </a:lnTo>
                  <a:lnTo>
                    <a:pt x="23393" y="775"/>
                  </a:lnTo>
                  <a:cubicBezTo>
                    <a:pt x="25485" y="775"/>
                    <a:pt x="26197" y="524"/>
                    <a:pt x="26218" y="0"/>
                  </a:cubicBezTo>
                  <a:lnTo>
                    <a:pt x="26009" y="0"/>
                  </a:lnTo>
                  <a:lnTo>
                    <a:pt x="26009" y="0"/>
                  </a:lnTo>
                  <a:lnTo>
                    <a:pt x="1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1351;p51">
              <a:extLst>
                <a:ext uri="{FF2B5EF4-FFF2-40B4-BE49-F238E27FC236}">
                  <a16:creationId xmlns:a16="http://schemas.microsoft.com/office/drawing/2014/main" id="{61E6E7E8-B7B8-4746-B7D4-B10EBA21102A}"/>
                </a:ext>
              </a:extLst>
            </p:cNvPr>
            <p:cNvSpPr/>
            <p:nvPr/>
          </p:nvSpPr>
          <p:spPr>
            <a:xfrm>
              <a:off x="4533150" y="2402650"/>
              <a:ext cx="764800" cy="235425"/>
            </a:xfrm>
            <a:custGeom>
              <a:avLst/>
              <a:gdLst/>
              <a:ahLst/>
              <a:cxnLst/>
              <a:rect l="l" t="t" r="r" b="b"/>
              <a:pathLst>
                <a:path w="30592" h="9417" extrusionOk="0">
                  <a:moveTo>
                    <a:pt x="25842" y="5922"/>
                  </a:moveTo>
                  <a:cubicBezTo>
                    <a:pt x="24000" y="4039"/>
                    <a:pt x="23917" y="1"/>
                    <a:pt x="23917" y="1"/>
                  </a:cubicBezTo>
                  <a:lnTo>
                    <a:pt x="15610" y="1"/>
                  </a:lnTo>
                  <a:lnTo>
                    <a:pt x="14982" y="1"/>
                  </a:lnTo>
                  <a:lnTo>
                    <a:pt x="6676" y="1"/>
                  </a:lnTo>
                  <a:cubicBezTo>
                    <a:pt x="6676" y="1"/>
                    <a:pt x="6592" y="4039"/>
                    <a:pt x="4751" y="5922"/>
                  </a:cubicBezTo>
                  <a:cubicBezTo>
                    <a:pt x="2909" y="7805"/>
                    <a:pt x="1" y="9417"/>
                    <a:pt x="5023" y="9417"/>
                  </a:cubicBezTo>
                  <a:lnTo>
                    <a:pt x="14982" y="9417"/>
                  </a:lnTo>
                  <a:lnTo>
                    <a:pt x="15610" y="9417"/>
                  </a:lnTo>
                  <a:lnTo>
                    <a:pt x="25570" y="9417"/>
                  </a:lnTo>
                  <a:cubicBezTo>
                    <a:pt x="30591" y="9417"/>
                    <a:pt x="27704" y="7805"/>
                    <a:pt x="25842" y="592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1352;p51">
              <a:extLst>
                <a:ext uri="{FF2B5EF4-FFF2-40B4-BE49-F238E27FC236}">
                  <a16:creationId xmlns:a16="http://schemas.microsoft.com/office/drawing/2014/main" id="{9EEFD350-CC53-4D59-8670-A86C5CC522B6}"/>
                </a:ext>
              </a:extLst>
            </p:cNvPr>
            <p:cNvSpPr/>
            <p:nvPr/>
          </p:nvSpPr>
          <p:spPr>
            <a:xfrm>
              <a:off x="3852100" y="2219575"/>
              <a:ext cx="2111725" cy="183100"/>
            </a:xfrm>
            <a:custGeom>
              <a:avLst/>
              <a:gdLst/>
              <a:ahLst/>
              <a:cxnLst/>
              <a:rect l="l" t="t" r="r" b="b"/>
              <a:pathLst>
                <a:path w="84469" h="7324" extrusionOk="0">
                  <a:moveTo>
                    <a:pt x="0" y="4855"/>
                  </a:moveTo>
                  <a:cubicBezTo>
                    <a:pt x="0" y="6236"/>
                    <a:pt x="1298" y="7324"/>
                    <a:pt x="2679" y="7324"/>
                  </a:cubicBezTo>
                  <a:lnTo>
                    <a:pt x="41659" y="7324"/>
                  </a:lnTo>
                  <a:lnTo>
                    <a:pt x="42998" y="7324"/>
                  </a:lnTo>
                  <a:lnTo>
                    <a:pt x="81979" y="7324"/>
                  </a:lnTo>
                  <a:cubicBezTo>
                    <a:pt x="83360" y="7324"/>
                    <a:pt x="84469" y="6236"/>
                    <a:pt x="84469" y="4855"/>
                  </a:cubicBezTo>
                  <a:lnTo>
                    <a:pt x="84469" y="1"/>
                  </a:lnTo>
                  <a:lnTo>
                    <a:pt x="0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1353;p51">
              <a:extLst>
                <a:ext uri="{FF2B5EF4-FFF2-40B4-BE49-F238E27FC236}">
                  <a16:creationId xmlns:a16="http://schemas.microsoft.com/office/drawing/2014/main" id="{4EE2ED35-4627-4EF8-B790-93EF6937B045}"/>
                </a:ext>
              </a:extLst>
            </p:cNvPr>
            <p:cNvSpPr/>
            <p:nvPr/>
          </p:nvSpPr>
          <p:spPr>
            <a:xfrm>
              <a:off x="3852100" y="957350"/>
              <a:ext cx="2111725" cy="1262250"/>
            </a:xfrm>
            <a:custGeom>
              <a:avLst/>
              <a:gdLst/>
              <a:ahLst/>
              <a:cxnLst/>
              <a:rect l="l" t="t" r="r" b="b"/>
              <a:pathLst>
                <a:path w="84469" h="50490" extrusionOk="0">
                  <a:moveTo>
                    <a:pt x="80807" y="3140"/>
                  </a:moveTo>
                  <a:lnTo>
                    <a:pt x="80807" y="46828"/>
                  </a:lnTo>
                  <a:lnTo>
                    <a:pt x="3662" y="46828"/>
                  </a:lnTo>
                  <a:lnTo>
                    <a:pt x="3662" y="3140"/>
                  </a:lnTo>
                  <a:close/>
                  <a:moveTo>
                    <a:pt x="2679" y="1"/>
                  </a:moveTo>
                  <a:cubicBezTo>
                    <a:pt x="1298" y="1"/>
                    <a:pt x="0" y="984"/>
                    <a:pt x="0" y="2386"/>
                  </a:cubicBezTo>
                  <a:lnTo>
                    <a:pt x="0" y="50490"/>
                  </a:lnTo>
                  <a:lnTo>
                    <a:pt x="84469" y="50490"/>
                  </a:lnTo>
                  <a:lnTo>
                    <a:pt x="84469" y="2386"/>
                  </a:lnTo>
                  <a:cubicBezTo>
                    <a:pt x="84469" y="984"/>
                    <a:pt x="83360" y="1"/>
                    <a:pt x="8197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1354;p51">
              <a:extLst>
                <a:ext uri="{FF2B5EF4-FFF2-40B4-BE49-F238E27FC236}">
                  <a16:creationId xmlns:a16="http://schemas.microsoft.com/office/drawing/2014/main" id="{0804876A-4F4E-4F23-A86E-8D8D4E59EED4}"/>
                </a:ext>
              </a:extLst>
            </p:cNvPr>
            <p:cNvSpPr/>
            <p:nvPr/>
          </p:nvSpPr>
          <p:spPr>
            <a:xfrm>
              <a:off x="3852100" y="2219575"/>
              <a:ext cx="2111725" cy="183100"/>
            </a:xfrm>
            <a:custGeom>
              <a:avLst/>
              <a:gdLst/>
              <a:ahLst/>
              <a:cxnLst/>
              <a:rect l="l" t="t" r="r" b="b"/>
              <a:pathLst>
                <a:path w="84469" h="7324" extrusionOk="0">
                  <a:moveTo>
                    <a:pt x="0" y="4562"/>
                  </a:moveTo>
                  <a:cubicBezTo>
                    <a:pt x="0" y="5964"/>
                    <a:pt x="1298" y="7324"/>
                    <a:pt x="2679" y="7324"/>
                  </a:cubicBezTo>
                  <a:lnTo>
                    <a:pt x="41659" y="7324"/>
                  </a:lnTo>
                  <a:lnTo>
                    <a:pt x="42998" y="7324"/>
                  </a:lnTo>
                  <a:lnTo>
                    <a:pt x="81979" y="7324"/>
                  </a:lnTo>
                  <a:cubicBezTo>
                    <a:pt x="83360" y="7324"/>
                    <a:pt x="84469" y="5964"/>
                    <a:pt x="84469" y="4562"/>
                  </a:cubicBezTo>
                  <a:lnTo>
                    <a:pt x="84469" y="1"/>
                  </a:lnTo>
                  <a:lnTo>
                    <a:pt x="0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pic>
        <p:nvPicPr>
          <p:cNvPr id="11266" name="Picture 2" descr="استوقفتني أية ( و أنه خلق الزوجين الذكر و الانثى من نطفة اذا تمنى ) -  YouTube">
            <a:extLst>
              <a:ext uri="{FF2B5EF4-FFF2-40B4-BE49-F238E27FC236}">
                <a16:creationId xmlns:a16="http://schemas.microsoft.com/office/drawing/2014/main" id="{03812E4E-861F-9D45-331F-06C9FCBB34C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66" b="13849"/>
          <a:stretch/>
        </p:blipFill>
        <p:spPr bwMode="auto">
          <a:xfrm>
            <a:off x="2002778" y="1254265"/>
            <a:ext cx="4572000" cy="249234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268" name="Picture 4">
            <a:extLst>
              <a:ext uri="{FF2B5EF4-FFF2-40B4-BE49-F238E27FC236}">
                <a16:creationId xmlns:a16="http://schemas.microsoft.com/office/drawing/2014/main" id="{71E0A643-F9FF-348F-A099-7BD01312AF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470" y="1270449"/>
            <a:ext cx="4499807" cy="266733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grpSp>
        <p:nvGrpSpPr>
          <p:cNvPr id="2" name="Google Shape;1251;p51">
            <a:extLst>
              <a:ext uri="{FF2B5EF4-FFF2-40B4-BE49-F238E27FC236}">
                <a16:creationId xmlns:a16="http://schemas.microsoft.com/office/drawing/2014/main" id="{94448F55-0E20-0F3A-925F-AE7BDCDED41D}"/>
              </a:ext>
            </a:extLst>
          </p:cNvPr>
          <p:cNvGrpSpPr/>
          <p:nvPr/>
        </p:nvGrpSpPr>
        <p:grpSpPr>
          <a:xfrm rot="4604385">
            <a:off x="-631438" y="4188609"/>
            <a:ext cx="1487403" cy="1793131"/>
            <a:chOff x="2362775" y="1684575"/>
            <a:chExt cx="721375" cy="869650"/>
          </a:xfrm>
        </p:grpSpPr>
        <p:sp>
          <p:nvSpPr>
            <p:cNvPr id="3" name="Google Shape;1252;p51">
              <a:extLst>
                <a:ext uri="{FF2B5EF4-FFF2-40B4-BE49-F238E27FC236}">
                  <a16:creationId xmlns:a16="http://schemas.microsoft.com/office/drawing/2014/main" id="{0029CA82-A22D-2D6B-5132-1C5A4B95D5C4}"/>
                </a:ext>
              </a:extLst>
            </p:cNvPr>
            <p:cNvSpPr/>
            <p:nvPr/>
          </p:nvSpPr>
          <p:spPr>
            <a:xfrm>
              <a:off x="2847975" y="1869475"/>
              <a:ext cx="80675" cy="78900"/>
            </a:xfrm>
            <a:custGeom>
              <a:avLst/>
              <a:gdLst/>
              <a:ahLst/>
              <a:cxnLst/>
              <a:rect l="l" t="t" r="r" b="b"/>
              <a:pathLst>
                <a:path w="3227" h="3156" extrusionOk="0">
                  <a:moveTo>
                    <a:pt x="2356" y="765"/>
                  </a:moveTo>
                  <a:lnTo>
                    <a:pt x="2501" y="1271"/>
                  </a:lnTo>
                  <a:cubicBezTo>
                    <a:pt x="2611" y="1651"/>
                    <a:pt x="2491" y="1891"/>
                    <a:pt x="2201" y="1976"/>
                  </a:cubicBezTo>
                  <a:cubicBezTo>
                    <a:pt x="2146" y="1992"/>
                    <a:pt x="2094" y="2000"/>
                    <a:pt x="2044" y="2000"/>
                  </a:cubicBezTo>
                  <a:cubicBezTo>
                    <a:pt x="1828" y="2000"/>
                    <a:pt x="1659" y="1850"/>
                    <a:pt x="1566" y="1546"/>
                  </a:cubicBezTo>
                  <a:lnTo>
                    <a:pt x="1421" y="1040"/>
                  </a:lnTo>
                  <a:lnTo>
                    <a:pt x="2356" y="765"/>
                  </a:lnTo>
                  <a:close/>
                  <a:moveTo>
                    <a:pt x="2676" y="0"/>
                  </a:moveTo>
                  <a:lnTo>
                    <a:pt x="1" y="785"/>
                  </a:lnTo>
                  <a:lnTo>
                    <a:pt x="181" y="1406"/>
                  </a:lnTo>
                  <a:lnTo>
                    <a:pt x="926" y="1186"/>
                  </a:lnTo>
                  <a:lnTo>
                    <a:pt x="1086" y="1726"/>
                  </a:lnTo>
                  <a:lnTo>
                    <a:pt x="1096" y="1756"/>
                  </a:lnTo>
                  <a:lnTo>
                    <a:pt x="501" y="2491"/>
                  </a:lnTo>
                  <a:lnTo>
                    <a:pt x="696" y="3156"/>
                  </a:lnTo>
                  <a:lnTo>
                    <a:pt x="1381" y="2301"/>
                  </a:lnTo>
                  <a:cubicBezTo>
                    <a:pt x="1555" y="2527"/>
                    <a:pt x="1823" y="2652"/>
                    <a:pt x="2099" y="2652"/>
                  </a:cubicBezTo>
                  <a:cubicBezTo>
                    <a:pt x="2195" y="2652"/>
                    <a:pt x="2292" y="2637"/>
                    <a:pt x="2386" y="2606"/>
                  </a:cubicBezTo>
                  <a:cubicBezTo>
                    <a:pt x="2986" y="2431"/>
                    <a:pt x="3226" y="1871"/>
                    <a:pt x="3016" y="1156"/>
                  </a:cubicBezTo>
                  <a:lnTo>
                    <a:pt x="2676" y="0"/>
                  </a:lnTo>
                  <a:close/>
                </a:path>
              </a:pathLst>
            </a:custGeom>
            <a:solidFill>
              <a:srgbClr val="CF0F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" name="Google Shape;1253;p51">
              <a:extLst>
                <a:ext uri="{FF2B5EF4-FFF2-40B4-BE49-F238E27FC236}">
                  <a16:creationId xmlns:a16="http://schemas.microsoft.com/office/drawing/2014/main" id="{B68F9982-8A74-F8B2-7E85-694DDB373E96}"/>
                </a:ext>
              </a:extLst>
            </p:cNvPr>
            <p:cNvSpPr/>
            <p:nvPr/>
          </p:nvSpPr>
          <p:spPr>
            <a:xfrm>
              <a:off x="2701075" y="1708450"/>
              <a:ext cx="80675" cy="78900"/>
            </a:xfrm>
            <a:custGeom>
              <a:avLst/>
              <a:gdLst/>
              <a:ahLst/>
              <a:cxnLst/>
              <a:rect l="l" t="t" r="r" b="b"/>
              <a:pathLst>
                <a:path w="3227" h="3156" extrusionOk="0">
                  <a:moveTo>
                    <a:pt x="2346" y="766"/>
                  </a:moveTo>
                  <a:lnTo>
                    <a:pt x="2496" y="1271"/>
                  </a:lnTo>
                  <a:lnTo>
                    <a:pt x="2501" y="1271"/>
                  </a:lnTo>
                  <a:cubicBezTo>
                    <a:pt x="2611" y="1651"/>
                    <a:pt x="2486" y="1896"/>
                    <a:pt x="2196" y="1981"/>
                  </a:cubicBezTo>
                  <a:cubicBezTo>
                    <a:pt x="2142" y="1996"/>
                    <a:pt x="2091" y="2004"/>
                    <a:pt x="2042" y="2004"/>
                  </a:cubicBezTo>
                  <a:cubicBezTo>
                    <a:pt x="1825" y="2004"/>
                    <a:pt x="1655" y="1851"/>
                    <a:pt x="1561" y="1546"/>
                  </a:cubicBezTo>
                  <a:lnTo>
                    <a:pt x="1416" y="1041"/>
                  </a:lnTo>
                  <a:lnTo>
                    <a:pt x="2346" y="766"/>
                  </a:lnTo>
                  <a:close/>
                  <a:moveTo>
                    <a:pt x="2676" y="0"/>
                  </a:moveTo>
                  <a:lnTo>
                    <a:pt x="1" y="786"/>
                  </a:lnTo>
                  <a:lnTo>
                    <a:pt x="181" y="1406"/>
                  </a:lnTo>
                  <a:lnTo>
                    <a:pt x="921" y="1186"/>
                  </a:lnTo>
                  <a:lnTo>
                    <a:pt x="1081" y="1726"/>
                  </a:lnTo>
                  <a:lnTo>
                    <a:pt x="1091" y="1756"/>
                  </a:lnTo>
                  <a:lnTo>
                    <a:pt x="496" y="2491"/>
                  </a:lnTo>
                  <a:lnTo>
                    <a:pt x="696" y="3156"/>
                  </a:lnTo>
                  <a:lnTo>
                    <a:pt x="1381" y="2301"/>
                  </a:lnTo>
                  <a:cubicBezTo>
                    <a:pt x="1555" y="2527"/>
                    <a:pt x="1822" y="2654"/>
                    <a:pt x="2098" y="2654"/>
                  </a:cubicBezTo>
                  <a:cubicBezTo>
                    <a:pt x="2194" y="2654"/>
                    <a:pt x="2291" y="2638"/>
                    <a:pt x="2386" y="2606"/>
                  </a:cubicBezTo>
                  <a:cubicBezTo>
                    <a:pt x="2986" y="2431"/>
                    <a:pt x="3226" y="1876"/>
                    <a:pt x="3016" y="1161"/>
                  </a:cubicBezTo>
                  <a:lnTo>
                    <a:pt x="2676" y="0"/>
                  </a:lnTo>
                  <a:close/>
                </a:path>
              </a:pathLst>
            </a:custGeom>
            <a:solidFill>
              <a:srgbClr val="CF0F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1254;p51">
              <a:extLst>
                <a:ext uri="{FF2B5EF4-FFF2-40B4-BE49-F238E27FC236}">
                  <a16:creationId xmlns:a16="http://schemas.microsoft.com/office/drawing/2014/main" id="{D9ABDAE0-A1A6-EE13-FA7C-568841693247}"/>
                </a:ext>
              </a:extLst>
            </p:cNvPr>
            <p:cNvSpPr/>
            <p:nvPr/>
          </p:nvSpPr>
          <p:spPr>
            <a:xfrm>
              <a:off x="2418050" y="1684575"/>
              <a:ext cx="77400" cy="86150"/>
            </a:xfrm>
            <a:custGeom>
              <a:avLst/>
              <a:gdLst/>
              <a:ahLst/>
              <a:cxnLst/>
              <a:rect l="l" t="t" r="r" b="b"/>
              <a:pathLst>
                <a:path w="3096" h="3446" extrusionOk="0">
                  <a:moveTo>
                    <a:pt x="1190" y="0"/>
                  </a:moveTo>
                  <a:lnTo>
                    <a:pt x="0" y="2526"/>
                  </a:lnTo>
                  <a:lnTo>
                    <a:pt x="1955" y="3446"/>
                  </a:lnTo>
                  <a:lnTo>
                    <a:pt x="2175" y="2976"/>
                  </a:lnTo>
                  <a:lnTo>
                    <a:pt x="800" y="2326"/>
                  </a:lnTo>
                  <a:lnTo>
                    <a:pt x="1075" y="1746"/>
                  </a:lnTo>
                  <a:lnTo>
                    <a:pt x="2245" y="2296"/>
                  </a:lnTo>
                  <a:lnTo>
                    <a:pt x="2460" y="1841"/>
                  </a:lnTo>
                  <a:lnTo>
                    <a:pt x="1290" y="1290"/>
                  </a:lnTo>
                  <a:lnTo>
                    <a:pt x="1550" y="740"/>
                  </a:lnTo>
                  <a:lnTo>
                    <a:pt x="2876" y="1365"/>
                  </a:lnTo>
                  <a:lnTo>
                    <a:pt x="3096" y="900"/>
                  </a:lnTo>
                  <a:lnTo>
                    <a:pt x="1190" y="0"/>
                  </a:lnTo>
                  <a:close/>
                </a:path>
              </a:pathLst>
            </a:custGeom>
            <a:solidFill>
              <a:srgbClr val="CF0F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1255;p51">
              <a:extLst>
                <a:ext uri="{FF2B5EF4-FFF2-40B4-BE49-F238E27FC236}">
                  <a16:creationId xmlns:a16="http://schemas.microsoft.com/office/drawing/2014/main" id="{8B2D234B-D536-CBA8-8FFD-540177A6C2AA}"/>
                </a:ext>
              </a:extLst>
            </p:cNvPr>
            <p:cNvSpPr/>
            <p:nvPr/>
          </p:nvSpPr>
          <p:spPr>
            <a:xfrm>
              <a:off x="2362775" y="1779450"/>
              <a:ext cx="79300" cy="84175"/>
            </a:xfrm>
            <a:custGeom>
              <a:avLst/>
              <a:gdLst/>
              <a:ahLst/>
              <a:cxnLst/>
              <a:rect l="l" t="t" r="r" b="b"/>
              <a:pathLst>
                <a:path w="3172" h="3367" extrusionOk="0">
                  <a:moveTo>
                    <a:pt x="2536" y="701"/>
                  </a:moveTo>
                  <a:lnTo>
                    <a:pt x="2256" y="1821"/>
                  </a:lnTo>
                  <a:lnTo>
                    <a:pt x="1546" y="1291"/>
                  </a:lnTo>
                  <a:lnTo>
                    <a:pt x="2536" y="701"/>
                  </a:lnTo>
                  <a:close/>
                  <a:moveTo>
                    <a:pt x="2661" y="1"/>
                  </a:moveTo>
                  <a:lnTo>
                    <a:pt x="1" y="1501"/>
                  </a:lnTo>
                  <a:lnTo>
                    <a:pt x="536" y="1896"/>
                  </a:lnTo>
                  <a:lnTo>
                    <a:pt x="1086" y="1566"/>
                  </a:lnTo>
                  <a:lnTo>
                    <a:pt x="2126" y="2336"/>
                  </a:lnTo>
                  <a:lnTo>
                    <a:pt x="1971" y="2961"/>
                  </a:lnTo>
                  <a:lnTo>
                    <a:pt x="2511" y="3366"/>
                  </a:lnTo>
                  <a:lnTo>
                    <a:pt x="3171" y="381"/>
                  </a:lnTo>
                  <a:lnTo>
                    <a:pt x="2661" y="1"/>
                  </a:lnTo>
                  <a:close/>
                </a:path>
              </a:pathLst>
            </a:custGeom>
            <a:solidFill>
              <a:srgbClr val="CF0F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1256;p51">
              <a:extLst>
                <a:ext uri="{FF2B5EF4-FFF2-40B4-BE49-F238E27FC236}">
                  <a16:creationId xmlns:a16="http://schemas.microsoft.com/office/drawing/2014/main" id="{499F67F5-FE72-7A98-0975-B0812519B0D3}"/>
                </a:ext>
              </a:extLst>
            </p:cNvPr>
            <p:cNvSpPr/>
            <p:nvPr/>
          </p:nvSpPr>
          <p:spPr>
            <a:xfrm>
              <a:off x="2373650" y="1954225"/>
              <a:ext cx="78800" cy="76050"/>
            </a:xfrm>
            <a:custGeom>
              <a:avLst/>
              <a:gdLst/>
              <a:ahLst/>
              <a:cxnLst/>
              <a:rect l="l" t="t" r="r" b="b"/>
              <a:pathLst>
                <a:path w="3152" h="3042" extrusionOk="0">
                  <a:moveTo>
                    <a:pt x="1626" y="1351"/>
                  </a:moveTo>
                  <a:lnTo>
                    <a:pt x="1836" y="2211"/>
                  </a:lnTo>
                  <a:lnTo>
                    <a:pt x="691" y="2031"/>
                  </a:lnTo>
                  <a:lnTo>
                    <a:pt x="1626" y="1351"/>
                  </a:lnTo>
                  <a:close/>
                  <a:moveTo>
                    <a:pt x="2421" y="1"/>
                  </a:moveTo>
                  <a:lnTo>
                    <a:pt x="1" y="1866"/>
                  </a:lnTo>
                  <a:lnTo>
                    <a:pt x="151" y="2486"/>
                  </a:lnTo>
                  <a:lnTo>
                    <a:pt x="3151" y="3041"/>
                  </a:lnTo>
                  <a:lnTo>
                    <a:pt x="2996" y="2401"/>
                  </a:lnTo>
                  <a:lnTo>
                    <a:pt x="2361" y="2296"/>
                  </a:lnTo>
                  <a:lnTo>
                    <a:pt x="2056" y="1041"/>
                  </a:lnTo>
                  <a:lnTo>
                    <a:pt x="2581" y="661"/>
                  </a:lnTo>
                  <a:lnTo>
                    <a:pt x="2421" y="1"/>
                  </a:lnTo>
                  <a:close/>
                </a:path>
              </a:pathLst>
            </a:custGeom>
            <a:solidFill>
              <a:srgbClr val="CF0F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1257;p51">
              <a:extLst>
                <a:ext uri="{FF2B5EF4-FFF2-40B4-BE49-F238E27FC236}">
                  <a16:creationId xmlns:a16="http://schemas.microsoft.com/office/drawing/2014/main" id="{9802F73A-24B5-1A40-D48E-02023C7E2EA3}"/>
                </a:ext>
              </a:extLst>
            </p:cNvPr>
            <p:cNvSpPr/>
            <p:nvPr/>
          </p:nvSpPr>
          <p:spPr>
            <a:xfrm>
              <a:off x="2380025" y="2098125"/>
              <a:ext cx="68300" cy="77550"/>
            </a:xfrm>
            <a:custGeom>
              <a:avLst/>
              <a:gdLst/>
              <a:ahLst/>
              <a:cxnLst/>
              <a:rect l="l" t="t" r="r" b="b"/>
              <a:pathLst>
                <a:path w="2732" h="3102" extrusionOk="0">
                  <a:moveTo>
                    <a:pt x="1244" y="1445"/>
                  </a:moveTo>
                  <a:cubicBezTo>
                    <a:pt x="1290" y="1445"/>
                    <a:pt x="1339" y="1449"/>
                    <a:pt x="1391" y="1456"/>
                  </a:cubicBezTo>
                  <a:lnTo>
                    <a:pt x="1911" y="1531"/>
                  </a:lnTo>
                  <a:lnTo>
                    <a:pt x="1776" y="2491"/>
                  </a:lnTo>
                  <a:lnTo>
                    <a:pt x="1256" y="2421"/>
                  </a:lnTo>
                  <a:cubicBezTo>
                    <a:pt x="866" y="2366"/>
                    <a:pt x="696" y="2156"/>
                    <a:pt x="736" y="1856"/>
                  </a:cubicBezTo>
                  <a:cubicBezTo>
                    <a:pt x="775" y="1596"/>
                    <a:pt x="945" y="1445"/>
                    <a:pt x="1244" y="1445"/>
                  </a:cubicBezTo>
                  <a:close/>
                  <a:moveTo>
                    <a:pt x="281" y="1"/>
                  </a:moveTo>
                  <a:lnTo>
                    <a:pt x="776" y="976"/>
                  </a:lnTo>
                  <a:cubicBezTo>
                    <a:pt x="401" y="1066"/>
                    <a:pt x="126" y="1381"/>
                    <a:pt x="91" y="1766"/>
                  </a:cubicBezTo>
                  <a:cubicBezTo>
                    <a:pt x="1" y="2386"/>
                    <a:pt x="411" y="2831"/>
                    <a:pt x="1151" y="2936"/>
                  </a:cubicBezTo>
                  <a:lnTo>
                    <a:pt x="2346" y="3101"/>
                  </a:lnTo>
                  <a:lnTo>
                    <a:pt x="2731" y="341"/>
                  </a:lnTo>
                  <a:lnTo>
                    <a:pt x="2091" y="251"/>
                  </a:lnTo>
                  <a:lnTo>
                    <a:pt x="1986" y="1021"/>
                  </a:lnTo>
                  <a:lnTo>
                    <a:pt x="1426" y="946"/>
                  </a:lnTo>
                  <a:lnTo>
                    <a:pt x="1396" y="941"/>
                  </a:lnTo>
                  <a:lnTo>
                    <a:pt x="971" y="96"/>
                  </a:lnTo>
                  <a:lnTo>
                    <a:pt x="281" y="1"/>
                  </a:lnTo>
                  <a:close/>
                </a:path>
              </a:pathLst>
            </a:custGeom>
            <a:solidFill>
              <a:srgbClr val="CF0F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1258;p51">
              <a:extLst>
                <a:ext uri="{FF2B5EF4-FFF2-40B4-BE49-F238E27FC236}">
                  <a16:creationId xmlns:a16="http://schemas.microsoft.com/office/drawing/2014/main" id="{CBBAB55D-FA27-DDD7-28D0-8CED478F8959}"/>
                </a:ext>
              </a:extLst>
            </p:cNvPr>
            <p:cNvSpPr/>
            <p:nvPr/>
          </p:nvSpPr>
          <p:spPr>
            <a:xfrm>
              <a:off x="2679075" y="2282525"/>
              <a:ext cx="80800" cy="89925"/>
            </a:xfrm>
            <a:custGeom>
              <a:avLst/>
              <a:gdLst/>
              <a:ahLst/>
              <a:cxnLst/>
              <a:rect l="l" t="t" r="r" b="b"/>
              <a:pathLst>
                <a:path w="3232" h="3597" extrusionOk="0">
                  <a:moveTo>
                    <a:pt x="1576" y="761"/>
                  </a:moveTo>
                  <a:lnTo>
                    <a:pt x="2046" y="996"/>
                  </a:lnTo>
                  <a:cubicBezTo>
                    <a:pt x="2401" y="1166"/>
                    <a:pt x="2501" y="1426"/>
                    <a:pt x="2366" y="1696"/>
                  </a:cubicBezTo>
                  <a:cubicBezTo>
                    <a:pt x="2280" y="1869"/>
                    <a:pt x="2142" y="1962"/>
                    <a:pt x="1961" y="1962"/>
                  </a:cubicBezTo>
                  <a:cubicBezTo>
                    <a:pt x="1859" y="1962"/>
                    <a:pt x="1744" y="1932"/>
                    <a:pt x="1616" y="1871"/>
                  </a:cubicBezTo>
                  <a:lnTo>
                    <a:pt x="1146" y="1636"/>
                  </a:lnTo>
                  <a:lnTo>
                    <a:pt x="1576" y="761"/>
                  </a:lnTo>
                  <a:close/>
                  <a:moveTo>
                    <a:pt x="1231" y="1"/>
                  </a:moveTo>
                  <a:lnTo>
                    <a:pt x="1" y="2501"/>
                  </a:lnTo>
                  <a:lnTo>
                    <a:pt x="581" y="2786"/>
                  </a:lnTo>
                  <a:lnTo>
                    <a:pt x="921" y="2091"/>
                  </a:lnTo>
                  <a:lnTo>
                    <a:pt x="1421" y="2341"/>
                  </a:lnTo>
                  <a:lnTo>
                    <a:pt x="1451" y="2356"/>
                  </a:lnTo>
                  <a:lnTo>
                    <a:pt x="1591" y="3291"/>
                  </a:lnTo>
                  <a:lnTo>
                    <a:pt x="2216" y="3596"/>
                  </a:lnTo>
                  <a:lnTo>
                    <a:pt x="2051" y="2516"/>
                  </a:lnTo>
                  <a:lnTo>
                    <a:pt x="2051" y="2516"/>
                  </a:lnTo>
                  <a:cubicBezTo>
                    <a:pt x="2075" y="2518"/>
                    <a:pt x="2099" y="2519"/>
                    <a:pt x="2122" y="2519"/>
                  </a:cubicBezTo>
                  <a:cubicBezTo>
                    <a:pt x="2480" y="2519"/>
                    <a:pt x="2806" y="2309"/>
                    <a:pt x="2956" y="1976"/>
                  </a:cubicBezTo>
                  <a:cubicBezTo>
                    <a:pt x="3231" y="1416"/>
                    <a:pt x="2981" y="866"/>
                    <a:pt x="2316" y="536"/>
                  </a:cubicBezTo>
                  <a:lnTo>
                    <a:pt x="1231" y="1"/>
                  </a:lnTo>
                  <a:close/>
                </a:path>
              </a:pathLst>
            </a:custGeom>
            <a:solidFill>
              <a:srgbClr val="CF0F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259;p51">
              <a:extLst>
                <a:ext uri="{FF2B5EF4-FFF2-40B4-BE49-F238E27FC236}">
                  <a16:creationId xmlns:a16="http://schemas.microsoft.com/office/drawing/2014/main" id="{3E279DBB-24B7-756D-1D77-5B96C92A211D}"/>
                </a:ext>
              </a:extLst>
            </p:cNvPr>
            <p:cNvSpPr/>
            <p:nvPr/>
          </p:nvSpPr>
          <p:spPr>
            <a:xfrm>
              <a:off x="2404925" y="2475175"/>
              <a:ext cx="86775" cy="79050"/>
            </a:xfrm>
            <a:custGeom>
              <a:avLst/>
              <a:gdLst/>
              <a:ahLst/>
              <a:cxnLst/>
              <a:rect l="l" t="t" r="r" b="b"/>
              <a:pathLst>
                <a:path w="3471" h="3162" extrusionOk="0">
                  <a:moveTo>
                    <a:pt x="1000" y="1"/>
                  </a:moveTo>
                  <a:lnTo>
                    <a:pt x="0" y="1916"/>
                  </a:lnTo>
                  <a:lnTo>
                    <a:pt x="460" y="2156"/>
                  </a:lnTo>
                  <a:lnTo>
                    <a:pt x="1165" y="811"/>
                  </a:lnTo>
                  <a:lnTo>
                    <a:pt x="1735" y="1106"/>
                  </a:lnTo>
                  <a:lnTo>
                    <a:pt x="1135" y="2256"/>
                  </a:lnTo>
                  <a:lnTo>
                    <a:pt x="1580" y="2486"/>
                  </a:lnTo>
                  <a:lnTo>
                    <a:pt x="2180" y="1341"/>
                  </a:lnTo>
                  <a:lnTo>
                    <a:pt x="2715" y="1621"/>
                  </a:lnTo>
                  <a:lnTo>
                    <a:pt x="2040" y="2921"/>
                  </a:lnTo>
                  <a:lnTo>
                    <a:pt x="2500" y="3161"/>
                  </a:lnTo>
                  <a:lnTo>
                    <a:pt x="3471" y="1291"/>
                  </a:lnTo>
                  <a:lnTo>
                    <a:pt x="1000" y="1"/>
                  </a:lnTo>
                  <a:close/>
                </a:path>
              </a:pathLst>
            </a:custGeom>
            <a:solidFill>
              <a:srgbClr val="CF0F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60;p51">
              <a:extLst>
                <a:ext uri="{FF2B5EF4-FFF2-40B4-BE49-F238E27FC236}">
                  <a16:creationId xmlns:a16="http://schemas.microsoft.com/office/drawing/2014/main" id="{8F3D762D-DA0A-CF1F-7D4A-94D6ED81D494}"/>
                </a:ext>
              </a:extLst>
            </p:cNvPr>
            <p:cNvSpPr/>
            <p:nvPr/>
          </p:nvSpPr>
          <p:spPr>
            <a:xfrm>
              <a:off x="2377900" y="2210100"/>
              <a:ext cx="79925" cy="73775"/>
            </a:xfrm>
            <a:custGeom>
              <a:avLst/>
              <a:gdLst/>
              <a:ahLst/>
              <a:cxnLst/>
              <a:rect l="l" t="t" r="r" b="b"/>
              <a:pathLst>
                <a:path w="3197" h="2951" extrusionOk="0">
                  <a:moveTo>
                    <a:pt x="1398" y="0"/>
                  </a:moveTo>
                  <a:cubicBezTo>
                    <a:pt x="1233" y="0"/>
                    <a:pt x="1073" y="31"/>
                    <a:pt x="921" y="92"/>
                  </a:cubicBezTo>
                  <a:lnTo>
                    <a:pt x="1096" y="627"/>
                  </a:lnTo>
                  <a:cubicBezTo>
                    <a:pt x="1204" y="584"/>
                    <a:pt x="1318" y="563"/>
                    <a:pt x="1432" y="563"/>
                  </a:cubicBezTo>
                  <a:cubicBezTo>
                    <a:pt x="1583" y="563"/>
                    <a:pt x="1735" y="601"/>
                    <a:pt x="1871" y="677"/>
                  </a:cubicBezTo>
                  <a:cubicBezTo>
                    <a:pt x="2326" y="932"/>
                    <a:pt x="2471" y="1433"/>
                    <a:pt x="2216" y="1893"/>
                  </a:cubicBezTo>
                  <a:cubicBezTo>
                    <a:pt x="2046" y="2199"/>
                    <a:pt x="1767" y="2362"/>
                    <a:pt x="1465" y="2362"/>
                  </a:cubicBezTo>
                  <a:cubicBezTo>
                    <a:pt x="1314" y="2362"/>
                    <a:pt x="1158" y="2321"/>
                    <a:pt x="1006" y="2238"/>
                  </a:cubicBezTo>
                  <a:cubicBezTo>
                    <a:pt x="766" y="2108"/>
                    <a:pt x="601" y="1883"/>
                    <a:pt x="551" y="1613"/>
                  </a:cubicBezTo>
                  <a:lnTo>
                    <a:pt x="1" y="1748"/>
                  </a:lnTo>
                  <a:cubicBezTo>
                    <a:pt x="76" y="2153"/>
                    <a:pt x="346" y="2503"/>
                    <a:pt x="766" y="2738"/>
                  </a:cubicBezTo>
                  <a:cubicBezTo>
                    <a:pt x="1025" y="2881"/>
                    <a:pt x="1296" y="2950"/>
                    <a:pt x="1556" y="2950"/>
                  </a:cubicBezTo>
                  <a:cubicBezTo>
                    <a:pt x="2058" y="2950"/>
                    <a:pt x="2521" y="2692"/>
                    <a:pt x="2791" y="2208"/>
                  </a:cubicBezTo>
                  <a:cubicBezTo>
                    <a:pt x="3196" y="1473"/>
                    <a:pt x="2921" y="632"/>
                    <a:pt x="2171" y="217"/>
                  </a:cubicBezTo>
                  <a:cubicBezTo>
                    <a:pt x="1911" y="72"/>
                    <a:pt x="1649" y="0"/>
                    <a:pt x="1398" y="0"/>
                  </a:cubicBezTo>
                  <a:close/>
                </a:path>
              </a:pathLst>
            </a:custGeom>
            <a:solidFill>
              <a:srgbClr val="CF0F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261;p51">
              <a:extLst>
                <a:ext uri="{FF2B5EF4-FFF2-40B4-BE49-F238E27FC236}">
                  <a16:creationId xmlns:a16="http://schemas.microsoft.com/office/drawing/2014/main" id="{82C7B6C6-000B-EE18-2008-345BB8780D46}"/>
                </a:ext>
              </a:extLst>
            </p:cNvPr>
            <p:cNvSpPr/>
            <p:nvPr/>
          </p:nvSpPr>
          <p:spPr>
            <a:xfrm>
              <a:off x="2406550" y="1862225"/>
              <a:ext cx="71275" cy="60275"/>
            </a:xfrm>
            <a:custGeom>
              <a:avLst/>
              <a:gdLst/>
              <a:ahLst/>
              <a:cxnLst/>
              <a:rect l="l" t="t" r="r" b="b"/>
              <a:pathLst>
                <a:path w="2851" h="2411" extrusionOk="0">
                  <a:moveTo>
                    <a:pt x="2565" y="0"/>
                  </a:moveTo>
                  <a:lnTo>
                    <a:pt x="2045" y="75"/>
                  </a:lnTo>
                  <a:lnTo>
                    <a:pt x="2240" y="1461"/>
                  </a:lnTo>
                  <a:lnTo>
                    <a:pt x="0" y="1771"/>
                  </a:lnTo>
                  <a:lnTo>
                    <a:pt x="85" y="2411"/>
                  </a:lnTo>
                  <a:lnTo>
                    <a:pt x="2850" y="2026"/>
                  </a:lnTo>
                  <a:lnTo>
                    <a:pt x="2565" y="0"/>
                  </a:lnTo>
                  <a:close/>
                </a:path>
              </a:pathLst>
            </a:custGeom>
            <a:solidFill>
              <a:srgbClr val="CF0F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262;p51">
              <a:extLst>
                <a:ext uri="{FF2B5EF4-FFF2-40B4-BE49-F238E27FC236}">
                  <a16:creationId xmlns:a16="http://schemas.microsoft.com/office/drawing/2014/main" id="{3D4C9E03-ABCA-4333-3B8A-2B88FB1B0734}"/>
                </a:ext>
              </a:extLst>
            </p:cNvPr>
            <p:cNvSpPr/>
            <p:nvPr/>
          </p:nvSpPr>
          <p:spPr>
            <a:xfrm>
              <a:off x="2365900" y="2347800"/>
              <a:ext cx="78175" cy="70650"/>
            </a:xfrm>
            <a:custGeom>
              <a:avLst/>
              <a:gdLst/>
              <a:ahLst/>
              <a:cxnLst/>
              <a:rect l="l" t="t" r="r" b="b"/>
              <a:pathLst>
                <a:path w="3127" h="2826" extrusionOk="0">
                  <a:moveTo>
                    <a:pt x="1601" y="640"/>
                  </a:moveTo>
                  <a:lnTo>
                    <a:pt x="2021" y="1720"/>
                  </a:lnTo>
                  <a:lnTo>
                    <a:pt x="2021" y="1720"/>
                  </a:lnTo>
                  <a:lnTo>
                    <a:pt x="1136" y="1700"/>
                  </a:lnTo>
                  <a:lnTo>
                    <a:pt x="1601" y="640"/>
                  </a:lnTo>
                  <a:close/>
                  <a:moveTo>
                    <a:pt x="1296" y="0"/>
                  </a:moveTo>
                  <a:lnTo>
                    <a:pt x="1" y="2765"/>
                  </a:lnTo>
                  <a:lnTo>
                    <a:pt x="661" y="2780"/>
                  </a:lnTo>
                  <a:lnTo>
                    <a:pt x="921" y="2185"/>
                  </a:lnTo>
                  <a:lnTo>
                    <a:pt x="2211" y="2210"/>
                  </a:lnTo>
                  <a:lnTo>
                    <a:pt x="2446" y="2815"/>
                  </a:lnTo>
                  <a:lnTo>
                    <a:pt x="3126" y="2825"/>
                  </a:lnTo>
                  <a:lnTo>
                    <a:pt x="3126" y="2825"/>
                  </a:lnTo>
                  <a:lnTo>
                    <a:pt x="1931" y="15"/>
                  </a:lnTo>
                  <a:lnTo>
                    <a:pt x="1296" y="0"/>
                  </a:lnTo>
                  <a:close/>
                </a:path>
              </a:pathLst>
            </a:custGeom>
            <a:solidFill>
              <a:srgbClr val="CF0F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263;p51">
              <a:extLst>
                <a:ext uri="{FF2B5EF4-FFF2-40B4-BE49-F238E27FC236}">
                  <a16:creationId xmlns:a16="http://schemas.microsoft.com/office/drawing/2014/main" id="{C379009C-49E5-7FF9-CFCC-1C14D6021DDA}"/>
                </a:ext>
              </a:extLst>
            </p:cNvPr>
            <p:cNvSpPr/>
            <p:nvPr/>
          </p:nvSpPr>
          <p:spPr>
            <a:xfrm>
              <a:off x="2440925" y="2337675"/>
              <a:ext cx="45775" cy="69525"/>
            </a:xfrm>
            <a:custGeom>
              <a:avLst/>
              <a:gdLst/>
              <a:ahLst/>
              <a:cxnLst/>
              <a:rect l="l" t="t" r="r" b="b"/>
              <a:pathLst>
                <a:path w="1831" h="2781" extrusionOk="0">
                  <a:moveTo>
                    <a:pt x="580" y="0"/>
                  </a:moveTo>
                  <a:lnTo>
                    <a:pt x="0" y="290"/>
                  </a:lnTo>
                  <a:lnTo>
                    <a:pt x="1250" y="2780"/>
                  </a:lnTo>
                  <a:lnTo>
                    <a:pt x="1831" y="2495"/>
                  </a:lnTo>
                  <a:lnTo>
                    <a:pt x="580" y="0"/>
                  </a:lnTo>
                  <a:close/>
                </a:path>
              </a:pathLst>
            </a:custGeom>
            <a:solidFill>
              <a:srgbClr val="CF0F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264;p51">
              <a:extLst>
                <a:ext uri="{FF2B5EF4-FFF2-40B4-BE49-F238E27FC236}">
                  <a16:creationId xmlns:a16="http://schemas.microsoft.com/office/drawing/2014/main" id="{6B7A7353-0BB9-DED4-1900-E7DD2ECC3A1B}"/>
                </a:ext>
              </a:extLst>
            </p:cNvPr>
            <p:cNvSpPr/>
            <p:nvPr/>
          </p:nvSpPr>
          <p:spPr>
            <a:xfrm>
              <a:off x="2957375" y="2123000"/>
              <a:ext cx="77400" cy="86175"/>
            </a:xfrm>
            <a:custGeom>
              <a:avLst/>
              <a:gdLst/>
              <a:ahLst/>
              <a:cxnLst/>
              <a:rect l="l" t="t" r="r" b="b"/>
              <a:pathLst>
                <a:path w="3096" h="3447" extrusionOk="0">
                  <a:moveTo>
                    <a:pt x="1140" y="1"/>
                  </a:moveTo>
                  <a:lnTo>
                    <a:pt x="920" y="471"/>
                  </a:lnTo>
                  <a:lnTo>
                    <a:pt x="2291" y="1116"/>
                  </a:lnTo>
                  <a:lnTo>
                    <a:pt x="2015" y="1701"/>
                  </a:lnTo>
                  <a:lnTo>
                    <a:pt x="845" y="1151"/>
                  </a:lnTo>
                  <a:lnTo>
                    <a:pt x="630" y="1606"/>
                  </a:lnTo>
                  <a:lnTo>
                    <a:pt x="1805" y="2156"/>
                  </a:lnTo>
                  <a:lnTo>
                    <a:pt x="1545" y="2706"/>
                  </a:lnTo>
                  <a:lnTo>
                    <a:pt x="220" y="2081"/>
                  </a:lnTo>
                  <a:lnTo>
                    <a:pt x="0" y="2546"/>
                  </a:lnTo>
                  <a:lnTo>
                    <a:pt x="1905" y="3446"/>
                  </a:lnTo>
                  <a:lnTo>
                    <a:pt x="3096" y="921"/>
                  </a:lnTo>
                  <a:lnTo>
                    <a:pt x="1140" y="1"/>
                  </a:lnTo>
                  <a:close/>
                </a:path>
              </a:pathLst>
            </a:custGeom>
            <a:solidFill>
              <a:srgbClr val="CF0F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265;p51">
              <a:extLst>
                <a:ext uri="{FF2B5EF4-FFF2-40B4-BE49-F238E27FC236}">
                  <a16:creationId xmlns:a16="http://schemas.microsoft.com/office/drawing/2014/main" id="{5F6D967D-DA43-9B29-2667-7F138373A342}"/>
                </a:ext>
              </a:extLst>
            </p:cNvPr>
            <p:cNvSpPr/>
            <p:nvPr/>
          </p:nvSpPr>
          <p:spPr>
            <a:xfrm>
              <a:off x="3028375" y="1865850"/>
              <a:ext cx="54150" cy="69775"/>
            </a:xfrm>
            <a:custGeom>
              <a:avLst/>
              <a:gdLst/>
              <a:ahLst/>
              <a:cxnLst/>
              <a:rect l="l" t="t" r="r" b="b"/>
              <a:pathLst>
                <a:path w="2166" h="2791" extrusionOk="0">
                  <a:moveTo>
                    <a:pt x="2156" y="0"/>
                  </a:moveTo>
                  <a:lnTo>
                    <a:pt x="1" y="5"/>
                  </a:lnTo>
                  <a:lnTo>
                    <a:pt x="1" y="520"/>
                  </a:lnTo>
                  <a:lnTo>
                    <a:pt x="1526" y="520"/>
                  </a:lnTo>
                  <a:lnTo>
                    <a:pt x="1526" y="1165"/>
                  </a:lnTo>
                  <a:lnTo>
                    <a:pt x="231" y="1170"/>
                  </a:lnTo>
                  <a:lnTo>
                    <a:pt x="231" y="1671"/>
                  </a:lnTo>
                  <a:lnTo>
                    <a:pt x="1526" y="1666"/>
                  </a:lnTo>
                  <a:lnTo>
                    <a:pt x="1526" y="2271"/>
                  </a:lnTo>
                  <a:lnTo>
                    <a:pt x="61" y="2276"/>
                  </a:lnTo>
                  <a:lnTo>
                    <a:pt x="61" y="2791"/>
                  </a:lnTo>
                  <a:lnTo>
                    <a:pt x="2166" y="2786"/>
                  </a:lnTo>
                  <a:lnTo>
                    <a:pt x="2156" y="0"/>
                  </a:lnTo>
                  <a:close/>
                </a:path>
              </a:pathLst>
            </a:custGeom>
            <a:solidFill>
              <a:srgbClr val="CF0F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266;p51">
              <a:extLst>
                <a:ext uri="{FF2B5EF4-FFF2-40B4-BE49-F238E27FC236}">
                  <a16:creationId xmlns:a16="http://schemas.microsoft.com/office/drawing/2014/main" id="{08DA5077-CB65-8E9B-1911-C3AE5E5E1494}"/>
                </a:ext>
              </a:extLst>
            </p:cNvPr>
            <p:cNvSpPr/>
            <p:nvPr/>
          </p:nvSpPr>
          <p:spPr>
            <a:xfrm>
              <a:off x="3004000" y="2328050"/>
              <a:ext cx="80150" cy="74225"/>
            </a:xfrm>
            <a:custGeom>
              <a:avLst/>
              <a:gdLst/>
              <a:ahLst/>
              <a:cxnLst/>
              <a:rect l="l" t="t" r="r" b="b"/>
              <a:pathLst>
                <a:path w="3206" h="2969" extrusionOk="0">
                  <a:moveTo>
                    <a:pt x="1772" y="1"/>
                  </a:moveTo>
                  <a:cubicBezTo>
                    <a:pt x="1470" y="1"/>
                    <a:pt x="1163" y="105"/>
                    <a:pt x="876" y="315"/>
                  </a:cubicBezTo>
                  <a:cubicBezTo>
                    <a:pt x="170" y="825"/>
                    <a:pt x="0" y="1690"/>
                    <a:pt x="496" y="2370"/>
                  </a:cubicBezTo>
                  <a:cubicBezTo>
                    <a:pt x="783" y="2766"/>
                    <a:pt x="1200" y="2969"/>
                    <a:pt x="1636" y="2969"/>
                  </a:cubicBezTo>
                  <a:cubicBezTo>
                    <a:pt x="1949" y="2969"/>
                    <a:pt x="2273" y="2864"/>
                    <a:pt x="2566" y="2650"/>
                  </a:cubicBezTo>
                  <a:cubicBezTo>
                    <a:pt x="2961" y="2365"/>
                    <a:pt x="3186" y="1990"/>
                    <a:pt x="3206" y="1575"/>
                  </a:cubicBezTo>
                  <a:lnTo>
                    <a:pt x="2646" y="1505"/>
                  </a:lnTo>
                  <a:cubicBezTo>
                    <a:pt x="2631" y="1780"/>
                    <a:pt x="2491" y="2030"/>
                    <a:pt x="2271" y="2185"/>
                  </a:cubicBezTo>
                  <a:cubicBezTo>
                    <a:pt x="2098" y="2309"/>
                    <a:pt x="1910" y="2371"/>
                    <a:pt x="1728" y="2371"/>
                  </a:cubicBezTo>
                  <a:cubicBezTo>
                    <a:pt x="1461" y="2371"/>
                    <a:pt x="1207" y="2240"/>
                    <a:pt x="1026" y="1985"/>
                  </a:cubicBezTo>
                  <a:cubicBezTo>
                    <a:pt x="716" y="1560"/>
                    <a:pt x="801" y="1045"/>
                    <a:pt x="1221" y="740"/>
                  </a:cubicBezTo>
                  <a:cubicBezTo>
                    <a:pt x="1378" y="626"/>
                    <a:pt x="1565" y="565"/>
                    <a:pt x="1754" y="565"/>
                  </a:cubicBezTo>
                  <a:cubicBezTo>
                    <a:pt x="1830" y="565"/>
                    <a:pt x="1906" y="575"/>
                    <a:pt x="1981" y="595"/>
                  </a:cubicBezTo>
                  <a:lnTo>
                    <a:pt x="2091" y="40"/>
                  </a:lnTo>
                  <a:cubicBezTo>
                    <a:pt x="1986" y="14"/>
                    <a:pt x="1879" y="1"/>
                    <a:pt x="1772" y="1"/>
                  </a:cubicBezTo>
                  <a:close/>
                </a:path>
              </a:pathLst>
            </a:custGeom>
            <a:solidFill>
              <a:srgbClr val="CF0F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267;p51">
              <a:extLst>
                <a:ext uri="{FF2B5EF4-FFF2-40B4-BE49-F238E27FC236}">
                  <a16:creationId xmlns:a16="http://schemas.microsoft.com/office/drawing/2014/main" id="{796E4B61-EB73-9BE1-1A25-3799CFBEFFD4}"/>
                </a:ext>
              </a:extLst>
            </p:cNvPr>
            <p:cNvSpPr/>
            <p:nvPr/>
          </p:nvSpPr>
          <p:spPr>
            <a:xfrm>
              <a:off x="2948750" y="2448425"/>
              <a:ext cx="74025" cy="77925"/>
            </a:xfrm>
            <a:custGeom>
              <a:avLst/>
              <a:gdLst/>
              <a:ahLst/>
              <a:cxnLst/>
              <a:rect l="l" t="t" r="r" b="b"/>
              <a:pathLst>
                <a:path w="2961" h="3117" extrusionOk="0">
                  <a:moveTo>
                    <a:pt x="1685" y="1231"/>
                  </a:moveTo>
                  <a:lnTo>
                    <a:pt x="1770" y="2111"/>
                  </a:lnTo>
                  <a:lnTo>
                    <a:pt x="665" y="1771"/>
                  </a:lnTo>
                  <a:lnTo>
                    <a:pt x="1685" y="1231"/>
                  </a:lnTo>
                  <a:close/>
                  <a:moveTo>
                    <a:pt x="2656" y="1"/>
                  </a:moveTo>
                  <a:lnTo>
                    <a:pt x="0" y="1511"/>
                  </a:lnTo>
                  <a:lnTo>
                    <a:pt x="65" y="2146"/>
                  </a:lnTo>
                  <a:lnTo>
                    <a:pt x="2961" y="3116"/>
                  </a:lnTo>
                  <a:lnTo>
                    <a:pt x="2961" y="3116"/>
                  </a:lnTo>
                  <a:lnTo>
                    <a:pt x="2896" y="2456"/>
                  </a:lnTo>
                  <a:lnTo>
                    <a:pt x="2275" y="2271"/>
                  </a:lnTo>
                  <a:lnTo>
                    <a:pt x="2150" y="981"/>
                  </a:lnTo>
                  <a:lnTo>
                    <a:pt x="2721" y="676"/>
                  </a:lnTo>
                  <a:lnTo>
                    <a:pt x="2656" y="1"/>
                  </a:lnTo>
                  <a:close/>
                </a:path>
              </a:pathLst>
            </a:custGeom>
            <a:solidFill>
              <a:srgbClr val="CF0F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268;p51">
              <a:extLst>
                <a:ext uri="{FF2B5EF4-FFF2-40B4-BE49-F238E27FC236}">
                  <a16:creationId xmlns:a16="http://schemas.microsoft.com/office/drawing/2014/main" id="{B81D5888-A276-902E-CD8A-48C1D40AAA39}"/>
                </a:ext>
              </a:extLst>
            </p:cNvPr>
            <p:cNvSpPr/>
            <p:nvPr/>
          </p:nvSpPr>
          <p:spPr>
            <a:xfrm>
              <a:off x="3028500" y="2190025"/>
              <a:ext cx="53775" cy="66025"/>
            </a:xfrm>
            <a:custGeom>
              <a:avLst/>
              <a:gdLst/>
              <a:ahLst/>
              <a:cxnLst/>
              <a:rect l="l" t="t" r="r" b="b"/>
              <a:pathLst>
                <a:path w="2151" h="2641" extrusionOk="0">
                  <a:moveTo>
                    <a:pt x="1626" y="0"/>
                  </a:moveTo>
                  <a:lnTo>
                    <a:pt x="1" y="2266"/>
                  </a:lnTo>
                  <a:lnTo>
                    <a:pt x="526" y="2641"/>
                  </a:lnTo>
                  <a:lnTo>
                    <a:pt x="2151" y="375"/>
                  </a:lnTo>
                  <a:lnTo>
                    <a:pt x="1626" y="0"/>
                  </a:lnTo>
                  <a:close/>
                </a:path>
              </a:pathLst>
            </a:custGeom>
            <a:solidFill>
              <a:srgbClr val="CF0F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1269;p51">
              <a:extLst>
                <a:ext uri="{FF2B5EF4-FFF2-40B4-BE49-F238E27FC236}">
                  <a16:creationId xmlns:a16="http://schemas.microsoft.com/office/drawing/2014/main" id="{C50B56A2-DEEC-29E0-1B91-590B525D3161}"/>
                </a:ext>
              </a:extLst>
            </p:cNvPr>
            <p:cNvSpPr/>
            <p:nvPr/>
          </p:nvSpPr>
          <p:spPr>
            <a:xfrm>
              <a:off x="2984125" y="1982350"/>
              <a:ext cx="71275" cy="60300"/>
            </a:xfrm>
            <a:custGeom>
              <a:avLst/>
              <a:gdLst/>
              <a:ahLst/>
              <a:cxnLst/>
              <a:rect l="l" t="t" r="r" b="b"/>
              <a:pathLst>
                <a:path w="2851" h="2412" extrusionOk="0">
                  <a:moveTo>
                    <a:pt x="2761" y="1"/>
                  </a:moveTo>
                  <a:lnTo>
                    <a:pt x="0" y="386"/>
                  </a:lnTo>
                  <a:lnTo>
                    <a:pt x="280" y="2411"/>
                  </a:lnTo>
                  <a:lnTo>
                    <a:pt x="805" y="2336"/>
                  </a:lnTo>
                  <a:lnTo>
                    <a:pt x="610" y="951"/>
                  </a:lnTo>
                  <a:lnTo>
                    <a:pt x="2851" y="641"/>
                  </a:lnTo>
                  <a:lnTo>
                    <a:pt x="2761" y="1"/>
                  </a:lnTo>
                  <a:close/>
                </a:path>
              </a:pathLst>
            </a:custGeom>
            <a:solidFill>
              <a:srgbClr val="CF0F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270;p51">
              <a:extLst>
                <a:ext uri="{FF2B5EF4-FFF2-40B4-BE49-F238E27FC236}">
                  <a16:creationId xmlns:a16="http://schemas.microsoft.com/office/drawing/2014/main" id="{BFF01DC6-9ACC-8B2A-CDA2-86E993049EAE}"/>
                </a:ext>
              </a:extLst>
            </p:cNvPr>
            <p:cNvSpPr/>
            <p:nvPr/>
          </p:nvSpPr>
          <p:spPr>
            <a:xfrm>
              <a:off x="2830600" y="2241275"/>
              <a:ext cx="65525" cy="82650"/>
            </a:xfrm>
            <a:custGeom>
              <a:avLst/>
              <a:gdLst/>
              <a:ahLst/>
              <a:cxnLst/>
              <a:rect l="l" t="t" r="r" b="b"/>
              <a:pathLst>
                <a:path w="2621" h="3306" extrusionOk="0">
                  <a:moveTo>
                    <a:pt x="1406" y="0"/>
                  </a:moveTo>
                  <a:lnTo>
                    <a:pt x="981" y="316"/>
                  </a:lnTo>
                  <a:lnTo>
                    <a:pt x="1816" y="1441"/>
                  </a:lnTo>
                  <a:lnTo>
                    <a:pt x="0" y="2786"/>
                  </a:lnTo>
                  <a:lnTo>
                    <a:pt x="386" y="3306"/>
                  </a:lnTo>
                  <a:lnTo>
                    <a:pt x="2621" y="1641"/>
                  </a:lnTo>
                  <a:lnTo>
                    <a:pt x="1406" y="0"/>
                  </a:lnTo>
                  <a:close/>
                </a:path>
              </a:pathLst>
            </a:custGeom>
            <a:solidFill>
              <a:srgbClr val="CF0F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1271;p51">
              <a:extLst>
                <a:ext uri="{FF2B5EF4-FFF2-40B4-BE49-F238E27FC236}">
                  <a16:creationId xmlns:a16="http://schemas.microsoft.com/office/drawing/2014/main" id="{926D01AC-4236-5494-9EE2-89D5C0519191}"/>
                </a:ext>
              </a:extLst>
            </p:cNvPr>
            <p:cNvSpPr/>
            <p:nvPr/>
          </p:nvSpPr>
          <p:spPr>
            <a:xfrm>
              <a:off x="2976375" y="1734950"/>
              <a:ext cx="78650" cy="84175"/>
            </a:xfrm>
            <a:custGeom>
              <a:avLst/>
              <a:gdLst/>
              <a:ahLst/>
              <a:cxnLst/>
              <a:rect l="l" t="t" r="r" b="b"/>
              <a:pathLst>
                <a:path w="3146" h="3367" extrusionOk="0">
                  <a:moveTo>
                    <a:pt x="2516" y="701"/>
                  </a:moveTo>
                  <a:lnTo>
                    <a:pt x="2261" y="1826"/>
                  </a:lnTo>
                  <a:lnTo>
                    <a:pt x="1541" y="1316"/>
                  </a:lnTo>
                  <a:lnTo>
                    <a:pt x="2516" y="701"/>
                  </a:lnTo>
                  <a:close/>
                  <a:moveTo>
                    <a:pt x="2626" y="1"/>
                  </a:moveTo>
                  <a:lnTo>
                    <a:pt x="0" y="1556"/>
                  </a:lnTo>
                  <a:lnTo>
                    <a:pt x="540" y="1941"/>
                  </a:lnTo>
                  <a:lnTo>
                    <a:pt x="1085" y="1596"/>
                  </a:lnTo>
                  <a:lnTo>
                    <a:pt x="2141" y="2346"/>
                  </a:lnTo>
                  <a:lnTo>
                    <a:pt x="1996" y="2976"/>
                  </a:lnTo>
                  <a:lnTo>
                    <a:pt x="2551" y="3366"/>
                  </a:lnTo>
                  <a:lnTo>
                    <a:pt x="3146" y="371"/>
                  </a:lnTo>
                  <a:lnTo>
                    <a:pt x="2626" y="1"/>
                  </a:lnTo>
                  <a:close/>
                </a:path>
              </a:pathLst>
            </a:custGeom>
            <a:solidFill>
              <a:srgbClr val="CF0F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1272;p51">
              <a:extLst>
                <a:ext uri="{FF2B5EF4-FFF2-40B4-BE49-F238E27FC236}">
                  <a16:creationId xmlns:a16="http://schemas.microsoft.com/office/drawing/2014/main" id="{0726550A-B8E9-62C8-D914-D41602E88765}"/>
                </a:ext>
              </a:extLst>
            </p:cNvPr>
            <p:cNvSpPr/>
            <p:nvPr/>
          </p:nvSpPr>
          <p:spPr>
            <a:xfrm>
              <a:off x="2753850" y="2123000"/>
              <a:ext cx="77400" cy="86175"/>
            </a:xfrm>
            <a:custGeom>
              <a:avLst/>
              <a:gdLst/>
              <a:ahLst/>
              <a:cxnLst/>
              <a:rect l="l" t="t" r="r" b="b"/>
              <a:pathLst>
                <a:path w="3096" h="3447" extrusionOk="0">
                  <a:moveTo>
                    <a:pt x="1140" y="1"/>
                  </a:moveTo>
                  <a:lnTo>
                    <a:pt x="920" y="471"/>
                  </a:lnTo>
                  <a:lnTo>
                    <a:pt x="2295" y="1116"/>
                  </a:lnTo>
                  <a:lnTo>
                    <a:pt x="2020" y="1701"/>
                  </a:lnTo>
                  <a:lnTo>
                    <a:pt x="845" y="1151"/>
                  </a:lnTo>
                  <a:lnTo>
                    <a:pt x="635" y="1606"/>
                  </a:lnTo>
                  <a:lnTo>
                    <a:pt x="1805" y="2156"/>
                  </a:lnTo>
                  <a:lnTo>
                    <a:pt x="1550" y="2706"/>
                  </a:lnTo>
                  <a:lnTo>
                    <a:pt x="220" y="2081"/>
                  </a:lnTo>
                  <a:lnTo>
                    <a:pt x="0" y="2546"/>
                  </a:lnTo>
                  <a:lnTo>
                    <a:pt x="1910" y="3446"/>
                  </a:lnTo>
                  <a:lnTo>
                    <a:pt x="3095" y="921"/>
                  </a:lnTo>
                  <a:lnTo>
                    <a:pt x="1140" y="1"/>
                  </a:lnTo>
                  <a:close/>
                </a:path>
              </a:pathLst>
            </a:custGeom>
            <a:solidFill>
              <a:srgbClr val="CF0F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1273;p51">
              <a:extLst>
                <a:ext uri="{FF2B5EF4-FFF2-40B4-BE49-F238E27FC236}">
                  <a16:creationId xmlns:a16="http://schemas.microsoft.com/office/drawing/2014/main" id="{42CB4DF0-9B71-933B-3089-255B16B4B114}"/>
                </a:ext>
              </a:extLst>
            </p:cNvPr>
            <p:cNvSpPr/>
            <p:nvPr/>
          </p:nvSpPr>
          <p:spPr>
            <a:xfrm>
              <a:off x="2896100" y="2342675"/>
              <a:ext cx="72300" cy="66650"/>
            </a:xfrm>
            <a:custGeom>
              <a:avLst/>
              <a:gdLst/>
              <a:ahLst/>
              <a:cxnLst/>
              <a:rect l="l" t="t" r="r" b="b"/>
              <a:pathLst>
                <a:path w="2892" h="2666" extrusionOk="0">
                  <a:moveTo>
                    <a:pt x="2381" y="0"/>
                  </a:moveTo>
                  <a:lnTo>
                    <a:pt x="2001" y="415"/>
                  </a:lnTo>
                  <a:cubicBezTo>
                    <a:pt x="2216" y="585"/>
                    <a:pt x="2336" y="845"/>
                    <a:pt x="2336" y="1115"/>
                  </a:cubicBezTo>
                  <a:cubicBezTo>
                    <a:pt x="2341" y="1635"/>
                    <a:pt x="1976" y="2010"/>
                    <a:pt x="1451" y="2010"/>
                  </a:cubicBezTo>
                  <a:cubicBezTo>
                    <a:pt x="1448" y="2010"/>
                    <a:pt x="1444" y="2010"/>
                    <a:pt x="1441" y="2010"/>
                  </a:cubicBezTo>
                  <a:cubicBezTo>
                    <a:pt x="921" y="2010"/>
                    <a:pt x="551" y="1642"/>
                    <a:pt x="551" y="1125"/>
                  </a:cubicBezTo>
                  <a:cubicBezTo>
                    <a:pt x="546" y="855"/>
                    <a:pt x="666" y="595"/>
                    <a:pt x="876" y="425"/>
                  </a:cubicBezTo>
                  <a:lnTo>
                    <a:pt x="491" y="10"/>
                  </a:lnTo>
                  <a:cubicBezTo>
                    <a:pt x="171" y="275"/>
                    <a:pt x="1" y="680"/>
                    <a:pt x="1" y="1160"/>
                  </a:cubicBezTo>
                  <a:cubicBezTo>
                    <a:pt x="6" y="2027"/>
                    <a:pt x="606" y="2665"/>
                    <a:pt x="1446" y="2665"/>
                  </a:cubicBezTo>
                  <a:cubicBezTo>
                    <a:pt x="1449" y="2665"/>
                    <a:pt x="1453" y="2665"/>
                    <a:pt x="1456" y="2665"/>
                  </a:cubicBezTo>
                  <a:cubicBezTo>
                    <a:pt x="2296" y="2660"/>
                    <a:pt x="2891" y="2010"/>
                    <a:pt x="2886" y="1150"/>
                  </a:cubicBezTo>
                  <a:cubicBezTo>
                    <a:pt x="2881" y="660"/>
                    <a:pt x="2706" y="260"/>
                    <a:pt x="2381" y="0"/>
                  </a:cubicBezTo>
                  <a:close/>
                </a:path>
              </a:pathLst>
            </a:custGeom>
            <a:solidFill>
              <a:srgbClr val="CF0F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1274;p51">
              <a:extLst>
                <a:ext uri="{FF2B5EF4-FFF2-40B4-BE49-F238E27FC236}">
                  <a16:creationId xmlns:a16="http://schemas.microsoft.com/office/drawing/2014/main" id="{38CA4D5B-EAE2-2958-2164-B7660327B82C}"/>
                </a:ext>
              </a:extLst>
            </p:cNvPr>
            <p:cNvSpPr/>
            <p:nvPr/>
          </p:nvSpPr>
          <p:spPr>
            <a:xfrm>
              <a:off x="2610825" y="1979100"/>
              <a:ext cx="72275" cy="66675"/>
            </a:xfrm>
            <a:custGeom>
              <a:avLst/>
              <a:gdLst/>
              <a:ahLst/>
              <a:cxnLst/>
              <a:rect l="l" t="t" r="r" b="b"/>
              <a:pathLst>
                <a:path w="2891" h="2667" extrusionOk="0">
                  <a:moveTo>
                    <a:pt x="2381" y="1"/>
                  </a:moveTo>
                  <a:lnTo>
                    <a:pt x="2001" y="421"/>
                  </a:lnTo>
                  <a:cubicBezTo>
                    <a:pt x="2216" y="586"/>
                    <a:pt x="2341" y="846"/>
                    <a:pt x="2336" y="1116"/>
                  </a:cubicBezTo>
                  <a:cubicBezTo>
                    <a:pt x="2341" y="1641"/>
                    <a:pt x="1976" y="2011"/>
                    <a:pt x="1450" y="2016"/>
                  </a:cubicBezTo>
                  <a:cubicBezTo>
                    <a:pt x="925" y="2016"/>
                    <a:pt x="550" y="1651"/>
                    <a:pt x="550" y="1126"/>
                  </a:cubicBezTo>
                  <a:cubicBezTo>
                    <a:pt x="550" y="856"/>
                    <a:pt x="665" y="596"/>
                    <a:pt x="875" y="426"/>
                  </a:cubicBezTo>
                  <a:lnTo>
                    <a:pt x="490" y="11"/>
                  </a:lnTo>
                  <a:cubicBezTo>
                    <a:pt x="175" y="276"/>
                    <a:pt x="0" y="681"/>
                    <a:pt x="5" y="1161"/>
                  </a:cubicBezTo>
                  <a:cubicBezTo>
                    <a:pt x="5" y="2028"/>
                    <a:pt x="606" y="2666"/>
                    <a:pt x="1446" y="2666"/>
                  </a:cubicBezTo>
                  <a:cubicBezTo>
                    <a:pt x="1449" y="2666"/>
                    <a:pt x="1452" y="2666"/>
                    <a:pt x="1455" y="2666"/>
                  </a:cubicBezTo>
                  <a:cubicBezTo>
                    <a:pt x="2291" y="2661"/>
                    <a:pt x="2891" y="2016"/>
                    <a:pt x="2886" y="1151"/>
                  </a:cubicBezTo>
                  <a:cubicBezTo>
                    <a:pt x="2881" y="666"/>
                    <a:pt x="2706" y="261"/>
                    <a:pt x="2381" y="1"/>
                  </a:cubicBezTo>
                  <a:close/>
                </a:path>
              </a:pathLst>
            </a:custGeom>
            <a:solidFill>
              <a:srgbClr val="CF0F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1275;p51">
              <a:extLst>
                <a:ext uri="{FF2B5EF4-FFF2-40B4-BE49-F238E27FC236}">
                  <a16:creationId xmlns:a16="http://schemas.microsoft.com/office/drawing/2014/main" id="{0082C67F-BA72-9708-79F5-70FA2F8EB4DD}"/>
                </a:ext>
              </a:extLst>
            </p:cNvPr>
            <p:cNvSpPr/>
            <p:nvPr/>
          </p:nvSpPr>
          <p:spPr>
            <a:xfrm>
              <a:off x="2780225" y="2351375"/>
              <a:ext cx="80650" cy="74700"/>
            </a:xfrm>
            <a:custGeom>
              <a:avLst/>
              <a:gdLst/>
              <a:ahLst/>
              <a:cxnLst/>
              <a:rect l="l" t="t" r="r" b="b"/>
              <a:pathLst>
                <a:path w="3226" h="2988" extrusionOk="0">
                  <a:moveTo>
                    <a:pt x="1582" y="0"/>
                  </a:moveTo>
                  <a:cubicBezTo>
                    <a:pt x="1101" y="0"/>
                    <a:pt x="636" y="258"/>
                    <a:pt x="335" y="727"/>
                  </a:cubicBezTo>
                  <a:cubicBezTo>
                    <a:pt x="70" y="1137"/>
                    <a:pt x="0" y="1572"/>
                    <a:pt x="130" y="1967"/>
                  </a:cubicBezTo>
                  <a:lnTo>
                    <a:pt x="675" y="1822"/>
                  </a:lnTo>
                  <a:cubicBezTo>
                    <a:pt x="590" y="1567"/>
                    <a:pt x="625" y="1282"/>
                    <a:pt x="775" y="1057"/>
                  </a:cubicBezTo>
                  <a:cubicBezTo>
                    <a:pt x="955" y="780"/>
                    <a:pt x="1223" y="631"/>
                    <a:pt x="1507" y="631"/>
                  </a:cubicBezTo>
                  <a:cubicBezTo>
                    <a:pt x="1674" y="631"/>
                    <a:pt x="1846" y="682"/>
                    <a:pt x="2010" y="787"/>
                  </a:cubicBezTo>
                  <a:cubicBezTo>
                    <a:pt x="2451" y="1072"/>
                    <a:pt x="2561" y="1582"/>
                    <a:pt x="2281" y="2017"/>
                  </a:cubicBezTo>
                  <a:cubicBezTo>
                    <a:pt x="2135" y="2247"/>
                    <a:pt x="1895" y="2402"/>
                    <a:pt x="1625" y="2432"/>
                  </a:cubicBezTo>
                  <a:lnTo>
                    <a:pt x="1720" y="2988"/>
                  </a:lnTo>
                  <a:cubicBezTo>
                    <a:pt x="2135" y="2938"/>
                    <a:pt x="2496" y="2697"/>
                    <a:pt x="2761" y="2292"/>
                  </a:cubicBezTo>
                  <a:cubicBezTo>
                    <a:pt x="3226" y="1557"/>
                    <a:pt x="3071" y="692"/>
                    <a:pt x="2361" y="237"/>
                  </a:cubicBezTo>
                  <a:cubicBezTo>
                    <a:pt x="2112" y="77"/>
                    <a:pt x="1844" y="0"/>
                    <a:pt x="1582" y="0"/>
                  </a:cubicBezTo>
                  <a:close/>
                </a:path>
              </a:pathLst>
            </a:custGeom>
            <a:solidFill>
              <a:srgbClr val="CF0F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1276;p51">
              <a:extLst>
                <a:ext uri="{FF2B5EF4-FFF2-40B4-BE49-F238E27FC236}">
                  <a16:creationId xmlns:a16="http://schemas.microsoft.com/office/drawing/2014/main" id="{342AA844-51D4-B107-E62B-295CB2060E60}"/>
                </a:ext>
              </a:extLst>
            </p:cNvPr>
            <p:cNvSpPr/>
            <p:nvPr/>
          </p:nvSpPr>
          <p:spPr>
            <a:xfrm>
              <a:off x="2887600" y="2112250"/>
              <a:ext cx="79300" cy="84050"/>
            </a:xfrm>
            <a:custGeom>
              <a:avLst/>
              <a:gdLst/>
              <a:ahLst/>
              <a:cxnLst/>
              <a:rect l="l" t="t" r="r" b="b"/>
              <a:pathLst>
                <a:path w="3172" h="3362" extrusionOk="0">
                  <a:moveTo>
                    <a:pt x="916" y="1546"/>
                  </a:moveTo>
                  <a:lnTo>
                    <a:pt x="1626" y="2071"/>
                  </a:lnTo>
                  <a:lnTo>
                    <a:pt x="636" y="2666"/>
                  </a:lnTo>
                  <a:lnTo>
                    <a:pt x="916" y="1546"/>
                  </a:lnTo>
                  <a:close/>
                  <a:moveTo>
                    <a:pt x="661" y="1"/>
                  </a:moveTo>
                  <a:lnTo>
                    <a:pt x="1" y="2981"/>
                  </a:lnTo>
                  <a:lnTo>
                    <a:pt x="511" y="3361"/>
                  </a:lnTo>
                  <a:lnTo>
                    <a:pt x="3171" y="1861"/>
                  </a:lnTo>
                  <a:lnTo>
                    <a:pt x="2641" y="1471"/>
                  </a:lnTo>
                  <a:lnTo>
                    <a:pt x="2086" y="1801"/>
                  </a:lnTo>
                  <a:lnTo>
                    <a:pt x="1046" y="1031"/>
                  </a:lnTo>
                  <a:lnTo>
                    <a:pt x="1206" y="406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CF0F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1277;p51">
              <a:extLst>
                <a:ext uri="{FF2B5EF4-FFF2-40B4-BE49-F238E27FC236}">
                  <a16:creationId xmlns:a16="http://schemas.microsoft.com/office/drawing/2014/main" id="{3400AE49-E247-22B1-6627-EFC2B9214189}"/>
                </a:ext>
              </a:extLst>
            </p:cNvPr>
            <p:cNvSpPr/>
            <p:nvPr/>
          </p:nvSpPr>
          <p:spPr>
            <a:xfrm>
              <a:off x="2670700" y="2059875"/>
              <a:ext cx="79300" cy="84025"/>
            </a:xfrm>
            <a:custGeom>
              <a:avLst/>
              <a:gdLst/>
              <a:ahLst/>
              <a:cxnLst/>
              <a:rect l="l" t="t" r="r" b="b"/>
              <a:pathLst>
                <a:path w="3172" h="3361" extrusionOk="0">
                  <a:moveTo>
                    <a:pt x="916" y="1546"/>
                  </a:moveTo>
                  <a:lnTo>
                    <a:pt x="1626" y="2071"/>
                  </a:lnTo>
                  <a:lnTo>
                    <a:pt x="636" y="2666"/>
                  </a:lnTo>
                  <a:lnTo>
                    <a:pt x="636" y="2666"/>
                  </a:lnTo>
                  <a:lnTo>
                    <a:pt x="916" y="1546"/>
                  </a:lnTo>
                  <a:close/>
                  <a:moveTo>
                    <a:pt x="656" y="0"/>
                  </a:moveTo>
                  <a:lnTo>
                    <a:pt x="1" y="2986"/>
                  </a:lnTo>
                  <a:lnTo>
                    <a:pt x="511" y="3361"/>
                  </a:lnTo>
                  <a:lnTo>
                    <a:pt x="3171" y="1861"/>
                  </a:lnTo>
                  <a:lnTo>
                    <a:pt x="2641" y="1471"/>
                  </a:lnTo>
                  <a:lnTo>
                    <a:pt x="2086" y="1801"/>
                  </a:lnTo>
                  <a:lnTo>
                    <a:pt x="1046" y="1031"/>
                  </a:lnTo>
                  <a:lnTo>
                    <a:pt x="1201" y="405"/>
                  </a:lnTo>
                  <a:lnTo>
                    <a:pt x="656" y="0"/>
                  </a:lnTo>
                  <a:close/>
                </a:path>
              </a:pathLst>
            </a:custGeom>
            <a:solidFill>
              <a:srgbClr val="CF0F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1278;p51">
              <a:extLst>
                <a:ext uri="{FF2B5EF4-FFF2-40B4-BE49-F238E27FC236}">
                  <a16:creationId xmlns:a16="http://schemas.microsoft.com/office/drawing/2014/main" id="{F0B136BC-D808-406C-DA91-7AC778C5FF62}"/>
                </a:ext>
              </a:extLst>
            </p:cNvPr>
            <p:cNvSpPr/>
            <p:nvPr/>
          </p:nvSpPr>
          <p:spPr>
            <a:xfrm>
              <a:off x="2808850" y="2440050"/>
              <a:ext cx="83400" cy="73550"/>
            </a:xfrm>
            <a:custGeom>
              <a:avLst/>
              <a:gdLst/>
              <a:ahLst/>
              <a:cxnLst/>
              <a:rect l="l" t="t" r="r" b="b"/>
              <a:pathLst>
                <a:path w="3336" h="2942" extrusionOk="0">
                  <a:moveTo>
                    <a:pt x="1881" y="1491"/>
                  </a:moveTo>
                  <a:lnTo>
                    <a:pt x="2631" y="2366"/>
                  </a:lnTo>
                  <a:lnTo>
                    <a:pt x="2631" y="2366"/>
                  </a:lnTo>
                  <a:lnTo>
                    <a:pt x="1476" y="2276"/>
                  </a:lnTo>
                  <a:lnTo>
                    <a:pt x="1881" y="1491"/>
                  </a:lnTo>
                  <a:close/>
                  <a:moveTo>
                    <a:pt x="1411" y="1"/>
                  </a:moveTo>
                  <a:lnTo>
                    <a:pt x="1116" y="591"/>
                  </a:lnTo>
                  <a:lnTo>
                    <a:pt x="1536" y="1081"/>
                  </a:lnTo>
                  <a:lnTo>
                    <a:pt x="950" y="2236"/>
                  </a:lnTo>
                  <a:lnTo>
                    <a:pt x="305" y="2186"/>
                  </a:lnTo>
                  <a:lnTo>
                    <a:pt x="0" y="2791"/>
                  </a:lnTo>
                  <a:lnTo>
                    <a:pt x="3051" y="2941"/>
                  </a:lnTo>
                  <a:lnTo>
                    <a:pt x="3336" y="2371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CF0F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1279;p51">
              <a:extLst>
                <a:ext uri="{FF2B5EF4-FFF2-40B4-BE49-F238E27FC236}">
                  <a16:creationId xmlns:a16="http://schemas.microsoft.com/office/drawing/2014/main" id="{D8473085-60B3-2759-A2B6-89ED1BB4F341}"/>
                </a:ext>
              </a:extLst>
            </p:cNvPr>
            <p:cNvSpPr/>
            <p:nvPr/>
          </p:nvSpPr>
          <p:spPr>
            <a:xfrm>
              <a:off x="2697950" y="1892975"/>
              <a:ext cx="83425" cy="73525"/>
            </a:xfrm>
            <a:custGeom>
              <a:avLst/>
              <a:gdLst/>
              <a:ahLst/>
              <a:cxnLst/>
              <a:rect l="l" t="t" r="r" b="b"/>
              <a:pathLst>
                <a:path w="3337" h="2941" extrusionOk="0">
                  <a:moveTo>
                    <a:pt x="1881" y="1491"/>
                  </a:moveTo>
                  <a:lnTo>
                    <a:pt x="2631" y="2366"/>
                  </a:lnTo>
                  <a:lnTo>
                    <a:pt x="2631" y="2366"/>
                  </a:lnTo>
                  <a:lnTo>
                    <a:pt x="1481" y="2276"/>
                  </a:lnTo>
                  <a:lnTo>
                    <a:pt x="1881" y="1491"/>
                  </a:lnTo>
                  <a:close/>
                  <a:moveTo>
                    <a:pt x="1411" y="0"/>
                  </a:moveTo>
                  <a:lnTo>
                    <a:pt x="1116" y="591"/>
                  </a:lnTo>
                  <a:lnTo>
                    <a:pt x="1536" y="1081"/>
                  </a:lnTo>
                  <a:lnTo>
                    <a:pt x="951" y="2236"/>
                  </a:lnTo>
                  <a:lnTo>
                    <a:pt x="306" y="2186"/>
                  </a:lnTo>
                  <a:lnTo>
                    <a:pt x="1" y="2791"/>
                  </a:lnTo>
                  <a:lnTo>
                    <a:pt x="3051" y="2941"/>
                  </a:lnTo>
                  <a:lnTo>
                    <a:pt x="3336" y="237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CF0F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1280;p51">
              <a:extLst>
                <a:ext uri="{FF2B5EF4-FFF2-40B4-BE49-F238E27FC236}">
                  <a16:creationId xmlns:a16="http://schemas.microsoft.com/office/drawing/2014/main" id="{E48A8353-C578-9ABE-8758-BA7B1DEFD1FF}"/>
                </a:ext>
              </a:extLst>
            </p:cNvPr>
            <p:cNvSpPr/>
            <p:nvPr/>
          </p:nvSpPr>
          <p:spPr>
            <a:xfrm>
              <a:off x="2732200" y="2480675"/>
              <a:ext cx="49800" cy="68050"/>
            </a:xfrm>
            <a:custGeom>
              <a:avLst/>
              <a:gdLst/>
              <a:ahLst/>
              <a:cxnLst/>
              <a:rect l="l" t="t" r="r" b="b"/>
              <a:pathLst>
                <a:path w="1992" h="2722" extrusionOk="0">
                  <a:moveTo>
                    <a:pt x="556" y="1"/>
                  </a:moveTo>
                  <a:lnTo>
                    <a:pt x="1" y="331"/>
                  </a:lnTo>
                  <a:lnTo>
                    <a:pt x="1441" y="2721"/>
                  </a:lnTo>
                  <a:lnTo>
                    <a:pt x="1991" y="2386"/>
                  </a:lnTo>
                  <a:lnTo>
                    <a:pt x="556" y="1"/>
                  </a:lnTo>
                  <a:close/>
                </a:path>
              </a:pathLst>
            </a:custGeom>
            <a:solidFill>
              <a:srgbClr val="CF0F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1281;p51">
              <a:extLst>
                <a:ext uri="{FF2B5EF4-FFF2-40B4-BE49-F238E27FC236}">
                  <a16:creationId xmlns:a16="http://schemas.microsoft.com/office/drawing/2014/main" id="{A680B879-4EDF-BC13-08DD-D16176CD2F89}"/>
                </a:ext>
              </a:extLst>
            </p:cNvPr>
            <p:cNvSpPr/>
            <p:nvPr/>
          </p:nvSpPr>
          <p:spPr>
            <a:xfrm>
              <a:off x="2843975" y="1754000"/>
              <a:ext cx="79775" cy="73800"/>
            </a:xfrm>
            <a:custGeom>
              <a:avLst/>
              <a:gdLst/>
              <a:ahLst/>
              <a:cxnLst/>
              <a:rect l="l" t="t" r="r" b="b"/>
              <a:pathLst>
                <a:path w="3191" h="2952" extrusionOk="0">
                  <a:moveTo>
                    <a:pt x="1638" y="1"/>
                  </a:moveTo>
                  <a:cubicBezTo>
                    <a:pt x="1137" y="1"/>
                    <a:pt x="672" y="260"/>
                    <a:pt x="406" y="744"/>
                  </a:cubicBezTo>
                  <a:cubicBezTo>
                    <a:pt x="1" y="1479"/>
                    <a:pt x="271" y="2319"/>
                    <a:pt x="1026" y="2734"/>
                  </a:cubicBezTo>
                  <a:cubicBezTo>
                    <a:pt x="1283" y="2879"/>
                    <a:pt x="1543" y="2951"/>
                    <a:pt x="1795" y="2951"/>
                  </a:cubicBezTo>
                  <a:cubicBezTo>
                    <a:pt x="1960" y="2951"/>
                    <a:pt x="2122" y="2920"/>
                    <a:pt x="2276" y="2859"/>
                  </a:cubicBezTo>
                  <a:lnTo>
                    <a:pt x="2096" y="2324"/>
                  </a:lnTo>
                  <a:cubicBezTo>
                    <a:pt x="1989" y="2369"/>
                    <a:pt x="1876" y="2391"/>
                    <a:pt x="1763" y="2391"/>
                  </a:cubicBezTo>
                  <a:cubicBezTo>
                    <a:pt x="1611" y="2391"/>
                    <a:pt x="1460" y="2351"/>
                    <a:pt x="1326" y="2274"/>
                  </a:cubicBezTo>
                  <a:cubicBezTo>
                    <a:pt x="866" y="2019"/>
                    <a:pt x="721" y="1524"/>
                    <a:pt x="976" y="1064"/>
                  </a:cubicBezTo>
                  <a:cubicBezTo>
                    <a:pt x="1146" y="753"/>
                    <a:pt x="1425" y="590"/>
                    <a:pt x="1729" y="590"/>
                  </a:cubicBezTo>
                  <a:cubicBezTo>
                    <a:pt x="1880" y="590"/>
                    <a:pt x="2038" y="631"/>
                    <a:pt x="2191" y="714"/>
                  </a:cubicBezTo>
                  <a:cubicBezTo>
                    <a:pt x="2426" y="844"/>
                    <a:pt x="2596" y="1074"/>
                    <a:pt x="2646" y="1339"/>
                  </a:cubicBezTo>
                  <a:lnTo>
                    <a:pt x="3191" y="1204"/>
                  </a:lnTo>
                  <a:cubicBezTo>
                    <a:pt x="3116" y="799"/>
                    <a:pt x="2851" y="449"/>
                    <a:pt x="2426" y="214"/>
                  </a:cubicBezTo>
                  <a:cubicBezTo>
                    <a:pt x="2168" y="70"/>
                    <a:pt x="1898" y="1"/>
                    <a:pt x="1638" y="1"/>
                  </a:cubicBezTo>
                  <a:close/>
                </a:path>
              </a:pathLst>
            </a:custGeom>
            <a:solidFill>
              <a:srgbClr val="CF0F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1282;p51">
              <a:extLst>
                <a:ext uri="{FF2B5EF4-FFF2-40B4-BE49-F238E27FC236}">
                  <a16:creationId xmlns:a16="http://schemas.microsoft.com/office/drawing/2014/main" id="{71CC1A19-C4F8-16D1-788A-4902E8396715}"/>
                </a:ext>
              </a:extLst>
            </p:cNvPr>
            <p:cNvSpPr/>
            <p:nvPr/>
          </p:nvSpPr>
          <p:spPr>
            <a:xfrm>
              <a:off x="2831100" y="1980850"/>
              <a:ext cx="68650" cy="71550"/>
            </a:xfrm>
            <a:custGeom>
              <a:avLst/>
              <a:gdLst/>
              <a:ahLst/>
              <a:cxnLst/>
              <a:rect l="l" t="t" r="r" b="b"/>
              <a:pathLst>
                <a:path w="2746" h="2862" extrusionOk="0">
                  <a:moveTo>
                    <a:pt x="1961" y="1"/>
                  </a:moveTo>
                  <a:lnTo>
                    <a:pt x="0" y="581"/>
                  </a:lnTo>
                  <a:lnTo>
                    <a:pt x="150" y="1081"/>
                  </a:lnTo>
                  <a:lnTo>
                    <a:pt x="1491" y="691"/>
                  </a:lnTo>
                  <a:lnTo>
                    <a:pt x="2131" y="2861"/>
                  </a:lnTo>
                  <a:lnTo>
                    <a:pt x="2746" y="2676"/>
                  </a:lnTo>
                  <a:lnTo>
                    <a:pt x="1961" y="1"/>
                  </a:lnTo>
                  <a:close/>
                </a:path>
              </a:pathLst>
            </a:custGeom>
            <a:solidFill>
              <a:srgbClr val="CF0F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1283;p51">
              <a:extLst>
                <a:ext uri="{FF2B5EF4-FFF2-40B4-BE49-F238E27FC236}">
                  <a16:creationId xmlns:a16="http://schemas.microsoft.com/office/drawing/2014/main" id="{F64F4C5E-413B-9D1B-8D36-14A7D20EDEA5}"/>
                </a:ext>
              </a:extLst>
            </p:cNvPr>
            <p:cNvSpPr/>
            <p:nvPr/>
          </p:nvSpPr>
          <p:spPr>
            <a:xfrm>
              <a:off x="2539175" y="1704825"/>
              <a:ext cx="77425" cy="86150"/>
            </a:xfrm>
            <a:custGeom>
              <a:avLst/>
              <a:gdLst/>
              <a:ahLst/>
              <a:cxnLst/>
              <a:rect l="l" t="t" r="r" b="b"/>
              <a:pathLst>
                <a:path w="3097" h="3446" extrusionOk="0">
                  <a:moveTo>
                    <a:pt x="1911" y="0"/>
                  </a:moveTo>
                  <a:lnTo>
                    <a:pt x="1" y="901"/>
                  </a:lnTo>
                  <a:lnTo>
                    <a:pt x="226" y="1371"/>
                  </a:lnTo>
                  <a:lnTo>
                    <a:pt x="1551" y="746"/>
                  </a:lnTo>
                  <a:lnTo>
                    <a:pt x="1806" y="1291"/>
                  </a:lnTo>
                  <a:lnTo>
                    <a:pt x="636" y="1841"/>
                  </a:lnTo>
                  <a:lnTo>
                    <a:pt x="851" y="2296"/>
                  </a:lnTo>
                  <a:lnTo>
                    <a:pt x="2021" y="1746"/>
                  </a:lnTo>
                  <a:lnTo>
                    <a:pt x="2296" y="2331"/>
                  </a:lnTo>
                  <a:lnTo>
                    <a:pt x="921" y="2976"/>
                  </a:lnTo>
                  <a:lnTo>
                    <a:pt x="1146" y="3446"/>
                  </a:lnTo>
                  <a:lnTo>
                    <a:pt x="3096" y="2526"/>
                  </a:lnTo>
                  <a:lnTo>
                    <a:pt x="1911" y="0"/>
                  </a:lnTo>
                  <a:close/>
                </a:path>
              </a:pathLst>
            </a:custGeom>
            <a:solidFill>
              <a:srgbClr val="CF0F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1284;p51">
              <a:extLst>
                <a:ext uri="{FF2B5EF4-FFF2-40B4-BE49-F238E27FC236}">
                  <a16:creationId xmlns:a16="http://schemas.microsoft.com/office/drawing/2014/main" id="{EE486EEA-9BDC-C782-02DE-E61A894550DF}"/>
                </a:ext>
              </a:extLst>
            </p:cNvPr>
            <p:cNvSpPr/>
            <p:nvPr/>
          </p:nvSpPr>
          <p:spPr>
            <a:xfrm>
              <a:off x="2631075" y="1779325"/>
              <a:ext cx="79275" cy="84050"/>
            </a:xfrm>
            <a:custGeom>
              <a:avLst/>
              <a:gdLst/>
              <a:ahLst/>
              <a:cxnLst/>
              <a:rect l="l" t="t" r="r" b="b"/>
              <a:pathLst>
                <a:path w="3171" h="3362" extrusionOk="0">
                  <a:moveTo>
                    <a:pt x="635" y="696"/>
                  </a:moveTo>
                  <a:lnTo>
                    <a:pt x="1626" y="1291"/>
                  </a:lnTo>
                  <a:lnTo>
                    <a:pt x="915" y="1816"/>
                  </a:lnTo>
                  <a:lnTo>
                    <a:pt x="635" y="696"/>
                  </a:lnTo>
                  <a:close/>
                  <a:moveTo>
                    <a:pt x="510" y="1"/>
                  </a:moveTo>
                  <a:lnTo>
                    <a:pt x="0" y="381"/>
                  </a:lnTo>
                  <a:lnTo>
                    <a:pt x="660" y="3361"/>
                  </a:lnTo>
                  <a:lnTo>
                    <a:pt x="1201" y="2961"/>
                  </a:lnTo>
                  <a:lnTo>
                    <a:pt x="1045" y="2331"/>
                  </a:lnTo>
                  <a:lnTo>
                    <a:pt x="2086" y="1561"/>
                  </a:lnTo>
                  <a:lnTo>
                    <a:pt x="2641" y="1891"/>
                  </a:lnTo>
                  <a:lnTo>
                    <a:pt x="3171" y="1501"/>
                  </a:lnTo>
                  <a:lnTo>
                    <a:pt x="510" y="1"/>
                  </a:lnTo>
                  <a:close/>
                </a:path>
              </a:pathLst>
            </a:custGeom>
            <a:solidFill>
              <a:srgbClr val="CF0F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1285;p51">
              <a:extLst>
                <a:ext uri="{FF2B5EF4-FFF2-40B4-BE49-F238E27FC236}">
                  <a16:creationId xmlns:a16="http://schemas.microsoft.com/office/drawing/2014/main" id="{C16B2EF9-C408-DB88-7FEB-22DDF2001726}"/>
                </a:ext>
              </a:extLst>
            </p:cNvPr>
            <p:cNvSpPr/>
            <p:nvPr/>
          </p:nvSpPr>
          <p:spPr>
            <a:xfrm>
              <a:off x="2489800" y="1961350"/>
              <a:ext cx="78775" cy="76050"/>
            </a:xfrm>
            <a:custGeom>
              <a:avLst/>
              <a:gdLst/>
              <a:ahLst/>
              <a:cxnLst/>
              <a:rect l="l" t="t" r="r" b="b"/>
              <a:pathLst>
                <a:path w="3151" h="3042" extrusionOk="0">
                  <a:moveTo>
                    <a:pt x="1521" y="1351"/>
                  </a:moveTo>
                  <a:lnTo>
                    <a:pt x="2461" y="2031"/>
                  </a:lnTo>
                  <a:lnTo>
                    <a:pt x="1321" y="2211"/>
                  </a:lnTo>
                  <a:lnTo>
                    <a:pt x="1521" y="1351"/>
                  </a:lnTo>
                  <a:close/>
                  <a:moveTo>
                    <a:pt x="731" y="1"/>
                  </a:moveTo>
                  <a:lnTo>
                    <a:pt x="576" y="661"/>
                  </a:lnTo>
                  <a:lnTo>
                    <a:pt x="1096" y="1041"/>
                  </a:lnTo>
                  <a:lnTo>
                    <a:pt x="796" y="2296"/>
                  </a:lnTo>
                  <a:lnTo>
                    <a:pt x="156" y="2401"/>
                  </a:lnTo>
                  <a:lnTo>
                    <a:pt x="1" y="3041"/>
                  </a:lnTo>
                  <a:lnTo>
                    <a:pt x="1" y="3041"/>
                  </a:lnTo>
                  <a:lnTo>
                    <a:pt x="3001" y="2486"/>
                  </a:lnTo>
                  <a:lnTo>
                    <a:pt x="3151" y="1866"/>
                  </a:lnTo>
                  <a:lnTo>
                    <a:pt x="731" y="1"/>
                  </a:lnTo>
                  <a:close/>
                </a:path>
              </a:pathLst>
            </a:custGeom>
            <a:solidFill>
              <a:srgbClr val="CF0F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1286;p51">
              <a:extLst>
                <a:ext uri="{FF2B5EF4-FFF2-40B4-BE49-F238E27FC236}">
                  <a16:creationId xmlns:a16="http://schemas.microsoft.com/office/drawing/2014/main" id="{446B9CA9-9843-F0A3-45DE-7D8273AEC070}"/>
                </a:ext>
              </a:extLst>
            </p:cNvPr>
            <p:cNvSpPr/>
            <p:nvPr/>
          </p:nvSpPr>
          <p:spPr>
            <a:xfrm>
              <a:off x="2551175" y="2466050"/>
              <a:ext cx="86925" cy="78925"/>
            </a:xfrm>
            <a:custGeom>
              <a:avLst/>
              <a:gdLst/>
              <a:ahLst/>
              <a:cxnLst/>
              <a:rect l="l" t="t" r="r" b="b"/>
              <a:pathLst>
                <a:path w="3477" h="3157" extrusionOk="0">
                  <a:moveTo>
                    <a:pt x="2476" y="1"/>
                  </a:moveTo>
                  <a:lnTo>
                    <a:pt x="1" y="1291"/>
                  </a:lnTo>
                  <a:lnTo>
                    <a:pt x="976" y="3156"/>
                  </a:lnTo>
                  <a:lnTo>
                    <a:pt x="1431" y="2921"/>
                  </a:lnTo>
                  <a:lnTo>
                    <a:pt x="756" y="1621"/>
                  </a:lnTo>
                  <a:lnTo>
                    <a:pt x="1291" y="1341"/>
                  </a:lnTo>
                  <a:lnTo>
                    <a:pt x="1891" y="2486"/>
                  </a:lnTo>
                  <a:lnTo>
                    <a:pt x="2336" y="2256"/>
                  </a:lnTo>
                  <a:lnTo>
                    <a:pt x="1736" y="1106"/>
                  </a:lnTo>
                  <a:lnTo>
                    <a:pt x="2311" y="811"/>
                  </a:lnTo>
                  <a:lnTo>
                    <a:pt x="3016" y="2156"/>
                  </a:lnTo>
                  <a:lnTo>
                    <a:pt x="3476" y="1916"/>
                  </a:lnTo>
                  <a:lnTo>
                    <a:pt x="2476" y="1"/>
                  </a:lnTo>
                  <a:close/>
                </a:path>
              </a:pathLst>
            </a:custGeom>
            <a:solidFill>
              <a:srgbClr val="CF0F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1287;p51">
              <a:extLst>
                <a:ext uri="{FF2B5EF4-FFF2-40B4-BE49-F238E27FC236}">
                  <a16:creationId xmlns:a16="http://schemas.microsoft.com/office/drawing/2014/main" id="{0B0BAE89-BD28-8CC1-1D5C-6DCF98B17BCB}"/>
                </a:ext>
              </a:extLst>
            </p:cNvPr>
            <p:cNvSpPr/>
            <p:nvPr/>
          </p:nvSpPr>
          <p:spPr>
            <a:xfrm>
              <a:off x="2522050" y="2209400"/>
              <a:ext cx="87550" cy="81150"/>
            </a:xfrm>
            <a:custGeom>
              <a:avLst/>
              <a:gdLst/>
              <a:ahLst/>
              <a:cxnLst/>
              <a:rect l="l" t="t" r="r" b="b"/>
              <a:pathLst>
                <a:path w="3502" h="3246" extrusionOk="0">
                  <a:moveTo>
                    <a:pt x="2416" y="0"/>
                  </a:moveTo>
                  <a:lnTo>
                    <a:pt x="1971" y="270"/>
                  </a:lnTo>
                  <a:lnTo>
                    <a:pt x="2726" y="1526"/>
                  </a:lnTo>
                  <a:lnTo>
                    <a:pt x="2206" y="1836"/>
                  </a:lnTo>
                  <a:lnTo>
                    <a:pt x="1541" y="730"/>
                  </a:lnTo>
                  <a:lnTo>
                    <a:pt x="1111" y="985"/>
                  </a:lnTo>
                  <a:lnTo>
                    <a:pt x="1776" y="2096"/>
                  </a:lnTo>
                  <a:lnTo>
                    <a:pt x="1226" y="2431"/>
                  </a:lnTo>
                  <a:lnTo>
                    <a:pt x="446" y="1130"/>
                  </a:lnTo>
                  <a:lnTo>
                    <a:pt x="1" y="1395"/>
                  </a:lnTo>
                  <a:lnTo>
                    <a:pt x="1111" y="3246"/>
                  </a:lnTo>
                  <a:lnTo>
                    <a:pt x="3501" y="1811"/>
                  </a:lnTo>
                  <a:lnTo>
                    <a:pt x="2416" y="0"/>
                  </a:lnTo>
                  <a:close/>
                </a:path>
              </a:pathLst>
            </a:custGeom>
            <a:solidFill>
              <a:srgbClr val="CF0F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1288;p51">
              <a:extLst>
                <a:ext uri="{FF2B5EF4-FFF2-40B4-BE49-F238E27FC236}">
                  <a16:creationId xmlns:a16="http://schemas.microsoft.com/office/drawing/2014/main" id="{873B902F-DA68-A258-574A-83D78F8A3555}"/>
                </a:ext>
              </a:extLst>
            </p:cNvPr>
            <p:cNvSpPr/>
            <p:nvPr/>
          </p:nvSpPr>
          <p:spPr>
            <a:xfrm>
              <a:off x="2504300" y="2346275"/>
              <a:ext cx="79925" cy="73750"/>
            </a:xfrm>
            <a:custGeom>
              <a:avLst/>
              <a:gdLst/>
              <a:ahLst/>
              <a:cxnLst/>
              <a:rect l="l" t="t" r="r" b="b"/>
              <a:pathLst>
                <a:path w="3197" h="2950" extrusionOk="0">
                  <a:moveTo>
                    <a:pt x="1803" y="0"/>
                  </a:moveTo>
                  <a:cubicBezTo>
                    <a:pt x="1549" y="0"/>
                    <a:pt x="1284" y="73"/>
                    <a:pt x="1026" y="216"/>
                  </a:cubicBezTo>
                  <a:cubicBezTo>
                    <a:pt x="271" y="631"/>
                    <a:pt x="1" y="1471"/>
                    <a:pt x="411" y="2206"/>
                  </a:cubicBezTo>
                  <a:cubicBezTo>
                    <a:pt x="678" y="2691"/>
                    <a:pt x="1140" y="2949"/>
                    <a:pt x="1641" y="2949"/>
                  </a:cubicBezTo>
                  <a:cubicBezTo>
                    <a:pt x="1901" y="2949"/>
                    <a:pt x="2172" y="2880"/>
                    <a:pt x="2431" y="2736"/>
                  </a:cubicBezTo>
                  <a:cubicBezTo>
                    <a:pt x="2851" y="2501"/>
                    <a:pt x="3121" y="2151"/>
                    <a:pt x="3196" y="1746"/>
                  </a:cubicBezTo>
                  <a:lnTo>
                    <a:pt x="2646" y="1611"/>
                  </a:lnTo>
                  <a:cubicBezTo>
                    <a:pt x="2596" y="1876"/>
                    <a:pt x="2431" y="2106"/>
                    <a:pt x="2191" y="2236"/>
                  </a:cubicBezTo>
                  <a:cubicBezTo>
                    <a:pt x="2039" y="2321"/>
                    <a:pt x="1883" y="2363"/>
                    <a:pt x="1732" y="2363"/>
                  </a:cubicBezTo>
                  <a:cubicBezTo>
                    <a:pt x="1430" y="2363"/>
                    <a:pt x="1151" y="2198"/>
                    <a:pt x="981" y="1891"/>
                  </a:cubicBezTo>
                  <a:cubicBezTo>
                    <a:pt x="726" y="1426"/>
                    <a:pt x="871" y="926"/>
                    <a:pt x="1326" y="676"/>
                  </a:cubicBezTo>
                  <a:cubicBezTo>
                    <a:pt x="1463" y="599"/>
                    <a:pt x="1616" y="559"/>
                    <a:pt x="1767" y="559"/>
                  </a:cubicBezTo>
                  <a:cubicBezTo>
                    <a:pt x="1881" y="559"/>
                    <a:pt x="1994" y="581"/>
                    <a:pt x="2101" y="626"/>
                  </a:cubicBezTo>
                  <a:lnTo>
                    <a:pt x="2276" y="91"/>
                  </a:lnTo>
                  <a:cubicBezTo>
                    <a:pt x="2125" y="30"/>
                    <a:pt x="1966" y="0"/>
                    <a:pt x="1803" y="0"/>
                  </a:cubicBezTo>
                  <a:close/>
                </a:path>
              </a:pathLst>
            </a:custGeom>
            <a:solidFill>
              <a:srgbClr val="CF0F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1289;p51">
              <a:extLst>
                <a:ext uri="{FF2B5EF4-FFF2-40B4-BE49-F238E27FC236}">
                  <a16:creationId xmlns:a16="http://schemas.microsoft.com/office/drawing/2014/main" id="{63A9352B-9E61-6064-40B6-D1227A251ACE}"/>
                </a:ext>
              </a:extLst>
            </p:cNvPr>
            <p:cNvSpPr/>
            <p:nvPr/>
          </p:nvSpPr>
          <p:spPr>
            <a:xfrm>
              <a:off x="2565925" y="1871350"/>
              <a:ext cx="71425" cy="60275"/>
            </a:xfrm>
            <a:custGeom>
              <a:avLst/>
              <a:gdLst/>
              <a:ahLst/>
              <a:cxnLst/>
              <a:rect l="l" t="t" r="r" b="b"/>
              <a:pathLst>
                <a:path w="2857" h="2411" extrusionOk="0">
                  <a:moveTo>
                    <a:pt x="286" y="0"/>
                  </a:moveTo>
                  <a:lnTo>
                    <a:pt x="1" y="2026"/>
                  </a:lnTo>
                  <a:lnTo>
                    <a:pt x="2766" y="2411"/>
                  </a:lnTo>
                  <a:lnTo>
                    <a:pt x="2856" y="1771"/>
                  </a:lnTo>
                  <a:lnTo>
                    <a:pt x="611" y="1461"/>
                  </a:lnTo>
                  <a:lnTo>
                    <a:pt x="806" y="75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rgbClr val="CF0F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1290;p51">
              <a:extLst>
                <a:ext uri="{FF2B5EF4-FFF2-40B4-BE49-F238E27FC236}">
                  <a16:creationId xmlns:a16="http://schemas.microsoft.com/office/drawing/2014/main" id="{28A4DDEF-70A4-07F4-0FBD-8FDB30761944}"/>
                </a:ext>
              </a:extLst>
            </p:cNvPr>
            <p:cNvSpPr/>
            <p:nvPr/>
          </p:nvSpPr>
          <p:spPr>
            <a:xfrm>
              <a:off x="2634325" y="2385175"/>
              <a:ext cx="83275" cy="81900"/>
            </a:xfrm>
            <a:custGeom>
              <a:avLst/>
              <a:gdLst/>
              <a:ahLst/>
              <a:cxnLst/>
              <a:rect l="l" t="t" r="r" b="b"/>
              <a:pathLst>
                <a:path w="3331" h="3276" extrusionOk="0">
                  <a:moveTo>
                    <a:pt x="2651" y="665"/>
                  </a:moveTo>
                  <a:lnTo>
                    <a:pt x="2166" y="1716"/>
                  </a:lnTo>
                  <a:lnTo>
                    <a:pt x="1566" y="1065"/>
                  </a:lnTo>
                  <a:lnTo>
                    <a:pt x="2651" y="665"/>
                  </a:lnTo>
                  <a:close/>
                  <a:moveTo>
                    <a:pt x="2896" y="0"/>
                  </a:moveTo>
                  <a:lnTo>
                    <a:pt x="0" y="980"/>
                  </a:lnTo>
                  <a:lnTo>
                    <a:pt x="460" y="1476"/>
                  </a:lnTo>
                  <a:lnTo>
                    <a:pt x="1071" y="1250"/>
                  </a:lnTo>
                  <a:lnTo>
                    <a:pt x="1951" y="2201"/>
                  </a:lnTo>
                  <a:lnTo>
                    <a:pt x="1681" y="2791"/>
                  </a:lnTo>
                  <a:lnTo>
                    <a:pt x="2131" y="3276"/>
                  </a:lnTo>
                  <a:lnTo>
                    <a:pt x="3331" y="465"/>
                  </a:lnTo>
                  <a:lnTo>
                    <a:pt x="2896" y="0"/>
                  </a:lnTo>
                  <a:close/>
                </a:path>
              </a:pathLst>
            </a:custGeom>
            <a:solidFill>
              <a:srgbClr val="CF0F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1291;p51">
              <a:extLst>
                <a:ext uri="{FF2B5EF4-FFF2-40B4-BE49-F238E27FC236}">
                  <a16:creationId xmlns:a16="http://schemas.microsoft.com/office/drawing/2014/main" id="{FF5E6C57-5F56-6796-A326-658C8400E992}"/>
                </a:ext>
              </a:extLst>
            </p:cNvPr>
            <p:cNvSpPr/>
            <p:nvPr/>
          </p:nvSpPr>
          <p:spPr>
            <a:xfrm>
              <a:off x="2558300" y="2094875"/>
              <a:ext cx="78675" cy="84175"/>
            </a:xfrm>
            <a:custGeom>
              <a:avLst/>
              <a:gdLst/>
              <a:ahLst/>
              <a:cxnLst/>
              <a:rect l="l" t="t" r="r" b="b"/>
              <a:pathLst>
                <a:path w="3147" h="3367" extrusionOk="0">
                  <a:moveTo>
                    <a:pt x="2261" y="1541"/>
                  </a:moveTo>
                  <a:lnTo>
                    <a:pt x="2516" y="2666"/>
                  </a:lnTo>
                  <a:lnTo>
                    <a:pt x="1536" y="2051"/>
                  </a:lnTo>
                  <a:lnTo>
                    <a:pt x="2261" y="1541"/>
                  </a:lnTo>
                  <a:close/>
                  <a:moveTo>
                    <a:pt x="2551" y="1"/>
                  </a:moveTo>
                  <a:lnTo>
                    <a:pt x="1996" y="391"/>
                  </a:lnTo>
                  <a:lnTo>
                    <a:pt x="2141" y="1021"/>
                  </a:lnTo>
                  <a:lnTo>
                    <a:pt x="1086" y="1771"/>
                  </a:lnTo>
                  <a:lnTo>
                    <a:pt x="541" y="1426"/>
                  </a:lnTo>
                  <a:lnTo>
                    <a:pt x="1" y="1806"/>
                  </a:lnTo>
                  <a:lnTo>
                    <a:pt x="2626" y="3366"/>
                  </a:lnTo>
                  <a:lnTo>
                    <a:pt x="3146" y="2996"/>
                  </a:lnTo>
                  <a:lnTo>
                    <a:pt x="2551" y="1"/>
                  </a:lnTo>
                  <a:close/>
                </a:path>
              </a:pathLst>
            </a:custGeom>
            <a:solidFill>
              <a:srgbClr val="CF0F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1292;p51">
              <a:extLst>
                <a:ext uri="{FF2B5EF4-FFF2-40B4-BE49-F238E27FC236}">
                  <a16:creationId xmlns:a16="http://schemas.microsoft.com/office/drawing/2014/main" id="{F5B70428-6BCA-3EC9-F25E-1A7A56C9062D}"/>
                </a:ext>
              </a:extLst>
            </p:cNvPr>
            <p:cNvSpPr/>
            <p:nvPr/>
          </p:nvSpPr>
          <p:spPr>
            <a:xfrm>
              <a:off x="2641825" y="2223400"/>
              <a:ext cx="36150" cy="71400"/>
            </a:xfrm>
            <a:custGeom>
              <a:avLst/>
              <a:gdLst/>
              <a:ahLst/>
              <a:cxnLst/>
              <a:rect l="l" t="t" r="r" b="b"/>
              <a:pathLst>
                <a:path w="1446" h="2856" extrusionOk="0">
                  <a:moveTo>
                    <a:pt x="615" y="0"/>
                  </a:moveTo>
                  <a:lnTo>
                    <a:pt x="0" y="195"/>
                  </a:lnTo>
                  <a:lnTo>
                    <a:pt x="831" y="2856"/>
                  </a:lnTo>
                  <a:lnTo>
                    <a:pt x="1446" y="2661"/>
                  </a:lnTo>
                  <a:lnTo>
                    <a:pt x="615" y="0"/>
                  </a:lnTo>
                  <a:close/>
                </a:path>
              </a:pathLst>
            </a:custGeom>
            <a:solidFill>
              <a:srgbClr val="CF0F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1293;p51">
              <a:extLst>
                <a:ext uri="{FF2B5EF4-FFF2-40B4-BE49-F238E27FC236}">
                  <a16:creationId xmlns:a16="http://schemas.microsoft.com/office/drawing/2014/main" id="{D1D27213-63B5-15CA-D920-85FB4D8C4FF5}"/>
                </a:ext>
              </a:extLst>
            </p:cNvPr>
            <p:cNvSpPr/>
            <p:nvPr/>
          </p:nvSpPr>
          <p:spPr>
            <a:xfrm>
              <a:off x="2367525" y="1901800"/>
              <a:ext cx="16525" cy="14200"/>
            </a:xfrm>
            <a:custGeom>
              <a:avLst/>
              <a:gdLst/>
              <a:ahLst/>
              <a:cxnLst/>
              <a:rect l="l" t="t" r="r" b="b"/>
              <a:pathLst>
                <a:path w="661" h="568" extrusionOk="0">
                  <a:moveTo>
                    <a:pt x="376" y="1"/>
                  </a:moveTo>
                  <a:cubicBezTo>
                    <a:pt x="307" y="1"/>
                    <a:pt x="237" y="26"/>
                    <a:pt x="181" y="83"/>
                  </a:cubicBezTo>
                  <a:cubicBezTo>
                    <a:pt x="1" y="263"/>
                    <a:pt x="126" y="568"/>
                    <a:pt x="381" y="568"/>
                  </a:cubicBezTo>
                  <a:cubicBezTo>
                    <a:pt x="536" y="568"/>
                    <a:pt x="661" y="438"/>
                    <a:pt x="661" y="283"/>
                  </a:cubicBezTo>
                  <a:cubicBezTo>
                    <a:pt x="661" y="113"/>
                    <a:pt x="521" y="1"/>
                    <a:pt x="376" y="1"/>
                  </a:cubicBezTo>
                  <a:close/>
                </a:path>
              </a:pathLst>
            </a:custGeom>
            <a:solidFill>
              <a:srgbClr val="CF0F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1294;p51">
              <a:extLst>
                <a:ext uri="{FF2B5EF4-FFF2-40B4-BE49-F238E27FC236}">
                  <a16:creationId xmlns:a16="http://schemas.microsoft.com/office/drawing/2014/main" id="{342D9329-18A7-3F6A-A243-24A8AA62B3D7}"/>
                </a:ext>
              </a:extLst>
            </p:cNvPr>
            <p:cNvSpPr/>
            <p:nvPr/>
          </p:nvSpPr>
          <p:spPr>
            <a:xfrm>
              <a:off x="2370900" y="2471200"/>
              <a:ext cx="16525" cy="14125"/>
            </a:xfrm>
            <a:custGeom>
              <a:avLst/>
              <a:gdLst/>
              <a:ahLst/>
              <a:cxnLst/>
              <a:rect l="l" t="t" r="r" b="b"/>
              <a:pathLst>
                <a:path w="661" h="565" extrusionOk="0">
                  <a:moveTo>
                    <a:pt x="374" y="1"/>
                  </a:moveTo>
                  <a:cubicBezTo>
                    <a:pt x="305" y="1"/>
                    <a:pt x="234" y="27"/>
                    <a:pt x="176" y="85"/>
                  </a:cubicBezTo>
                  <a:cubicBezTo>
                    <a:pt x="1" y="265"/>
                    <a:pt x="126" y="565"/>
                    <a:pt x="376" y="565"/>
                  </a:cubicBezTo>
                  <a:cubicBezTo>
                    <a:pt x="536" y="565"/>
                    <a:pt x="661" y="440"/>
                    <a:pt x="661" y="285"/>
                  </a:cubicBezTo>
                  <a:cubicBezTo>
                    <a:pt x="661" y="115"/>
                    <a:pt x="521" y="1"/>
                    <a:pt x="374" y="1"/>
                  </a:cubicBezTo>
                  <a:close/>
                </a:path>
              </a:pathLst>
            </a:custGeom>
            <a:solidFill>
              <a:srgbClr val="CF0F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1295;p51">
              <a:extLst>
                <a:ext uri="{FF2B5EF4-FFF2-40B4-BE49-F238E27FC236}">
                  <a16:creationId xmlns:a16="http://schemas.microsoft.com/office/drawing/2014/main" id="{51833848-D19C-7F7E-4227-14DCA6A454AC}"/>
                </a:ext>
              </a:extLst>
            </p:cNvPr>
            <p:cNvSpPr/>
            <p:nvPr/>
          </p:nvSpPr>
          <p:spPr>
            <a:xfrm>
              <a:off x="2436675" y="2446400"/>
              <a:ext cx="16525" cy="14175"/>
            </a:xfrm>
            <a:custGeom>
              <a:avLst/>
              <a:gdLst/>
              <a:ahLst/>
              <a:cxnLst/>
              <a:rect l="l" t="t" r="r" b="b"/>
              <a:pathLst>
                <a:path w="661" h="567" extrusionOk="0">
                  <a:moveTo>
                    <a:pt x="374" y="0"/>
                  </a:moveTo>
                  <a:cubicBezTo>
                    <a:pt x="304" y="0"/>
                    <a:pt x="233" y="25"/>
                    <a:pt x="175" y="82"/>
                  </a:cubicBezTo>
                  <a:cubicBezTo>
                    <a:pt x="0" y="262"/>
                    <a:pt x="125" y="567"/>
                    <a:pt x="380" y="567"/>
                  </a:cubicBezTo>
                  <a:cubicBezTo>
                    <a:pt x="535" y="567"/>
                    <a:pt x="660" y="442"/>
                    <a:pt x="660" y="282"/>
                  </a:cubicBezTo>
                  <a:cubicBezTo>
                    <a:pt x="660" y="112"/>
                    <a:pt x="520" y="0"/>
                    <a:pt x="374" y="0"/>
                  </a:cubicBezTo>
                  <a:close/>
                </a:path>
              </a:pathLst>
            </a:custGeom>
            <a:solidFill>
              <a:srgbClr val="CF0F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1296;p51">
              <a:extLst>
                <a:ext uri="{FF2B5EF4-FFF2-40B4-BE49-F238E27FC236}">
                  <a16:creationId xmlns:a16="http://schemas.microsoft.com/office/drawing/2014/main" id="{D746D6C8-D011-24C7-0EE3-E30E586D0C6B}"/>
                </a:ext>
              </a:extLst>
            </p:cNvPr>
            <p:cNvSpPr/>
            <p:nvPr/>
          </p:nvSpPr>
          <p:spPr>
            <a:xfrm>
              <a:off x="2510550" y="2498450"/>
              <a:ext cx="16650" cy="14150"/>
            </a:xfrm>
            <a:custGeom>
              <a:avLst/>
              <a:gdLst/>
              <a:ahLst/>
              <a:cxnLst/>
              <a:rect l="l" t="t" r="r" b="b"/>
              <a:pathLst>
                <a:path w="666" h="566" extrusionOk="0">
                  <a:moveTo>
                    <a:pt x="380" y="0"/>
                  </a:moveTo>
                  <a:cubicBezTo>
                    <a:pt x="311" y="0"/>
                    <a:pt x="239" y="26"/>
                    <a:pt x="181" y="85"/>
                  </a:cubicBezTo>
                  <a:cubicBezTo>
                    <a:pt x="1" y="260"/>
                    <a:pt x="131" y="565"/>
                    <a:pt x="381" y="565"/>
                  </a:cubicBezTo>
                  <a:cubicBezTo>
                    <a:pt x="536" y="565"/>
                    <a:pt x="666" y="440"/>
                    <a:pt x="666" y="285"/>
                  </a:cubicBezTo>
                  <a:cubicBezTo>
                    <a:pt x="662" y="113"/>
                    <a:pt x="525" y="0"/>
                    <a:pt x="380" y="0"/>
                  </a:cubicBezTo>
                  <a:close/>
                </a:path>
              </a:pathLst>
            </a:custGeom>
            <a:solidFill>
              <a:srgbClr val="CF0F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1297;p51">
              <a:extLst>
                <a:ext uri="{FF2B5EF4-FFF2-40B4-BE49-F238E27FC236}">
                  <a16:creationId xmlns:a16="http://schemas.microsoft.com/office/drawing/2014/main" id="{211DEA8B-DE60-75C4-4259-027A234852A9}"/>
                </a:ext>
              </a:extLst>
            </p:cNvPr>
            <p:cNvSpPr/>
            <p:nvPr/>
          </p:nvSpPr>
          <p:spPr>
            <a:xfrm>
              <a:off x="2368400" y="2192175"/>
              <a:ext cx="16650" cy="14250"/>
            </a:xfrm>
            <a:custGeom>
              <a:avLst/>
              <a:gdLst/>
              <a:ahLst/>
              <a:cxnLst/>
              <a:rect l="l" t="t" r="r" b="b"/>
              <a:pathLst>
                <a:path w="666" h="570" extrusionOk="0">
                  <a:moveTo>
                    <a:pt x="379" y="0"/>
                  </a:moveTo>
                  <a:cubicBezTo>
                    <a:pt x="310" y="0"/>
                    <a:pt x="239" y="26"/>
                    <a:pt x="181" y="84"/>
                  </a:cubicBezTo>
                  <a:cubicBezTo>
                    <a:pt x="1" y="264"/>
                    <a:pt x="131" y="569"/>
                    <a:pt x="381" y="569"/>
                  </a:cubicBezTo>
                  <a:cubicBezTo>
                    <a:pt x="536" y="569"/>
                    <a:pt x="666" y="439"/>
                    <a:pt x="666" y="284"/>
                  </a:cubicBezTo>
                  <a:cubicBezTo>
                    <a:pt x="666" y="115"/>
                    <a:pt x="526" y="0"/>
                    <a:pt x="379" y="0"/>
                  </a:cubicBezTo>
                  <a:close/>
                </a:path>
              </a:pathLst>
            </a:custGeom>
            <a:solidFill>
              <a:srgbClr val="CF0F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1298;p51">
              <a:extLst>
                <a:ext uri="{FF2B5EF4-FFF2-40B4-BE49-F238E27FC236}">
                  <a16:creationId xmlns:a16="http://schemas.microsoft.com/office/drawing/2014/main" id="{D97A89AB-AC99-0411-F6B1-21B0061A9BBF}"/>
                </a:ext>
              </a:extLst>
            </p:cNvPr>
            <p:cNvSpPr/>
            <p:nvPr/>
          </p:nvSpPr>
          <p:spPr>
            <a:xfrm>
              <a:off x="2461425" y="2296625"/>
              <a:ext cx="16525" cy="14175"/>
            </a:xfrm>
            <a:custGeom>
              <a:avLst/>
              <a:gdLst/>
              <a:ahLst/>
              <a:cxnLst/>
              <a:rect l="l" t="t" r="r" b="b"/>
              <a:pathLst>
                <a:path w="661" h="567" extrusionOk="0">
                  <a:moveTo>
                    <a:pt x="374" y="0"/>
                  </a:moveTo>
                  <a:cubicBezTo>
                    <a:pt x="304" y="0"/>
                    <a:pt x="233" y="25"/>
                    <a:pt x="175" y="82"/>
                  </a:cubicBezTo>
                  <a:cubicBezTo>
                    <a:pt x="0" y="262"/>
                    <a:pt x="125" y="567"/>
                    <a:pt x="375" y="567"/>
                  </a:cubicBezTo>
                  <a:cubicBezTo>
                    <a:pt x="530" y="567"/>
                    <a:pt x="660" y="437"/>
                    <a:pt x="660" y="282"/>
                  </a:cubicBezTo>
                  <a:cubicBezTo>
                    <a:pt x="660" y="112"/>
                    <a:pt x="520" y="0"/>
                    <a:pt x="374" y="0"/>
                  </a:cubicBezTo>
                  <a:close/>
                </a:path>
              </a:pathLst>
            </a:custGeom>
            <a:solidFill>
              <a:srgbClr val="CF0F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1299;p51">
              <a:extLst>
                <a:ext uri="{FF2B5EF4-FFF2-40B4-BE49-F238E27FC236}">
                  <a16:creationId xmlns:a16="http://schemas.microsoft.com/office/drawing/2014/main" id="{D693B91E-49FE-0F63-4333-8A07B6CB9894}"/>
                </a:ext>
              </a:extLst>
            </p:cNvPr>
            <p:cNvSpPr/>
            <p:nvPr/>
          </p:nvSpPr>
          <p:spPr>
            <a:xfrm>
              <a:off x="2616200" y="2310775"/>
              <a:ext cx="14150" cy="14150"/>
            </a:xfrm>
            <a:custGeom>
              <a:avLst/>
              <a:gdLst/>
              <a:ahLst/>
              <a:cxnLst/>
              <a:rect l="l" t="t" r="r" b="b"/>
              <a:pathLst>
                <a:path w="566" h="566" extrusionOk="0">
                  <a:moveTo>
                    <a:pt x="285" y="1"/>
                  </a:moveTo>
                  <a:cubicBezTo>
                    <a:pt x="130" y="1"/>
                    <a:pt x="0" y="126"/>
                    <a:pt x="0" y="281"/>
                  </a:cubicBezTo>
                  <a:cubicBezTo>
                    <a:pt x="0" y="436"/>
                    <a:pt x="130" y="566"/>
                    <a:pt x="285" y="566"/>
                  </a:cubicBezTo>
                  <a:cubicBezTo>
                    <a:pt x="440" y="566"/>
                    <a:pt x="565" y="436"/>
                    <a:pt x="565" y="281"/>
                  </a:cubicBezTo>
                  <a:cubicBezTo>
                    <a:pt x="565" y="126"/>
                    <a:pt x="440" y="1"/>
                    <a:pt x="285" y="1"/>
                  </a:cubicBezTo>
                  <a:close/>
                </a:path>
              </a:pathLst>
            </a:custGeom>
            <a:solidFill>
              <a:srgbClr val="CF0F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1300;p51">
              <a:extLst>
                <a:ext uri="{FF2B5EF4-FFF2-40B4-BE49-F238E27FC236}">
                  <a16:creationId xmlns:a16="http://schemas.microsoft.com/office/drawing/2014/main" id="{014CF6FC-AE0A-067D-4DB1-28E42151EA6F}"/>
                </a:ext>
              </a:extLst>
            </p:cNvPr>
            <p:cNvSpPr/>
            <p:nvPr/>
          </p:nvSpPr>
          <p:spPr>
            <a:xfrm>
              <a:off x="2490300" y="1814975"/>
              <a:ext cx="14150" cy="14150"/>
            </a:xfrm>
            <a:custGeom>
              <a:avLst/>
              <a:gdLst/>
              <a:ahLst/>
              <a:cxnLst/>
              <a:rect l="l" t="t" r="r" b="b"/>
              <a:pathLst>
                <a:path w="566" h="566" extrusionOk="0">
                  <a:moveTo>
                    <a:pt x="286" y="0"/>
                  </a:moveTo>
                  <a:cubicBezTo>
                    <a:pt x="131" y="0"/>
                    <a:pt x="1" y="125"/>
                    <a:pt x="1" y="280"/>
                  </a:cubicBezTo>
                  <a:cubicBezTo>
                    <a:pt x="1" y="435"/>
                    <a:pt x="131" y="565"/>
                    <a:pt x="286" y="565"/>
                  </a:cubicBezTo>
                  <a:cubicBezTo>
                    <a:pt x="441" y="565"/>
                    <a:pt x="566" y="435"/>
                    <a:pt x="566" y="280"/>
                  </a:cubicBezTo>
                  <a:cubicBezTo>
                    <a:pt x="566" y="125"/>
                    <a:pt x="441" y="0"/>
                    <a:pt x="286" y="0"/>
                  </a:cubicBezTo>
                  <a:close/>
                </a:path>
              </a:pathLst>
            </a:custGeom>
            <a:solidFill>
              <a:srgbClr val="CF0F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1301;p51">
              <a:extLst>
                <a:ext uri="{FF2B5EF4-FFF2-40B4-BE49-F238E27FC236}">
                  <a16:creationId xmlns:a16="http://schemas.microsoft.com/office/drawing/2014/main" id="{A79590E6-AFF7-D2C8-E0DC-509E0CA7D01C}"/>
                </a:ext>
              </a:extLst>
            </p:cNvPr>
            <p:cNvSpPr/>
            <p:nvPr/>
          </p:nvSpPr>
          <p:spPr>
            <a:xfrm>
              <a:off x="2510675" y="1889800"/>
              <a:ext cx="16525" cy="14075"/>
            </a:xfrm>
            <a:custGeom>
              <a:avLst/>
              <a:gdLst/>
              <a:ahLst/>
              <a:cxnLst/>
              <a:rect l="l" t="t" r="r" b="b"/>
              <a:pathLst>
                <a:path w="661" h="563" extrusionOk="0">
                  <a:moveTo>
                    <a:pt x="374" y="1"/>
                  </a:moveTo>
                  <a:cubicBezTo>
                    <a:pt x="305" y="1"/>
                    <a:pt x="234" y="26"/>
                    <a:pt x="176" y="82"/>
                  </a:cubicBezTo>
                  <a:cubicBezTo>
                    <a:pt x="1" y="262"/>
                    <a:pt x="126" y="563"/>
                    <a:pt x="376" y="563"/>
                  </a:cubicBezTo>
                  <a:cubicBezTo>
                    <a:pt x="531" y="563"/>
                    <a:pt x="661" y="438"/>
                    <a:pt x="661" y="283"/>
                  </a:cubicBezTo>
                  <a:cubicBezTo>
                    <a:pt x="661" y="113"/>
                    <a:pt x="520" y="1"/>
                    <a:pt x="374" y="1"/>
                  </a:cubicBezTo>
                  <a:close/>
                </a:path>
              </a:pathLst>
            </a:custGeom>
            <a:solidFill>
              <a:srgbClr val="CF0F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1302;p51">
              <a:extLst>
                <a:ext uri="{FF2B5EF4-FFF2-40B4-BE49-F238E27FC236}">
                  <a16:creationId xmlns:a16="http://schemas.microsoft.com/office/drawing/2014/main" id="{F3102C8D-3802-1666-F747-947928665DFB}"/>
                </a:ext>
              </a:extLst>
            </p:cNvPr>
            <p:cNvSpPr/>
            <p:nvPr/>
          </p:nvSpPr>
          <p:spPr>
            <a:xfrm>
              <a:off x="2454300" y="2078600"/>
              <a:ext cx="16525" cy="14175"/>
            </a:xfrm>
            <a:custGeom>
              <a:avLst/>
              <a:gdLst/>
              <a:ahLst/>
              <a:cxnLst/>
              <a:rect l="l" t="t" r="r" b="b"/>
              <a:pathLst>
                <a:path w="661" h="567" extrusionOk="0">
                  <a:moveTo>
                    <a:pt x="375" y="0"/>
                  </a:moveTo>
                  <a:cubicBezTo>
                    <a:pt x="306" y="0"/>
                    <a:pt x="237" y="25"/>
                    <a:pt x="180" y="82"/>
                  </a:cubicBezTo>
                  <a:cubicBezTo>
                    <a:pt x="0" y="262"/>
                    <a:pt x="125" y="567"/>
                    <a:pt x="380" y="567"/>
                  </a:cubicBezTo>
                  <a:cubicBezTo>
                    <a:pt x="535" y="567"/>
                    <a:pt x="660" y="442"/>
                    <a:pt x="660" y="287"/>
                  </a:cubicBezTo>
                  <a:cubicBezTo>
                    <a:pt x="660" y="113"/>
                    <a:pt x="520" y="0"/>
                    <a:pt x="375" y="0"/>
                  </a:cubicBezTo>
                  <a:close/>
                </a:path>
              </a:pathLst>
            </a:custGeom>
            <a:solidFill>
              <a:srgbClr val="CF0F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1303;p51">
              <a:extLst>
                <a:ext uri="{FF2B5EF4-FFF2-40B4-BE49-F238E27FC236}">
                  <a16:creationId xmlns:a16="http://schemas.microsoft.com/office/drawing/2014/main" id="{CDE9257D-4043-05B2-39CB-6ACB6D91D864}"/>
                </a:ext>
              </a:extLst>
            </p:cNvPr>
            <p:cNvSpPr/>
            <p:nvPr/>
          </p:nvSpPr>
          <p:spPr>
            <a:xfrm>
              <a:off x="2972000" y="2285025"/>
              <a:ext cx="16525" cy="14200"/>
            </a:xfrm>
            <a:custGeom>
              <a:avLst/>
              <a:gdLst/>
              <a:ahLst/>
              <a:cxnLst/>
              <a:rect l="l" t="t" r="r" b="b"/>
              <a:pathLst>
                <a:path w="661" h="568" extrusionOk="0">
                  <a:moveTo>
                    <a:pt x="285" y="1"/>
                  </a:moveTo>
                  <a:cubicBezTo>
                    <a:pt x="130" y="1"/>
                    <a:pt x="0" y="126"/>
                    <a:pt x="0" y="286"/>
                  </a:cubicBezTo>
                  <a:cubicBezTo>
                    <a:pt x="0" y="455"/>
                    <a:pt x="141" y="567"/>
                    <a:pt x="287" y="567"/>
                  </a:cubicBezTo>
                  <a:cubicBezTo>
                    <a:pt x="356" y="567"/>
                    <a:pt x="427" y="542"/>
                    <a:pt x="485" y="486"/>
                  </a:cubicBezTo>
                  <a:cubicBezTo>
                    <a:pt x="660" y="306"/>
                    <a:pt x="535" y="1"/>
                    <a:pt x="285" y="1"/>
                  </a:cubicBezTo>
                  <a:close/>
                </a:path>
              </a:pathLst>
            </a:custGeom>
            <a:solidFill>
              <a:srgbClr val="CF0F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1304;p51">
              <a:extLst>
                <a:ext uri="{FF2B5EF4-FFF2-40B4-BE49-F238E27FC236}">
                  <a16:creationId xmlns:a16="http://schemas.microsoft.com/office/drawing/2014/main" id="{A189D417-9052-054A-8468-DD6C45B26AFF}"/>
                </a:ext>
              </a:extLst>
            </p:cNvPr>
            <p:cNvSpPr/>
            <p:nvPr/>
          </p:nvSpPr>
          <p:spPr>
            <a:xfrm>
              <a:off x="3058750" y="2028500"/>
              <a:ext cx="16500" cy="14125"/>
            </a:xfrm>
            <a:custGeom>
              <a:avLst/>
              <a:gdLst/>
              <a:ahLst/>
              <a:cxnLst/>
              <a:rect l="l" t="t" r="r" b="b"/>
              <a:pathLst>
                <a:path w="660" h="565" extrusionOk="0">
                  <a:moveTo>
                    <a:pt x="287" y="0"/>
                  </a:moveTo>
                  <a:cubicBezTo>
                    <a:pt x="285" y="0"/>
                    <a:pt x="283" y="0"/>
                    <a:pt x="281" y="0"/>
                  </a:cubicBezTo>
                  <a:cubicBezTo>
                    <a:pt x="131" y="0"/>
                    <a:pt x="6" y="125"/>
                    <a:pt x="1" y="280"/>
                  </a:cubicBezTo>
                  <a:cubicBezTo>
                    <a:pt x="1" y="450"/>
                    <a:pt x="141" y="564"/>
                    <a:pt x="287" y="564"/>
                  </a:cubicBezTo>
                  <a:cubicBezTo>
                    <a:pt x="357" y="564"/>
                    <a:pt x="428" y="538"/>
                    <a:pt x="486" y="480"/>
                  </a:cubicBezTo>
                  <a:cubicBezTo>
                    <a:pt x="659" y="302"/>
                    <a:pt x="538" y="0"/>
                    <a:pt x="287" y="0"/>
                  </a:cubicBezTo>
                  <a:close/>
                </a:path>
              </a:pathLst>
            </a:custGeom>
            <a:solidFill>
              <a:srgbClr val="CF0F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1305;p51">
              <a:extLst>
                <a:ext uri="{FF2B5EF4-FFF2-40B4-BE49-F238E27FC236}">
                  <a16:creationId xmlns:a16="http://schemas.microsoft.com/office/drawing/2014/main" id="{6EA63FBC-B378-5677-CBF6-B89C94A54F29}"/>
                </a:ext>
              </a:extLst>
            </p:cNvPr>
            <p:cNvSpPr/>
            <p:nvPr/>
          </p:nvSpPr>
          <p:spPr>
            <a:xfrm>
              <a:off x="2983875" y="1698575"/>
              <a:ext cx="14150" cy="14150"/>
            </a:xfrm>
            <a:custGeom>
              <a:avLst/>
              <a:gdLst/>
              <a:ahLst/>
              <a:cxnLst/>
              <a:rect l="l" t="t" r="r" b="b"/>
              <a:pathLst>
                <a:path w="566" h="566" extrusionOk="0">
                  <a:moveTo>
                    <a:pt x="285" y="0"/>
                  </a:moveTo>
                  <a:cubicBezTo>
                    <a:pt x="130" y="0"/>
                    <a:pt x="0" y="125"/>
                    <a:pt x="0" y="285"/>
                  </a:cubicBezTo>
                  <a:cubicBezTo>
                    <a:pt x="0" y="440"/>
                    <a:pt x="130" y="565"/>
                    <a:pt x="285" y="565"/>
                  </a:cubicBezTo>
                  <a:cubicBezTo>
                    <a:pt x="440" y="565"/>
                    <a:pt x="565" y="440"/>
                    <a:pt x="565" y="285"/>
                  </a:cubicBezTo>
                  <a:cubicBezTo>
                    <a:pt x="565" y="125"/>
                    <a:pt x="440" y="0"/>
                    <a:pt x="285" y="0"/>
                  </a:cubicBezTo>
                  <a:close/>
                </a:path>
              </a:pathLst>
            </a:custGeom>
            <a:solidFill>
              <a:srgbClr val="CF0F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64" name="Google Shape;1306;p51">
              <a:extLst>
                <a:ext uri="{FF2B5EF4-FFF2-40B4-BE49-F238E27FC236}">
                  <a16:creationId xmlns:a16="http://schemas.microsoft.com/office/drawing/2014/main" id="{8A3C5C34-307E-75AD-707E-C29953DBE2F2}"/>
                </a:ext>
              </a:extLst>
            </p:cNvPr>
            <p:cNvSpPr/>
            <p:nvPr/>
          </p:nvSpPr>
          <p:spPr>
            <a:xfrm>
              <a:off x="3002250" y="2083250"/>
              <a:ext cx="16525" cy="14150"/>
            </a:xfrm>
            <a:custGeom>
              <a:avLst/>
              <a:gdLst/>
              <a:ahLst/>
              <a:cxnLst/>
              <a:rect l="l" t="t" r="r" b="b"/>
              <a:pathLst>
                <a:path w="661" h="566" extrusionOk="0">
                  <a:moveTo>
                    <a:pt x="280" y="1"/>
                  </a:moveTo>
                  <a:cubicBezTo>
                    <a:pt x="125" y="1"/>
                    <a:pt x="0" y="126"/>
                    <a:pt x="0" y="281"/>
                  </a:cubicBezTo>
                  <a:cubicBezTo>
                    <a:pt x="0" y="453"/>
                    <a:pt x="139" y="566"/>
                    <a:pt x="283" y="566"/>
                  </a:cubicBezTo>
                  <a:cubicBezTo>
                    <a:pt x="353" y="566"/>
                    <a:pt x="424" y="539"/>
                    <a:pt x="481" y="481"/>
                  </a:cubicBezTo>
                  <a:cubicBezTo>
                    <a:pt x="661" y="306"/>
                    <a:pt x="536" y="1"/>
                    <a:pt x="280" y="1"/>
                  </a:cubicBezTo>
                  <a:close/>
                </a:path>
              </a:pathLst>
            </a:custGeom>
            <a:solidFill>
              <a:srgbClr val="CF0F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65" name="Google Shape;1307;p51">
              <a:extLst>
                <a:ext uri="{FF2B5EF4-FFF2-40B4-BE49-F238E27FC236}">
                  <a16:creationId xmlns:a16="http://schemas.microsoft.com/office/drawing/2014/main" id="{F1FE5E6D-4274-F50A-94D9-F217ECF1D750}"/>
                </a:ext>
              </a:extLst>
            </p:cNvPr>
            <p:cNvSpPr/>
            <p:nvPr/>
          </p:nvSpPr>
          <p:spPr>
            <a:xfrm>
              <a:off x="2991000" y="1915600"/>
              <a:ext cx="16525" cy="14200"/>
            </a:xfrm>
            <a:custGeom>
              <a:avLst/>
              <a:gdLst/>
              <a:ahLst/>
              <a:cxnLst/>
              <a:rect l="l" t="t" r="r" b="b"/>
              <a:pathLst>
                <a:path w="661" h="568" extrusionOk="0">
                  <a:moveTo>
                    <a:pt x="280" y="1"/>
                  </a:moveTo>
                  <a:cubicBezTo>
                    <a:pt x="125" y="1"/>
                    <a:pt x="0" y="126"/>
                    <a:pt x="0" y="286"/>
                  </a:cubicBezTo>
                  <a:cubicBezTo>
                    <a:pt x="0" y="455"/>
                    <a:pt x="141" y="567"/>
                    <a:pt x="286" y="567"/>
                  </a:cubicBezTo>
                  <a:cubicBezTo>
                    <a:pt x="354" y="567"/>
                    <a:pt x="424" y="542"/>
                    <a:pt x="480" y="486"/>
                  </a:cubicBezTo>
                  <a:cubicBezTo>
                    <a:pt x="660" y="306"/>
                    <a:pt x="535" y="1"/>
                    <a:pt x="280" y="1"/>
                  </a:cubicBezTo>
                  <a:close/>
                </a:path>
              </a:pathLst>
            </a:custGeom>
            <a:solidFill>
              <a:srgbClr val="CF0F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67" name="Google Shape;1308;p51">
              <a:extLst>
                <a:ext uri="{FF2B5EF4-FFF2-40B4-BE49-F238E27FC236}">
                  <a16:creationId xmlns:a16="http://schemas.microsoft.com/office/drawing/2014/main" id="{440D2965-321E-DC76-66CA-E1F7BE441692}"/>
                </a:ext>
              </a:extLst>
            </p:cNvPr>
            <p:cNvSpPr/>
            <p:nvPr/>
          </p:nvSpPr>
          <p:spPr>
            <a:xfrm>
              <a:off x="2945000" y="1831725"/>
              <a:ext cx="16525" cy="14150"/>
            </a:xfrm>
            <a:custGeom>
              <a:avLst/>
              <a:gdLst/>
              <a:ahLst/>
              <a:cxnLst/>
              <a:rect l="l" t="t" r="r" b="b"/>
              <a:pathLst>
                <a:path w="661" h="566" extrusionOk="0">
                  <a:moveTo>
                    <a:pt x="285" y="0"/>
                  </a:moveTo>
                  <a:cubicBezTo>
                    <a:pt x="125" y="0"/>
                    <a:pt x="0" y="125"/>
                    <a:pt x="0" y="285"/>
                  </a:cubicBezTo>
                  <a:cubicBezTo>
                    <a:pt x="0" y="454"/>
                    <a:pt x="138" y="565"/>
                    <a:pt x="282" y="565"/>
                  </a:cubicBezTo>
                  <a:cubicBezTo>
                    <a:pt x="352" y="565"/>
                    <a:pt x="423" y="539"/>
                    <a:pt x="480" y="480"/>
                  </a:cubicBezTo>
                  <a:cubicBezTo>
                    <a:pt x="660" y="305"/>
                    <a:pt x="535" y="0"/>
                    <a:pt x="285" y="0"/>
                  </a:cubicBezTo>
                  <a:close/>
                </a:path>
              </a:pathLst>
            </a:custGeom>
            <a:solidFill>
              <a:srgbClr val="CF0F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69" name="Google Shape;1309;p51">
              <a:extLst>
                <a:ext uri="{FF2B5EF4-FFF2-40B4-BE49-F238E27FC236}">
                  <a16:creationId xmlns:a16="http://schemas.microsoft.com/office/drawing/2014/main" id="{B6FAB8E1-06D6-CC7F-603D-63DF69F42DF9}"/>
                </a:ext>
              </a:extLst>
            </p:cNvPr>
            <p:cNvSpPr/>
            <p:nvPr/>
          </p:nvSpPr>
          <p:spPr>
            <a:xfrm>
              <a:off x="2985875" y="2409300"/>
              <a:ext cx="16525" cy="14150"/>
            </a:xfrm>
            <a:custGeom>
              <a:avLst/>
              <a:gdLst/>
              <a:ahLst/>
              <a:cxnLst/>
              <a:rect l="l" t="t" r="r" b="b"/>
              <a:pathLst>
                <a:path w="661" h="566" extrusionOk="0">
                  <a:moveTo>
                    <a:pt x="285" y="0"/>
                  </a:moveTo>
                  <a:cubicBezTo>
                    <a:pt x="125" y="0"/>
                    <a:pt x="0" y="125"/>
                    <a:pt x="0" y="285"/>
                  </a:cubicBezTo>
                  <a:cubicBezTo>
                    <a:pt x="0" y="454"/>
                    <a:pt x="139" y="566"/>
                    <a:pt x="283" y="566"/>
                  </a:cubicBezTo>
                  <a:cubicBezTo>
                    <a:pt x="352" y="566"/>
                    <a:pt x="423" y="539"/>
                    <a:pt x="480" y="481"/>
                  </a:cubicBezTo>
                  <a:cubicBezTo>
                    <a:pt x="660" y="305"/>
                    <a:pt x="535" y="0"/>
                    <a:pt x="285" y="0"/>
                  </a:cubicBezTo>
                  <a:close/>
                </a:path>
              </a:pathLst>
            </a:custGeom>
            <a:solidFill>
              <a:srgbClr val="CF0F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70" name="Google Shape;1310;p51">
              <a:extLst>
                <a:ext uri="{FF2B5EF4-FFF2-40B4-BE49-F238E27FC236}">
                  <a16:creationId xmlns:a16="http://schemas.microsoft.com/office/drawing/2014/main" id="{FEC112FE-5366-B2E2-586B-FE9B08529B20}"/>
                </a:ext>
              </a:extLst>
            </p:cNvPr>
            <p:cNvSpPr/>
            <p:nvPr/>
          </p:nvSpPr>
          <p:spPr>
            <a:xfrm>
              <a:off x="2742950" y="2252025"/>
              <a:ext cx="16550" cy="14150"/>
            </a:xfrm>
            <a:custGeom>
              <a:avLst/>
              <a:gdLst/>
              <a:ahLst/>
              <a:cxnLst/>
              <a:rect l="l" t="t" r="r" b="b"/>
              <a:pathLst>
                <a:path w="662" h="566" extrusionOk="0">
                  <a:moveTo>
                    <a:pt x="281" y="1"/>
                  </a:moveTo>
                  <a:cubicBezTo>
                    <a:pt x="126" y="1"/>
                    <a:pt x="1" y="126"/>
                    <a:pt x="1" y="281"/>
                  </a:cubicBezTo>
                  <a:cubicBezTo>
                    <a:pt x="1" y="453"/>
                    <a:pt x="140" y="565"/>
                    <a:pt x="284" y="565"/>
                  </a:cubicBezTo>
                  <a:cubicBezTo>
                    <a:pt x="353" y="565"/>
                    <a:pt x="424" y="539"/>
                    <a:pt x="481" y="481"/>
                  </a:cubicBezTo>
                  <a:cubicBezTo>
                    <a:pt x="661" y="306"/>
                    <a:pt x="536" y="1"/>
                    <a:pt x="281" y="1"/>
                  </a:cubicBezTo>
                  <a:close/>
                </a:path>
              </a:pathLst>
            </a:custGeom>
            <a:solidFill>
              <a:srgbClr val="CF0F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71" name="Google Shape;1311;p51">
              <a:extLst>
                <a:ext uri="{FF2B5EF4-FFF2-40B4-BE49-F238E27FC236}">
                  <a16:creationId xmlns:a16="http://schemas.microsoft.com/office/drawing/2014/main" id="{68EE6372-0A97-F121-CB1D-37C735700C58}"/>
                </a:ext>
              </a:extLst>
            </p:cNvPr>
            <p:cNvSpPr/>
            <p:nvPr/>
          </p:nvSpPr>
          <p:spPr>
            <a:xfrm>
              <a:off x="2858350" y="2094875"/>
              <a:ext cx="16525" cy="14150"/>
            </a:xfrm>
            <a:custGeom>
              <a:avLst/>
              <a:gdLst/>
              <a:ahLst/>
              <a:cxnLst/>
              <a:rect l="l" t="t" r="r" b="b"/>
              <a:pathLst>
                <a:path w="661" h="566" extrusionOk="0">
                  <a:moveTo>
                    <a:pt x="286" y="1"/>
                  </a:moveTo>
                  <a:cubicBezTo>
                    <a:pt x="131" y="1"/>
                    <a:pt x="1" y="126"/>
                    <a:pt x="1" y="281"/>
                  </a:cubicBezTo>
                  <a:cubicBezTo>
                    <a:pt x="1" y="453"/>
                    <a:pt x="139" y="566"/>
                    <a:pt x="285" y="566"/>
                  </a:cubicBezTo>
                  <a:cubicBezTo>
                    <a:pt x="355" y="566"/>
                    <a:pt x="427" y="539"/>
                    <a:pt x="486" y="481"/>
                  </a:cubicBezTo>
                  <a:cubicBezTo>
                    <a:pt x="661" y="306"/>
                    <a:pt x="536" y="1"/>
                    <a:pt x="286" y="1"/>
                  </a:cubicBezTo>
                  <a:close/>
                </a:path>
              </a:pathLst>
            </a:custGeom>
            <a:solidFill>
              <a:srgbClr val="CF0F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72" name="Google Shape;1312;p51">
              <a:extLst>
                <a:ext uri="{FF2B5EF4-FFF2-40B4-BE49-F238E27FC236}">
                  <a16:creationId xmlns:a16="http://schemas.microsoft.com/office/drawing/2014/main" id="{C1397FD9-28C8-B459-7D51-59EE153EF88C}"/>
                </a:ext>
              </a:extLst>
            </p:cNvPr>
            <p:cNvSpPr/>
            <p:nvPr/>
          </p:nvSpPr>
          <p:spPr>
            <a:xfrm>
              <a:off x="2780475" y="1698575"/>
              <a:ext cx="16525" cy="14200"/>
            </a:xfrm>
            <a:custGeom>
              <a:avLst/>
              <a:gdLst/>
              <a:ahLst/>
              <a:cxnLst/>
              <a:rect l="l" t="t" r="r" b="b"/>
              <a:pathLst>
                <a:path w="661" h="568" extrusionOk="0">
                  <a:moveTo>
                    <a:pt x="280" y="0"/>
                  </a:moveTo>
                  <a:cubicBezTo>
                    <a:pt x="125" y="0"/>
                    <a:pt x="0" y="125"/>
                    <a:pt x="0" y="285"/>
                  </a:cubicBezTo>
                  <a:cubicBezTo>
                    <a:pt x="0" y="455"/>
                    <a:pt x="140" y="567"/>
                    <a:pt x="285" y="567"/>
                  </a:cubicBezTo>
                  <a:cubicBezTo>
                    <a:pt x="354" y="567"/>
                    <a:pt x="424" y="542"/>
                    <a:pt x="480" y="485"/>
                  </a:cubicBezTo>
                  <a:cubicBezTo>
                    <a:pt x="660" y="305"/>
                    <a:pt x="535" y="0"/>
                    <a:pt x="280" y="0"/>
                  </a:cubicBezTo>
                  <a:close/>
                </a:path>
              </a:pathLst>
            </a:custGeom>
            <a:solidFill>
              <a:srgbClr val="CF0F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73" name="Google Shape;1313;p51">
              <a:extLst>
                <a:ext uri="{FF2B5EF4-FFF2-40B4-BE49-F238E27FC236}">
                  <a16:creationId xmlns:a16="http://schemas.microsoft.com/office/drawing/2014/main" id="{50EA1CA5-14CD-02E4-4AF5-BADEE1EC2DB3}"/>
                </a:ext>
              </a:extLst>
            </p:cNvPr>
            <p:cNvSpPr/>
            <p:nvPr/>
          </p:nvSpPr>
          <p:spPr>
            <a:xfrm>
              <a:off x="2787475" y="2031000"/>
              <a:ext cx="16525" cy="14175"/>
            </a:xfrm>
            <a:custGeom>
              <a:avLst/>
              <a:gdLst/>
              <a:ahLst/>
              <a:cxnLst/>
              <a:rect l="l" t="t" r="r" b="b"/>
              <a:pathLst>
                <a:path w="661" h="567" extrusionOk="0">
                  <a:moveTo>
                    <a:pt x="285" y="0"/>
                  </a:moveTo>
                  <a:cubicBezTo>
                    <a:pt x="130" y="0"/>
                    <a:pt x="0" y="125"/>
                    <a:pt x="0" y="285"/>
                  </a:cubicBezTo>
                  <a:cubicBezTo>
                    <a:pt x="0" y="455"/>
                    <a:pt x="140" y="567"/>
                    <a:pt x="287" y="567"/>
                  </a:cubicBezTo>
                  <a:cubicBezTo>
                    <a:pt x="356" y="567"/>
                    <a:pt x="427" y="542"/>
                    <a:pt x="485" y="485"/>
                  </a:cubicBezTo>
                  <a:cubicBezTo>
                    <a:pt x="660" y="305"/>
                    <a:pt x="535" y="0"/>
                    <a:pt x="285" y="0"/>
                  </a:cubicBezTo>
                  <a:close/>
                </a:path>
              </a:pathLst>
            </a:custGeom>
            <a:solidFill>
              <a:srgbClr val="CF0F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74" name="Google Shape;1314;p51">
              <a:extLst>
                <a:ext uri="{FF2B5EF4-FFF2-40B4-BE49-F238E27FC236}">
                  <a16:creationId xmlns:a16="http://schemas.microsoft.com/office/drawing/2014/main" id="{96B4BC11-20A4-6AB3-2DB1-AD0870A0C1C3}"/>
                </a:ext>
              </a:extLst>
            </p:cNvPr>
            <p:cNvSpPr/>
            <p:nvPr/>
          </p:nvSpPr>
          <p:spPr>
            <a:xfrm>
              <a:off x="2930875" y="1990475"/>
              <a:ext cx="16525" cy="14125"/>
            </a:xfrm>
            <a:custGeom>
              <a:avLst/>
              <a:gdLst/>
              <a:ahLst/>
              <a:cxnLst/>
              <a:rect l="l" t="t" r="r" b="b"/>
              <a:pathLst>
                <a:path w="661" h="565" extrusionOk="0">
                  <a:moveTo>
                    <a:pt x="276" y="1"/>
                  </a:moveTo>
                  <a:cubicBezTo>
                    <a:pt x="125" y="1"/>
                    <a:pt x="0" y="129"/>
                    <a:pt x="0" y="281"/>
                  </a:cubicBezTo>
                  <a:cubicBezTo>
                    <a:pt x="0" y="451"/>
                    <a:pt x="140" y="565"/>
                    <a:pt x="287" y="565"/>
                  </a:cubicBezTo>
                  <a:cubicBezTo>
                    <a:pt x="356" y="565"/>
                    <a:pt x="427" y="539"/>
                    <a:pt x="485" y="481"/>
                  </a:cubicBezTo>
                  <a:cubicBezTo>
                    <a:pt x="660" y="301"/>
                    <a:pt x="535" y="1"/>
                    <a:pt x="285" y="1"/>
                  </a:cubicBezTo>
                  <a:cubicBezTo>
                    <a:pt x="282" y="1"/>
                    <a:pt x="279" y="1"/>
                    <a:pt x="276" y="1"/>
                  </a:cubicBezTo>
                  <a:close/>
                </a:path>
              </a:pathLst>
            </a:custGeom>
            <a:solidFill>
              <a:srgbClr val="CF0F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75" name="Google Shape;1315;p51">
              <a:extLst>
                <a:ext uri="{FF2B5EF4-FFF2-40B4-BE49-F238E27FC236}">
                  <a16:creationId xmlns:a16="http://schemas.microsoft.com/office/drawing/2014/main" id="{45D6B811-35FA-28EB-1B9C-7E64566FF81A}"/>
                </a:ext>
              </a:extLst>
            </p:cNvPr>
            <p:cNvSpPr/>
            <p:nvPr/>
          </p:nvSpPr>
          <p:spPr>
            <a:xfrm>
              <a:off x="2787475" y="1811975"/>
              <a:ext cx="16525" cy="14175"/>
            </a:xfrm>
            <a:custGeom>
              <a:avLst/>
              <a:gdLst/>
              <a:ahLst/>
              <a:cxnLst/>
              <a:rect l="l" t="t" r="r" b="b"/>
              <a:pathLst>
                <a:path w="661" h="567" extrusionOk="0">
                  <a:moveTo>
                    <a:pt x="285" y="0"/>
                  </a:moveTo>
                  <a:cubicBezTo>
                    <a:pt x="130" y="0"/>
                    <a:pt x="0" y="125"/>
                    <a:pt x="0" y="285"/>
                  </a:cubicBezTo>
                  <a:cubicBezTo>
                    <a:pt x="0" y="455"/>
                    <a:pt x="140" y="567"/>
                    <a:pt x="287" y="567"/>
                  </a:cubicBezTo>
                  <a:cubicBezTo>
                    <a:pt x="356" y="567"/>
                    <a:pt x="427" y="541"/>
                    <a:pt x="485" y="485"/>
                  </a:cubicBezTo>
                  <a:cubicBezTo>
                    <a:pt x="660" y="305"/>
                    <a:pt x="535" y="0"/>
                    <a:pt x="285" y="0"/>
                  </a:cubicBezTo>
                  <a:close/>
                </a:path>
              </a:pathLst>
            </a:custGeom>
            <a:solidFill>
              <a:srgbClr val="CF0F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76" name="Google Shape;1316;p51">
              <a:extLst>
                <a:ext uri="{FF2B5EF4-FFF2-40B4-BE49-F238E27FC236}">
                  <a16:creationId xmlns:a16="http://schemas.microsoft.com/office/drawing/2014/main" id="{154E9F2E-3F80-D153-E113-B63A0413EF42}"/>
                </a:ext>
              </a:extLst>
            </p:cNvPr>
            <p:cNvSpPr/>
            <p:nvPr/>
          </p:nvSpPr>
          <p:spPr>
            <a:xfrm>
              <a:off x="2754850" y="2395175"/>
              <a:ext cx="16525" cy="14200"/>
            </a:xfrm>
            <a:custGeom>
              <a:avLst/>
              <a:gdLst/>
              <a:ahLst/>
              <a:cxnLst/>
              <a:rect l="l" t="t" r="r" b="b"/>
              <a:pathLst>
                <a:path w="661" h="568" extrusionOk="0">
                  <a:moveTo>
                    <a:pt x="280" y="0"/>
                  </a:moveTo>
                  <a:cubicBezTo>
                    <a:pt x="125" y="0"/>
                    <a:pt x="0" y="125"/>
                    <a:pt x="0" y="285"/>
                  </a:cubicBezTo>
                  <a:cubicBezTo>
                    <a:pt x="0" y="455"/>
                    <a:pt x="140" y="567"/>
                    <a:pt x="285" y="567"/>
                  </a:cubicBezTo>
                  <a:cubicBezTo>
                    <a:pt x="354" y="567"/>
                    <a:pt x="424" y="542"/>
                    <a:pt x="480" y="485"/>
                  </a:cubicBezTo>
                  <a:cubicBezTo>
                    <a:pt x="660" y="305"/>
                    <a:pt x="535" y="0"/>
                    <a:pt x="280" y="0"/>
                  </a:cubicBezTo>
                  <a:close/>
                </a:path>
              </a:pathLst>
            </a:custGeom>
            <a:solidFill>
              <a:srgbClr val="CF0F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77" name="Google Shape;1317;p51">
              <a:extLst>
                <a:ext uri="{FF2B5EF4-FFF2-40B4-BE49-F238E27FC236}">
                  <a16:creationId xmlns:a16="http://schemas.microsoft.com/office/drawing/2014/main" id="{7F05E10D-962A-89D0-E5C5-945127F13147}"/>
                </a:ext>
              </a:extLst>
            </p:cNvPr>
            <p:cNvSpPr/>
            <p:nvPr/>
          </p:nvSpPr>
          <p:spPr>
            <a:xfrm>
              <a:off x="2663575" y="1875850"/>
              <a:ext cx="16525" cy="14150"/>
            </a:xfrm>
            <a:custGeom>
              <a:avLst/>
              <a:gdLst/>
              <a:ahLst/>
              <a:cxnLst/>
              <a:rect l="l" t="t" r="r" b="b"/>
              <a:pathLst>
                <a:path w="661" h="566" extrusionOk="0">
                  <a:moveTo>
                    <a:pt x="285" y="1"/>
                  </a:moveTo>
                  <a:cubicBezTo>
                    <a:pt x="139" y="1"/>
                    <a:pt x="1" y="113"/>
                    <a:pt x="1" y="285"/>
                  </a:cubicBezTo>
                  <a:cubicBezTo>
                    <a:pt x="1" y="440"/>
                    <a:pt x="131" y="565"/>
                    <a:pt x="286" y="565"/>
                  </a:cubicBezTo>
                  <a:cubicBezTo>
                    <a:pt x="536" y="565"/>
                    <a:pt x="661" y="260"/>
                    <a:pt x="486" y="85"/>
                  </a:cubicBezTo>
                  <a:cubicBezTo>
                    <a:pt x="427" y="27"/>
                    <a:pt x="355" y="1"/>
                    <a:pt x="285" y="1"/>
                  </a:cubicBezTo>
                  <a:close/>
                </a:path>
              </a:pathLst>
            </a:custGeom>
            <a:solidFill>
              <a:srgbClr val="CF0F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78" name="Google Shape;1318;p51">
              <a:extLst>
                <a:ext uri="{FF2B5EF4-FFF2-40B4-BE49-F238E27FC236}">
                  <a16:creationId xmlns:a16="http://schemas.microsoft.com/office/drawing/2014/main" id="{7C423617-AA56-2E05-8E86-F6242E4BA265}"/>
                </a:ext>
              </a:extLst>
            </p:cNvPr>
            <p:cNvSpPr/>
            <p:nvPr/>
          </p:nvSpPr>
          <p:spPr>
            <a:xfrm>
              <a:off x="2594575" y="2419000"/>
              <a:ext cx="16525" cy="14200"/>
            </a:xfrm>
            <a:custGeom>
              <a:avLst/>
              <a:gdLst/>
              <a:ahLst/>
              <a:cxnLst/>
              <a:rect l="l" t="t" r="r" b="b"/>
              <a:pathLst>
                <a:path w="661" h="568" extrusionOk="0">
                  <a:moveTo>
                    <a:pt x="285" y="1"/>
                  </a:moveTo>
                  <a:cubicBezTo>
                    <a:pt x="140" y="1"/>
                    <a:pt x="0" y="113"/>
                    <a:pt x="0" y="283"/>
                  </a:cubicBezTo>
                  <a:cubicBezTo>
                    <a:pt x="0" y="438"/>
                    <a:pt x="125" y="568"/>
                    <a:pt x="280" y="568"/>
                  </a:cubicBezTo>
                  <a:cubicBezTo>
                    <a:pt x="535" y="568"/>
                    <a:pt x="660" y="263"/>
                    <a:pt x="480" y="83"/>
                  </a:cubicBezTo>
                  <a:cubicBezTo>
                    <a:pt x="424" y="26"/>
                    <a:pt x="354" y="1"/>
                    <a:pt x="285" y="1"/>
                  </a:cubicBezTo>
                  <a:close/>
                </a:path>
              </a:pathLst>
            </a:custGeom>
            <a:solidFill>
              <a:srgbClr val="CF0F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79" name="Google Shape;1319;p51">
              <a:extLst>
                <a:ext uri="{FF2B5EF4-FFF2-40B4-BE49-F238E27FC236}">
                  <a16:creationId xmlns:a16="http://schemas.microsoft.com/office/drawing/2014/main" id="{DDA4239E-B3F3-2D66-2AD3-C73BB3A03844}"/>
                </a:ext>
              </a:extLst>
            </p:cNvPr>
            <p:cNvSpPr/>
            <p:nvPr/>
          </p:nvSpPr>
          <p:spPr>
            <a:xfrm>
              <a:off x="2475675" y="2196275"/>
              <a:ext cx="16525" cy="14150"/>
            </a:xfrm>
            <a:custGeom>
              <a:avLst/>
              <a:gdLst/>
              <a:ahLst/>
              <a:cxnLst/>
              <a:rect l="l" t="t" r="r" b="b"/>
              <a:pathLst>
                <a:path w="661" h="566" extrusionOk="0">
                  <a:moveTo>
                    <a:pt x="285" y="0"/>
                  </a:moveTo>
                  <a:cubicBezTo>
                    <a:pt x="139" y="0"/>
                    <a:pt x="0" y="113"/>
                    <a:pt x="0" y="285"/>
                  </a:cubicBezTo>
                  <a:cubicBezTo>
                    <a:pt x="0" y="440"/>
                    <a:pt x="130" y="565"/>
                    <a:pt x="285" y="565"/>
                  </a:cubicBezTo>
                  <a:cubicBezTo>
                    <a:pt x="536" y="565"/>
                    <a:pt x="661" y="260"/>
                    <a:pt x="486" y="85"/>
                  </a:cubicBezTo>
                  <a:cubicBezTo>
                    <a:pt x="427" y="27"/>
                    <a:pt x="355" y="0"/>
                    <a:pt x="285" y="0"/>
                  </a:cubicBezTo>
                  <a:close/>
                </a:path>
              </a:pathLst>
            </a:custGeom>
            <a:solidFill>
              <a:srgbClr val="CF0F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80" name="Google Shape;1320;p51">
              <a:extLst>
                <a:ext uri="{FF2B5EF4-FFF2-40B4-BE49-F238E27FC236}">
                  <a16:creationId xmlns:a16="http://schemas.microsoft.com/office/drawing/2014/main" id="{3E4D5A1B-9C15-C54E-F753-5BBDF2492FA1}"/>
                </a:ext>
              </a:extLst>
            </p:cNvPr>
            <p:cNvSpPr/>
            <p:nvPr/>
          </p:nvSpPr>
          <p:spPr>
            <a:xfrm>
              <a:off x="2584200" y="1816675"/>
              <a:ext cx="16400" cy="14075"/>
            </a:xfrm>
            <a:custGeom>
              <a:avLst/>
              <a:gdLst/>
              <a:ahLst/>
              <a:cxnLst/>
              <a:rect l="l" t="t" r="r" b="b"/>
              <a:pathLst>
                <a:path w="656" h="563" extrusionOk="0">
                  <a:moveTo>
                    <a:pt x="283" y="0"/>
                  </a:moveTo>
                  <a:cubicBezTo>
                    <a:pt x="138" y="0"/>
                    <a:pt x="0" y="113"/>
                    <a:pt x="0" y="282"/>
                  </a:cubicBezTo>
                  <a:cubicBezTo>
                    <a:pt x="0" y="437"/>
                    <a:pt x="125" y="562"/>
                    <a:pt x="280" y="562"/>
                  </a:cubicBezTo>
                  <a:cubicBezTo>
                    <a:pt x="530" y="562"/>
                    <a:pt x="655" y="262"/>
                    <a:pt x="480" y="82"/>
                  </a:cubicBezTo>
                  <a:cubicBezTo>
                    <a:pt x="422" y="26"/>
                    <a:pt x="352" y="0"/>
                    <a:pt x="283" y="0"/>
                  </a:cubicBezTo>
                  <a:close/>
                </a:path>
              </a:pathLst>
            </a:custGeom>
            <a:solidFill>
              <a:srgbClr val="CF0F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81" name="Google Shape;1321;p51">
              <a:extLst>
                <a:ext uri="{FF2B5EF4-FFF2-40B4-BE49-F238E27FC236}">
                  <a16:creationId xmlns:a16="http://schemas.microsoft.com/office/drawing/2014/main" id="{D8FAA178-69E0-1C7B-31CE-8770F5417188}"/>
                </a:ext>
              </a:extLst>
            </p:cNvPr>
            <p:cNvSpPr/>
            <p:nvPr/>
          </p:nvSpPr>
          <p:spPr>
            <a:xfrm>
              <a:off x="2572825" y="2087750"/>
              <a:ext cx="14150" cy="14150"/>
            </a:xfrm>
            <a:custGeom>
              <a:avLst/>
              <a:gdLst/>
              <a:ahLst/>
              <a:cxnLst/>
              <a:rect l="l" t="t" r="r" b="b"/>
              <a:pathLst>
                <a:path w="566" h="566" extrusionOk="0">
                  <a:moveTo>
                    <a:pt x="285" y="1"/>
                  </a:moveTo>
                  <a:cubicBezTo>
                    <a:pt x="130" y="1"/>
                    <a:pt x="0" y="126"/>
                    <a:pt x="0" y="286"/>
                  </a:cubicBezTo>
                  <a:cubicBezTo>
                    <a:pt x="0" y="441"/>
                    <a:pt x="130" y="566"/>
                    <a:pt x="285" y="566"/>
                  </a:cubicBezTo>
                  <a:cubicBezTo>
                    <a:pt x="440" y="566"/>
                    <a:pt x="565" y="441"/>
                    <a:pt x="565" y="286"/>
                  </a:cubicBezTo>
                  <a:cubicBezTo>
                    <a:pt x="565" y="126"/>
                    <a:pt x="440" y="1"/>
                    <a:pt x="285" y="1"/>
                  </a:cubicBezTo>
                  <a:close/>
                </a:path>
              </a:pathLst>
            </a:custGeom>
            <a:solidFill>
              <a:srgbClr val="CF0F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Google Shape;560;p29"/>
          <p:cNvSpPr txBox="1">
            <a:spLocks noGrp="1"/>
          </p:cNvSpPr>
          <p:nvPr>
            <p:ph type="title"/>
          </p:nvPr>
        </p:nvSpPr>
        <p:spPr>
          <a:xfrm>
            <a:off x="2828492" y="1317960"/>
            <a:ext cx="2677200" cy="60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Differentiate</a:t>
            </a:r>
            <a:endParaRPr dirty="0"/>
          </a:p>
        </p:txBody>
      </p:sp>
      <p:sp>
        <p:nvSpPr>
          <p:cNvPr id="561" name="Google Shape;561;p29"/>
          <p:cNvSpPr txBox="1">
            <a:spLocks noGrp="1"/>
          </p:cNvSpPr>
          <p:nvPr>
            <p:ph type="subTitle" idx="1"/>
          </p:nvPr>
        </p:nvSpPr>
        <p:spPr>
          <a:xfrm>
            <a:off x="3103163" y="1769744"/>
            <a:ext cx="2127900" cy="60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/>
              <a:t>Between men and women in the way of communication</a:t>
            </a:r>
            <a:endParaRPr sz="1600"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2" name="Google Shape;562;p29"/>
          <p:cNvSpPr txBox="1">
            <a:spLocks noGrp="1"/>
          </p:cNvSpPr>
          <p:nvPr>
            <p:ph type="title" idx="2"/>
          </p:nvPr>
        </p:nvSpPr>
        <p:spPr>
          <a:xfrm>
            <a:off x="3206188" y="603472"/>
            <a:ext cx="1921800" cy="89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</a:t>
            </a:r>
            <a:endParaRPr/>
          </a:p>
        </p:txBody>
      </p:sp>
      <p:sp>
        <p:nvSpPr>
          <p:cNvPr id="563" name="Google Shape;563;p29"/>
          <p:cNvSpPr txBox="1">
            <a:spLocks noGrp="1"/>
          </p:cNvSpPr>
          <p:nvPr>
            <p:ph type="title" idx="3"/>
          </p:nvPr>
        </p:nvSpPr>
        <p:spPr>
          <a:xfrm>
            <a:off x="5371067" y="1317960"/>
            <a:ext cx="2677200" cy="60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Deduce</a:t>
            </a:r>
            <a:endParaRPr dirty="0"/>
          </a:p>
        </p:txBody>
      </p:sp>
      <p:sp>
        <p:nvSpPr>
          <p:cNvPr id="564" name="Google Shape;564;p29"/>
          <p:cNvSpPr txBox="1">
            <a:spLocks noGrp="1"/>
          </p:cNvSpPr>
          <p:nvPr>
            <p:ph type="subTitle" idx="4"/>
          </p:nvPr>
        </p:nvSpPr>
        <p:spPr>
          <a:xfrm>
            <a:off x="5659238" y="1769744"/>
            <a:ext cx="2100900" cy="60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600" dirty="0"/>
              <a:t>The meaning of the new words correctly</a:t>
            </a:r>
            <a:endParaRPr sz="1600"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5" name="Google Shape;565;p29"/>
          <p:cNvSpPr txBox="1">
            <a:spLocks noGrp="1"/>
          </p:cNvSpPr>
          <p:nvPr>
            <p:ph type="title" idx="5"/>
          </p:nvPr>
        </p:nvSpPr>
        <p:spPr>
          <a:xfrm>
            <a:off x="5748763" y="603472"/>
            <a:ext cx="1921800" cy="89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II</a:t>
            </a:r>
            <a:endParaRPr/>
          </a:p>
        </p:txBody>
      </p:sp>
      <p:sp>
        <p:nvSpPr>
          <p:cNvPr id="566" name="Google Shape;566;p29"/>
          <p:cNvSpPr txBox="1">
            <a:spLocks noGrp="1"/>
          </p:cNvSpPr>
          <p:nvPr>
            <p:ph type="title" idx="6"/>
          </p:nvPr>
        </p:nvSpPr>
        <p:spPr>
          <a:xfrm>
            <a:off x="2828492" y="3264523"/>
            <a:ext cx="2677200" cy="60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Read</a:t>
            </a:r>
            <a:endParaRPr dirty="0"/>
          </a:p>
        </p:txBody>
      </p:sp>
      <p:sp>
        <p:nvSpPr>
          <p:cNvPr id="567" name="Google Shape;567;p29"/>
          <p:cNvSpPr txBox="1">
            <a:spLocks noGrp="1"/>
          </p:cNvSpPr>
          <p:nvPr>
            <p:ph type="subTitle" idx="7"/>
          </p:nvPr>
        </p:nvSpPr>
        <p:spPr>
          <a:xfrm>
            <a:off x="3103163" y="3716291"/>
            <a:ext cx="2127900" cy="60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600" dirty="0"/>
              <a:t>The text for specific information</a:t>
            </a:r>
            <a:endParaRPr sz="1600"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8" name="Google Shape;568;p29"/>
          <p:cNvSpPr txBox="1">
            <a:spLocks noGrp="1"/>
          </p:cNvSpPr>
          <p:nvPr>
            <p:ph type="title" idx="8"/>
          </p:nvPr>
        </p:nvSpPr>
        <p:spPr>
          <a:xfrm>
            <a:off x="3206188" y="2550035"/>
            <a:ext cx="1921800" cy="89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III</a:t>
            </a:r>
            <a:endParaRPr dirty="0"/>
          </a:p>
        </p:txBody>
      </p:sp>
      <p:sp>
        <p:nvSpPr>
          <p:cNvPr id="569" name="Google Shape;569;p29"/>
          <p:cNvSpPr txBox="1">
            <a:spLocks noGrp="1"/>
          </p:cNvSpPr>
          <p:nvPr>
            <p:ph type="title" idx="9"/>
          </p:nvPr>
        </p:nvSpPr>
        <p:spPr>
          <a:xfrm>
            <a:off x="5371067" y="3264523"/>
            <a:ext cx="2677200" cy="60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Answer</a:t>
            </a:r>
            <a:endParaRPr dirty="0"/>
          </a:p>
        </p:txBody>
      </p:sp>
      <p:sp>
        <p:nvSpPr>
          <p:cNvPr id="570" name="Google Shape;570;p29"/>
          <p:cNvSpPr txBox="1">
            <a:spLocks noGrp="1"/>
          </p:cNvSpPr>
          <p:nvPr>
            <p:ph type="subTitle" idx="13"/>
          </p:nvPr>
        </p:nvSpPr>
        <p:spPr>
          <a:xfrm>
            <a:off x="5659237" y="3716291"/>
            <a:ext cx="2238589" cy="60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600" dirty="0"/>
              <a:t>Some comprehension questions about the passage</a:t>
            </a:r>
            <a:endParaRPr sz="1600"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1" name="Google Shape;571;p29"/>
          <p:cNvSpPr txBox="1">
            <a:spLocks noGrp="1"/>
          </p:cNvSpPr>
          <p:nvPr>
            <p:ph type="title" idx="14"/>
          </p:nvPr>
        </p:nvSpPr>
        <p:spPr>
          <a:xfrm>
            <a:off x="5748763" y="2550035"/>
            <a:ext cx="1921800" cy="89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IV</a:t>
            </a:r>
            <a:endParaRPr/>
          </a:p>
        </p:txBody>
      </p:sp>
      <p:sp>
        <p:nvSpPr>
          <p:cNvPr id="572" name="Google Shape;572;p29"/>
          <p:cNvSpPr txBox="1">
            <a:spLocks noGrp="1"/>
          </p:cNvSpPr>
          <p:nvPr>
            <p:ph type="title" idx="15"/>
          </p:nvPr>
        </p:nvSpPr>
        <p:spPr>
          <a:xfrm rot="-5400000">
            <a:off x="-1606863" y="2093075"/>
            <a:ext cx="4764550" cy="57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dirty="0"/>
              <a:t>Lesson Objectives</a:t>
            </a:r>
            <a:endParaRPr sz="4000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10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" name="Google Shape;1003;p49"/>
          <p:cNvSpPr txBox="1">
            <a:spLocks noGrp="1"/>
          </p:cNvSpPr>
          <p:nvPr>
            <p:ph type="title"/>
          </p:nvPr>
        </p:nvSpPr>
        <p:spPr>
          <a:xfrm>
            <a:off x="192195" y="1587033"/>
            <a:ext cx="4679210" cy="66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600" dirty="0"/>
              <a:t>Homework</a:t>
            </a:r>
            <a:endParaRPr sz="6600" dirty="0"/>
          </a:p>
        </p:txBody>
      </p:sp>
      <p:grpSp>
        <p:nvGrpSpPr>
          <p:cNvPr id="1004" name="Google Shape;1004;p49"/>
          <p:cNvGrpSpPr/>
          <p:nvPr/>
        </p:nvGrpSpPr>
        <p:grpSpPr>
          <a:xfrm>
            <a:off x="4974352" y="667623"/>
            <a:ext cx="3607762" cy="3842800"/>
            <a:chOff x="5138341" y="842296"/>
            <a:chExt cx="3279784" cy="3493454"/>
          </a:xfrm>
        </p:grpSpPr>
        <p:sp>
          <p:nvSpPr>
            <p:cNvPr id="1005" name="Google Shape;1005;p49"/>
            <p:cNvSpPr/>
            <p:nvPr/>
          </p:nvSpPr>
          <p:spPr>
            <a:xfrm>
              <a:off x="5138341" y="842296"/>
              <a:ext cx="2872178" cy="280579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6" name="Google Shape;1006;p49"/>
            <p:cNvSpPr/>
            <p:nvPr/>
          </p:nvSpPr>
          <p:spPr>
            <a:xfrm>
              <a:off x="5138341" y="842439"/>
              <a:ext cx="2868252" cy="3309490"/>
            </a:xfrm>
            <a:custGeom>
              <a:avLst/>
              <a:gdLst/>
              <a:ahLst/>
              <a:cxnLst/>
              <a:rect l="l" t="t" r="r" b="b"/>
              <a:pathLst>
                <a:path w="10965" h="11827" extrusionOk="0">
                  <a:moveTo>
                    <a:pt x="379" y="1"/>
                  </a:moveTo>
                  <a:cubicBezTo>
                    <a:pt x="158" y="1"/>
                    <a:pt x="1" y="221"/>
                    <a:pt x="1" y="411"/>
                  </a:cubicBezTo>
                  <a:lnTo>
                    <a:pt x="1" y="10618"/>
                  </a:lnTo>
                  <a:cubicBezTo>
                    <a:pt x="1" y="11280"/>
                    <a:pt x="537" y="11815"/>
                    <a:pt x="1198" y="11815"/>
                  </a:cubicBezTo>
                  <a:cubicBezTo>
                    <a:pt x="1247" y="11823"/>
                    <a:pt x="1295" y="11826"/>
                    <a:pt x="1342" y="11826"/>
                  </a:cubicBezTo>
                  <a:cubicBezTo>
                    <a:pt x="1912" y="11826"/>
                    <a:pt x="2395" y="11318"/>
                    <a:pt x="2395" y="10650"/>
                  </a:cubicBezTo>
                  <a:cubicBezTo>
                    <a:pt x="2395" y="10398"/>
                    <a:pt x="2584" y="10272"/>
                    <a:pt x="2836" y="10272"/>
                  </a:cubicBezTo>
                  <a:lnTo>
                    <a:pt x="10965" y="10272"/>
                  </a:lnTo>
                  <a:lnTo>
                    <a:pt x="10965" y="8255"/>
                  </a:lnTo>
                  <a:cubicBezTo>
                    <a:pt x="10807" y="8161"/>
                    <a:pt x="10650" y="8098"/>
                    <a:pt x="10492" y="7972"/>
                  </a:cubicBezTo>
                  <a:lnTo>
                    <a:pt x="10146" y="7625"/>
                  </a:lnTo>
                  <a:lnTo>
                    <a:pt x="9799" y="7972"/>
                  </a:lnTo>
                  <a:cubicBezTo>
                    <a:pt x="9547" y="8224"/>
                    <a:pt x="9232" y="8318"/>
                    <a:pt x="8917" y="8318"/>
                  </a:cubicBezTo>
                  <a:cubicBezTo>
                    <a:pt x="8255" y="8318"/>
                    <a:pt x="7720" y="7783"/>
                    <a:pt x="7720" y="7058"/>
                  </a:cubicBezTo>
                  <a:lnTo>
                    <a:pt x="7720" y="4664"/>
                  </a:lnTo>
                  <a:cubicBezTo>
                    <a:pt x="7184" y="4065"/>
                    <a:pt x="6869" y="3309"/>
                    <a:pt x="6869" y="2490"/>
                  </a:cubicBezTo>
                  <a:cubicBezTo>
                    <a:pt x="6869" y="1513"/>
                    <a:pt x="7310" y="600"/>
                    <a:pt x="80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7" name="Google Shape;1007;p49"/>
            <p:cNvSpPr/>
            <p:nvPr/>
          </p:nvSpPr>
          <p:spPr>
            <a:xfrm>
              <a:off x="5591365" y="3885947"/>
              <a:ext cx="2826760" cy="449803"/>
            </a:xfrm>
            <a:custGeom>
              <a:avLst/>
              <a:gdLst/>
              <a:ahLst/>
              <a:cxnLst/>
              <a:rect l="l" t="t" r="r" b="b"/>
              <a:pathLst>
                <a:path w="10807" h="1639" extrusionOk="0">
                  <a:moveTo>
                    <a:pt x="1450" y="1"/>
                  </a:moveTo>
                  <a:cubicBezTo>
                    <a:pt x="1292" y="788"/>
                    <a:pt x="662" y="1387"/>
                    <a:pt x="1" y="1639"/>
                  </a:cubicBezTo>
                  <a:lnTo>
                    <a:pt x="8822" y="1639"/>
                  </a:lnTo>
                  <a:cubicBezTo>
                    <a:pt x="9799" y="1639"/>
                    <a:pt x="10649" y="946"/>
                    <a:pt x="1080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1008" name="Google Shape;1008;p49"/>
            <p:cNvSpPr/>
            <p:nvPr/>
          </p:nvSpPr>
          <p:spPr>
            <a:xfrm rot="5400000" flipH="1">
              <a:off x="7369772" y="908414"/>
              <a:ext cx="466359" cy="467531"/>
            </a:xfrm>
            <a:custGeom>
              <a:avLst/>
              <a:gdLst/>
              <a:ahLst/>
              <a:cxnLst/>
              <a:rect l="l" t="t" r="r" b="b"/>
              <a:pathLst>
                <a:path w="12729" h="12761" extrusionOk="0">
                  <a:moveTo>
                    <a:pt x="10595" y="882"/>
                  </a:moveTo>
                  <a:cubicBezTo>
                    <a:pt x="11081" y="882"/>
                    <a:pt x="11558" y="1164"/>
                    <a:pt x="11752" y="1647"/>
                  </a:cubicBezTo>
                  <a:cubicBezTo>
                    <a:pt x="11941" y="2120"/>
                    <a:pt x="11846" y="2624"/>
                    <a:pt x="11500" y="3033"/>
                  </a:cubicBezTo>
                  <a:lnTo>
                    <a:pt x="11374" y="3128"/>
                  </a:lnTo>
                  <a:lnTo>
                    <a:pt x="9609" y="1363"/>
                  </a:lnTo>
                  <a:lnTo>
                    <a:pt x="9735" y="1237"/>
                  </a:lnTo>
                  <a:cubicBezTo>
                    <a:pt x="9979" y="994"/>
                    <a:pt x="10288" y="882"/>
                    <a:pt x="10595" y="882"/>
                  </a:cubicBezTo>
                  <a:close/>
                  <a:moveTo>
                    <a:pt x="9011" y="1899"/>
                  </a:moveTo>
                  <a:lnTo>
                    <a:pt x="10807" y="3695"/>
                  </a:lnTo>
                  <a:lnTo>
                    <a:pt x="7656" y="6845"/>
                  </a:lnTo>
                  <a:lnTo>
                    <a:pt x="5860" y="5049"/>
                  </a:lnTo>
                  <a:lnTo>
                    <a:pt x="9011" y="1899"/>
                  </a:lnTo>
                  <a:close/>
                  <a:moveTo>
                    <a:pt x="5293" y="5648"/>
                  </a:moveTo>
                  <a:lnTo>
                    <a:pt x="7057" y="7444"/>
                  </a:lnTo>
                  <a:lnTo>
                    <a:pt x="4065" y="10437"/>
                  </a:lnTo>
                  <a:lnTo>
                    <a:pt x="2300" y="8641"/>
                  </a:lnTo>
                  <a:lnTo>
                    <a:pt x="5293" y="5648"/>
                  </a:lnTo>
                  <a:close/>
                  <a:moveTo>
                    <a:pt x="2017" y="9523"/>
                  </a:moveTo>
                  <a:lnTo>
                    <a:pt x="3245" y="10752"/>
                  </a:lnTo>
                  <a:lnTo>
                    <a:pt x="1733" y="11004"/>
                  </a:lnTo>
                  <a:lnTo>
                    <a:pt x="2017" y="9523"/>
                  </a:lnTo>
                  <a:close/>
                  <a:moveTo>
                    <a:pt x="7762" y="1"/>
                  </a:moveTo>
                  <a:cubicBezTo>
                    <a:pt x="7443" y="1"/>
                    <a:pt x="7120" y="119"/>
                    <a:pt x="6868" y="355"/>
                  </a:cubicBezTo>
                  <a:lnTo>
                    <a:pt x="4569" y="2624"/>
                  </a:lnTo>
                  <a:cubicBezTo>
                    <a:pt x="4411" y="2781"/>
                    <a:pt x="4411" y="3065"/>
                    <a:pt x="4569" y="3222"/>
                  </a:cubicBezTo>
                  <a:cubicBezTo>
                    <a:pt x="4647" y="3301"/>
                    <a:pt x="4758" y="3340"/>
                    <a:pt x="4868" y="3340"/>
                  </a:cubicBezTo>
                  <a:cubicBezTo>
                    <a:pt x="4978" y="3340"/>
                    <a:pt x="5088" y="3301"/>
                    <a:pt x="5167" y="3222"/>
                  </a:cubicBezTo>
                  <a:lnTo>
                    <a:pt x="7436" y="922"/>
                  </a:lnTo>
                  <a:cubicBezTo>
                    <a:pt x="7514" y="844"/>
                    <a:pt x="7625" y="804"/>
                    <a:pt x="7735" y="804"/>
                  </a:cubicBezTo>
                  <a:cubicBezTo>
                    <a:pt x="7845" y="804"/>
                    <a:pt x="7955" y="844"/>
                    <a:pt x="8034" y="922"/>
                  </a:cubicBezTo>
                  <a:lnTo>
                    <a:pt x="8475" y="1363"/>
                  </a:lnTo>
                  <a:lnTo>
                    <a:pt x="5041" y="4797"/>
                  </a:lnTo>
                  <a:lnTo>
                    <a:pt x="1450" y="8389"/>
                  </a:lnTo>
                  <a:cubicBezTo>
                    <a:pt x="1418" y="8420"/>
                    <a:pt x="1387" y="8483"/>
                    <a:pt x="1355" y="8578"/>
                  </a:cubicBezTo>
                  <a:cubicBezTo>
                    <a:pt x="1355" y="8610"/>
                    <a:pt x="1387" y="8420"/>
                    <a:pt x="883" y="11319"/>
                  </a:cubicBezTo>
                  <a:lnTo>
                    <a:pt x="158" y="12044"/>
                  </a:lnTo>
                  <a:cubicBezTo>
                    <a:pt x="0" y="12201"/>
                    <a:pt x="0" y="12485"/>
                    <a:pt x="158" y="12642"/>
                  </a:cubicBezTo>
                  <a:cubicBezTo>
                    <a:pt x="237" y="12721"/>
                    <a:pt x="347" y="12760"/>
                    <a:pt x="457" y="12760"/>
                  </a:cubicBezTo>
                  <a:cubicBezTo>
                    <a:pt x="567" y="12760"/>
                    <a:pt x="678" y="12721"/>
                    <a:pt x="756" y="12642"/>
                  </a:cubicBezTo>
                  <a:lnTo>
                    <a:pt x="1450" y="11918"/>
                  </a:lnTo>
                  <a:cubicBezTo>
                    <a:pt x="1513" y="11918"/>
                    <a:pt x="4191" y="11445"/>
                    <a:pt x="4191" y="11445"/>
                  </a:cubicBezTo>
                  <a:cubicBezTo>
                    <a:pt x="4254" y="11445"/>
                    <a:pt x="4317" y="11413"/>
                    <a:pt x="4380" y="11382"/>
                  </a:cubicBezTo>
                  <a:lnTo>
                    <a:pt x="12130" y="3600"/>
                  </a:lnTo>
                  <a:cubicBezTo>
                    <a:pt x="12539" y="3222"/>
                    <a:pt x="12728" y="2718"/>
                    <a:pt x="12728" y="2151"/>
                  </a:cubicBezTo>
                  <a:cubicBezTo>
                    <a:pt x="12697" y="985"/>
                    <a:pt x="11783" y="72"/>
                    <a:pt x="10649" y="72"/>
                  </a:cubicBezTo>
                  <a:cubicBezTo>
                    <a:pt x="10082" y="72"/>
                    <a:pt x="9578" y="261"/>
                    <a:pt x="9168" y="670"/>
                  </a:cubicBezTo>
                  <a:lnTo>
                    <a:pt x="9074" y="765"/>
                  </a:lnTo>
                  <a:lnTo>
                    <a:pt x="8633" y="355"/>
                  </a:lnTo>
                  <a:cubicBezTo>
                    <a:pt x="8396" y="119"/>
                    <a:pt x="8081" y="1"/>
                    <a:pt x="776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09" name="Google Shape;1009;p49"/>
          <p:cNvSpPr txBox="1">
            <a:spLocks noGrp="1"/>
          </p:cNvSpPr>
          <p:nvPr>
            <p:ph type="subTitle" idx="4294967295"/>
          </p:nvPr>
        </p:nvSpPr>
        <p:spPr>
          <a:xfrm>
            <a:off x="5357025" y="1436311"/>
            <a:ext cx="2520600" cy="212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2000" dirty="0">
                <a:solidFill>
                  <a:srgbClr val="FFFFFF"/>
                </a:solidFill>
              </a:rPr>
              <a:t>------------------------------------------------------------------------------------------------------------------------------</a:t>
            </a:r>
            <a:endParaRPr sz="2000" dirty="0">
              <a:solidFill>
                <a:srgbClr val="FFFFFF"/>
              </a:solidFill>
            </a:endParaRPr>
          </a:p>
        </p:txBody>
      </p:sp>
      <p:sp>
        <p:nvSpPr>
          <p:cNvPr id="1010" name="Google Shape;1010;p49"/>
          <p:cNvSpPr txBox="1">
            <a:spLocks noGrp="1"/>
          </p:cNvSpPr>
          <p:nvPr>
            <p:ph type="body" idx="1"/>
          </p:nvPr>
        </p:nvSpPr>
        <p:spPr>
          <a:xfrm>
            <a:off x="972975" y="2382755"/>
            <a:ext cx="3348600" cy="220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400" dirty="0"/>
              <a:t>Workbook P. </a:t>
            </a:r>
            <a:r>
              <a:rPr lang="en-US" sz="2400" b="1" dirty="0">
                <a:solidFill>
                  <a:schemeClr val="tx2"/>
                </a:solidFill>
              </a:rPr>
              <a:t>(283)</a:t>
            </a:r>
            <a:r>
              <a:rPr lang="en-US" sz="2400" dirty="0"/>
              <a:t> , exercise </a:t>
            </a:r>
            <a:r>
              <a:rPr lang="en-US" sz="2400" b="1" dirty="0">
                <a:solidFill>
                  <a:schemeClr val="tx2"/>
                </a:solidFill>
              </a:rPr>
              <a:t>( </a:t>
            </a:r>
            <a:r>
              <a:rPr lang="en-US" sz="2400" b="1" dirty="0" err="1">
                <a:solidFill>
                  <a:schemeClr val="tx2"/>
                </a:solidFill>
              </a:rPr>
              <a:t>i</a:t>
            </a:r>
            <a:r>
              <a:rPr lang="en-US" sz="2400" b="1" dirty="0">
                <a:solidFill>
                  <a:schemeClr val="tx2"/>
                </a:solidFill>
              </a:rPr>
              <a:t> )</a:t>
            </a:r>
            <a:endParaRPr sz="2400" b="1" dirty="0">
              <a:solidFill>
                <a:schemeClr val="tx2"/>
              </a:solidFill>
            </a:endParaRPr>
          </a:p>
          <a:p>
            <a:pPr marL="0" lvl="0" indent="0" algn="l" rtl="0">
              <a:spcBef>
                <a:spcPts val="1000"/>
              </a:spcBef>
              <a:spcAft>
                <a:spcPts val="1000"/>
              </a:spcAft>
              <a:buNone/>
            </a:pPr>
            <a:endParaRPr dirty="0"/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9CF94C40-AC1E-3569-6765-E5D648DFCE6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949" t="5821" r="7207" b="8279"/>
          <a:stretch/>
        </p:blipFill>
        <p:spPr>
          <a:xfrm>
            <a:off x="5239394" y="1113069"/>
            <a:ext cx="2080150" cy="25404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1"/>
            </a:solidFill>
            <a:miter lim="800000"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4" name="Google Shape;1251;p51">
            <a:extLst>
              <a:ext uri="{FF2B5EF4-FFF2-40B4-BE49-F238E27FC236}">
                <a16:creationId xmlns:a16="http://schemas.microsoft.com/office/drawing/2014/main" id="{E80FD9A8-3F1B-CBE6-BD47-5A4D9DE243DC}"/>
              </a:ext>
            </a:extLst>
          </p:cNvPr>
          <p:cNvGrpSpPr/>
          <p:nvPr/>
        </p:nvGrpSpPr>
        <p:grpSpPr>
          <a:xfrm rot="4604385">
            <a:off x="-48811" y="-569508"/>
            <a:ext cx="1487403" cy="1793131"/>
            <a:chOff x="2362775" y="1684575"/>
            <a:chExt cx="721375" cy="869650"/>
          </a:xfrm>
        </p:grpSpPr>
        <p:sp>
          <p:nvSpPr>
            <p:cNvPr id="5" name="Google Shape;1252;p51">
              <a:extLst>
                <a:ext uri="{FF2B5EF4-FFF2-40B4-BE49-F238E27FC236}">
                  <a16:creationId xmlns:a16="http://schemas.microsoft.com/office/drawing/2014/main" id="{7B6F3F06-77E0-5F5B-655C-9EDC5D91BC2E}"/>
                </a:ext>
              </a:extLst>
            </p:cNvPr>
            <p:cNvSpPr/>
            <p:nvPr/>
          </p:nvSpPr>
          <p:spPr>
            <a:xfrm>
              <a:off x="2847975" y="1869475"/>
              <a:ext cx="80675" cy="78900"/>
            </a:xfrm>
            <a:custGeom>
              <a:avLst/>
              <a:gdLst/>
              <a:ahLst/>
              <a:cxnLst/>
              <a:rect l="l" t="t" r="r" b="b"/>
              <a:pathLst>
                <a:path w="3227" h="3156" extrusionOk="0">
                  <a:moveTo>
                    <a:pt x="2356" y="765"/>
                  </a:moveTo>
                  <a:lnTo>
                    <a:pt x="2501" y="1271"/>
                  </a:lnTo>
                  <a:cubicBezTo>
                    <a:pt x="2611" y="1651"/>
                    <a:pt x="2491" y="1891"/>
                    <a:pt x="2201" y="1976"/>
                  </a:cubicBezTo>
                  <a:cubicBezTo>
                    <a:pt x="2146" y="1992"/>
                    <a:pt x="2094" y="2000"/>
                    <a:pt x="2044" y="2000"/>
                  </a:cubicBezTo>
                  <a:cubicBezTo>
                    <a:pt x="1828" y="2000"/>
                    <a:pt x="1659" y="1850"/>
                    <a:pt x="1566" y="1546"/>
                  </a:cubicBezTo>
                  <a:lnTo>
                    <a:pt x="1421" y="1040"/>
                  </a:lnTo>
                  <a:lnTo>
                    <a:pt x="2356" y="765"/>
                  </a:lnTo>
                  <a:close/>
                  <a:moveTo>
                    <a:pt x="2676" y="0"/>
                  </a:moveTo>
                  <a:lnTo>
                    <a:pt x="1" y="785"/>
                  </a:lnTo>
                  <a:lnTo>
                    <a:pt x="181" y="1406"/>
                  </a:lnTo>
                  <a:lnTo>
                    <a:pt x="926" y="1186"/>
                  </a:lnTo>
                  <a:lnTo>
                    <a:pt x="1086" y="1726"/>
                  </a:lnTo>
                  <a:lnTo>
                    <a:pt x="1096" y="1756"/>
                  </a:lnTo>
                  <a:lnTo>
                    <a:pt x="501" y="2491"/>
                  </a:lnTo>
                  <a:lnTo>
                    <a:pt x="696" y="3156"/>
                  </a:lnTo>
                  <a:lnTo>
                    <a:pt x="1381" y="2301"/>
                  </a:lnTo>
                  <a:cubicBezTo>
                    <a:pt x="1555" y="2527"/>
                    <a:pt x="1823" y="2652"/>
                    <a:pt x="2099" y="2652"/>
                  </a:cubicBezTo>
                  <a:cubicBezTo>
                    <a:pt x="2195" y="2652"/>
                    <a:pt x="2292" y="2637"/>
                    <a:pt x="2386" y="2606"/>
                  </a:cubicBezTo>
                  <a:cubicBezTo>
                    <a:pt x="2986" y="2431"/>
                    <a:pt x="3226" y="1871"/>
                    <a:pt x="3016" y="1156"/>
                  </a:cubicBezTo>
                  <a:lnTo>
                    <a:pt x="2676" y="0"/>
                  </a:lnTo>
                  <a:close/>
                </a:path>
              </a:pathLst>
            </a:custGeom>
            <a:solidFill>
              <a:srgbClr val="CF0F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1253;p51">
              <a:extLst>
                <a:ext uri="{FF2B5EF4-FFF2-40B4-BE49-F238E27FC236}">
                  <a16:creationId xmlns:a16="http://schemas.microsoft.com/office/drawing/2014/main" id="{01C125A5-919B-6E24-9766-C05EA143960C}"/>
                </a:ext>
              </a:extLst>
            </p:cNvPr>
            <p:cNvSpPr/>
            <p:nvPr/>
          </p:nvSpPr>
          <p:spPr>
            <a:xfrm>
              <a:off x="2701075" y="1708450"/>
              <a:ext cx="80675" cy="78900"/>
            </a:xfrm>
            <a:custGeom>
              <a:avLst/>
              <a:gdLst/>
              <a:ahLst/>
              <a:cxnLst/>
              <a:rect l="l" t="t" r="r" b="b"/>
              <a:pathLst>
                <a:path w="3227" h="3156" extrusionOk="0">
                  <a:moveTo>
                    <a:pt x="2346" y="766"/>
                  </a:moveTo>
                  <a:lnTo>
                    <a:pt x="2496" y="1271"/>
                  </a:lnTo>
                  <a:lnTo>
                    <a:pt x="2501" y="1271"/>
                  </a:lnTo>
                  <a:cubicBezTo>
                    <a:pt x="2611" y="1651"/>
                    <a:pt x="2486" y="1896"/>
                    <a:pt x="2196" y="1981"/>
                  </a:cubicBezTo>
                  <a:cubicBezTo>
                    <a:pt x="2142" y="1996"/>
                    <a:pt x="2091" y="2004"/>
                    <a:pt x="2042" y="2004"/>
                  </a:cubicBezTo>
                  <a:cubicBezTo>
                    <a:pt x="1825" y="2004"/>
                    <a:pt x="1655" y="1851"/>
                    <a:pt x="1561" y="1546"/>
                  </a:cubicBezTo>
                  <a:lnTo>
                    <a:pt x="1416" y="1041"/>
                  </a:lnTo>
                  <a:lnTo>
                    <a:pt x="2346" y="766"/>
                  </a:lnTo>
                  <a:close/>
                  <a:moveTo>
                    <a:pt x="2676" y="0"/>
                  </a:moveTo>
                  <a:lnTo>
                    <a:pt x="1" y="786"/>
                  </a:lnTo>
                  <a:lnTo>
                    <a:pt x="181" y="1406"/>
                  </a:lnTo>
                  <a:lnTo>
                    <a:pt x="921" y="1186"/>
                  </a:lnTo>
                  <a:lnTo>
                    <a:pt x="1081" y="1726"/>
                  </a:lnTo>
                  <a:lnTo>
                    <a:pt x="1091" y="1756"/>
                  </a:lnTo>
                  <a:lnTo>
                    <a:pt x="496" y="2491"/>
                  </a:lnTo>
                  <a:lnTo>
                    <a:pt x="696" y="3156"/>
                  </a:lnTo>
                  <a:lnTo>
                    <a:pt x="1381" y="2301"/>
                  </a:lnTo>
                  <a:cubicBezTo>
                    <a:pt x="1555" y="2527"/>
                    <a:pt x="1822" y="2654"/>
                    <a:pt x="2098" y="2654"/>
                  </a:cubicBezTo>
                  <a:cubicBezTo>
                    <a:pt x="2194" y="2654"/>
                    <a:pt x="2291" y="2638"/>
                    <a:pt x="2386" y="2606"/>
                  </a:cubicBezTo>
                  <a:cubicBezTo>
                    <a:pt x="2986" y="2431"/>
                    <a:pt x="3226" y="1876"/>
                    <a:pt x="3016" y="1161"/>
                  </a:cubicBezTo>
                  <a:lnTo>
                    <a:pt x="2676" y="0"/>
                  </a:lnTo>
                  <a:close/>
                </a:path>
              </a:pathLst>
            </a:custGeom>
            <a:solidFill>
              <a:srgbClr val="CF0F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1254;p51">
              <a:extLst>
                <a:ext uri="{FF2B5EF4-FFF2-40B4-BE49-F238E27FC236}">
                  <a16:creationId xmlns:a16="http://schemas.microsoft.com/office/drawing/2014/main" id="{0331A3E4-8858-132E-1806-1CEEA7E3040A}"/>
                </a:ext>
              </a:extLst>
            </p:cNvPr>
            <p:cNvSpPr/>
            <p:nvPr/>
          </p:nvSpPr>
          <p:spPr>
            <a:xfrm>
              <a:off x="2418050" y="1684575"/>
              <a:ext cx="77400" cy="86150"/>
            </a:xfrm>
            <a:custGeom>
              <a:avLst/>
              <a:gdLst/>
              <a:ahLst/>
              <a:cxnLst/>
              <a:rect l="l" t="t" r="r" b="b"/>
              <a:pathLst>
                <a:path w="3096" h="3446" extrusionOk="0">
                  <a:moveTo>
                    <a:pt x="1190" y="0"/>
                  </a:moveTo>
                  <a:lnTo>
                    <a:pt x="0" y="2526"/>
                  </a:lnTo>
                  <a:lnTo>
                    <a:pt x="1955" y="3446"/>
                  </a:lnTo>
                  <a:lnTo>
                    <a:pt x="2175" y="2976"/>
                  </a:lnTo>
                  <a:lnTo>
                    <a:pt x="800" y="2326"/>
                  </a:lnTo>
                  <a:lnTo>
                    <a:pt x="1075" y="1746"/>
                  </a:lnTo>
                  <a:lnTo>
                    <a:pt x="2245" y="2296"/>
                  </a:lnTo>
                  <a:lnTo>
                    <a:pt x="2460" y="1841"/>
                  </a:lnTo>
                  <a:lnTo>
                    <a:pt x="1290" y="1290"/>
                  </a:lnTo>
                  <a:lnTo>
                    <a:pt x="1550" y="740"/>
                  </a:lnTo>
                  <a:lnTo>
                    <a:pt x="2876" y="1365"/>
                  </a:lnTo>
                  <a:lnTo>
                    <a:pt x="3096" y="900"/>
                  </a:lnTo>
                  <a:lnTo>
                    <a:pt x="1190" y="0"/>
                  </a:lnTo>
                  <a:close/>
                </a:path>
              </a:pathLst>
            </a:custGeom>
            <a:solidFill>
              <a:srgbClr val="CF0F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1255;p51">
              <a:extLst>
                <a:ext uri="{FF2B5EF4-FFF2-40B4-BE49-F238E27FC236}">
                  <a16:creationId xmlns:a16="http://schemas.microsoft.com/office/drawing/2014/main" id="{74A7C174-365E-5A0A-80E8-C4124D1CA5ED}"/>
                </a:ext>
              </a:extLst>
            </p:cNvPr>
            <p:cNvSpPr/>
            <p:nvPr/>
          </p:nvSpPr>
          <p:spPr>
            <a:xfrm>
              <a:off x="2362775" y="1779450"/>
              <a:ext cx="79300" cy="84175"/>
            </a:xfrm>
            <a:custGeom>
              <a:avLst/>
              <a:gdLst/>
              <a:ahLst/>
              <a:cxnLst/>
              <a:rect l="l" t="t" r="r" b="b"/>
              <a:pathLst>
                <a:path w="3172" h="3367" extrusionOk="0">
                  <a:moveTo>
                    <a:pt x="2536" y="701"/>
                  </a:moveTo>
                  <a:lnTo>
                    <a:pt x="2256" y="1821"/>
                  </a:lnTo>
                  <a:lnTo>
                    <a:pt x="1546" y="1291"/>
                  </a:lnTo>
                  <a:lnTo>
                    <a:pt x="2536" y="701"/>
                  </a:lnTo>
                  <a:close/>
                  <a:moveTo>
                    <a:pt x="2661" y="1"/>
                  </a:moveTo>
                  <a:lnTo>
                    <a:pt x="1" y="1501"/>
                  </a:lnTo>
                  <a:lnTo>
                    <a:pt x="536" y="1896"/>
                  </a:lnTo>
                  <a:lnTo>
                    <a:pt x="1086" y="1566"/>
                  </a:lnTo>
                  <a:lnTo>
                    <a:pt x="2126" y="2336"/>
                  </a:lnTo>
                  <a:lnTo>
                    <a:pt x="1971" y="2961"/>
                  </a:lnTo>
                  <a:lnTo>
                    <a:pt x="2511" y="3366"/>
                  </a:lnTo>
                  <a:lnTo>
                    <a:pt x="3171" y="381"/>
                  </a:lnTo>
                  <a:lnTo>
                    <a:pt x="2661" y="1"/>
                  </a:lnTo>
                  <a:close/>
                </a:path>
              </a:pathLst>
            </a:custGeom>
            <a:solidFill>
              <a:srgbClr val="CF0F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1256;p51">
              <a:extLst>
                <a:ext uri="{FF2B5EF4-FFF2-40B4-BE49-F238E27FC236}">
                  <a16:creationId xmlns:a16="http://schemas.microsoft.com/office/drawing/2014/main" id="{51F321B0-38B6-65AB-D711-419F99808A8B}"/>
                </a:ext>
              </a:extLst>
            </p:cNvPr>
            <p:cNvSpPr/>
            <p:nvPr/>
          </p:nvSpPr>
          <p:spPr>
            <a:xfrm>
              <a:off x="2373650" y="1954225"/>
              <a:ext cx="78800" cy="76050"/>
            </a:xfrm>
            <a:custGeom>
              <a:avLst/>
              <a:gdLst/>
              <a:ahLst/>
              <a:cxnLst/>
              <a:rect l="l" t="t" r="r" b="b"/>
              <a:pathLst>
                <a:path w="3152" h="3042" extrusionOk="0">
                  <a:moveTo>
                    <a:pt x="1626" y="1351"/>
                  </a:moveTo>
                  <a:lnTo>
                    <a:pt x="1836" y="2211"/>
                  </a:lnTo>
                  <a:lnTo>
                    <a:pt x="691" y="2031"/>
                  </a:lnTo>
                  <a:lnTo>
                    <a:pt x="1626" y="1351"/>
                  </a:lnTo>
                  <a:close/>
                  <a:moveTo>
                    <a:pt x="2421" y="1"/>
                  </a:moveTo>
                  <a:lnTo>
                    <a:pt x="1" y="1866"/>
                  </a:lnTo>
                  <a:lnTo>
                    <a:pt x="151" y="2486"/>
                  </a:lnTo>
                  <a:lnTo>
                    <a:pt x="3151" y="3041"/>
                  </a:lnTo>
                  <a:lnTo>
                    <a:pt x="2996" y="2401"/>
                  </a:lnTo>
                  <a:lnTo>
                    <a:pt x="2361" y="2296"/>
                  </a:lnTo>
                  <a:lnTo>
                    <a:pt x="2056" y="1041"/>
                  </a:lnTo>
                  <a:lnTo>
                    <a:pt x="2581" y="661"/>
                  </a:lnTo>
                  <a:lnTo>
                    <a:pt x="2421" y="1"/>
                  </a:lnTo>
                  <a:close/>
                </a:path>
              </a:pathLst>
            </a:custGeom>
            <a:solidFill>
              <a:srgbClr val="CF0F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1257;p51">
              <a:extLst>
                <a:ext uri="{FF2B5EF4-FFF2-40B4-BE49-F238E27FC236}">
                  <a16:creationId xmlns:a16="http://schemas.microsoft.com/office/drawing/2014/main" id="{9AEAAD29-F490-08CC-4CE2-124734075B9C}"/>
                </a:ext>
              </a:extLst>
            </p:cNvPr>
            <p:cNvSpPr/>
            <p:nvPr/>
          </p:nvSpPr>
          <p:spPr>
            <a:xfrm>
              <a:off x="2380025" y="2098125"/>
              <a:ext cx="68300" cy="77550"/>
            </a:xfrm>
            <a:custGeom>
              <a:avLst/>
              <a:gdLst/>
              <a:ahLst/>
              <a:cxnLst/>
              <a:rect l="l" t="t" r="r" b="b"/>
              <a:pathLst>
                <a:path w="2732" h="3102" extrusionOk="0">
                  <a:moveTo>
                    <a:pt x="1244" y="1445"/>
                  </a:moveTo>
                  <a:cubicBezTo>
                    <a:pt x="1290" y="1445"/>
                    <a:pt x="1339" y="1449"/>
                    <a:pt x="1391" y="1456"/>
                  </a:cubicBezTo>
                  <a:lnTo>
                    <a:pt x="1911" y="1531"/>
                  </a:lnTo>
                  <a:lnTo>
                    <a:pt x="1776" y="2491"/>
                  </a:lnTo>
                  <a:lnTo>
                    <a:pt x="1256" y="2421"/>
                  </a:lnTo>
                  <a:cubicBezTo>
                    <a:pt x="866" y="2366"/>
                    <a:pt x="696" y="2156"/>
                    <a:pt x="736" y="1856"/>
                  </a:cubicBezTo>
                  <a:cubicBezTo>
                    <a:pt x="775" y="1596"/>
                    <a:pt x="945" y="1445"/>
                    <a:pt x="1244" y="1445"/>
                  </a:cubicBezTo>
                  <a:close/>
                  <a:moveTo>
                    <a:pt x="281" y="1"/>
                  </a:moveTo>
                  <a:lnTo>
                    <a:pt x="776" y="976"/>
                  </a:lnTo>
                  <a:cubicBezTo>
                    <a:pt x="401" y="1066"/>
                    <a:pt x="126" y="1381"/>
                    <a:pt x="91" y="1766"/>
                  </a:cubicBezTo>
                  <a:cubicBezTo>
                    <a:pt x="1" y="2386"/>
                    <a:pt x="411" y="2831"/>
                    <a:pt x="1151" y="2936"/>
                  </a:cubicBezTo>
                  <a:lnTo>
                    <a:pt x="2346" y="3101"/>
                  </a:lnTo>
                  <a:lnTo>
                    <a:pt x="2731" y="341"/>
                  </a:lnTo>
                  <a:lnTo>
                    <a:pt x="2091" y="251"/>
                  </a:lnTo>
                  <a:lnTo>
                    <a:pt x="1986" y="1021"/>
                  </a:lnTo>
                  <a:lnTo>
                    <a:pt x="1426" y="946"/>
                  </a:lnTo>
                  <a:lnTo>
                    <a:pt x="1396" y="941"/>
                  </a:lnTo>
                  <a:lnTo>
                    <a:pt x="971" y="96"/>
                  </a:lnTo>
                  <a:lnTo>
                    <a:pt x="281" y="1"/>
                  </a:lnTo>
                  <a:close/>
                </a:path>
              </a:pathLst>
            </a:custGeom>
            <a:solidFill>
              <a:srgbClr val="CF0F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258;p51">
              <a:extLst>
                <a:ext uri="{FF2B5EF4-FFF2-40B4-BE49-F238E27FC236}">
                  <a16:creationId xmlns:a16="http://schemas.microsoft.com/office/drawing/2014/main" id="{8C4C7951-B354-7844-2969-FFB7E7CD158F}"/>
                </a:ext>
              </a:extLst>
            </p:cNvPr>
            <p:cNvSpPr/>
            <p:nvPr/>
          </p:nvSpPr>
          <p:spPr>
            <a:xfrm>
              <a:off x="2679075" y="2282525"/>
              <a:ext cx="80800" cy="89925"/>
            </a:xfrm>
            <a:custGeom>
              <a:avLst/>
              <a:gdLst/>
              <a:ahLst/>
              <a:cxnLst/>
              <a:rect l="l" t="t" r="r" b="b"/>
              <a:pathLst>
                <a:path w="3232" h="3597" extrusionOk="0">
                  <a:moveTo>
                    <a:pt x="1576" y="761"/>
                  </a:moveTo>
                  <a:lnTo>
                    <a:pt x="2046" y="996"/>
                  </a:lnTo>
                  <a:cubicBezTo>
                    <a:pt x="2401" y="1166"/>
                    <a:pt x="2501" y="1426"/>
                    <a:pt x="2366" y="1696"/>
                  </a:cubicBezTo>
                  <a:cubicBezTo>
                    <a:pt x="2280" y="1869"/>
                    <a:pt x="2142" y="1962"/>
                    <a:pt x="1961" y="1962"/>
                  </a:cubicBezTo>
                  <a:cubicBezTo>
                    <a:pt x="1859" y="1962"/>
                    <a:pt x="1744" y="1932"/>
                    <a:pt x="1616" y="1871"/>
                  </a:cubicBezTo>
                  <a:lnTo>
                    <a:pt x="1146" y="1636"/>
                  </a:lnTo>
                  <a:lnTo>
                    <a:pt x="1576" y="761"/>
                  </a:lnTo>
                  <a:close/>
                  <a:moveTo>
                    <a:pt x="1231" y="1"/>
                  </a:moveTo>
                  <a:lnTo>
                    <a:pt x="1" y="2501"/>
                  </a:lnTo>
                  <a:lnTo>
                    <a:pt x="581" y="2786"/>
                  </a:lnTo>
                  <a:lnTo>
                    <a:pt x="921" y="2091"/>
                  </a:lnTo>
                  <a:lnTo>
                    <a:pt x="1421" y="2341"/>
                  </a:lnTo>
                  <a:lnTo>
                    <a:pt x="1451" y="2356"/>
                  </a:lnTo>
                  <a:lnTo>
                    <a:pt x="1591" y="3291"/>
                  </a:lnTo>
                  <a:lnTo>
                    <a:pt x="2216" y="3596"/>
                  </a:lnTo>
                  <a:lnTo>
                    <a:pt x="2051" y="2516"/>
                  </a:lnTo>
                  <a:lnTo>
                    <a:pt x="2051" y="2516"/>
                  </a:lnTo>
                  <a:cubicBezTo>
                    <a:pt x="2075" y="2518"/>
                    <a:pt x="2099" y="2519"/>
                    <a:pt x="2122" y="2519"/>
                  </a:cubicBezTo>
                  <a:cubicBezTo>
                    <a:pt x="2480" y="2519"/>
                    <a:pt x="2806" y="2309"/>
                    <a:pt x="2956" y="1976"/>
                  </a:cubicBezTo>
                  <a:cubicBezTo>
                    <a:pt x="3231" y="1416"/>
                    <a:pt x="2981" y="866"/>
                    <a:pt x="2316" y="536"/>
                  </a:cubicBezTo>
                  <a:lnTo>
                    <a:pt x="1231" y="1"/>
                  </a:lnTo>
                  <a:close/>
                </a:path>
              </a:pathLst>
            </a:custGeom>
            <a:solidFill>
              <a:srgbClr val="CF0F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59;p51">
              <a:extLst>
                <a:ext uri="{FF2B5EF4-FFF2-40B4-BE49-F238E27FC236}">
                  <a16:creationId xmlns:a16="http://schemas.microsoft.com/office/drawing/2014/main" id="{130D5F9D-86A8-AA43-BDBA-5A99630326D9}"/>
                </a:ext>
              </a:extLst>
            </p:cNvPr>
            <p:cNvSpPr/>
            <p:nvPr/>
          </p:nvSpPr>
          <p:spPr>
            <a:xfrm>
              <a:off x="2404925" y="2475175"/>
              <a:ext cx="86775" cy="79050"/>
            </a:xfrm>
            <a:custGeom>
              <a:avLst/>
              <a:gdLst/>
              <a:ahLst/>
              <a:cxnLst/>
              <a:rect l="l" t="t" r="r" b="b"/>
              <a:pathLst>
                <a:path w="3471" h="3162" extrusionOk="0">
                  <a:moveTo>
                    <a:pt x="1000" y="1"/>
                  </a:moveTo>
                  <a:lnTo>
                    <a:pt x="0" y="1916"/>
                  </a:lnTo>
                  <a:lnTo>
                    <a:pt x="460" y="2156"/>
                  </a:lnTo>
                  <a:lnTo>
                    <a:pt x="1165" y="811"/>
                  </a:lnTo>
                  <a:lnTo>
                    <a:pt x="1735" y="1106"/>
                  </a:lnTo>
                  <a:lnTo>
                    <a:pt x="1135" y="2256"/>
                  </a:lnTo>
                  <a:lnTo>
                    <a:pt x="1580" y="2486"/>
                  </a:lnTo>
                  <a:lnTo>
                    <a:pt x="2180" y="1341"/>
                  </a:lnTo>
                  <a:lnTo>
                    <a:pt x="2715" y="1621"/>
                  </a:lnTo>
                  <a:lnTo>
                    <a:pt x="2040" y="2921"/>
                  </a:lnTo>
                  <a:lnTo>
                    <a:pt x="2500" y="3161"/>
                  </a:lnTo>
                  <a:lnTo>
                    <a:pt x="3471" y="1291"/>
                  </a:lnTo>
                  <a:lnTo>
                    <a:pt x="1000" y="1"/>
                  </a:lnTo>
                  <a:close/>
                </a:path>
              </a:pathLst>
            </a:custGeom>
            <a:solidFill>
              <a:srgbClr val="CF0F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260;p51">
              <a:extLst>
                <a:ext uri="{FF2B5EF4-FFF2-40B4-BE49-F238E27FC236}">
                  <a16:creationId xmlns:a16="http://schemas.microsoft.com/office/drawing/2014/main" id="{4F269240-D651-2491-1C9B-49AFC95D9DE1}"/>
                </a:ext>
              </a:extLst>
            </p:cNvPr>
            <p:cNvSpPr/>
            <p:nvPr/>
          </p:nvSpPr>
          <p:spPr>
            <a:xfrm>
              <a:off x="2377900" y="2210100"/>
              <a:ext cx="79925" cy="73775"/>
            </a:xfrm>
            <a:custGeom>
              <a:avLst/>
              <a:gdLst/>
              <a:ahLst/>
              <a:cxnLst/>
              <a:rect l="l" t="t" r="r" b="b"/>
              <a:pathLst>
                <a:path w="3197" h="2951" extrusionOk="0">
                  <a:moveTo>
                    <a:pt x="1398" y="0"/>
                  </a:moveTo>
                  <a:cubicBezTo>
                    <a:pt x="1233" y="0"/>
                    <a:pt x="1073" y="31"/>
                    <a:pt x="921" y="92"/>
                  </a:cubicBezTo>
                  <a:lnTo>
                    <a:pt x="1096" y="627"/>
                  </a:lnTo>
                  <a:cubicBezTo>
                    <a:pt x="1204" y="584"/>
                    <a:pt x="1318" y="563"/>
                    <a:pt x="1432" y="563"/>
                  </a:cubicBezTo>
                  <a:cubicBezTo>
                    <a:pt x="1583" y="563"/>
                    <a:pt x="1735" y="601"/>
                    <a:pt x="1871" y="677"/>
                  </a:cubicBezTo>
                  <a:cubicBezTo>
                    <a:pt x="2326" y="932"/>
                    <a:pt x="2471" y="1433"/>
                    <a:pt x="2216" y="1893"/>
                  </a:cubicBezTo>
                  <a:cubicBezTo>
                    <a:pt x="2046" y="2199"/>
                    <a:pt x="1767" y="2362"/>
                    <a:pt x="1465" y="2362"/>
                  </a:cubicBezTo>
                  <a:cubicBezTo>
                    <a:pt x="1314" y="2362"/>
                    <a:pt x="1158" y="2321"/>
                    <a:pt x="1006" y="2238"/>
                  </a:cubicBezTo>
                  <a:cubicBezTo>
                    <a:pt x="766" y="2108"/>
                    <a:pt x="601" y="1883"/>
                    <a:pt x="551" y="1613"/>
                  </a:cubicBezTo>
                  <a:lnTo>
                    <a:pt x="1" y="1748"/>
                  </a:lnTo>
                  <a:cubicBezTo>
                    <a:pt x="76" y="2153"/>
                    <a:pt x="346" y="2503"/>
                    <a:pt x="766" y="2738"/>
                  </a:cubicBezTo>
                  <a:cubicBezTo>
                    <a:pt x="1025" y="2881"/>
                    <a:pt x="1296" y="2950"/>
                    <a:pt x="1556" y="2950"/>
                  </a:cubicBezTo>
                  <a:cubicBezTo>
                    <a:pt x="2058" y="2950"/>
                    <a:pt x="2521" y="2692"/>
                    <a:pt x="2791" y="2208"/>
                  </a:cubicBezTo>
                  <a:cubicBezTo>
                    <a:pt x="3196" y="1473"/>
                    <a:pt x="2921" y="632"/>
                    <a:pt x="2171" y="217"/>
                  </a:cubicBezTo>
                  <a:cubicBezTo>
                    <a:pt x="1911" y="72"/>
                    <a:pt x="1649" y="0"/>
                    <a:pt x="1398" y="0"/>
                  </a:cubicBezTo>
                  <a:close/>
                </a:path>
              </a:pathLst>
            </a:custGeom>
            <a:solidFill>
              <a:srgbClr val="CF0F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261;p51">
              <a:extLst>
                <a:ext uri="{FF2B5EF4-FFF2-40B4-BE49-F238E27FC236}">
                  <a16:creationId xmlns:a16="http://schemas.microsoft.com/office/drawing/2014/main" id="{2CD32236-98E3-902E-453C-02E4BD581BE3}"/>
                </a:ext>
              </a:extLst>
            </p:cNvPr>
            <p:cNvSpPr/>
            <p:nvPr/>
          </p:nvSpPr>
          <p:spPr>
            <a:xfrm>
              <a:off x="2406550" y="1862225"/>
              <a:ext cx="71275" cy="60275"/>
            </a:xfrm>
            <a:custGeom>
              <a:avLst/>
              <a:gdLst/>
              <a:ahLst/>
              <a:cxnLst/>
              <a:rect l="l" t="t" r="r" b="b"/>
              <a:pathLst>
                <a:path w="2851" h="2411" extrusionOk="0">
                  <a:moveTo>
                    <a:pt x="2565" y="0"/>
                  </a:moveTo>
                  <a:lnTo>
                    <a:pt x="2045" y="75"/>
                  </a:lnTo>
                  <a:lnTo>
                    <a:pt x="2240" y="1461"/>
                  </a:lnTo>
                  <a:lnTo>
                    <a:pt x="0" y="1771"/>
                  </a:lnTo>
                  <a:lnTo>
                    <a:pt x="85" y="2411"/>
                  </a:lnTo>
                  <a:lnTo>
                    <a:pt x="2850" y="2026"/>
                  </a:lnTo>
                  <a:lnTo>
                    <a:pt x="2565" y="0"/>
                  </a:lnTo>
                  <a:close/>
                </a:path>
              </a:pathLst>
            </a:custGeom>
            <a:solidFill>
              <a:srgbClr val="CF0F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262;p51">
              <a:extLst>
                <a:ext uri="{FF2B5EF4-FFF2-40B4-BE49-F238E27FC236}">
                  <a16:creationId xmlns:a16="http://schemas.microsoft.com/office/drawing/2014/main" id="{4504BFEB-C8B6-650C-44DD-B4D2371D4B2A}"/>
                </a:ext>
              </a:extLst>
            </p:cNvPr>
            <p:cNvSpPr/>
            <p:nvPr/>
          </p:nvSpPr>
          <p:spPr>
            <a:xfrm>
              <a:off x="2365900" y="2347800"/>
              <a:ext cx="78175" cy="70650"/>
            </a:xfrm>
            <a:custGeom>
              <a:avLst/>
              <a:gdLst/>
              <a:ahLst/>
              <a:cxnLst/>
              <a:rect l="l" t="t" r="r" b="b"/>
              <a:pathLst>
                <a:path w="3127" h="2826" extrusionOk="0">
                  <a:moveTo>
                    <a:pt x="1601" y="640"/>
                  </a:moveTo>
                  <a:lnTo>
                    <a:pt x="2021" y="1720"/>
                  </a:lnTo>
                  <a:lnTo>
                    <a:pt x="2021" y="1720"/>
                  </a:lnTo>
                  <a:lnTo>
                    <a:pt x="1136" y="1700"/>
                  </a:lnTo>
                  <a:lnTo>
                    <a:pt x="1601" y="640"/>
                  </a:lnTo>
                  <a:close/>
                  <a:moveTo>
                    <a:pt x="1296" y="0"/>
                  </a:moveTo>
                  <a:lnTo>
                    <a:pt x="1" y="2765"/>
                  </a:lnTo>
                  <a:lnTo>
                    <a:pt x="661" y="2780"/>
                  </a:lnTo>
                  <a:lnTo>
                    <a:pt x="921" y="2185"/>
                  </a:lnTo>
                  <a:lnTo>
                    <a:pt x="2211" y="2210"/>
                  </a:lnTo>
                  <a:lnTo>
                    <a:pt x="2446" y="2815"/>
                  </a:lnTo>
                  <a:lnTo>
                    <a:pt x="3126" y="2825"/>
                  </a:lnTo>
                  <a:lnTo>
                    <a:pt x="3126" y="2825"/>
                  </a:lnTo>
                  <a:lnTo>
                    <a:pt x="1931" y="15"/>
                  </a:lnTo>
                  <a:lnTo>
                    <a:pt x="1296" y="0"/>
                  </a:lnTo>
                  <a:close/>
                </a:path>
              </a:pathLst>
            </a:custGeom>
            <a:solidFill>
              <a:srgbClr val="CF0F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263;p51">
              <a:extLst>
                <a:ext uri="{FF2B5EF4-FFF2-40B4-BE49-F238E27FC236}">
                  <a16:creationId xmlns:a16="http://schemas.microsoft.com/office/drawing/2014/main" id="{AD2F5CE7-49F6-65CC-EDA4-978FD593B4CD}"/>
                </a:ext>
              </a:extLst>
            </p:cNvPr>
            <p:cNvSpPr/>
            <p:nvPr/>
          </p:nvSpPr>
          <p:spPr>
            <a:xfrm>
              <a:off x="2440925" y="2337675"/>
              <a:ext cx="45775" cy="69525"/>
            </a:xfrm>
            <a:custGeom>
              <a:avLst/>
              <a:gdLst/>
              <a:ahLst/>
              <a:cxnLst/>
              <a:rect l="l" t="t" r="r" b="b"/>
              <a:pathLst>
                <a:path w="1831" h="2781" extrusionOk="0">
                  <a:moveTo>
                    <a:pt x="580" y="0"/>
                  </a:moveTo>
                  <a:lnTo>
                    <a:pt x="0" y="290"/>
                  </a:lnTo>
                  <a:lnTo>
                    <a:pt x="1250" y="2780"/>
                  </a:lnTo>
                  <a:lnTo>
                    <a:pt x="1831" y="2495"/>
                  </a:lnTo>
                  <a:lnTo>
                    <a:pt x="580" y="0"/>
                  </a:lnTo>
                  <a:close/>
                </a:path>
              </a:pathLst>
            </a:custGeom>
            <a:solidFill>
              <a:srgbClr val="CF0F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264;p51">
              <a:extLst>
                <a:ext uri="{FF2B5EF4-FFF2-40B4-BE49-F238E27FC236}">
                  <a16:creationId xmlns:a16="http://schemas.microsoft.com/office/drawing/2014/main" id="{5F3EED49-E277-F81A-C4C4-291F6039E771}"/>
                </a:ext>
              </a:extLst>
            </p:cNvPr>
            <p:cNvSpPr/>
            <p:nvPr/>
          </p:nvSpPr>
          <p:spPr>
            <a:xfrm>
              <a:off x="2957375" y="2123000"/>
              <a:ext cx="77400" cy="86175"/>
            </a:xfrm>
            <a:custGeom>
              <a:avLst/>
              <a:gdLst/>
              <a:ahLst/>
              <a:cxnLst/>
              <a:rect l="l" t="t" r="r" b="b"/>
              <a:pathLst>
                <a:path w="3096" h="3447" extrusionOk="0">
                  <a:moveTo>
                    <a:pt x="1140" y="1"/>
                  </a:moveTo>
                  <a:lnTo>
                    <a:pt x="920" y="471"/>
                  </a:lnTo>
                  <a:lnTo>
                    <a:pt x="2291" y="1116"/>
                  </a:lnTo>
                  <a:lnTo>
                    <a:pt x="2015" y="1701"/>
                  </a:lnTo>
                  <a:lnTo>
                    <a:pt x="845" y="1151"/>
                  </a:lnTo>
                  <a:lnTo>
                    <a:pt x="630" y="1606"/>
                  </a:lnTo>
                  <a:lnTo>
                    <a:pt x="1805" y="2156"/>
                  </a:lnTo>
                  <a:lnTo>
                    <a:pt x="1545" y="2706"/>
                  </a:lnTo>
                  <a:lnTo>
                    <a:pt x="220" y="2081"/>
                  </a:lnTo>
                  <a:lnTo>
                    <a:pt x="0" y="2546"/>
                  </a:lnTo>
                  <a:lnTo>
                    <a:pt x="1905" y="3446"/>
                  </a:lnTo>
                  <a:lnTo>
                    <a:pt x="3096" y="921"/>
                  </a:lnTo>
                  <a:lnTo>
                    <a:pt x="1140" y="1"/>
                  </a:lnTo>
                  <a:close/>
                </a:path>
              </a:pathLst>
            </a:custGeom>
            <a:solidFill>
              <a:srgbClr val="CF0F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265;p51">
              <a:extLst>
                <a:ext uri="{FF2B5EF4-FFF2-40B4-BE49-F238E27FC236}">
                  <a16:creationId xmlns:a16="http://schemas.microsoft.com/office/drawing/2014/main" id="{6D0CD7B3-8E11-F377-7436-F9110A9075C4}"/>
                </a:ext>
              </a:extLst>
            </p:cNvPr>
            <p:cNvSpPr/>
            <p:nvPr/>
          </p:nvSpPr>
          <p:spPr>
            <a:xfrm>
              <a:off x="3028375" y="1865850"/>
              <a:ext cx="54150" cy="69775"/>
            </a:xfrm>
            <a:custGeom>
              <a:avLst/>
              <a:gdLst/>
              <a:ahLst/>
              <a:cxnLst/>
              <a:rect l="l" t="t" r="r" b="b"/>
              <a:pathLst>
                <a:path w="2166" h="2791" extrusionOk="0">
                  <a:moveTo>
                    <a:pt x="2156" y="0"/>
                  </a:moveTo>
                  <a:lnTo>
                    <a:pt x="1" y="5"/>
                  </a:lnTo>
                  <a:lnTo>
                    <a:pt x="1" y="520"/>
                  </a:lnTo>
                  <a:lnTo>
                    <a:pt x="1526" y="520"/>
                  </a:lnTo>
                  <a:lnTo>
                    <a:pt x="1526" y="1165"/>
                  </a:lnTo>
                  <a:lnTo>
                    <a:pt x="231" y="1170"/>
                  </a:lnTo>
                  <a:lnTo>
                    <a:pt x="231" y="1671"/>
                  </a:lnTo>
                  <a:lnTo>
                    <a:pt x="1526" y="1666"/>
                  </a:lnTo>
                  <a:lnTo>
                    <a:pt x="1526" y="2271"/>
                  </a:lnTo>
                  <a:lnTo>
                    <a:pt x="61" y="2276"/>
                  </a:lnTo>
                  <a:lnTo>
                    <a:pt x="61" y="2791"/>
                  </a:lnTo>
                  <a:lnTo>
                    <a:pt x="2166" y="2786"/>
                  </a:lnTo>
                  <a:lnTo>
                    <a:pt x="2156" y="0"/>
                  </a:lnTo>
                  <a:close/>
                </a:path>
              </a:pathLst>
            </a:custGeom>
            <a:solidFill>
              <a:srgbClr val="CF0F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266;p51">
              <a:extLst>
                <a:ext uri="{FF2B5EF4-FFF2-40B4-BE49-F238E27FC236}">
                  <a16:creationId xmlns:a16="http://schemas.microsoft.com/office/drawing/2014/main" id="{AE80FC14-2881-B1BC-264F-4C2BB17D8834}"/>
                </a:ext>
              </a:extLst>
            </p:cNvPr>
            <p:cNvSpPr/>
            <p:nvPr/>
          </p:nvSpPr>
          <p:spPr>
            <a:xfrm>
              <a:off x="3004000" y="2328050"/>
              <a:ext cx="80150" cy="74225"/>
            </a:xfrm>
            <a:custGeom>
              <a:avLst/>
              <a:gdLst/>
              <a:ahLst/>
              <a:cxnLst/>
              <a:rect l="l" t="t" r="r" b="b"/>
              <a:pathLst>
                <a:path w="3206" h="2969" extrusionOk="0">
                  <a:moveTo>
                    <a:pt x="1772" y="1"/>
                  </a:moveTo>
                  <a:cubicBezTo>
                    <a:pt x="1470" y="1"/>
                    <a:pt x="1163" y="105"/>
                    <a:pt x="876" y="315"/>
                  </a:cubicBezTo>
                  <a:cubicBezTo>
                    <a:pt x="170" y="825"/>
                    <a:pt x="0" y="1690"/>
                    <a:pt x="496" y="2370"/>
                  </a:cubicBezTo>
                  <a:cubicBezTo>
                    <a:pt x="783" y="2766"/>
                    <a:pt x="1200" y="2969"/>
                    <a:pt x="1636" y="2969"/>
                  </a:cubicBezTo>
                  <a:cubicBezTo>
                    <a:pt x="1949" y="2969"/>
                    <a:pt x="2273" y="2864"/>
                    <a:pt x="2566" y="2650"/>
                  </a:cubicBezTo>
                  <a:cubicBezTo>
                    <a:pt x="2961" y="2365"/>
                    <a:pt x="3186" y="1990"/>
                    <a:pt x="3206" y="1575"/>
                  </a:cubicBezTo>
                  <a:lnTo>
                    <a:pt x="2646" y="1505"/>
                  </a:lnTo>
                  <a:cubicBezTo>
                    <a:pt x="2631" y="1780"/>
                    <a:pt x="2491" y="2030"/>
                    <a:pt x="2271" y="2185"/>
                  </a:cubicBezTo>
                  <a:cubicBezTo>
                    <a:pt x="2098" y="2309"/>
                    <a:pt x="1910" y="2371"/>
                    <a:pt x="1728" y="2371"/>
                  </a:cubicBezTo>
                  <a:cubicBezTo>
                    <a:pt x="1461" y="2371"/>
                    <a:pt x="1207" y="2240"/>
                    <a:pt x="1026" y="1985"/>
                  </a:cubicBezTo>
                  <a:cubicBezTo>
                    <a:pt x="716" y="1560"/>
                    <a:pt x="801" y="1045"/>
                    <a:pt x="1221" y="740"/>
                  </a:cubicBezTo>
                  <a:cubicBezTo>
                    <a:pt x="1378" y="626"/>
                    <a:pt x="1565" y="565"/>
                    <a:pt x="1754" y="565"/>
                  </a:cubicBezTo>
                  <a:cubicBezTo>
                    <a:pt x="1830" y="565"/>
                    <a:pt x="1906" y="575"/>
                    <a:pt x="1981" y="595"/>
                  </a:cubicBezTo>
                  <a:lnTo>
                    <a:pt x="2091" y="40"/>
                  </a:lnTo>
                  <a:cubicBezTo>
                    <a:pt x="1986" y="14"/>
                    <a:pt x="1879" y="1"/>
                    <a:pt x="1772" y="1"/>
                  </a:cubicBezTo>
                  <a:close/>
                </a:path>
              </a:pathLst>
            </a:custGeom>
            <a:solidFill>
              <a:srgbClr val="CF0F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267;p51">
              <a:extLst>
                <a:ext uri="{FF2B5EF4-FFF2-40B4-BE49-F238E27FC236}">
                  <a16:creationId xmlns:a16="http://schemas.microsoft.com/office/drawing/2014/main" id="{5774FE68-C325-0497-0B49-E7FA2D8F8E72}"/>
                </a:ext>
              </a:extLst>
            </p:cNvPr>
            <p:cNvSpPr/>
            <p:nvPr/>
          </p:nvSpPr>
          <p:spPr>
            <a:xfrm>
              <a:off x="2948750" y="2448425"/>
              <a:ext cx="74025" cy="77925"/>
            </a:xfrm>
            <a:custGeom>
              <a:avLst/>
              <a:gdLst/>
              <a:ahLst/>
              <a:cxnLst/>
              <a:rect l="l" t="t" r="r" b="b"/>
              <a:pathLst>
                <a:path w="2961" h="3117" extrusionOk="0">
                  <a:moveTo>
                    <a:pt x="1685" y="1231"/>
                  </a:moveTo>
                  <a:lnTo>
                    <a:pt x="1770" y="2111"/>
                  </a:lnTo>
                  <a:lnTo>
                    <a:pt x="665" y="1771"/>
                  </a:lnTo>
                  <a:lnTo>
                    <a:pt x="1685" y="1231"/>
                  </a:lnTo>
                  <a:close/>
                  <a:moveTo>
                    <a:pt x="2656" y="1"/>
                  </a:moveTo>
                  <a:lnTo>
                    <a:pt x="0" y="1511"/>
                  </a:lnTo>
                  <a:lnTo>
                    <a:pt x="65" y="2146"/>
                  </a:lnTo>
                  <a:lnTo>
                    <a:pt x="2961" y="3116"/>
                  </a:lnTo>
                  <a:lnTo>
                    <a:pt x="2961" y="3116"/>
                  </a:lnTo>
                  <a:lnTo>
                    <a:pt x="2896" y="2456"/>
                  </a:lnTo>
                  <a:lnTo>
                    <a:pt x="2275" y="2271"/>
                  </a:lnTo>
                  <a:lnTo>
                    <a:pt x="2150" y="981"/>
                  </a:lnTo>
                  <a:lnTo>
                    <a:pt x="2721" y="676"/>
                  </a:lnTo>
                  <a:lnTo>
                    <a:pt x="2656" y="1"/>
                  </a:lnTo>
                  <a:close/>
                </a:path>
              </a:pathLst>
            </a:custGeom>
            <a:solidFill>
              <a:srgbClr val="CF0F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1268;p51">
              <a:extLst>
                <a:ext uri="{FF2B5EF4-FFF2-40B4-BE49-F238E27FC236}">
                  <a16:creationId xmlns:a16="http://schemas.microsoft.com/office/drawing/2014/main" id="{90F82480-4E4F-2D5E-7DCF-4847A0019B6D}"/>
                </a:ext>
              </a:extLst>
            </p:cNvPr>
            <p:cNvSpPr/>
            <p:nvPr/>
          </p:nvSpPr>
          <p:spPr>
            <a:xfrm>
              <a:off x="3028500" y="2190025"/>
              <a:ext cx="53775" cy="66025"/>
            </a:xfrm>
            <a:custGeom>
              <a:avLst/>
              <a:gdLst/>
              <a:ahLst/>
              <a:cxnLst/>
              <a:rect l="l" t="t" r="r" b="b"/>
              <a:pathLst>
                <a:path w="2151" h="2641" extrusionOk="0">
                  <a:moveTo>
                    <a:pt x="1626" y="0"/>
                  </a:moveTo>
                  <a:lnTo>
                    <a:pt x="1" y="2266"/>
                  </a:lnTo>
                  <a:lnTo>
                    <a:pt x="526" y="2641"/>
                  </a:lnTo>
                  <a:lnTo>
                    <a:pt x="2151" y="375"/>
                  </a:lnTo>
                  <a:lnTo>
                    <a:pt x="1626" y="0"/>
                  </a:lnTo>
                  <a:close/>
                </a:path>
              </a:pathLst>
            </a:custGeom>
            <a:solidFill>
              <a:srgbClr val="CF0F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269;p51">
              <a:extLst>
                <a:ext uri="{FF2B5EF4-FFF2-40B4-BE49-F238E27FC236}">
                  <a16:creationId xmlns:a16="http://schemas.microsoft.com/office/drawing/2014/main" id="{E4156C87-780B-256B-6F48-26806741AAD0}"/>
                </a:ext>
              </a:extLst>
            </p:cNvPr>
            <p:cNvSpPr/>
            <p:nvPr/>
          </p:nvSpPr>
          <p:spPr>
            <a:xfrm>
              <a:off x="2984125" y="1982350"/>
              <a:ext cx="71275" cy="60300"/>
            </a:xfrm>
            <a:custGeom>
              <a:avLst/>
              <a:gdLst/>
              <a:ahLst/>
              <a:cxnLst/>
              <a:rect l="l" t="t" r="r" b="b"/>
              <a:pathLst>
                <a:path w="2851" h="2412" extrusionOk="0">
                  <a:moveTo>
                    <a:pt x="2761" y="1"/>
                  </a:moveTo>
                  <a:lnTo>
                    <a:pt x="0" y="386"/>
                  </a:lnTo>
                  <a:lnTo>
                    <a:pt x="280" y="2411"/>
                  </a:lnTo>
                  <a:lnTo>
                    <a:pt x="805" y="2336"/>
                  </a:lnTo>
                  <a:lnTo>
                    <a:pt x="610" y="951"/>
                  </a:lnTo>
                  <a:lnTo>
                    <a:pt x="2851" y="641"/>
                  </a:lnTo>
                  <a:lnTo>
                    <a:pt x="2761" y="1"/>
                  </a:lnTo>
                  <a:close/>
                </a:path>
              </a:pathLst>
            </a:custGeom>
            <a:solidFill>
              <a:srgbClr val="CF0F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1270;p51">
              <a:extLst>
                <a:ext uri="{FF2B5EF4-FFF2-40B4-BE49-F238E27FC236}">
                  <a16:creationId xmlns:a16="http://schemas.microsoft.com/office/drawing/2014/main" id="{98CF4831-EC61-233E-8028-15936D637353}"/>
                </a:ext>
              </a:extLst>
            </p:cNvPr>
            <p:cNvSpPr/>
            <p:nvPr/>
          </p:nvSpPr>
          <p:spPr>
            <a:xfrm>
              <a:off x="2830600" y="2241275"/>
              <a:ext cx="65525" cy="82650"/>
            </a:xfrm>
            <a:custGeom>
              <a:avLst/>
              <a:gdLst/>
              <a:ahLst/>
              <a:cxnLst/>
              <a:rect l="l" t="t" r="r" b="b"/>
              <a:pathLst>
                <a:path w="2621" h="3306" extrusionOk="0">
                  <a:moveTo>
                    <a:pt x="1406" y="0"/>
                  </a:moveTo>
                  <a:lnTo>
                    <a:pt x="981" y="316"/>
                  </a:lnTo>
                  <a:lnTo>
                    <a:pt x="1816" y="1441"/>
                  </a:lnTo>
                  <a:lnTo>
                    <a:pt x="0" y="2786"/>
                  </a:lnTo>
                  <a:lnTo>
                    <a:pt x="386" y="3306"/>
                  </a:lnTo>
                  <a:lnTo>
                    <a:pt x="2621" y="1641"/>
                  </a:lnTo>
                  <a:lnTo>
                    <a:pt x="1406" y="0"/>
                  </a:lnTo>
                  <a:close/>
                </a:path>
              </a:pathLst>
            </a:custGeom>
            <a:solidFill>
              <a:srgbClr val="CF0F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1271;p51">
              <a:extLst>
                <a:ext uri="{FF2B5EF4-FFF2-40B4-BE49-F238E27FC236}">
                  <a16:creationId xmlns:a16="http://schemas.microsoft.com/office/drawing/2014/main" id="{7E057F92-E66F-D59D-0097-B9F398AD189C}"/>
                </a:ext>
              </a:extLst>
            </p:cNvPr>
            <p:cNvSpPr/>
            <p:nvPr/>
          </p:nvSpPr>
          <p:spPr>
            <a:xfrm>
              <a:off x="2976375" y="1734950"/>
              <a:ext cx="78650" cy="84175"/>
            </a:xfrm>
            <a:custGeom>
              <a:avLst/>
              <a:gdLst/>
              <a:ahLst/>
              <a:cxnLst/>
              <a:rect l="l" t="t" r="r" b="b"/>
              <a:pathLst>
                <a:path w="3146" h="3367" extrusionOk="0">
                  <a:moveTo>
                    <a:pt x="2516" y="701"/>
                  </a:moveTo>
                  <a:lnTo>
                    <a:pt x="2261" y="1826"/>
                  </a:lnTo>
                  <a:lnTo>
                    <a:pt x="1541" y="1316"/>
                  </a:lnTo>
                  <a:lnTo>
                    <a:pt x="2516" y="701"/>
                  </a:lnTo>
                  <a:close/>
                  <a:moveTo>
                    <a:pt x="2626" y="1"/>
                  </a:moveTo>
                  <a:lnTo>
                    <a:pt x="0" y="1556"/>
                  </a:lnTo>
                  <a:lnTo>
                    <a:pt x="540" y="1941"/>
                  </a:lnTo>
                  <a:lnTo>
                    <a:pt x="1085" y="1596"/>
                  </a:lnTo>
                  <a:lnTo>
                    <a:pt x="2141" y="2346"/>
                  </a:lnTo>
                  <a:lnTo>
                    <a:pt x="1996" y="2976"/>
                  </a:lnTo>
                  <a:lnTo>
                    <a:pt x="2551" y="3366"/>
                  </a:lnTo>
                  <a:lnTo>
                    <a:pt x="3146" y="371"/>
                  </a:lnTo>
                  <a:lnTo>
                    <a:pt x="2626" y="1"/>
                  </a:lnTo>
                  <a:close/>
                </a:path>
              </a:pathLst>
            </a:custGeom>
            <a:solidFill>
              <a:srgbClr val="CF0F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1272;p51">
              <a:extLst>
                <a:ext uri="{FF2B5EF4-FFF2-40B4-BE49-F238E27FC236}">
                  <a16:creationId xmlns:a16="http://schemas.microsoft.com/office/drawing/2014/main" id="{A0A032CC-E5B1-7FB3-355F-82E7FAC22D5C}"/>
                </a:ext>
              </a:extLst>
            </p:cNvPr>
            <p:cNvSpPr/>
            <p:nvPr/>
          </p:nvSpPr>
          <p:spPr>
            <a:xfrm>
              <a:off x="2753850" y="2123000"/>
              <a:ext cx="77400" cy="86175"/>
            </a:xfrm>
            <a:custGeom>
              <a:avLst/>
              <a:gdLst/>
              <a:ahLst/>
              <a:cxnLst/>
              <a:rect l="l" t="t" r="r" b="b"/>
              <a:pathLst>
                <a:path w="3096" h="3447" extrusionOk="0">
                  <a:moveTo>
                    <a:pt x="1140" y="1"/>
                  </a:moveTo>
                  <a:lnTo>
                    <a:pt x="920" y="471"/>
                  </a:lnTo>
                  <a:lnTo>
                    <a:pt x="2295" y="1116"/>
                  </a:lnTo>
                  <a:lnTo>
                    <a:pt x="2020" y="1701"/>
                  </a:lnTo>
                  <a:lnTo>
                    <a:pt x="845" y="1151"/>
                  </a:lnTo>
                  <a:lnTo>
                    <a:pt x="635" y="1606"/>
                  </a:lnTo>
                  <a:lnTo>
                    <a:pt x="1805" y="2156"/>
                  </a:lnTo>
                  <a:lnTo>
                    <a:pt x="1550" y="2706"/>
                  </a:lnTo>
                  <a:lnTo>
                    <a:pt x="220" y="2081"/>
                  </a:lnTo>
                  <a:lnTo>
                    <a:pt x="0" y="2546"/>
                  </a:lnTo>
                  <a:lnTo>
                    <a:pt x="1910" y="3446"/>
                  </a:lnTo>
                  <a:lnTo>
                    <a:pt x="3095" y="921"/>
                  </a:lnTo>
                  <a:lnTo>
                    <a:pt x="1140" y="1"/>
                  </a:lnTo>
                  <a:close/>
                </a:path>
              </a:pathLst>
            </a:custGeom>
            <a:solidFill>
              <a:srgbClr val="CF0F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1273;p51">
              <a:extLst>
                <a:ext uri="{FF2B5EF4-FFF2-40B4-BE49-F238E27FC236}">
                  <a16:creationId xmlns:a16="http://schemas.microsoft.com/office/drawing/2014/main" id="{18C9FE13-F243-8F4C-ECED-EFE02A88E7F1}"/>
                </a:ext>
              </a:extLst>
            </p:cNvPr>
            <p:cNvSpPr/>
            <p:nvPr/>
          </p:nvSpPr>
          <p:spPr>
            <a:xfrm>
              <a:off x="2896100" y="2342675"/>
              <a:ext cx="72300" cy="66650"/>
            </a:xfrm>
            <a:custGeom>
              <a:avLst/>
              <a:gdLst/>
              <a:ahLst/>
              <a:cxnLst/>
              <a:rect l="l" t="t" r="r" b="b"/>
              <a:pathLst>
                <a:path w="2892" h="2666" extrusionOk="0">
                  <a:moveTo>
                    <a:pt x="2381" y="0"/>
                  </a:moveTo>
                  <a:lnTo>
                    <a:pt x="2001" y="415"/>
                  </a:lnTo>
                  <a:cubicBezTo>
                    <a:pt x="2216" y="585"/>
                    <a:pt x="2336" y="845"/>
                    <a:pt x="2336" y="1115"/>
                  </a:cubicBezTo>
                  <a:cubicBezTo>
                    <a:pt x="2341" y="1635"/>
                    <a:pt x="1976" y="2010"/>
                    <a:pt x="1451" y="2010"/>
                  </a:cubicBezTo>
                  <a:cubicBezTo>
                    <a:pt x="1448" y="2010"/>
                    <a:pt x="1444" y="2010"/>
                    <a:pt x="1441" y="2010"/>
                  </a:cubicBezTo>
                  <a:cubicBezTo>
                    <a:pt x="921" y="2010"/>
                    <a:pt x="551" y="1642"/>
                    <a:pt x="551" y="1125"/>
                  </a:cubicBezTo>
                  <a:cubicBezTo>
                    <a:pt x="546" y="855"/>
                    <a:pt x="666" y="595"/>
                    <a:pt x="876" y="425"/>
                  </a:cubicBezTo>
                  <a:lnTo>
                    <a:pt x="491" y="10"/>
                  </a:lnTo>
                  <a:cubicBezTo>
                    <a:pt x="171" y="275"/>
                    <a:pt x="1" y="680"/>
                    <a:pt x="1" y="1160"/>
                  </a:cubicBezTo>
                  <a:cubicBezTo>
                    <a:pt x="6" y="2027"/>
                    <a:pt x="606" y="2665"/>
                    <a:pt x="1446" y="2665"/>
                  </a:cubicBezTo>
                  <a:cubicBezTo>
                    <a:pt x="1449" y="2665"/>
                    <a:pt x="1453" y="2665"/>
                    <a:pt x="1456" y="2665"/>
                  </a:cubicBezTo>
                  <a:cubicBezTo>
                    <a:pt x="2296" y="2660"/>
                    <a:pt x="2891" y="2010"/>
                    <a:pt x="2886" y="1150"/>
                  </a:cubicBezTo>
                  <a:cubicBezTo>
                    <a:pt x="2881" y="660"/>
                    <a:pt x="2706" y="260"/>
                    <a:pt x="2381" y="0"/>
                  </a:cubicBezTo>
                  <a:close/>
                </a:path>
              </a:pathLst>
            </a:custGeom>
            <a:solidFill>
              <a:srgbClr val="CF0F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1274;p51">
              <a:extLst>
                <a:ext uri="{FF2B5EF4-FFF2-40B4-BE49-F238E27FC236}">
                  <a16:creationId xmlns:a16="http://schemas.microsoft.com/office/drawing/2014/main" id="{2B2A5071-9251-421A-5A6C-3F947AFCD02E}"/>
                </a:ext>
              </a:extLst>
            </p:cNvPr>
            <p:cNvSpPr/>
            <p:nvPr/>
          </p:nvSpPr>
          <p:spPr>
            <a:xfrm>
              <a:off x="2610825" y="1979100"/>
              <a:ext cx="72275" cy="66675"/>
            </a:xfrm>
            <a:custGeom>
              <a:avLst/>
              <a:gdLst/>
              <a:ahLst/>
              <a:cxnLst/>
              <a:rect l="l" t="t" r="r" b="b"/>
              <a:pathLst>
                <a:path w="2891" h="2667" extrusionOk="0">
                  <a:moveTo>
                    <a:pt x="2381" y="1"/>
                  </a:moveTo>
                  <a:lnTo>
                    <a:pt x="2001" y="421"/>
                  </a:lnTo>
                  <a:cubicBezTo>
                    <a:pt x="2216" y="586"/>
                    <a:pt x="2341" y="846"/>
                    <a:pt x="2336" y="1116"/>
                  </a:cubicBezTo>
                  <a:cubicBezTo>
                    <a:pt x="2341" y="1641"/>
                    <a:pt x="1976" y="2011"/>
                    <a:pt x="1450" y="2016"/>
                  </a:cubicBezTo>
                  <a:cubicBezTo>
                    <a:pt x="925" y="2016"/>
                    <a:pt x="550" y="1651"/>
                    <a:pt x="550" y="1126"/>
                  </a:cubicBezTo>
                  <a:cubicBezTo>
                    <a:pt x="550" y="856"/>
                    <a:pt x="665" y="596"/>
                    <a:pt x="875" y="426"/>
                  </a:cubicBezTo>
                  <a:lnTo>
                    <a:pt x="490" y="11"/>
                  </a:lnTo>
                  <a:cubicBezTo>
                    <a:pt x="175" y="276"/>
                    <a:pt x="0" y="681"/>
                    <a:pt x="5" y="1161"/>
                  </a:cubicBezTo>
                  <a:cubicBezTo>
                    <a:pt x="5" y="2028"/>
                    <a:pt x="606" y="2666"/>
                    <a:pt x="1446" y="2666"/>
                  </a:cubicBezTo>
                  <a:cubicBezTo>
                    <a:pt x="1449" y="2666"/>
                    <a:pt x="1452" y="2666"/>
                    <a:pt x="1455" y="2666"/>
                  </a:cubicBezTo>
                  <a:cubicBezTo>
                    <a:pt x="2291" y="2661"/>
                    <a:pt x="2891" y="2016"/>
                    <a:pt x="2886" y="1151"/>
                  </a:cubicBezTo>
                  <a:cubicBezTo>
                    <a:pt x="2881" y="666"/>
                    <a:pt x="2706" y="261"/>
                    <a:pt x="2381" y="1"/>
                  </a:cubicBezTo>
                  <a:close/>
                </a:path>
              </a:pathLst>
            </a:custGeom>
            <a:solidFill>
              <a:srgbClr val="CF0F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1275;p51">
              <a:extLst>
                <a:ext uri="{FF2B5EF4-FFF2-40B4-BE49-F238E27FC236}">
                  <a16:creationId xmlns:a16="http://schemas.microsoft.com/office/drawing/2014/main" id="{2AD00895-10EE-1A9D-D0BA-E610941D1A3D}"/>
                </a:ext>
              </a:extLst>
            </p:cNvPr>
            <p:cNvSpPr/>
            <p:nvPr/>
          </p:nvSpPr>
          <p:spPr>
            <a:xfrm>
              <a:off x="2780225" y="2351375"/>
              <a:ext cx="80650" cy="74700"/>
            </a:xfrm>
            <a:custGeom>
              <a:avLst/>
              <a:gdLst/>
              <a:ahLst/>
              <a:cxnLst/>
              <a:rect l="l" t="t" r="r" b="b"/>
              <a:pathLst>
                <a:path w="3226" h="2988" extrusionOk="0">
                  <a:moveTo>
                    <a:pt x="1582" y="0"/>
                  </a:moveTo>
                  <a:cubicBezTo>
                    <a:pt x="1101" y="0"/>
                    <a:pt x="636" y="258"/>
                    <a:pt x="335" y="727"/>
                  </a:cubicBezTo>
                  <a:cubicBezTo>
                    <a:pt x="70" y="1137"/>
                    <a:pt x="0" y="1572"/>
                    <a:pt x="130" y="1967"/>
                  </a:cubicBezTo>
                  <a:lnTo>
                    <a:pt x="675" y="1822"/>
                  </a:lnTo>
                  <a:cubicBezTo>
                    <a:pt x="590" y="1567"/>
                    <a:pt x="625" y="1282"/>
                    <a:pt x="775" y="1057"/>
                  </a:cubicBezTo>
                  <a:cubicBezTo>
                    <a:pt x="955" y="780"/>
                    <a:pt x="1223" y="631"/>
                    <a:pt x="1507" y="631"/>
                  </a:cubicBezTo>
                  <a:cubicBezTo>
                    <a:pt x="1674" y="631"/>
                    <a:pt x="1846" y="682"/>
                    <a:pt x="2010" y="787"/>
                  </a:cubicBezTo>
                  <a:cubicBezTo>
                    <a:pt x="2451" y="1072"/>
                    <a:pt x="2561" y="1582"/>
                    <a:pt x="2281" y="2017"/>
                  </a:cubicBezTo>
                  <a:cubicBezTo>
                    <a:pt x="2135" y="2247"/>
                    <a:pt x="1895" y="2402"/>
                    <a:pt x="1625" y="2432"/>
                  </a:cubicBezTo>
                  <a:lnTo>
                    <a:pt x="1720" y="2988"/>
                  </a:lnTo>
                  <a:cubicBezTo>
                    <a:pt x="2135" y="2938"/>
                    <a:pt x="2496" y="2697"/>
                    <a:pt x="2761" y="2292"/>
                  </a:cubicBezTo>
                  <a:cubicBezTo>
                    <a:pt x="3226" y="1557"/>
                    <a:pt x="3071" y="692"/>
                    <a:pt x="2361" y="237"/>
                  </a:cubicBezTo>
                  <a:cubicBezTo>
                    <a:pt x="2112" y="77"/>
                    <a:pt x="1844" y="0"/>
                    <a:pt x="1582" y="0"/>
                  </a:cubicBezTo>
                  <a:close/>
                </a:path>
              </a:pathLst>
            </a:custGeom>
            <a:solidFill>
              <a:srgbClr val="CF0F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1276;p51">
              <a:extLst>
                <a:ext uri="{FF2B5EF4-FFF2-40B4-BE49-F238E27FC236}">
                  <a16:creationId xmlns:a16="http://schemas.microsoft.com/office/drawing/2014/main" id="{8726334B-BDEC-5967-B3C0-D623957B4316}"/>
                </a:ext>
              </a:extLst>
            </p:cNvPr>
            <p:cNvSpPr/>
            <p:nvPr/>
          </p:nvSpPr>
          <p:spPr>
            <a:xfrm>
              <a:off x="2887600" y="2112250"/>
              <a:ext cx="79300" cy="84050"/>
            </a:xfrm>
            <a:custGeom>
              <a:avLst/>
              <a:gdLst/>
              <a:ahLst/>
              <a:cxnLst/>
              <a:rect l="l" t="t" r="r" b="b"/>
              <a:pathLst>
                <a:path w="3172" h="3362" extrusionOk="0">
                  <a:moveTo>
                    <a:pt x="916" y="1546"/>
                  </a:moveTo>
                  <a:lnTo>
                    <a:pt x="1626" y="2071"/>
                  </a:lnTo>
                  <a:lnTo>
                    <a:pt x="636" y="2666"/>
                  </a:lnTo>
                  <a:lnTo>
                    <a:pt x="916" y="1546"/>
                  </a:lnTo>
                  <a:close/>
                  <a:moveTo>
                    <a:pt x="661" y="1"/>
                  </a:moveTo>
                  <a:lnTo>
                    <a:pt x="1" y="2981"/>
                  </a:lnTo>
                  <a:lnTo>
                    <a:pt x="511" y="3361"/>
                  </a:lnTo>
                  <a:lnTo>
                    <a:pt x="3171" y="1861"/>
                  </a:lnTo>
                  <a:lnTo>
                    <a:pt x="2641" y="1471"/>
                  </a:lnTo>
                  <a:lnTo>
                    <a:pt x="2086" y="1801"/>
                  </a:lnTo>
                  <a:lnTo>
                    <a:pt x="1046" y="1031"/>
                  </a:lnTo>
                  <a:lnTo>
                    <a:pt x="1206" y="406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CF0F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1277;p51">
              <a:extLst>
                <a:ext uri="{FF2B5EF4-FFF2-40B4-BE49-F238E27FC236}">
                  <a16:creationId xmlns:a16="http://schemas.microsoft.com/office/drawing/2014/main" id="{25F6EC4B-497D-BF39-AD4E-123B5ADA80A9}"/>
                </a:ext>
              </a:extLst>
            </p:cNvPr>
            <p:cNvSpPr/>
            <p:nvPr/>
          </p:nvSpPr>
          <p:spPr>
            <a:xfrm>
              <a:off x="2670700" y="2059875"/>
              <a:ext cx="79300" cy="84025"/>
            </a:xfrm>
            <a:custGeom>
              <a:avLst/>
              <a:gdLst/>
              <a:ahLst/>
              <a:cxnLst/>
              <a:rect l="l" t="t" r="r" b="b"/>
              <a:pathLst>
                <a:path w="3172" h="3361" extrusionOk="0">
                  <a:moveTo>
                    <a:pt x="916" y="1546"/>
                  </a:moveTo>
                  <a:lnTo>
                    <a:pt x="1626" y="2071"/>
                  </a:lnTo>
                  <a:lnTo>
                    <a:pt x="636" y="2666"/>
                  </a:lnTo>
                  <a:lnTo>
                    <a:pt x="636" y="2666"/>
                  </a:lnTo>
                  <a:lnTo>
                    <a:pt x="916" y="1546"/>
                  </a:lnTo>
                  <a:close/>
                  <a:moveTo>
                    <a:pt x="656" y="0"/>
                  </a:moveTo>
                  <a:lnTo>
                    <a:pt x="1" y="2986"/>
                  </a:lnTo>
                  <a:lnTo>
                    <a:pt x="511" y="3361"/>
                  </a:lnTo>
                  <a:lnTo>
                    <a:pt x="3171" y="1861"/>
                  </a:lnTo>
                  <a:lnTo>
                    <a:pt x="2641" y="1471"/>
                  </a:lnTo>
                  <a:lnTo>
                    <a:pt x="2086" y="1801"/>
                  </a:lnTo>
                  <a:lnTo>
                    <a:pt x="1046" y="1031"/>
                  </a:lnTo>
                  <a:lnTo>
                    <a:pt x="1201" y="405"/>
                  </a:lnTo>
                  <a:lnTo>
                    <a:pt x="656" y="0"/>
                  </a:lnTo>
                  <a:close/>
                </a:path>
              </a:pathLst>
            </a:custGeom>
            <a:solidFill>
              <a:srgbClr val="CF0F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1278;p51">
              <a:extLst>
                <a:ext uri="{FF2B5EF4-FFF2-40B4-BE49-F238E27FC236}">
                  <a16:creationId xmlns:a16="http://schemas.microsoft.com/office/drawing/2014/main" id="{AE29359E-0812-8FA4-F549-210643EB7234}"/>
                </a:ext>
              </a:extLst>
            </p:cNvPr>
            <p:cNvSpPr/>
            <p:nvPr/>
          </p:nvSpPr>
          <p:spPr>
            <a:xfrm>
              <a:off x="2808850" y="2440050"/>
              <a:ext cx="83400" cy="73550"/>
            </a:xfrm>
            <a:custGeom>
              <a:avLst/>
              <a:gdLst/>
              <a:ahLst/>
              <a:cxnLst/>
              <a:rect l="l" t="t" r="r" b="b"/>
              <a:pathLst>
                <a:path w="3336" h="2942" extrusionOk="0">
                  <a:moveTo>
                    <a:pt x="1881" y="1491"/>
                  </a:moveTo>
                  <a:lnTo>
                    <a:pt x="2631" y="2366"/>
                  </a:lnTo>
                  <a:lnTo>
                    <a:pt x="2631" y="2366"/>
                  </a:lnTo>
                  <a:lnTo>
                    <a:pt x="1476" y="2276"/>
                  </a:lnTo>
                  <a:lnTo>
                    <a:pt x="1881" y="1491"/>
                  </a:lnTo>
                  <a:close/>
                  <a:moveTo>
                    <a:pt x="1411" y="1"/>
                  </a:moveTo>
                  <a:lnTo>
                    <a:pt x="1116" y="591"/>
                  </a:lnTo>
                  <a:lnTo>
                    <a:pt x="1536" y="1081"/>
                  </a:lnTo>
                  <a:lnTo>
                    <a:pt x="950" y="2236"/>
                  </a:lnTo>
                  <a:lnTo>
                    <a:pt x="305" y="2186"/>
                  </a:lnTo>
                  <a:lnTo>
                    <a:pt x="0" y="2791"/>
                  </a:lnTo>
                  <a:lnTo>
                    <a:pt x="3051" y="2941"/>
                  </a:lnTo>
                  <a:lnTo>
                    <a:pt x="3336" y="2371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CF0F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2" name="Google Shape;1279;p51">
              <a:extLst>
                <a:ext uri="{FF2B5EF4-FFF2-40B4-BE49-F238E27FC236}">
                  <a16:creationId xmlns:a16="http://schemas.microsoft.com/office/drawing/2014/main" id="{C41758A1-56C3-6E16-C0F1-49C1920AC269}"/>
                </a:ext>
              </a:extLst>
            </p:cNvPr>
            <p:cNvSpPr/>
            <p:nvPr/>
          </p:nvSpPr>
          <p:spPr>
            <a:xfrm>
              <a:off x="2697950" y="1892975"/>
              <a:ext cx="83425" cy="73525"/>
            </a:xfrm>
            <a:custGeom>
              <a:avLst/>
              <a:gdLst/>
              <a:ahLst/>
              <a:cxnLst/>
              <a:rect l="l" t="t" r="r" b="b"/>
              <a:pathLst>
                <a:path w="3337" h="2941" extrusionOk="0">
                  <a:moveTo>
                    <a:pt x="1881" y="1491"/>
                  </a:moveTo>
                  <a:lnTo>
                    <a:pt x="2631" y="2366"/>
                  </a:lnTo>
                  <a:lnTo>
                    <a:pt x="2631" y="2366"/>
                  </a:lnTo>
                  <a:lnTo>
                    <a:pt x="1481" y="2276"/>
                  </a:lnTo>
                  <a:lnTo>
                    <a:pt x="1881" y="1491"/>
                  </a:lnTo>
                  <a:close/>
                  <a:moveTo>
                    <a:pt x="1411" y="0"/>
                  </a:moveTo>
                  <a:lnTo>
                    <a:pt x="1116" y="591"/>
                  </a:lnTo>
                  <a:lnTo>
                    <a:pt x="1536" y="1081"/>
                  </a:lnTo>
                  <a:lnTo>
                    <a:pt x="951" y="2236"/>
                  </a:lnTo>
                  <a:lnTo>
                    <a:pt x="306" y="2186"/>
                  </a:lnTo>
                  <a:lnTo>
                    <a:pt x="1" y="2791"/>
                  </a:lnTo>
                  <a:lnTo>
                    <a:pt x="3051" y="2941"/>
                  </a:lnTo>
                  <a:lnTo>
                    <a:pt x="3336" y="237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CF0F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3" name="Google Shape;1280;p51">
              <a:extLst>
                <a:ext uri="{FF2B5EF4-FFF2-40B4-BE49-F238E27FC236}">
                  <a16:creationId xmlns:a16="http://schemas.microsoft.com/office/drawing/2014/main" id="{31460B52-449D-2530-0878-2E088781464C}"/>
                </a:ext>
              </a:extLst>
            </p:cNvPr>
            <p:cNvSpPr/>
            <p:nvPr/>
          </p:nvSpPr>
          <p:spPr>
            <a:xfrm>
              <a:off x="2732200" y="2480675"/>
              <a:ext cx="49800" cy="68050"/>
            </a:xfrm>
            <a:custGeom>
              <a:avLst/>
              <a:gdLst/>
              <a:ahLst/>
              <a:cxnLst/>
              <a:rect l="l" t="t" r="r" b="b"/>
              <a:pathLst>
                <a:path w="1992" h="2722" extrusionOk="0">
                  <a:moveTo>
                    <a:pt x="556" y="1"/>
                  </a:moveTo>
                  <a:lnTo>
                    <a:pt x="1" y="331"/>
                  </a:lnTo>
                  <a:lnTo>
                    <a:pt x="1441" y="2721"/>
                  </a:lnTo>
                  <a:lnTo>
                    <a:pt x="1991" y="2386"/>
                  </a:lnTo>
                  <a:lnTo>
                    <a:pt x="556" y="1"/>
                  </a:lnTo>
                  <a:close/>
                </a:path>
              </a:pathLst>
            </a:custGeom>
            <a:solidFill>
              <a:srgbClr val="CF0F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4" name="Google Shape;1281;p51">
              <a:extLst>
                <a:ext uri="{FF2B5EF4-FFF2-40B4-BE49-F238E27FC236}">
                  <a16:creationId xmlns:a16="http://schemas.microsoft.com/office/drawing/2014/main" id="{CA2260E3-26EF-912F-AC42-9673F2151B2A}"/>
                </a:ext>
              </a:extLst>
            </p:cNvPr>
            <p:cNvSpPr/>
            <p:nvPr/>
          </p:nvSpPr>
          <p:spPr>
            <a:xfrm>
              <a:off x="2843975" y="1754000"/>
              <a:ext cx="79775" cy="73800"/>
            </a:xfrm>
            <a:custGeom>
              <a:avLst/>
              <a:gdLst/>
              <a:ahLst/>
              <a:cxnLst/>
              <a:rect l="l" t="t" r="r" b="b"/>
              <a:pathLst>
                <a:path w="3191" h="2952" extrusionOk="0">
                  <a:moveTo>
                    <a:pt x="1638" y="1"/>
                  </a:moveTo>
                  <a:cubicBezTo>
                    <a:pt x="1137" y="1"/>
                    <a:pt x="672" y="260"/>
                    <a:pt x="406" y="744"/>
                  </a:cubicBezTo>
                  <a:cubicBezTo>
                    <a:pt x="1" y="1479"/>
                    <a:pt x="271" y="2319"/>
                    <a:pt x="1026" y="2734"/>
                  </a:cubicBezTo>
                  <a:cubicBezTo>
                    <a:pt x="1283" y="2879"/>
                    <a:pt x="1543" y="2951"/>
                    <a:pt x="1795" y="2951"/>
                  </a:cubicBezTo>
                  <a:cubicBezTo>
                    <a:pt x="1960" y="2951"/>
                    <a:pt x="2122" y="2920"/>
                    <a:pt x="2276" y="2859"/>
                  </a:cubicBezTo>
                  <a:lnTo>
                    <a:pt x="2096" y="2324"/>
                  </a:lnTo>
                  <a:cubicBezTo>
                    <a:pt x="1989" y="2369"/>
                    <a:pt x="1876" y="2391"/>
                    <a:pt x="1763" y="2391"/>
                  </a:cubicBezTo>
                  <a:cubicBezTo>
                    <a:pt x="1611" y="2391"/>
                    <a:pt x="1460" y="2351"/>
                    <a:pt x="1326" y="2274"/>
                  </a:cubicBezTo>
                  <a:cubicBezTo>
                    <a:pt x="866" y="2019"/>
                    <a:pt x="721" y="1524"/>
                    <a:pt x="976" y="1064"/>
                  </a:cubicBezTo>
                  <a:cubicBezTo>
                    <a:pt x="1146" y="753"/>
                    <a:pt x="1425" y="590"/>
                    <a:pt x="1729" y="590"/>
                  </a:cubicBezTo>
                  <a:cubicBezTo>
                    <a:pt x="1880" y="590"/>
                    <a:pt x="2038" y="631"/>
                    <a:pt x="2191" y="714"/>
                  </a:cubicBezTo>
                  <a:cubicBezTo>
                    <a:pt x="2426" y="844"/>
                    <a:pt x="2596" y="1074"/>
                    <a:pt x="2646" y="1339"/>
                  </a:cubicBezTo>
                  <a:lnTo>
                    <a:pt x="3191" y="1204"/>
                  </a:lnTo>
                  <a:cubicBezTo>
                    <a:pt x="3116" y="799"/>
                    <a:pt x="2851" y="449"/>
                    <a:pt x="2426" y="214"/>
                  </a:cubicBezTo>
                  <a:cubicBezTo>
                    <a:pt x="2168" y="70"/>
                    <a:pt x="1898" y="1"/>
                    <a:pt x="1638" y="1"/>
                  </a:cubicBezTo>
                  <a:close/>
                </a:path>
              </a:pathLst>
            </a:custGeom>
            <a:solidFill>
              <a:srgbClr val="CF0F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5" name="Google Shape;1282;p51">
              <a:extLst>
                <a:ext uri="{FF2B5EF4-FFF2-40B4-BE49-F238E27FC236}">
                  <a16:creationId xmlns:a16="http://schemas.microsoft.com/office/drawing/2014/main" id="{D485498E-59C8-16BE-99E3-113F78174730}"/>
                </a:ext>
              </a:extLst>
            </p:cNvPr>
            <p:cNvSpPr/>
            <p:nvPr/>
          </p:nvSpPr>
          <p:spPr>
            <a:xfrm>
              <a:off x="2831100" y="1980850"/>
              <a:ext cx="68650" cy="71550"/>
            </a:xfrm>
            <a:custGeom>
              <a:avLst/>
              <a:gdLst/>
              <a:ahLst/>
              <a:cxnLst/>
              <a:rect l="l" t="t" r="r" b="b"/>
              <a:pathLst>
                <a:path w="2746" h="2862" extrusionOk="0">
                  <a:moveTo>
                    <a:pt x="1961" y="1"/>
                  </a:moveTo>
                  <a:lnTo>
                    <a:pt x="0" y="581"/>
                  </a:lnTo>
                  <a:lnTo>
                    <a:pt x="150" y="1081"/>
                  </a:lnTo>
                  <a:lnTo>
                    <a:pt x="1491" y="691"/>
                  </a:lnTo>
                  <a:lnTo>
                    <a:pt x="2131" y="2861"/>
                  </a:lnTo>
                  <a:lnTo>
                    <a:pt x="2746" y="2676"/>
                  </a:lnTo>
                  <a:lnTo>
                    <a:pt x="1961" y="1"/>
                  </a:lnTo>
                  <a:close/>
                </a:path>
              </a:pathLst>
            </a:custGeom>
            <a:solidFill>
              <a:srgbClr val="CF0F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6" name="Google Shape;1283;p51">
              <a:extLst>
                <a:ext uri="{FF2B5EF4-FFF2-40B4-BE49-F238E27FC236}">
                  <a16:creationId xmlns:a16="http://schemas.microsoft.com/office/drawing/2014/main" id="{798659F2-9A24-E32E-6B9A-346B58C43E19}"/>
                </a:ext>
              </a:extLst>
            </p:cNvPr>
            <p:cNvSpPr/>
            <p:nvPr/>
          </p:nvSpPr>
          <p:spPr>
            <a:xfrm>
              <a:off x="2539175" y="1704825"/>
              <a:ext cx="77425" cy="86150"/>
            </a:xfrm>
            <a:custGeom>
              <a:avLst/>
              <a:gdLst/>
              <a:ahLst/>
              <a:cxnLst/>
              <a:rect l="l" t="t" r="r" b="b"/>
              <a:pathLst>
                <a:path w="3097" h="3446" extrusionOk="0">
                  <a:moveTo>
                    <a:pt x="1911" y="0"/>
                  </a:moveTo>
                  <a:lnTo>
                    <a:pt x="1" y="901"/>
                  </a:lnTo>
                  <a:lnTo>
                    <a:pt x="226" y="1371"/>
                  </a:lnTo>
                  <a:lnTo>
                    <a:pt x="1551" y="746"/>
                  </a:lnTo>
                  <a:lnTo>
                    <a:pt x="1806" y="1291"/>
                  </a:lnTo>
                  <a:lnTo>
                    <a:pt x="636" y="1841"/>
                  </a:lnTo>
                  <a:lnTo>
                    <a:pt x="851" y="2296"/>
                  </a:lnTo>
                  <a:lnTo>
                    <a:pt x="2021" y="1746"/>
                  </a:lnTo>
                  <a:lnTo>
                    <a:pt x="2296" y="2331"/>
                  </a:lnTo>
                  <a:lnTo>
                    <a:pt x="921" y="2976"/>
                  </a:lnTo>
                  <a:lnTo>
                    <a:pt x="1146" y="3446"/>
                  </a:lnTo>
                  <a:lnTo>
                    <a:pt x="3096" y="2526"/>
                  </a:lnTo>
                  <a:lnTo>
                    <a:pt x="1911" y="0"/>
                  </a:lnTo>
                  <a:close/>
                </a:path>
              </a:pathLst>
            </a:custGeom>
            <a:solidFill>
              <a:srgbClr val="CF0F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7" name="Google Shape;1284;p51">
              <a:extLst>
                <a:ext uri="{FF2B5EF4-FFF2-40B4-BE49-F238E27FC236}">
                  <a16:creationId xmlns:a16="http://schemas.microsoft.com/office/drawing/2014/main" id="{760C6F76-8175-2A56-C446-044BA7930089}"/>
                </a:ext>
              </a:extLst>
            </p:cNvPr>
            <p:cNvSpPr/>
            <p:nvPr/>
          </p:nvSpPr>
          <p:spPr>
            <a:xfrm>
              <a:off x="2631075" y="1779325"/>
              <a:ext cx="79275" cy="84050"/>
            </a:xfrm>
            <a:custGeom>
              <a:avLst/>
              <a:gdLst/>
              <a:ahLst/>
              <a:cxnLst/>
              <a:rect l="l" t="t" r="r" b="b"/>
              <a:pathLst>
                <a:path w="3171" h="3362" extrusionOk="0">
                  <a:moveTo>
                    <a:pt x="635" y="696"/>
                  </a:moveTo>
                  <a:lnTo>
                    <a:pt x="1626" y="1291"/>
                  </a:lnTo>
                  <a:lnTo>
                    <a:pt x="915" y="1816"/>
                  </a:lnTo>
                  <a:lnTo>
                    <a:pt x="635" y="696"/>
                  </a:lnTo>
                  <a:close/>
                  <a:moveTo>
                    <a:pt x="510" y="1"/>
                  </a:moveTo>
                  <a:lnTo>
                    <a:pt x="0" y="381"/>
                  </a:lnTo>
                  <a:lnTo>
                    <a:pt x="660" y="3361"/>
                  </a:lnTo>
                  <a:lnTo>
                    <a:pt x="1201" y="2961"/>
                  </a:lnTo>
                  <a:lnTo>
                    <a:pt x="1045" y="2331"/>
                  </a:lnTo>
                  <a:lnTo>
                    <a:pt x="2086" y="1561"/>
                  </a:lnTo>
                  <a:lnTo>
                    <a:pt x="2641" y="1891"/>
                  </a:lnTo>
                  <a:lnTo>
                    <a:pt x="3171" y="1501"/>
                  </a:lnTo>
                  <a:lnTo>
                    <a:pt x="510" y="1"/>
                  </a:lnTo>
                  <a:close/>
                </a:path>
              </a:pathLst>
            </a:custGeom>
            <a:solidFill>
              <a:srgbClr val="CF0F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8" name="Google Shape;1285;p51">
              <a:extLst>
                <a:ext uri="{FF2B5EF4-FFF2-40B4-BE49-F238E27FC236}">
                  <a16:creationId xmlns:a16="http://schemas.microsoft.com/office/drawing/2014/main" id="{25847AED-CC54-3EA7-5CDD-35E5C98CF598}"/>
                </a:ext>
              </a:extLst>
            </p:cNvPr>
            <p:cNvSpPr/>
            <p:nvPr/>
          </p:nvSpPr>
          <p:spPr>
            <a:xfrm>
              <a:off x="2489800" y="1961350"/>
              <a:ext cx="78775" cy="76050"/>
            </a:xfrm>
            <a:custGeom>
              <a:avLst/>
              <a:gdLst/>
              <a:ahLst/>
              <a:cxnLst/>
              <a:rect l="l" t="t" r="r" b="b"/>
              <a:pathLst>
                <a:path w="3151" h="3042" extrusionOk="0">
                  <a:moveTo>
                    <a:pt x="1521" y="1351"/>
                  </a:moveTo>
                  <a:lnTo>
                    <a:pt x="2461" y="2031"/>
                  </a:lnTo>
                  <a:lnTo>
                    <a:pt x="1321" y="2211"/>
                  </a:lnTo>
                  <a:lnTo>
                    <a:pt x="1521" y="1351"/>
                  </a:lnTo>
                  <a:close/>
                  <a:moveTo>
                    <a:pt x="731" y="1"/>
                  </a:moveTo>
                  <a:lnTo>
                    <a:pt x="576" y="661"/>
                  </a:lnTo>
                  <a:lnTo>
                    <a:pt x="1096" y="1041"/>
                  </a:lnTo>
                  <a:lnTo>
                    <a:pt x="796" y="2296"/>
                  </a:lnTo>
                  <a:lnTo>
                    <a:pt x="156" y="2401"/>
                  </a:lnTo>
                  <a:lnTo>
                    <a:pt x="1" y="3041"/>
                  </a:lnTo>
                  <a:lnTo>
                    <a:pt x="1" y="3041"/>
                  </a:lnTo>
                  <a:lnTo>
                    <a:pt x="3001" y="2486"/>
                  </a:lnTo>
                  <a:lnTo>
                    <a:pt x="3151" y="1866"/>
                  </a:lnTo>
                  <a:lnTo>
                    <a:pt x="731" y="1"/>
                  </a:lnTo>
                  <a:close/>
                </a:path>
              </a:pathLst>
            </a:custGeom>
            <a:solidFill>
              <a:srgbClr val="CF0F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9" name="Google Shape;1286;p51">
              <a:extLst>
                <a:ext uri="{FF2B5EF4-FFF2-40B4-BE49-F238E27FC236}">
                  <a16:creationId xmlns:a16="http://schemas.microsoft.com/office/drawing/2014/main" id="{2817F9BF-6BB2-195F-6C27-28602F0EAE33}"/>
                </a:ext>
              </a:extLst>
            </p:cNvPr>
            <p:cNvSpPr/>
            <p:nvPr/>
          </p:nvSpPr>
          <p:spPr>
            <a:xfrm>
              <a:off x="2551175" y="2466050"/>
              <a:ext cx="86925" cy="78925"/>
            </a:xfrm>
            <a:custGeom>
              <a:avLst/>
              <a:gdLst/>
              <a:ahLst/>
              <a:cxnLst/>
              <a:rect l="l" t="t" r="r" b="b"/>
              <a:pathLst>
                <a:path w="3477" h="3157" extrusionOk="0">
                  <a:moveTo>
                    <a:pt x="2476" y="1"/>
                  </a:moveTo>
                  <a:lnTo>
                    <a:pt x="1" y="1291"/>
                  </a:lnTo>
                  <a:lnTo>
                    <a:pt x="976" y="3156"/>
                  </a:lnTo>
                  <a:lnTo>
                    <a:pt x="1431" y="2921"/>
                  </a:lnTo>
                  <a:lnTo>
                    <a:pt x="756" y="1621"/>
                  </a:lnTo>
                  <a:lnTo>
                    <a:pt x="1291" y="1341"/>
                  </a:lnTo>
                  <a:lnTo>
                    <a:pt x="1891" y="2486"/>
                  </a:lnTo>
                  <a:lnTo>
                    <a:pt x="2336" y="2256"/>
                  </a:lnTo>
                  <a:lnTo>
                    <a:pt x="1736" y="1106"/>
                  </a:lnTo>
                  <a:lnTo>
                    <a:pt x="2311" y="811"/>
                  </a:lnTo>
                  <a:lnTo>
                    <a:pt x="3016" y="2156"/>
                  </a:lnTo>
                  <a:lnTo>
                    <a:pt x="3476" y="1916"/>
                  </a:lnTo>
                  <a:lnTo>
                    <a:pt x="2476" y="1"/>
                  </a:lnTo>
                  <a:close/>
                </a:path>
              </a:pathLst>
            </a:custGeom>
            <a:solidFill>
              <a:srgbClr val="CF0F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0" name="Google Shape;1287;p51">
              <a:extLst>
                <a:ext uri="{FF2B5EF4-FFF2-40B4-BE49-F238E27FC236}">
                  <a16:creationId xmlns:a16="http://schemas.microsoft.com/office/drawing/2014/main" id="{CBCE854E-5498-DEAF-FD38-9B5541AB0FE1}"/>
                </a:ext>
              </a:extLst>
            </p:cNvPr>
            <p:cNvSpPr/>
            <p:nvPr/>
          </p:nvSpPr>
          <p:spPr>
            <a:xfrm>
              <a:off x="2522050" y="2209400"/>
              <a:ext cx="87550" cy="81150"/>
            </a:xfrm>
            <a:custGeom>
              <a:avLst/>
              <a:gdLst/>
              <a:ahLst/>
              <a:cxnLst/>
              <a:rect l="l" t="t" r="r" b="b"/>
              <a:pathLst>
                <a:path w="3502" h="3246" extrusionOk="0">
                  <a:moveTo>
                    <a:pt x="2416" y="0"/>
                  </a:moveTo>
                  <a:lnTo>
                    <a:pt x="1971" y="270"/>
                  </a:lnTo>
                  <a:lnTo>
                    <a:pt x="2726" y="1526"/>
                  </a:lnTo>
                  <a:lnTo>
                    <a:pt x="2206" y="1836"/>
                  </a:lnTo>
                  <a:lnTo>
                    <a:pt x="1541" y="730"/>
                  </a:lnTo>
                  <a:lnTo>
                    <a:pt x="1111" y="985"/>
                  </a:lnTo>
                  <a:lnTo>
                    <a:pt x="1776" y="2096"/>
                  </a:lnTo>
                  <a:lnTo>
                    <a:pt x="1226" y="2431"/>
                  </a:lnTo>
                  <a:lnTo>
                    <a:pt x="446" y="1130"/>
                  </a:lnTo>
                  <a:lnTo>
                    <a:pt x="1" y="1395"/>
                  </a:lnTo>
                  <a:lnTo>
                    <a:pt x="1111" y="3246"/>
                  </a:lnTo>
                  <a:lnTo>
                    <a:pt x="3501" y="1811"/>
                  </a:lnTo>
                  <a:lnTo>
                    <a:pt x="2416" y="0"/>
                  </a:lnTo>
                  <a:close/>
                </a:path>
              </a:pathLst>
            </a:custGeom>
            <a:solidFill>
              <a:srgbClr val="CF0F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1" name="Google Shape;1288;p51">
              <a:extLst>
                <a:ext uri="{FF2B5EF4-FFF2-40B4-BE49-F238E27FC236}">
                  <a16:creationId xmlns:a16="http://schemas.microsoft.com/office/drawing/2014/main" id="{71F85801-2109-A3ED-926F-AB96C1AEC87C}"/>
                </a:ext>
              </a:extLst>
            </p:cNvPr>
            <p:cNvSpPr/>
            <p:nvPr/>
          </p:nvSpPr>
          <p:spPr>
            <a:xfrm>
              <a:off x="2504300" y="2346275"/>
              <a:ext cx="79925" cy="73750"/>
            </a:xfrm>
            <a:custGeom>
              <a:avLst/>
              <a:gdLst/>
              <a:ahLst/>
              <a:cxnLst/>
              <a:rect l="l" t="t" r="r" b="b"/>
              <a:pathLst>
                <a:path w="3197" h="2950" extrusionOk="0">
                  <a:moveTo>
                    <a:pt x="1803" y="0"/>
                  </a:moveTo>
                  <a:cubicBezTo>
                    <a:pt x="1549" y="0"/>
                    <a:pt x="1284" y="73"/>
                    <a:pt x="1026" y="216"/>
                  </a:cubicBezTo>
                  <a:cubicBezTo>
                    <a:pt x="271" y="631"/>
                    <a:pt x="1" y="1471"/>
                    <a:pt x="411" y="2206"/>
                  </a:cubicBezTo>
                  <a:cubicBezTo>
                    <a:pt x="678" y="2691"/>
                    <a:pt x="1140" y="2949"/>
                    <a:pt x="1641" y="2949"/>
                  </a:cubicBezTo>
                  <a:cubicBezTo>
                    <a:pt x="1901" y="2949"/>
                    <a:pt x="2172" y="2880"/>
                    <a:pt x="2431" y="2736"/>
                  </a:cubicBezTo>
                  <a:cubicBezTo>
                    <a:pt x="2851" y="2501"/>
                    <a:pt x="3121" y="2151"/>
                    <a:pt x="3196" y="1746"/>
                  </a:cubicBezTo>
                  <a:lnTo>
                    <a:pt x="2646" y="1611"/>
                  </a:lnTo>
                  <a:cubicBezTo>
                    <a:pt x="2596" y="1876"/>
                    <a:pt x="2431" y="2106"/>
                    <a:pt x="2191" y="2236"/>
                  </a:cubicBezTo>
                  <a:cubicBezTo>
                    <a:pt x="2039" y="2321"/>
                    <a:pt x="1883" y="2363"/>
                    <a:pt x="1732" y="2363"/>
                  </a:cubicBezTo>
                  <a:cubicBezTo>
                    <a:pt x="1430" y="2363"/>
                    <a:pt x="1151" y="2198"/>
                    <a:pt x="981" y="1891"/>
                  </a:cubicBezTo>
                  <a:cubicBezTo>
                    <a:pt x="726" y="1426"/>
                    <a:pt x="871" y="926"/>
                    <a:pt x="1326" y="676"/>
                  </a:cubicBezTo>
                  <a:cubicBezTo>
                    <a:pt x="1463" y="599"/>
                    <a:pt x="1616" y="559"/>
                    <a:pt x="1767" y="559"/>
                  </a:cubicBezTo>
                  <a:cubicBezTo>
                    <a:pt x="1881" y="559"/>
                    <a:pt x="1994" y="581"/>
                    <a:pt x="2101" y="626"/>
                  </a:cubicBezTo>
                  <a:lnTo>
                    <a:pt x="2276" y="91"/>
                  </a:lnTo>
                  <a:cubicBezTo>
                    <a:pt x="2125" y="30"/>
                    <a:pt x="1966" y="0"/>
                    <a:pt x="1803" y="0"/>
                  </a:cubicBezTo>
                  <a:close/>
                </a:path>
              </a:pathLst>
            </a:custGeom>
            <a:solidFill>
              <a:srgbClr val="CF0F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2" name="Google Shape;1289;p51">
              <a:extLst>
                <a:ext uri="{FF2B5EF4-FFF2-40B4-BE49-F238E27FC236}">
                  <a16:creationId xmlns:a16="http://schemas.microsoft.com/office/drawing/2014/main" id="{DC056A04-AD60-78EE-5C67-68BDB7157E60}"/>
                </a:ext>
              </a:extLst>
            </p:cNvPr>
            <p:cNvSpPr/>
            <p:nvPr/>
          </p:nvSpPr>
          <p:spPr>
            <a:xfrm>
              <a:off x="2565925" y="1871350"/>
              <a:ext cx="71425" cy="60275"/>
            </a:xfrm>
            <a:custGeom>
              <a:avLst/>
              <a:gdLst/>
              <a:ahLst/>
              <a:cxnLst/>
              <a:rect l="l" t="t" r="r" b="b"/>
              <a:pathLst>
                <a:path w="2857" h="2411" extrusionOk="0">
                  <a:moveTo>
                    <a:pt x="286" y="0"/>
                  </a:moveTo>
                  <a:lnTo>
                    <a:pt x="1" y="2026"/>
                  </a:lnTo>
                  <a:lnTo>
                    <a:pt x="2766" y="2411"/>
                  </a:lnTo>
                  <a:lnTo>
                    <a:pt x="2856" y="1771"/>
                  </a:lnTo>
                  <a:lnTo>
                    <a:pt x="611" y="1461"/>
                  </a:lnTo>
                  <a:lnTo>
                    <a:pt x="806" y="75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rgbClr val="CF0F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1" name="Google Shape;1290;p51">
              <a:extLst>
                <a:ext uri="{FF2B5EF4-FFF2-40B4-BE49-F238E27FC236}">
                  <a16:creationId xmlns:a16="http://schemas.microsoft.com/office/drawing/2014/main" id="{25CB433C-79F0-F74A-C10C-B72A005EA47B}"/>
                </a:ext>
              </a:extLst>
            </p:cNvPr>
            <p:cNvSpPr/>
            <p:nvPr/>
          </p:nvSpPr>
          <p:spPr>
            <a:xfrm>
              <a:off x="2634325" y="2385175"/>
              <a:ext cx="83275" cy="81900"/>
            </a:xfrm>
            <a:custGeom>
              <a:avLst/>
              <a:gdLst/>
              <a:ahLst/>
              <a:cxnLst/>
              <a:rect l="l" t="t" r="r" b="b"/>
              <a:pathLst>
                <a:path w="3331" h="3276" extrusionOk="0">
                  <a:moveTo>
                    <a:pt x="2651" y="665"/>
                  </a:moveTo>
                  <a:lnTo>
                    <a:pt x="2166" y="1716"/>
                  </a:lnTo>
                  <a:lnTo>
                    <a:pt x="1566" y="1065"/>
                  </a:lnTo>
                  <a:lnTo>
                    <a:pt x="2651" y="665"/>
                  </a:lnTo>
                  <a:close/>
                  <a:moveTo>
                    <a:pt x="2896" y="0"/>
                  </a:moveTo>
                  <a:lnTo>
                    <a:pt x="0" y="980"/>
                  </a:lnTo>
                  <a:lnTo>
                    <a:pt x="460" y="1476"/>
                  </a:lnTo>
                  <a:lnTo>
                    <a:pt x="1071" y="1250"/>
                  </a:lnTo>
                  <a:lnTo>
                    <a:pt x="1951" y="2201"/>
                  </a:lnTo>
                  <a:lnTo>
                    <a:pt x="1681" y="2791"/>
                  </a:lnTo>
                  <a:lnTo>
                    <a:pt x="2131" y="3276"/>
                  </a:lnTo>
                  <a:lnTo>
                    <a:pt x="3331" y="465"/>
                  </a:lnTo>
                  <a:lnTo>
                    <a:pt x="2896" y="0"/>
                  </a:lnTo>
                  <a:close/>
                </a:path>
              </a:pathLst>
            </a:custGeom>
            <a:solidFill>
              <a:srgbClr val="CF0F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2" name="Google Shape;1291;p51">
              <a:extLst>
                <a:ext uri="{FF2B5EF4-FFF2-40B4-BE49-F238E27FC236}">
                  <a16:creationId xmlns:a16="http://schemas.microsoft.com/office/drawing/2014/main" id="{4A37233E-4CFE-A08D-CD52-0908CA7DE779}"/>
                </a:ext>
              </a:extLst>
            </p:cNvPr>
            <p:cNvSpPr/>
            <p:nvPr/>
          </p:nvSpPr>
          <p:spPr>
            <a:xfrm>
              <a:off x="2558300" y="2094875"/>
              <a:ext cx="78675" cy="84175"/>
            </a:xfrm>
            <a:custGeom>
              <a:avLst/>
              <a:gdLst/>
              <a:ahLst/>
              <a:cxnLst/>
              <a:rect l="l" t="t" r="r" b="b"/>
              <a:pathLst>
                <a:path w="3147" h="3367" extrusionOk="0">
                  <a:moveTo>
                    <a:pt x="2261" y="1541"/>
                  </a:moveTo>
                  <a:lnTo>
                    <a:pt x="2516" y="2666"/>
                  </a:lnTo>
                  <a:lnTo>
                    <a:pt x="1536" y="2051"/>
                  </a:lnTo>
                  <a:lnTo>
                    <a:pt x="2261" y="1541"/>
                  </a:lnTo>
                  <a:close/>
                  <a:moveTo>
                    <a:pt x="2551" y="1"/>
                  </a:moveTo>
                  <a:lnTo>
                    <a:pt x="1996" y="391"/>
                  </a:lnTo>
                  <a:lnTo>
                    <a:pt x="2141" y="1021"/>
                  </a:lnTo>
                  <a:lnTo>
                    <a:pt x="1086" y="1771"/>
                  </a:lnTo>
                  <a:lnTo>
                    <a:pt x="541" y="1426"/>
                  </a:lnTo>
                  <a:lnTo>
                    <a:pt x="1" y="1806"/>
                  </a:lnTo>
                  <a:lnTo>
                    <a:pt x="2626" y="3366"/>
                  </a:lnTo>
                  <a:lnTo>
                    <a:pt x="3146" y="2996"/>
                  </a:lnTo>
                  <a:lnTo>
                    <a:pt x="2551" y="1"/>
                  </a:lnTo>
                  <a:close/>
                </a:path>
              </a:pathLst>
            </a:custGeom>
            <a:solidFill>
              <a:srgbClr val="CF0F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3" name="Google Shape;1292;p51">
              <a:extLst>
                <a:ext uri="{FF2B5EF4-FFF2-40B4-BE49-F238E27FC236}">
                  <a16:creationId xmlns:a16="http://schemas.microsoft.com/office/drawing/2014/main" id="{2AECFD2B-BF85-FE09-908E-15D9E8B3BF1F}"/>
                </a:ext>
              </a:extLst>
            </p:cNvPr>
            <p:cNvSpPr/>
            <p:nvPr/>
          </p:nvSpPr>
          <p:spPr>
            <a:xfrm>
              <a:off x="2641825" y="2223400"/>
              <a:ext cx="36150" cy="71400"/>
            </a:xfrm>
            <a:custGeom>
              <a:avLst/>
              <a:gdLst/>
              <a:ahLst/>
              <a:cxnLst/>
              <a:rect l="l" t="t" r="r" b="b"/>
              <a:pathLst>
                <a:path w="1446" h="2856" extrusionOk="0">
                  <a:moveTo>
                    <a:pt x="615" y="0"/>
                  </a:moveTo>
                  <a:lnTo>
                    <a:pt x="0" y="195"/>
                  </a:lnTo>
                  <a:lnTo>
                    <a:pt x="831" y="2856"/>
                  </a:lnTo>
                  <a:lnTo>
                    <a:pt x="1446" y="2661"/>
                  </a:lnTo>
                  <a:lnTo>
                    <a:pt x="615" y="0"/>
                  </a:lnTo>
                  <a:close/>
                </a:path>
              </a:pathLst>
            </a:custGeom>
            <a:solidFill>
              <a:srgbClr val="CF0F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4" name="Google Shape;1293;p51">
              <a:extLst>
                <a:ext uri="{FF2B5EF4-FFF2-40B4-BE49-F238E27FC236}">
                  <a16:creationId xmlns:a16="http://schemas.microsoft.com/office/drawing/2014/main" id="{09DB6A1D-8BD3-6527-C312-E408D367592E}"/>
                </a:ext>
              </a:extLst>
            </p:cNvPr>
            <p:cNvSpPr/>
            <p:nvPr/>
          </p:nvSpPr>
          <p:spPr>
            <a:xfrm>
              <a:off x="2367525" y="1901800"/>
              <a:ext cx="16525" cy="14200"/>
            </a:xfrm>
            <a:custGeom>
              <a:avLst/>
              <a:gdLst/>
              <a:ahLst/>
              <a:cxnLst/>
              <a:rect l="l" t="t" r="r" b="b"/>
              <a:pathLst>
                <a:path w="661" h="568" extrusionOk="0">
                  <a:moveTo>
                    <a:pt x="376" y="1"/>
                  </a:moveTo>
                  <a:cubicBezTo>
                    <a:pt x="307" y="1"/>
                    <a:pt x="237" y="26"/>
                    <a:pt x="181" y="83"/>
                  </a:cubicBezTo>
                  <a:cubicBezTo>
                    <a:pt x="1" y="263"/>
                    <a:pt x="126" y="568"/>
                    <a:pt x="381" y="568"/>
                  </a:cubicBezTo>
                  <a:cubicBezTo>
                    <a:pt x="536" y="568"/>
                    <a:pt x="661" y="438"/>
                    <a:pt x="661" y="283"/>
                  </a:cubicBezTo>
                  <a:cubicBezTo>
                    <a:pt x="661" y="113"/>
                    <a:pt x="521" y="1"/>
                    <a:pt x="376" y="1"/>
                  </a:cubicBezTo>
                  <a:close/>
                </a:path>
              </a:pathLst>
            </a:custGeom>
            <a:solidFill>
              <a:srgbClr val="CF0F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5" name="Google Shape;1294;p51">
              <a:extLst>
                <a:ext uri="{FF2B5EF4-FFF2-40B4-BE49-F238E27FC236}">
                  <a16:creationId xmlns:a16="http://schemas.microsoft.com/office/drawing/2014/main" id="{962A509A-8793-43C2-31F7-2C2DCC51D26A}"/>
                </a:ext>
              </a:extLst>
            </p:cNvPr>
            <p:cNvSpPr/>
            <p:nvPr/>
          </p:nvSpPr>
          <p:spPr>
            <a:xfrm>
              <a:off x="2370900" y="2471200"/>
              <a:ext cx="16525" cy="14125"/>
            </a:xfrm>
            <a:custGeom>
              <a:avLst/>
              <a:gdLst/>
              <a:ahLst/>
              <a:cxnLst/>
              <a:rect l="l" t="t" r="r" b="b"/>
              <a:pathLst>
                <a:path w="661" h="565" extrusionOk="0">
                  <a:moveTo>
                    <a:pt x="374" y="1"/>
                  </a:moveTo>
                  <a:cubicBezTo>
                    <a:pt x="305" y="1"/>
                    <a:pt x="234" y="27"/>
                    <a:pt x="176" y="85"/>
                  </a:cubicBezTo>
                  <a:cubicBezTo>
                    <a:pt x="1" y="265"/>
                    <a:pt x="126" y="565"/>
                    <a:pt x="376" y="565"/>
                  </a:cubicBezTo>
                  <a:cubicBezTo>
                    <a:pt x="536" y="565"/>
                    <a:pt x="661" y="440"/>
                    <a:pt x="661" y="285"/>
                  </a:cubicBezTo>
                  <a:cubicBezTo>
                    <a:pt x="661" y="115"/>
                    <a:pt x="521" y="1"/>
                    <a:pt x="374" y="1"/>
                  </a:cubicBezTo>
                  <a:close/>
                </a:path>
              </a:pathLst>
            </a:custGeom>
            <a:solidFill>
              <a:srgbClr val="CF0F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6" name="Google Shape;1295;p51">
              <a:extLst>
                <a:ext uri="{FF2B5EF4-FFF2-40B4-BE49-F238E27FC236}">
                  <a16:creationId xmlns:a16="http://schemas.microsoft.com/office/drawing/2014/main" id="{ADF0235B-ACED-42C6-E203-D1B59FD94D11}"/>
                </a:ext>
              </a:extLst>
            </p:cNvPr>
            <p:cNvSpPr/>
            <p:nvPr/>
          </p:nvSpPr>
          <p:spPr>
            <a:xfrm>
              <a:off x="2436675" y="2446400"/>
              <a:ext cx="16525" cy="14175"/>
            </a:xfrm>
            <a:custGeom>
              <a:avLst/>
              <a:gdLst/>
              <a:ahLst/>
              <a:cxnLst/>
              <a:rect l="l" t="t" r="r" b="b"/>
              <a:pathLst>
                <a:path w="661" h="567" extrusionOk="0">
                  <a:moveTo>
                    <a:pt x="374" y="0"/>
                  </a:moveTo>
                  <a:cubicBezTo>
                    <a:pt x="304" y="0"/>
                    <a:pt x="233" y="25"/>
                    <a:pt x="175" y="82"/>
                  </a:cubicBezTo>
                  <a:cubicBezTo>
                    <a:pt x="0" y="262"/>
                    <a:pt x="125" y="567"/>
                    <a:pt x="380" y="567"/>
                  </a:cubicBezTo>
                  <a:cubicBezTo>
                    <a:pt x="535" y="567"/>
                    <a:pt x="660" y="442"/>
                    <a:pt x="660" y="282"/>
                  </a:cubicBezTo>
                  <a:cubicBezTo>
                    <a:pt x="660" y="112"/>
                    <a:pt x="520" y="0"/>
                    <a:pt x="374" y="0"/>
                  </a:cubicBezTo>
                  <a:close/>
                </a:path>
              </a:pathLst>
            </a:custGeom>
            <a:solidFill>
              <a:srgbClr val="CF0F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7" name="Google Shape;1296;p51">
              <a:extLst>
                <a:ext uri="{FF2B5EF4-FFF2-40B4-BE49-F238E27FC236}">
                  <a16:creationId xmlns:a16="http://schemas.microsoft.com/office/drawing/2014/main" id="{E40E0593-1158-F997-A707-985CCD55C5A4}"/>
                </a:ext>
              </a:extLst>
            </p:cNvPr>
            <p:cNvSpPr/>
            <p:nvPr/>
          </p:nvSpPr>
          <p:spPr>
            <a:xfrm>
              <a:off x="2510550" y="2498450"/>
              <a:ext cx="16650" cy="14150"/>
            </a:xfrm>
            <a:custGeom>
              <a:avLst/>
              <a:gdLst/>
              <a:ahLst/>
              <a:cxnLst/>
              <a:rect l="l" t="t" r="r" b="b"/>
              <a:pathLst>
                <a:path w="666" h="566" extrusionOk="0">
                  <a:moveTo>
                    <a:pt x="380" y="0"/>
                  </a:moveTo>
                  <a:cubicBezTo>
                    <a:pt x="311" y="0"/>
                    <a:pt x="239" y="26"/>
                    <a:pt x="181" y="85"/>
                  </a:cubicBezTo>
                  <a:cubicBezTo>
                    <a:pt x="1" y="260"/>
                    <a:pt x="131" y="565"/>
                    <a:pt x="381" y="565"/>
                  </a:cubicBezTo>
                  <a:cubicBezTo>
                    <a:pt x="536" y="565"/>
                    <a:pt x="666" y="440"/>
                    <a:pt x="666" y="285"/>
                  </a:cubicBezTo>
                  <a:cubicBezTo>
                    <a:pt x="662" y="113"/>
                    <a:pt x="525" y="0"/>
                    <a:pt x="380" y="0"/>
                  </a:cubicBezTo>
                  <a:close/>
                </a:path>
              </a:pathLst>
            </a:custGeom>
            <a:solidFill>
              <a:srgbClr val="CF0F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8" name="Google Shape;1297;p51">
              <a:extLst>
                <a:ext uri="{FF2B5EF4-FFF2-40B4-BE49-F238E27FC236}">
                  <a16:creationId xmlns:a16="http://schemas.microsoft.com/office/drawing/2014/main" id="{431CED3E-12A9-38E0-B28D-CE5DF243C121}"/>
                </a:ext>
              </a:extLst>
            </p:cNvPr>
            <p:cNvSpPr/>
            <p:nvPr/>
          </p:nvSpPr>
          <p:spPr>
            <a:xfrm>
              <a:off x="2368400" y="2192175"/>
              <a:ext cx="16650" cy="14250"/>
            </a:xfrm>
            <a:custGeom>
              <a:avLst/>
              <a:gdLst/>
              <a:ahLst/>
              <a:cxnLst/>
              <a:rect l="l" t="t" r="r" b="b"/>
              <a:pathLst>
                <a:path w="666" h="570" extrusionOk="0">
                  <a:moveTo>
                    <a:pt x="379" y="0"/>
                  </a:moveTo>
                  <a:cubicBezTo>
                    <a:pt x="310" y="0"/>
                    <a:pt x="239" y="26"/>
                    <a:pt x="181" y="84"/>
                  </a:cubicBezTo>
                  <a:cubicBezTo>
                    <a:pt x="1" y="264"/>
                    <a:pt x="131" y="569"/>
                    <a:pt x="381" y="569"/>
                  </a:cubicBezTo>
                  <a:cubicBezTo>
                    <a:pt x="536" y="569"/>
                    <a:pt x="666" y="439"/>
                    <a:pt x="666" y="284"/>
                  </a:cubicBezTo>
                  <a:cubicBezTo>
                    <a:pt x="666" y="115"/>
                    <a:pt x="526" y="0"/>
                    <a:pt x="379" y="0"/>
                  </a:cubicBezTo>
                  <a:close/>
                </a:path>
              </a:pathLst>
            </a:custGeom>
            <a:solidFill>
              <a:srgbClr val="CF0F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9" name="Google Shape;1298;p51">
              <a:extLst>
                <a:ext uri="{FF2B5EF4-FFF2-40B4-BE49-F238E27FC236}">
                  <a16:creationId xmlns:a16="http://schemas.microsoft.com/office/drawing/2014/main" id="{11206182-33E1-F06B-35B3-9E43B7F510D6}"/>
                </a:ext>
              </a:extLst>
            </p:cNvPr>
            <p:cNvSpPr/>
            <p:nvPr/>
          </p:nvSpPr>
          <p:spPr>
            <a:xfrm>
              <a:off x="2461425" y="2296625"/>
              <a:ext cx="16525" cy="14175"/>
            </a:xfrm>
            <a:custGeom>
              <a:avLst/>
              <a:gdLst/>
              <a:ahLst/>
              <a:cxnLst/>
              <a:rect l="l" t="t" r="r" b="b"/>
              <a:pathLst>
                <a:path w="661" h="567" extrusionOk="0">
                  <a:moveTo>
                    <a:pt x="374" y="0"/>
                  </a:moveTo>
                  <a:cubicBezTo>
                    <a:pt x="304" y="0"/>
                    <a:pt x="233" y="25"/>
                    <a:pt x="175" y="82"/>
                  </a:cubicBezTo>
                  <a:cubicBezTo>
                    <a:pt x="0" y="262"/>
                    <a:pt x="125" y="567"/>
                    <a:pt x="375" y="567"/>
                  </a:cubicBezTo>
                  <a:cubicBezTo>
                    <a:pt x="530" y="567"/>
                    <a:pt x="660" y="437"/>
                    <a:pt x="660" y="282"/>
                  </a:cubicBezTo>
                  <a:cubicBezTo>
                    <a:pt x="660" y="112"/>
                    <a:pt x="520" y="0"/>
                    <a:pt x="374" y="0"/>
                  </a:cubicBezTo>
                  <a:close/>
                </a:path>
              </a:pathLst>
            </a:custGeom>
            <a:solidFill>
              <a:srgbClr val="CF0F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0" name="Google Shape;1299;p51">
              <a:extLst>
                <a:ext uri="{FF2B5EF4-FFF2-40B4-BE49-F238E27FC236}">
                  <a16:creationId xmlns:a16="http://schemas.microsoft.com/office/drawing/2014/main" id="{F28D7C21-2743-3DA6-5FA5-85CF795B5CBC}"/>
                </a:ext>
              </a:extLst>
            </p:cNvPr>
            <p:cNvSpPr/>
            <p:nvPr/>
          </p:nvSpPr>
          <p:spPr>
            <a:xfrm>
              <a:off x="2616200" y="2310775"/>
              <a:ext cx="14150" cy="14150"/>
            </a:xfrm>
            <a:custGeom>
              <a:avLst/>
              <a:gdLst/>
              <a:ahLst/>
              <a:cxnLst/>
              <a:rect l="l" t="t" r="r" b="b"/>
              <a:pathLst>
                <a:path w="566" h="566" extrusionOk="0">
                  <a:moveTo>
                    <a:pt x="285" y="1"/>
                  </a:moveTo>
                  <a:cubicBezTo>
                    <a:pt x="130" y="1"/>
                    <a:pt x="0" y="126"/>
                    <a:pt x="0" y="281"/>
                  </a:cubicBezTo>
                  <a:cubicBezTo>
                    <a:pt x="0" y="436"/>
                    <a:pt x="130" y="566"/>
                    <a:pt x="285" y="566"/>
                  </a:cubicBezTo>
                  <a:cubicBezTo>
                    <a:pt x="440" y="566"/>
                    <a:pt x="565" y="436"/>
                    <a:pt x="565" y="281"/>
                  </a:cubicBezTo>
                  <a:cubicBezTo>
                    <a:pt x="565" y="126"/>
                    <a:pt x="440" y="1"/>
                    <a:pt x="285" y="1"/>
                  </a:cubicBezTo>
                  <a:close/>
                </a:path>
              </a:pathLst>
            </a:custGeom>
            <a:solidFill>
              <a:srgbClr val="CF0F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1" name="Google Shape;1300;p51">
              <a:extLst>
                <a:ext uri="{FF2B5EF4-FFF2-40B4-BE49-F238E27FC236}">
                  <a16:creationId xmlns:a16="http://schemas.microsoft.com/office/drawing/2014/main" id="{14DF8736-F305-6741-1F6C-20F8CC16117D}"/>
                </a:ext>
              </a:extLst>
            </p:cNvPr>
            <p:cNvSpPr/>
            <p:nvPr/>
          </p:nvSpPr>
          <p:spPr>
            <a:xfrm>
              <a:off x="2490300" y="1814975"/>
              <a:ext cx="14150" cy="14150"/>
            </a:xfrm>
            <a:custGeom>
              <a:avLst/>
              <a:gdLst/>
              <a:ahLst/>
              <a:cxnLst/>
              <a:rect l="l" t="t" r="r" b="b"/>
              <a:pathLst>
                <a:path w="566" h="566" extrusionOk="0">
                  <a:moveTo>
                    <a:pt x="286" y="0"/>
                  </a:moveTo>
                  <a:cubicBezTo>
                    <a:pt x="131" y="0"/>
                    <a:pt x="1" y="125"/>
                    <a:pt x="1" y="280"/>
                  </a:cubicBezTo>
                  <a:cubicBezTo>
                    <a:pt x="1" y="435"/>
                    <a:pt x="131" y="565"/>
                    <a:pt x="286" y="565"/>
                  </a:cubicBezTo>
                  <a:cubicBezTo>
                    <a:pt x="441" y="565"/>
                    <a:pt x="566" y="435"/>
                    <a:pt x="566" y="280"/>
                  </a:cubicBezTo>
                  <a:cubicBezTo>
                    <a:pt x="566" y="125"/>
                    <a:pt x="441" y="0"/>
                    <a:pt x="286" y="0"/>
                  </a:cubicBezTo>
                  <a:close/>
                </a:path>
              </a:pathLst>
            </a:custGeom>
            <a:solidFill>
              <a:srgbClr val="CF0F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2" name="Google Shape;1301;p51">
              <a:extLst>
                <a:ext uri="{FF2B5EF4-FFF2-40B4-BE49-F238E27FC236}">
                  <a16:creationId xmlns:a16="http://schemas.microsoft.com/office/drawing/2014/main" id="{515CB399-08AB-1371-CEF9-5A3C2166F69E}"/>
                </a:ext>
              </a:extLst>
            </p:cNvPr>
            <p:cNvSpPr/>
            <p:nvPr/>
          </p:nvSpPr>
          <p:spPr>
            <a:xfrm>
              <a:off x="2510675" y="1889800"/>
              <a:ext cx="16525" cy="14075"/>
            </a:xfrm>
            <a:custGeom>
              <a:avLst/>
              <a:gdLst/>
              <a:ahLst/>
              <a:cxnLst/>
              <a:rect l="l" t="t" r="r" b="b"/>
              <a:pathLst>
                <a:path w="661" h="563" extrusionOk="0">
                  <a:moveTo>
                    <a:pt x="374" y="1"/>
                  </a:moveTo>
                  <a:cubicBezTo>
                    <a:pt x="305" y="1"/>
                    <a:pt x="234" y="26"/>
                    <a:pt x="176" y="82"/>
                  </a:cubicBezTo>
                  <a:cubicBezTo>
                    <a:pt x="1" y="262"/>
                    <a:pt x="126" y="563"/>
                    <a:pt x="376" y="563"/>
                  </a:cubicBezTo>
                  <a:cubicBezTo>
                    <a:pt x="531" y="563"/>
                    <a:pt x="661" y="438"/>
                    <a:pt x="661" y="283"/>
                  </a:cubicBezTo>
                  <a:cubicBezTo>
                    <a:pt x="661" y="113"/>
                    <a:pt x="520" y="1"/>
                    <a:pt x="374" y="1"/>
                  </a:cubicBezTo>
                  <a:close/>
                </a:path>
              </a:pathLst>
            </a:custGeom>
            <a:solidFill>
              <a:srgbClr val="CF0F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3" name="Google Shape;1302;p51">
              <a:extLst>
                <a:ext uri="{FF2B5EF4-FFF2-40B4-BE49-F238E27FC236}">
                  <a16:creationId xmlns:a16="http://schemas.microsoft.com/office/drawing/2014/main" id="{4642E15B-E841-0616-9B8E-3EEEE2439941}"/>
                </a:ext>
              </a:extLst>
            </p:cNvPr>
            <p:cNvSpPr/>
            <p:nvPr/>
          </p:nvSpPr>
          <p:spPr>
            <a:xfrm>
              <a:off x="2454300" y="2078600"/>
              <a:ext cx="16525" cy="14175"/>
            </a:xfrm>
            <a:custGeom>
              <a:avLst/>
              <a:gdLst/>
              <a:ahLst/>
              <a:cxnLst/>
              <a:rect l="l" t="t" r="r" b="b"/>
              <a:pathLst>
                <a:path w="661" h="567" extrusionOk="0">
                  <a:moveTo>
                    <a:pt x="375" y="0"/>
                  </a:moveTo>
                  <a:cubicBezTo>
                    <a:pt x="306" y="0"/>
                    <a:pt x="237" y="25"/>
                    <a:pt x="180" y="82"/>
                  </a:cubicBezTo>
                  <a:cubicBezTo>
                    <a:pt x="0" y="262"/>
                    <a:pt x="125" y="567"/>
                    <a:pt x="380" y="567"/>
                  </a:cubicBezTo>
                  <a:cubicBezTo>
                    <a:pt x="535" y="567"/>
                    <a:pt x="660" y="442"/>
                    <a:pt x="660" y="287"/>
                  </a:cubicBezTo>
                  <a:cubicBezTo>
                    <a:pt x="660" y="113"/>
                    <a:pt x="520" y="0"/>
                    <a:pt x="375" y="0"/>
                  </a:cubicBezTo>
                  <a:close/>
                </a:path>
              </a:pathLst>
            </a:custGeom>
            <a:solidFill>
              <a:srgbClr val="CF0F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4" name="Google Shape;1303;p51">
              <a:extLst>
                <a:ext uri="{FF2B5EF4-FFF2-40B4-BE49-F238E27FC236}">
                  <a16:creationId xmlns:a16="http://schemas.microsoft.com/office/drawing/2014/main" id="{CE2F7358-2B65-D7BB-1402-AA34AB513D14}"/>
                </a:ext>
              </a:extLst>
            </p:cNvPr>
            <p:cNvSpPr/>
            <p:nvPr/>
          </p:nvSpPr>
          <p:spPr>
            <a:xfrm>
              <a:off x="2972000" y="2285025"/>
              <a:ext cx="16525" cy="14200"/>
            </a:xfrm>
            <a:custGeom>
              <a:avLst/>
              <a:gdLst/>
              <a:ahLst/>
              <a:cxnLst/>
              <a:rect l="l" t="t" r="r" b="b"/>
              <a:pathLst>
                <a:path w="661" h="568" extrusionOk="0">
                  <a:moveTo>
                    <a:pt x="285" y="1"/>
                  </a:moveTo>
                  <a:cubicBezTo>
                    <a:pt x="130" y="1"/>
                    <a:pt x="0" y="126"/>
                    <a:pt x="0" y="286"/>
                  </a:cubicBezTo>
                  <a:cubicBezTo>
                    <a:pt x="0" y="455"/>
                    <a:pt x="141" y="567"/>
                    <a:pt x="287" y="567"/>
                  </a:cubicBezTo>
                  <a:cubicBezTo>
                    <a:pt x="356" y="567"/>
                    <a:pt x="427" y="542"/>
                    <a:pt x="485" y="486"/>
                  </a:cubicBezTo>
                  <a:cubicBezTo>
                    <a:pt x="660" y="306"/>
                    <a:pt x="535" y="1"/>
                    <a:pt x="285" y="1"/>
                  </a:cubicBezTo>
                  <a:close/>
                </a:path>
              </a:pathLst>
            </a:custGeom>
            <a:solidFill>
              <a:srgbClr val="CF0F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5" name="Google Shape;1304;p51">
              <a:extLst>
                <a:ext uri="{FF2B5EF4-FFF2-40B4-BE49-F238E27FC236}">
                  <a16:creationId xmlns:a16="http://schemas.microsoft.com/office/drawing/2014/main" id="{DF013904-B86F-F2E2-88BE-6E354A037C51}"/>
                </a:ext>
              </a:extLst>
            </p:cNvPr>
            <p:cNvSpPr/>
            <p:nvPr/>
          </p:nvSpPr>
          <p:spPr>
            <a:xfrm>
              <a:off x="3058750" y="2028500"/>
              <a:ext cx="16500" cy="14125"/>
            </a:xfrm>
            <a:custGeom>
              <a:avLst/>
              <a:gdLst/>
              <a:ahLst/>
              <a:cxnLst/>
              <a:rect l="l" t="t" r="r" b="b"/>
              <a:pathLst>
                <a:path w="660" h="565" extrusionOk="0">
                  <a:moveTo>
                    <a:pt x="287" y="0"/>
                  </a:moveTo>
                  <a:cubicBezTo>
                    <a:pt x="285" y="0"/>
                    <a:pt x="283" y="0"/>
                    <a:pt x="281" y="0"/>
                  </a:cubicBezTo>
                  <a:cubicBezTo>
                    <a:pt x="131" y="0"/>
                    <a:pt x="6" y="125"/>
                    <a:pt x="1" y="280"/>
                  </a:cubicBezTo>
                  <a:cubicBezTo>
                    <a:pt x="1" y="450"/>
                    <a:pt x="141" y="564"/>
                    <a:pt x="287" y="564"/>
                  </a:cubicBezTo>
                  <a:cubicBezTo>
                    <a:pt x="357" y="564"/>
                    <a:pt x="428" y="538"/>
                    <a:pt x="486" y="480"/>
                  </a:cubicBezTo>
                  <a:cubicBezTo>
                    <a:pt x="659" y="302"/>
                    <a:pt x="538" y="0"/>
                    <a:pt x="287" y="0"/>
                  </a:cubicBezTo>
                  <a:close/>
                </a:path>
              </a:pathLst>
            </a:custGeom>
            <a:solidFill>
              <a:srgbClr val="CF0F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6" name="Google Shape;1305;p51">
              <a:extLst>
                <a:ext uri="{FF2B5EF4-FFF2-40B4-BE49-F238E27FC236}">
                  <a16:creationId xmlns:a16="http://schemas.microsoft.com/office/drawing/2014/main" id="{1007C437-AC32-6458-2A06-33BD713110CE}"/>
                </a:ext>
              </a:extLst>
            </p:cNvPr>
            <p:cNvSpPr/>
            <p:nvPr/>
          </p:nvSpPr>
          <p:spPr>
            <a:xfrm>
              <a:off x="2983875" y="1698575"/>
              <a:ext cx="14150" cy="14150"/>
            </a:xfrm>
            <a:custGeom>
              <a:avLst/>
              <a:gdLst/>
              <a:ahLst/>
              <a:cxnLst/>
              <a:rect l="l" t="t" r="r" b="b"/>
              <a:pathLst>
                <a:path w="566" h="566" extrusionOk="0">
                  <a:moveTo>
                    <a:pt x="285" y="0"/>
                  </a:moveTo>
                  <a:cubicBezTo>
                    <a:pt x="130" y="0"/>
                    <a:pt x="0" y="125"/>
                    <a:pt x="0" y="285"/>
                  </a:cubicBezTo>
                  <a:cubicBezTo>
                    <a:pt x="0" y="440"/>
                    <a:pt x="130" y="565"/>
                    <a:pt x="285" y="565"/>
                  </a:cubicBezTo>
                  <a:cubicBezTo>
                    <a:pt x="440" y="565"/>
                    <a:pt x="565" y="440"/>
                    <a:pt x="565" y="285"/>
                  </a:cubicBezTo>
                  <a:cubicBezTo>
                    <a:pt x="565" y="125"/>
                    <a:pt x="440" y="0"/>
                    <a:pt x="285" y="0"/>
                  </a:cubicBezTo>
                  <a:close/>
                </a:path>
              </a:pathLst>
            </a:custGeom>
            <a:solidFill>
              <a:srgbClr val="CF0F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7" name="Google Shape;1306;p51">
              <a:extLst>
                <a:ext uri="{FF2B5EF4-FFF2-40B4-BE49-F238E27FC236}">
                  <a16:creationId xmlns:a16="http://schemas.microsoft.com/office/drawing/2014/main" id="{385F2183-54B3-CF46-ACC7-615A41299B2C}"/>
                </a:ext>
              </a:extLst>
            </p:cNvPr>
            <p:cNvSpPr/>
            <p:nvPr/>
          </p:nvSpPr>
          <p:spPr>
            <a:xfrm>
              <a:off x="3002250" y="2083250"/>
              <a:ext cx="16525" cy="14150"/>
            </a:xfrm>
            <a:custGeom>
              <a:avLst/>
              <a:gdLst/>
              <a:ahLst/>
              <a:cxnLst/>
              <a:rect l="l" t="t" r="r" b="b"/>
              <a:pathLst>
                <a:path w="661" h="566" extrusionOk="0">
                  <a:moveTo>
                    <a:pt x="280" y="1"/>
                  </a:moveTo>
                  <a:cubicBezTo>
                    <a:pt x="125" y="1"/>
                    <a:pt x="0" y="126"/>
                    <a:pt x="0" y="281"/>
                  </a:cubicBezTo>
                  <a:cubicBezTo>
                    <a:pt x="0" y="453"/>
                    <a:pt x="139" y="566"/>
                    <a:pt x="283" y="566"/>
                  </a:cubicBezTo>
                  <a:cubicBezTo>
                    <a:pt x="353" y="566"/>
                    <a:pt x="424" y="539"/>
                    <a:pt x="481" y="481"/>
                  </a:cubicBezTo>
                  <a:cubicBezTo>
                    <a:pt x="661" y="306"/>
                    <a:pt x="536" y="1"/>
                    <a:pt x="280" y="1"/>
                  </a:cubicBezTo>
                  <a:close/>
                </a:path>
              </a:pathLst>
            </a:custGeom>
            <a:solidFill>
              <a:srgbClr val="CF0F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8" name="Google Shape;1307;p51">
              <a:extLst>
                <a:ext uri="{FF2B5EF4-FFF2-40B4-BE49-F238E27FC236}">
                  <a16:creationId xmlns:a16="http://schemas.microsoft.com/office/drawing/2014/main" id="{88C046BE-6E59-3E02-A5ED-05A6ABC86BF1}"/>
                </a:ext>
              </a:extLst>
            </p:cNvPr>
            <p:cNvSpPr/>
            <p:nvPr/>
          </p:nvSpPr>
          <p:spPr>
            <a:xfrm>
              <a:off x="2991000" y="1915600"/>
              <a:ext cx="16525" cy="14200"/>
            </a:xfrm>
            <a:custGeom>
              <a:avLst/>
              <a:gdLst/>
              <a:ahLst/>
              <a:cxnLst/>
              <a:rect l="l" t="t" r="r" b="b"/>
              <a:pathLst>
                <a:path w="661" h="568" extrusionOk="0">
                  <a:moveTo>
                    <a:pt x="280" y="1"/>
                  </a:moveTo>
                  <a:cubicBezTo>
                    <a:pt x="125" y="1"/>
                    <a:pt x="0" y="126"/>
                    <a:pt x="0" y="286"/>
                  </a:cubicBezTo>
                  <a:cubicBezTo>
                    <a:pt x="0" y="455"/>
                    <a:pt x="141" y="567"/>
                    <a:pt x="286" y="567"/>
                  </a:cubicBezTo>
                  <a:cubicBezTo>
                    <a:pt x="354" y="567"/>
                    <a:pt x="424" y="542"/>
                    <a:pt x="480" y="486"/>
                  </a:cubicBezTo>
                  <a:cubicBezTo>
                    <a:pt x="660" y="306"/>
                    <a:pt x="535" y="1"/>
                    <a:pt x="280" y="1"/>
                  </a:cubicBezTo>
                  <a:close/>
                </a:path>
              </a:pathLst>
            </a:custGeom>
            <a:solidFill>
              <a:srgbClr val="CF0F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9" name="Google Shape;1308;p51">
              <a:extLst>
                <a:ext uri="{FF2B5EF4-FFF2-40B4-BE49-F238E27FC236}">
                  <a16:creationId xmlns:a16="http://schemas.microsoft.com/office/drawing/2014/main" id="{939DBC1F-F015-3596-F94E-3E3AFB2520F8}"/>
                </a:ext>
              </a:extLst>
            </p:cNvPr>
            <p:cNvSpPr/>
            <p:nvPr/>
          </p:nvSpPr>
          <p:spPr>
            <a:xfrm>
              <a:off x="2945000" y="1831725"/>
              <a:ext cx="16525" cy="14150"/>
            </a:xfrm>
            <a:custGeom>
              <a:avLst/>
              <a:gdLst/>
              <a:ahLst/>
              <a:cxnLst/>
              <a:rect l="l" t="t" r="r" b="b"/>
              <a:pathLst>
                <a:path w="661" h="566" extrusionOk="0">
                  <a:moveTo>
                    <a:pt x="285" y="0"/>
                  </a:moveTo>
                  <a:cubicBezTo>
                    <a:pt x="125" y="0"/>
                    <a:pt x="0" y="125"/>
                    <a:pt x="0" y="285"/>
                  </a:cubicBezTo>
                  <a:cubicBezTo>
                    <a:pt x="0" y="454"/>
                    <a:pt x="138" y="565"/>
                    <a:pt x="282" y="565"/>
                  </a:cubicBezTo>
                  <a:cubicBezTo>
                    <a:pt x="352" y="565"/>
                    <a:pt x="423" y="539"/>
                    <a:pt x="480" y="480"/>
                  </a:cubicBezTo>
                  <a:cubicBezTo>
                    <a:pt x="660" y="305"/>
                    <a:pt x="535" y="0"/>
                    <a:pt x="285" y="0"/>
                  </a:cubicBezTo>
                  <a:close/>
                </a:path>
              </a:pathLst>
            </a:custGeom>
            <a:solidFill>
              <a:srgbClr val="CF0F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0" name="Google Shape;1309;p51">
              <a:extLst>
                <a:ext uri="{FF2B5EF4-FFF2-40B4-BE49-F238E27FC236}">
                  <a16:creationId xmlns:a16="http://schemas.microsoft.com/office/drawing/2014/main" id="{2C9E0765-4330-F053-5CF3-08AEE9CEC07A}"/>
                </a:ext>
              </a:extLst>
            </p:cNvPr>
            <p:cNvSpPr/>
            <p:nvPr/>
          </p:nvSpPr>
          <p:spPr>
            <a:xfrm>
              <a:off x="2985875" y="2409300"/>
              <a:ext cx="16525" cy="14150"/>
            </a:xfrm>
            <a:custGeom>
              <a:avLst/>
              <a:gdLst/>
              <a:ahLst/>
              <a:cxnLst/>
              <a:rect l="l" t="t" r="r" b="b"/>
              <a:pathLst>
                <a:path w="661" h="566" extrusionOk="0">
                  <a:moveTo>
                    <a:pt x="285" y="0"/>
                  </a:moveTo>
                  <a:cubicBezTo>
                    <a:pt x="125" y="0"/>
                    <a:pt x="0" y="125"/>
                    <a:pt x="0" y="285"/>
                  </a:cubicBezTo>
                  <a:cubicBezTo>
                    <a:pt x="0" y="454"/>
                    <a:pt x="139" y="566"/>
                    <a:pt x="283" y="566"/>
                  </a:cubicBezTo>
                  <a:cubicBezTo>
                    <a:pt x="352" y="566"/>
                    <a:pt x="423" y="539"/>
                    <a:pt x="480" y="481"/>
                  </a:cubicBezTo>
                  <a:cubicBezTo>
                    <a:pt x="660" y="305"/>
                    <a:pt x="535" y="0"/>
                    <a:pt x="285" y="0"/>
                  </a:cubicBezTo>
                  <a:close/>
                </a:path>
              </a:pathLst>
            </a:custGeom>
            <a:solidFill>
              <a:srgbClr val="CF0F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1" name="Google Shape;1310;p51">
              <a:extLst>
                <a:ext uri="{FF2B5EF4-FFF2-40B4-BE49-F238E27FC236}">
                  <a16:creationId xmlns:a16="http://schemas.microsoft.com/office/drawing/2014/main" id="{57878676-96C7-3459-7B16-4D3B0AE73374}"/>
                </a:ext>
              </a:extLst>
            </p:cNvPr>
            <p:cNvSpPr/>
            <p:nvPr/>
          </p:nvSpPr>
          <p:spPr>
            <a:xfrm>
              <a:off x="2742950" y="2252025"/>
              <a:ext cx="16550" cy="14150"/>
            </a:xfrm>
            <a:custGeom>
              <a:avLst/>
              <a:gdLst/>
              <a:ahLst/>
              <a:cxnLst/>
              <a:rect l="l" t="t" r="r" b="b"/>
              <a:pathLst>
                <a:path w="662" h="566" extrusionOk="0">
                  <a:moveTo>
                    <a:pt x="281" y="1"/>
                  </a:moveTo>
                  <a:cubicBezTo>
                    <a:pt x="126" y="1"/>
                    <a:pt x="1" y="126"/>
                    <a:pt x="1" y="281"/>
                  </a:cubicBezTo>
                  <a:cubicBezTo>
                    <a:pt x="1" y="453"/>
                    <a:pt x="140" y="565"/>
                    <a:pt x="284" y="565"/>
                  </a:cubicBezTo>
                  <a:cubicBezTo>
                    <a:pt x="353" y="565"/>
                    <a:pt x="424" y="539"/>
                    <a:pt x="481" y="481"/>
                  </a:cubicBezTo>
                  <a:cubicBezTo>
                    <a:pt x="661" y="306"/>
                    <a:pt x="536" y="1"/>
                    <a:pt x="281" y="1"/>
                  </a:cubicBezTo>
                  <a:close/>
                </a:path>
              </a:pathLst>
            </a:custGeom>
            <a:solidFill>
              <a:srgbClr val="CF0F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2" name="Google Shape;1311;p51">
              <a:extLst>
                <a:ext uri="{FF2B5EF4-FFF2-40B4-BE49-F238E27FC236}">
                  <a16:creationId xmlns:a16="http://schemas.microsoft.com/office/drawing/2014/main" id="{052427B4-284B-33B0-AF61-C593F0A373F8}"/>
                </a:ext>
              </a:extLst>
            </p:cNvPr>
            <p:cNvSpPr/>
            <p:nvPr/>
          </p:nvSpPr>
          <p:spPr>
            <a:xfrm>
              <a:off x="2858350" y="2094875"/>
              <a:ext cx="16525" cy="14150"/>
            </a:xfrm>
            <a:custGeom>
              <a:avLst/>
              <a:gdLst/>
              <a:ahLst/>
              <a:cxnLst/>
              <a:rect l="l" t="t" r="r" b="b"/>
              <a:pathLst>
                <a:path w="661" h="566" extrusionOk="0">
                  <a:moveTo>
                    <a:pt x="286" y="1"/>
                  </a:moveTo>
                  <a:cubicBezTo>
                    <a:pt x="131" y="1"/>
                    <a:pt x="1" y="126"/>
                    <a:pt x="1" y="281"/>
                  </a:cubicBezTo>
                  <a:cubicBezTo>
                    <a:pt x="1" y="453"/>
                    <a:pt x="139" y="566"/>
                    <a:pt x="285" y="566"/>
                  </a:cubicBezTo>
                  <a:cubicBezTo>
                    <a:pt x="355" y="566"/>
                    <a:pt x="427" y="539"/>
                    <a:pt x="486" y="481"/>
                  </a:cubicBezTo>
                  <a:cubicBezTo>
                    <a:pt x="661" y="306"/>
                    <a:pt x="536" y="1"/>
                    <a:pt x="286" y="1"/>
                  </a:cubicBezTo>
                  <a:close/>
                </a:path>
              </a:pathLst>
            </a:custGeom>
            <a:solidFill>
              <a:srgbClr val="CF0F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3" name="Google Shape;1312;p51">
              <a:extLst>
                <a:ext uri="{FF2B5EF4-FFF2-40B4-BE49-F238E27FC236}">
                  <a16:creationId xmlns:a16="http://schemas.microsoft.com/office/drawing/2014/main" id="{02BAA70B-E896-AA72-D6D6-00E6732D02DE}"/>
                </a:ext>
              </a:extLst>
            </p:cNvPr>
            <p:cNvSpPr/>
            <p:nvPr/>
          </p:nvSpPr>
          <p:spPr>
            <a:xfrm>
              <a:off x="2780475" y="1698575"/>
              <a:ext cx="16525" cy="14200"/>
            </a:xfrm>
            <a:custGeom>
              <a:avLst/>
              <a:gdLst/>
              <a:ahLst/>
              <a:cxnLst/>
              <a:rect l="l" t="t" r="r" b="b"/>
              <a:pathLst>
                <a:path w="661" h="568" extrusionOk="0">
                  <a:moveTo>
                    <a:pt x="280" y="0"/>
                  </a:moveTo>
                  <a:cubicBezTo>
                    <a:pt x="125" y="0"/>
                    <a:pt x="0" y="125"/>
                    <a:pt x="0" y="285"/>
                  </a:cubicBezTo>
                  <a:cubicBezTo>
                    <a:pt x="0" y="455"/>
                    <a:pt x="140" y="567"/>
                    <a:pt x="285" y="567"/>
                  </a:cubicBezTo>
                  <a:cubicBezTo>
                    <a:pt x="354" y="567"/>
                    <a:pt x="424" y="542"/>
                    <a:pt x="480" y="485"/>
                  </a:cubicBezTo>
                  <a:cubicBezTo>
                    <a:pt x="660" y="305"/>
                    <a:pt x="535" y="0"/>
                    <a:pt x="280" y="0"/>
                  </a:cubicBezTo>
                  <a:close/>
                </a:path>
              </a:pathLst>
            </a:custGeom>
            <a:solidFill>
              <a:srgbClr val="CF0F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4" name="Google Shape;1313;p51">
              <a:extLst>
                <a:ext uri="{FF2B5EF4-FFF2-40B4-BE49-F238E27FC236}">
                  <a16:creationId xmlns:a16="http://schemas.microsoft.com/office/drawing/2014/main" id="{0B995531-AAF2-7C87-B246-3497F114DF48}"/>
                </a:ext>
              </a:extLst>
            </p:cNvPr>
            <p:cNvSpPr/>
            <p:nvPr/>
          </p:nvSpPr>
          <p:spPr>
            <a:xfrm>
              <a:off x="2787475" y="2031000"/>
              <a:ext cx="16525" cy="14175"/>
            </a:xfrm>
            <a:custGeom>
              <a:avLst/>
              <a:gdLst/>
              <a:ahLst/>
              <a:cxnLst/>
              <a:rect l="l" t="t" r="r" b="b"/>
              <a:pathLst>
                <a:path w="661" h="567" extrusionOk="0">
                  <a:moveTo>
                    <a:pt x="285" y="0"/>
                  </a:moveTo>
                  <a:cubicBezTo>
                    <a:pt x="130" y="0"/>
                    <a:pt x="0" y="125"/>
                    <a:pt x="0" y="285"/>
                  </a:cubicBezTo>
                  <a:cubicBezTo>
                    <a:pt x="0" y="455"/>
                    <a:pt x="140" y="567"/>
                    <a:pt x="287" y="567"/>
                  </a:cubicBezTo>
                  <a:cubicBezTo>
                    <a:pt x="356" y="567"/>
                    <a:pt x="427" y="542"/>
                    <a:pt x="485" y="485"/>
                  </a:cubicBezTo>
                  <a:cubicBezTo>
                    <a:pt x="660" y="305"/>
                    <a:pt x="535" y="0"/>
                    <a:pt x="285" y="0"/>
                  </a:cubicBezTo>
                  <a:close/>
                </a:path>
              </a:pathLst>
            </a:custGeom>
            <a:solidFill>
              <a:srgbClr val="CF0F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5" name="Google Shape;1314;p51">
              <a:extLst>
                <a:ext uri="{FF2B5EF4-FFF2-40B4-BE49-F238E27FC236}">
                  <a16:creationId xmlns:a16="http://schemas.microsoft.com/office/drawing/2014/main" id="{01E325B2-3781-0FED-2733-C38551DD423B}"/>
                </a:ext>
              </a:extLst>
            </p:cNvPr>
            <p:cNvSpPr/>
            <p:nvPr/>
          </p:nvSpPr>
          <p:spPr>
            <a:xfrm>
              <a:off x="2930875" y="1990475"/>
              <a:ext cx="16525" cy="14125"/>
            </a:xfrm>
            <a:custGeom>
              <a:avLst/>
              <a:gdLst/>
              <a:ahLst/>
              <a:cxnLst/>
              <a:rect l="l" t="t" r="r" b="b"/>
              <a:pathLst>
                <a:path w="661" h="565" extrusionOk="0">
                  <a:moveTo>
                    <a:pt x="276" y="1"/>
                  </a:moveTo>
                  <a:cubicBezTo>
                    <a:pt x="125" y="1"/>
                    <a:pt x="0" y="129"/>
                    <a:pt x="0" y="281"/>
                  </a:cubicBezTo>
                  <a:cubicBezTo>
                    <a:pt x="0" y="451"/>
                    <a:pt x="140" y="565"/>
                    <a:pt x="287" y="565"/>
                  </a:cubicBezTo>
                  <a:cubicBezTo>
                    <a:pt x="356" y="565"/>
                    <a:pt x="427" y="539"/>
                    <a:pt x="485" y="481"/>
                  </a:cubicBezTo>
                  <a:cubicBezTo>
                    <a:pt x="660" y="301"/>
                    <a:pt x="535" y="1"/>
                    <a:pt x="285" y="1"/>
                  </a:cubicBezTo>
                  <a:cubicBezTo>
                    <a:pt x="282" y="1"/>
                    <a:pt x="279" y="1"/>
                    <a:pt x="276" y="1"/>
                  </a:cubicBezTo>
                  <a:close/>
                </a:path>
              </a:pathLst>
            </a:custGeom>
            <a:solidFill>
              <a:srgbClr val="CF0F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6" name="Google Shape;1315;p51">
              <a:extLst>
                <a:ext uri="{FF2B5EF4-FFF2-40B4-BE49-F238E27FC236}">
                  <a16:creationId xmlns:a16="http://schemas.microsoft.com/office/drawing/2014/main" id="{A5D838C3-72C4-3CCE-D585-62BA6AE2FD6D}"/>
                </a:ext>
              </a:extLst>
            </p:cNvPr>
            <p:cNvSpPr/>
            <p:nvPr/>
          </p:nvSpPr>
          <p:spPr>
            <a:xfrm>
              <a:off x="2787475" y="1811975"/>
              <a:ext cx="16525" cy="14175"/>
            </a:xfrm>
            <a:custGeom>
              <a:avLst/>
              <a:gdLst/>
              <a:ahLst/>
              <a:cxnLst/>
              <a:rect l="l" t="t" r="r" b="b"/>
              <a:pathLst>
                <a:path w="661" h="567" extrusionOk="0">
                  <a:moveTo>
                    <a:pt x="285" y="0"/>
                  </a:moveTo>
                  <a:cubicBezTo>
                    <a:pt x="130" y="0"/>
                    <a:pt x="0" y="125"/>
                    <a:pt x="0" y="285"/>
                  </a:cubicBezTo>
                  <a:cubicBezTo>
                    <a:pt x="0" y="455"/>
                    <a:pt x="140" y="567"/>
                    <a:pt x="287" y="567"/>
                  </a:cubicBezTo>
                  <a:cubicBezTo>
                    <a:pt x="356" y="567"/>
                    <a:pt x="427" y="541"/>
                    <a:pt x="485" y="485"/>
                  </a:cubicBezTo>
                  <a:cubicBezTo>
                    <a:pt x="660" y="305"/>
                    <a:pt x="535" y="0"/>
                    <a:pt x="285" y="0"/>
                  </a:cubicBezTo>
                  <a:close/>
                </a:path>
              </a:pathLst>
            </a:custGeom>
            <a:solidFill>
              <a:srgbClr val="CF0F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7" name="Google Shape;1316;p51">
              <a:extLst>
                <a:ext uri="{FF2B5EF4-FFF2-40B4-BE49-F238E27FC236}">
                  <a16:creationId xmlns:a16="http://schemas.microsoft.com/office/drawing/2014/main" id="{7C7AD4F6-383E-B6B0-3C9E-F330A4EAEA93}"/>
                </a:ext>
              </a:extLst>
            </p:cNvPr>
            <p:cNvSpPr/>
            <p:nvPr/>
          </p:nvSpPr>
          <p:spPr>
            <a:xfrm>
              <a:off x="2754850" y="2395175"/>
              <a:ext cx="16525" cy="14200"/>
            </a:xfrm>
            <a:custGeom>
              <a:avLst/>
              <a:gdLst/>
              <a:ahLst/>
              <a:cxnLst/>
              <a:rect l="l" t="t" r="r" b="b"/>
              <a:pathLst>
                <a:path w="661" h="568" extrusionOk="0">
                  <a:moveTo>
                    <a:pt x="280" y="0"/>
                  </a:moveTo>
                  <a:cubicBezTo>
                    <a:pt x="125" y="0"/>
                    <a:pt x="0" y="125"/>
                    <a:pt x="0" y="285"/>
                  </a:cubicBezTo>
                  <a:cubicBezTo>
                    <a:pt x="0" y="455"/>
                    <a:pt x="140" y="567"/>
                    <a:pt x="285" y="567"/>
                  </a:cubicBezTo>
                  <a:cubicBezTo>
                    <a:pt x="354" y="567"/>
                    <a:pt x="424" y="542"/>
                    <a:pt x="480" y="485"/>
                  </a:cubicBezTo>
                  <a:cubicBezTo>
                    <a:pt x="660" y="305"/>
                    <a:pt x="535" y="0"/>
                    <a:pt x="280" y="0"/>
                  </a:cubicBezTo>
                  <a:close/>
                </a:path>
              </a:pathLst>
            </a:custGeom>
            <a:solidFill>
              <a:srgbClr val="CF0F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8" name="Google Shape;1317;p51">
              <a:extLst>
                <a:ext uri="{FF2B5EF4-FFF2-40B4-BE49-F238E27FC236}">
                  <a16:creationId xmlns:a16="http://schemas.microsoft.com/office/drawing/2014/main" id="{F01265D5-78CD-7855-7B23-D023039ED7F8}"/>
                </a:ext>
              </a:extLst>
            </p:cNvPr>
            <p:cNvSpPr/>
            <p:nvPr/>
          </p:nvSpPr>
          <p:spPr>
            <a:xfrm>
              <a:off x="2663575" y="1875850"/>
              <a:ext cx="16525" cy="14150"/>
            </a:xfrm>
            <a:custGeom>
              <a:avLst/>
              <a:gdLst/>
              <a:ahLst/>
              <a:cxnLst/>
              <a:rect l="l" t="t" r="r" b="b"/>
              <a:pathLst>
                <a:path w="661" h="566" extrusionOk="0">
                  <a:moveTo>
                    <a:pt x="285" y="1"/>
                  </a:moveTo>
                  <a:cubicBezTo>
                    <a:pt x="139" y="1"/>
                    <a:pt x="1" y="113"/>
                    <a:pt x="1" y="285"/>
                  </a:cubicBezTo>
                  <a:cubicBezTo>
                    <a:pt x="1" y="440"/>
                    <a:pt x="131" y="565"/>
                    <a:pt x="286" y="565"/>
                  </a:cubicBezTo>
                  <a:cubicBezTo>
                    <a:pt x="536" y="565"/>
                    <a:pt x="661" y="260"/>
                    <a:pt x="486" y="85"/>
                  </a:cubicBezTo>
                  <a:cubicBezTo>
                    <a:pt x="427" y="27"/>
                    <a:pt x="355" y="1"/>
                    <a:pt x="285" y="1"/>
                  </a:cubicBezTo>
                  <a:close/>
                </a:path>
              </a:pathLst>
            </a:custGeom>
            <a:solidFill>
              <a:srgbClr val="CF0F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9" name="Google Shape;1318;p51">
              <a:extLst>
                <a:ext uri="{FF2B5EF4-FFF2-40B4-BE49-F238E27FC236}">
                  <a16:creationId xmlns:a16="http://schemas.microsoft.com/office/drawing/2014/main" id="{3CEC0C64-3449-40F0-6AA0-08B253D3A979}"/>
                </a:ext>
              </a:extLst>
            </p:cNvPr>
            <p:cNvSpPr/>
            <p:nvPr/>
          </p:nvSpPr>
          <p:spPr>
            <a:xfrm>
              <a:off x="2594575" y="2419000"/>
              <a:ext cx="16525" cy="14200"/>
            </a:xfrm>
            <a:custGeom>
              <a:avLst/>
              <a:gdLst/>
              <a:ahLst/>
              <a:cxnLst/>
              <a:rect l="l" t="t" r="r" b="b"/>
              <a:pathLst>
                <a:path w="661" h="568" extrusionOk="0">
                  <a:moveTo>
                    <a:pt x="285" y="1"/>
                  </a:moveTo>
                  <a:cubicBezTo>
                    <a:pt x="140" y="1"/>
                    <a:pt x="0" y="113"/>
                    <a:pt x="0" y="283"/>
                  </a:cubicBezTo>
                  <a:cubicBezTo>
                    <a:pt x="0" y="438"/>
                    <a:pt x="125" y="568"/>
                    <a:pt x="280" y="568"/>
                  </a:cubicBezTo>
                  <a:cubicBezTo>
                    <a:pt x="535" y="568"/>
                    <a:pt x="660" y="263"/>
                    <a:pt x="480" y="83"/>
                  </a:cubicBezTo>
                  <a:cubicBezTo>
                    <a:pt x="424" y="26"/>
                    <a:pt x="354" y="1"/>
                    <a:pt x="285" y="1"/>
                  </a:cubicBezTo>
                  <a:close/>
                </a:path>
              </a:pathLst>
            </a:custGeom>
            <a:solidFill>
              <a:srgbClr val="CF0F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0" name="Google Shape;1319;p51">
              <a:extLst>
                <a:ext uri="{FF2B5EF4-FFF2-40B4-BE49-F238E27FC236}">
                  <a16:creationId xmlns:a16="http://schemas.microsoft.com/office/drawing/2014/main" id="{C78D329F-6100-526D-03C6-445E350C0D0B}"/>
                </a:ext>
              </a:extLst>
            </p:cNvPr>
            <p:cNvSpPr/>
            <p:nvPr/>
          </p:nvSpPr>
          <p:spPr>
            <a:xfrm>
              <a:off x="2475675" y="2196275"/>
              <a:ext cx="16525" cy="14150"/>
            </a:xfrm>
            <a:custGeom>
              <a:avLst/>
              <a:gdLst/>
              <a:ahLst/>
              <a:cxnLst/>
              <a:rect l="l" t="t" r="r" b="b"/>
              <a:pathLst>
                <a:path w="661" h="566" extrusionOk="0">
                  <a:moveTo>
                    <a:pt x="285" y="0"/>
                  </a:moveTo>
                  <a:cubicBezTo>
                    <a:pt x="139" y="0"/>
                    <a:pt x="0" y="113"/>
                    <a:pt x="0" y="285"/>
                  </a:cubicBezTo>
                  <a:cubicBezTo>
                    <a:pt x="0" y="440"/>
                    <a:pt x="130" y="565"/>
                    <a:pt x="285" y="565"/>
                  </a:cubicBezTo>
                  <a:cubicBezTo>
                    <a:pt x="536" y="565"/>
                    <a:pt x="661" y="260"/>
                    <a:pt x="486" y="85"/>
                  </a:cubicBezTo>
                  <a:cubicBezTo>
                    <a:pt x="427" y="27"/>
                    <a:pt x="355" y="0"/>
                    <a:pt x="285" y="0"/>
                  </a:cubicBezTo>
                  <a:close/>
                </a:path>
              </a:pathLst>
            </a:custGeom>
            <a:solidFill>
              <a:srgbClr val="CF0F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1" name="Google Shape;1320;p51">
              <a:extLst>
                <a:ext uri="{FF2B5EF4-FFF2-40B4-BE49-F238E27FC236}">
                  <a16:creationId xmlns:a16="http://schemas.microsoft.com/office/drawing/2014/main" id="{FD832D89-3A19-8D62-060B-3A5615CD6B4C}"/>
                </a:ext>
              </a:extLst>
            </p:cNvPr>
            <p:cNvSpPr/>
            <p:nvPr/>
          </p:nvSpPr>
          <p:spPr>
            <a:xfrm>
              <a:off x="2584200" y="1816675"/>
              <a:ext cx="16400" cy="14075"/>
            </a:xfrm>
            <a:custGeom>
              <a:avLst/>
              <a:gdLst/>
              <a:ahLst/>
              <a:cxnLst/>
              <a:rect l="l" t="t" r="r" b="b"/>
              <a:pathLst>
                <a:path w="656" h="563" extrusionOk="0">
                  <a:moveTo>
                    <a:pt x="283" y="0"/>
                  </a:moveTo>
                  <a:cubicBezTo>
                    <a:pt x="138" y="0"/>
                    <a:pt x="0" y="113"/>
                    <a:pt x="0" y="282"/>
                  </a:cubicBezTo>
                  <a:cubicBezTo>
                    <a:pt x="0" y="437"/>
                    <a:pt x="125" y="562"/>
                    <a:pt x="280" y="562"/>
                  </a:cubicBezTo>
                  <a:cubicBezTo>
                    <a:pt x="530" y="562"/>
                    <a:pt x="655" y="262"/>
                    <a:pt x="480" y="82"/>
                  </a:cubicBezTo>
                  <a:cubicBezTo>
                    <a:pt x="422" y="26"/>
                    <a:pt x="352" y="0"/>
                    <a:pt x="283" y="0"/>
                  </a:cubicBezTo>
                  <a:close/>
                </a:path>
              </a:pathLst>
            </a:custGeom>
            <a:solidFill>
              <a:srgbClr val="CF0F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2" name="Google Shape;1321;p51">
              <a:extLst>
                <a:ext uri="{FF2B5EF4-FFF2-40B4-BE49-F238E27FC236}">
                  <a16:creationId xmlns:a16="http://schemas.microsoft.com/office/drawing/2014/main" id="{CBA408CA-32E5-41FA-BBD2-EB9F17596A9D}"/>
                </a:ext>
              </a:extLst>
            </p:cNvPr>
            <p:cNvSpPr/>
            <p:nvPr/>
          </p:nvSpPr>
          <p:spPr>
            <a:xfrm>
              <a:off x="2572825" y="2087750"/>
              <a:ext cx="14150" cy="14150"/>
            </a:xfrm>
            <a:custGeom>
              <a:avLst/>
              <a:gdLst/>
              <a:ahLst/>
              <a:cxnLst/>
              <a:rect l="l" t="t" r="r" b="b"/>
              <a:pathLst>
                <a:path w="566" h="566" extrusionOk="0">
                  <a:moveTo>
                    <a:pt x="285" y="1"/>
                  </a:moveTo>
                  <a:cubicBezTo>
                    <a:pt x="130" y="1"/>
                    <a:pt x="0" y="126"/>
                    <a:pt x="0" y="286"/>
                  </a:cubicBezTo>
                  <a:cubicBezTo>
                    <a:pt x="0" y="441"/>
                    <a:pt x="130" y="566"/>
                    <a:pt x="285" y="566"/>
                  </a:cubicBezTo>
                  <a:cubicBezTo>
                    <a:pt x="440" y="566"/>
                    <a:pt x="565" y="441"/>
                    <a:pt x="565" y="286"/>
                  </a:cubicBezTo>
                  <a:cubicBezTo>
                    <a:pt x="565" y="126"/>
                    <a:pt x="440" y="1"/>
                    <a:pt x="285" y="1"/>
                  </a:cubicBezTo>
                  <a:close/>
                </a:path>
              </a:pathLst>
            </a:custGeom>
            <a:solidFill>
              <a:srgbClr val="CF0F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5" name="Google Shape;1015;p50"/>
          <p:cNvSpPr txBox="1">
            <a:spLocks noGrp="1"/>
          </p:cNvSpPr>
          <p:nvPr>
            <p:ph type="title"/>
          </p:nvPr>
        </p:nvSpPr>
        <p:spPr>
          <a:xfrm>
            <a:off x="601642" y="516050"/>
            <a:ext cx="4535448" cy="95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dirty="0"/>
              <a:t>Thanks!</a:t>
            </a:r>
            <a:endParaRPr sz="6000" dirty="0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B0A0BB25-7E5E-41DD-B524-70711E2B04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769" y="1637963"/>
            <a:ext cx="4535448" cy="27141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8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6" name="Google Shape;866;p44"/>
          <p:cNvSpPr txBox="1">
            <a:spLocks noGrp="1"/>
          </p:cNvSpPr>
          <p:nvPr>
            <p:ph type="title"/>
          </p:nvPr>
        </p:nvSpPr>
        <p:spPr>
          <a:xfrm>
            <a:off x="5030298" y="752043"/>
            <a:ext cx="3349170" cy="268983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br>
              <a:rPr lang="en" sz="3600" dirty="0"/>
            </a:br>
            <a:r>
              <a:rPr lang="en" sz="8000" dirty="0"/>
              <a:t>Open</a:t>
            </a:r>
            <a:br>
              <a:rPr lang="en" sz="8000" dirty="0"/>
            </a:br>
            <a:br>
              <a:rPr lang="en" sz="4800" dirty="0"/>
            </a:br>
            <a:endParaRPr sz="4800" dirty="0"/>
          </a:p>
        </p:txBody>
      </p:sp>
      <p:sp>
        <p:nvSpPr>
          <p:cNvPr id="3" name="Google Shape;567;p29">
            <a:extLst>
              <a:ext uri="{FF2B5EF4-FFF2-40B4-BE49-F238E27FC236}">
                <a16:creationId xmlns:a16="http://schemas.microsoft.com/office/drawing/2014/main" id="{2E8EC0F5-6329-4375-A3EB-00A53829381F}"/>
              </a:ext>
            </a:extLst>
          </p:cNvPr>
          <p:cNvSpPr txBox="1">
            <a:spLocks/>
          </p:cNvSpPr>
          <p:nvPr/>
        </p:nvSpPr>
        <p:spPr>
          <a:xfrm>
            <a:off x="5793322" y="2277579"/>
            <a:ext cx="2127900" cy="130906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Clr>
                <a:schemeClr val="dk1"/>
              </a:buClr>
              <a:buSzPts val="1100"/>
            </a:pPr>
            <a:r>
              <a:rPr lang="en-US" sz="2000" dirty="0">
                <a:solidFill>
                  <a:schemeClr val="bg1"/>
                </a:solidFill>
              </a:rPr>
              <a:t>Your student’s book , p</a:t>
            </a:r>
            <a:r>
              <a:rPr lang="en-US" sz="2000" b="1" dirty="0">
                <a:solidFill>
                  <a:schemeClr val="bg1"/>
                </a:solidFill>
              </a:rPr>
              <a:t>.( 88 )</a:t>
            </a:r>
          </a:p>
          <a:p>
            <a:pPr algn="ctr"/>
            <a:endParaRPr lang="en-US" sz="1800" dirty="0">
              <a:solidFill>
                <a:schemeClr val="bg1"/>
              </a:solidFill>
            </a:endParaRPr>
          </a:p>
        </p:txBody>
      </p:sp>
      <p:pic>
        <p:nvPicPr>
          <p:cNvPr id="2" name="صورة 1">
            <a:extLst>
              <a:ext uri="{FF2B5EF4-FFF2-40B4-BE49-F238E27FC236}">
                <a16:creationId xmlns:a16="http://schemas.microsoft.com/office/drawing/2014/main" id="{87590A46-B1A7-1644-83AA-E2A17F9A4A9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949" t="5821" r="7207" b="8279"/>
          <a:stretch/>
        </p:blipFill>
        <p:spPr>
          <a:xfrm>
            <a:off x="355497" y="741169"/>
            <a:ext cx="2768680" cy="33813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1"/>
            </a:solidFill>
            <a:miter lim="800000"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" name="Google Shape;584;p31"/>
          <p:cNvSpPr txBox="1">
            <a:spLocks noGrp="1"/>
          </p:cNvSpPr>
          <p:nvPr>
            <p:ph type="title"/>
          </p:nvPr>
        </p:nvSpPr>
        <p:spPr>
          <a:xfrm>
            <a:off x="2408250" y="2432325"/>
            <a:ext cx="4327500" cy="64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dirty="0"/>
              <a:t>Before Reading</a:t>
            </a:r>
            <a:endParaRPr sz="4000" dirty="0"/>
          </a:p>
        </p:txBody>
      </p:sp>
      <p:sp>
        <p:nvSpPr>
          <p:cNvPr id="585" name="Google Shape;585;p31"/>
          <p:cNvSpPr txBox="1">
            <a:spLocks noGrp="1"/>
          </p:cNvSpPr>
          <p:nvPr>
            <p:ph type="title" idx="2"/>
          </p:nvPr>
        </p:nvSpPr>
        <p:spPr>
          <a:xfrm>
            <a:off x="3551550" y="1502925"/>
            <a:ext cx="2040900" cy="929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442D3CCF-71C3-4706-840A-EB807047E06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539" t="31522" r="26974" b="44426"/>
          <a:stretch/>
        </p:blipFill>
        <p:spPr>
          <a:xfrm>
            <a:off x="1049448" y="1058880"/>
            <a:ext cx="6915630" cy="16828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2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8" name="Picture 4" descr="Manspeak' and 'womanspeak': Interpreter needed">
            <a:extLst>
              <a:ext uri="{FF2B5EF4-FFF2-40B4-BE49-F238E27FC236}">
                <a16:creationId xmlns:a16="http://schemas.microsoft.com/office/drawing/2014/main" id="{81F84193-6174-49B4-AB5F-B667197DCB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82568">
            <a:off x="1516541" y="3145626"/>
            <a:ext cx="2312894" cy="149358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2">
                <a:lumMod val="20000"/>
                <a:lumOff val="8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A0F81BD6-639C-40EF-9988-16722321749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104493">
            <a:off x="4485028" y="3229805"/>
            <a:ext cx="2476780" cy="13899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2">
                <a:lumMod val="20000"/>
                <a:lumOff val="8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80D67027-0180-4758-9454-70BF673D5A5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896190" y="-653970"/>
            <a:ext cx="1792379" cy="1487553"/>
          </a:xfrm>
          <a:prstGeom prst="rect">
            <a:avLst/>
          </a:prstGeom>
        </p:spPr>
      </p:pic>
      <p:sp>
        <p:nvSpPr>
          <p:cNvPr id="2" name="Google Shape;409;p37">
            <a:extLst>
              <a:ext uri="{FF2B5EF4-FFF2-40B4-BE49-F238E27FC236}">
                <a16:creationId xmlns:a16="http://schemas.microsoft.com/office/drawing/2014/main" id="{4BD25434-C87D-A1FA-AB7B-5C3A29565A3F}"/>
              </a:ext>
            </a:extLst>
          </p:cNvPr>
          <p:cNvSpPr/>
          <p:nvPr/>
        </p:nvSpPr>
        <p:spPr>
          <a:xfrm>
            <a:off x="7048163" y="113289"/>
            <a:ext cx="1962878" cy="491778"/>
          </a:xfrm>
          <a:custGeom>
            <a:avLst/>
            <a:gdLst/>
            <a:ahLst/>
            <a:cxnLst/>
            <a:rect l="l" t="t" r="r" b="b"/>
            <a:pathLst>
              <a:path w="30962" h="6928" extrusionOk="0">
                <a:moveTo>
                  <a:pt x="1" y="0"/>
                </a:moveTo>
                <a:lnTo>
                  <a:pt x="605" y="502"/>
                </a:lnTo>
                <a:lnTo>
                  <a:pt x="23" y="993"/>
                </a:lnTo>
                <a:lnTo>
                  <a:pt x="617" y="1495"/>
                </a:lnTo>
                <a:lnTo>
                  <a:pt x="46" y="1986"/>
                </a:lnTo>
                <a:lnTo>
                  <a:pt x="617" y="2465"/>
                </a:lnTo>
                <a:lnTo>
                  <a:pt x="617" y="2488"/>
                </a:lnTo>
                <a:lnTo>
                  <a:pt x="46" y="2967"/>
                </a:lnTo>
                <a:lnTo>
                  <a:pt x="617" y="3447"/>
                </a:lnTo>
                <a:lnTo>
                  <a:pt x="617" y="3469"/>
                </a:lnTo>
                <a:lnTo>
                  <a:pt x="46" y="3949"/>
                </a:lnTo>
                <a:lnTo>
                  <a:pt x="617" y="4428"/>
                </a:lnTo>
                <a:lnTo>
                  <a:pt x="617" y="4462"/>
                </a:lnTo>
                <a:lnTo>
                  <a:pt x="46" y="4942"/>
                </a:lnTo>
                <a:lnTo>
                  <a:pt x="617" y="5421"/>
                </a:lnTo>
                <a:lnTo>
                  <a:pt x="23" y="5923"/>
                </a:lnTo>
                <a:lnTo>
                  <a:pt x="605" y="6414"/>
                </a:lnTo>
                <a:lnTo>
                  <a:pt x="1" y="6927"/>
                </a:lnTo>
                <a:lnTo>
                  <a:pt x="30962" y="6927"/>
                </a:lnTo>
                <a:lnTo>
                  <a:pt x="30357" y="6414"/>
                </a:lnTo>
                <a:lnTo>
                  <a:pt x="30939" y="5923"/>
                </a:lnTo>
                <a:lnTo>
                  <a:pt x="30346" y="5421"/>
                </a:lnTo>
                <a:lnTo>
                  <a:pt x="30916" y="4942"/>
                </a:lnTo>
                <a:lnTo>
                  <a:pt x="30346" y="4462"/>
                </a:lnTo>
                <a:lnTo>
                  <a:pt x="30346" y="4428"/>
                </a:lnTo>
                <a:lnTo>
                  <a:pt x="30916" y="3949"/>
                </a:lnTo>
                <a:lnTo>
                  <a:pt x="30346" y="3469"/>
                </a:lnTo>
                <a:lnTo>
                  <a:pt x="30346" y="3447"/>
                </a:lnTo>
                <a:lnTo>
                  <a:pt x="30916" y="2967"/>
                </a:lnTo>
                <a:lnTo>
                  <a:pt x="30346" y="2488"/>
                </a:lnTo>
                <a:lnTo>
                  <a:pt x="30346" y="2465"/>
                </a:lnTo>
                <a:lnTo>
                  <a:pt x="30916" y="1986"/>
                </a:lnTo>
                <a:lnTo>
                  <a:pt x="30346" y="1495"/>
                </a:lnTo>
                <a:lnTo>
                  <a:pt x="30939" y="993"/>
                </a:lnTo>
                <a:lnTo>
                  <a:pt x="30357" y="502"/>
                </a:lnTo>
                <a:lnTo>
                  <a:pt x="30962" y="0"/>
                </a:lnTo>
                <a:close/>
              </a:path>
            </a:pathLst>
          </a:cu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 dirty="0">
                <a:solidFill>
                  <a:schemeClr val="bg1"/>
                </a:solidFill>
              </a:rPr>
              <a:t>Warm up</a:t>
            </a:r>
            <a:endParaRPr sz="22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صورة 17">
            <a:extLst>
              <a:ext uri="{FF2B5EF4-FFF2-40B4-BE49-F238E27FC236}">
                <a16:creationId xmlns:a16="http://schemas.microsoft.com/office/drawing/2014/main" id="{19A961D4-B981-498C-9ADA-6DB769A46D0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849" t="23580" r="35042" b="8273"/>
          <a:stretch/>
        </p:blipFill>
        <p:spPr>
          <a:xfrm>
            <a:off x="228592" y="176733"/>
            <a:ext cx="4349165" cy="474104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9CDBB86A-A24C-40A4-9E63-114A21F09B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4835" y="176733"/>
            <a:ext cx="4020574" cy="18514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فقاعة الكلام: مستطيلة مستديرة الزوايا 6">
            <a:extLst>
              <a:ext uri="{FF2B5EF4-FFF2-40B4-BE49-F238E27FC236}">
                <a16:creationId xmlns:a16="http://schemas.microsoft.com/office/drawing/2014/main" id="{7E97B9F4-85D3-4D81-8C30-7E308BA1A27B}"/>
              </a:ext>
            </a:extLst>
          </p:cNvPr>
          <p:cNvSpPr/>
          <p:nvPr/>
        </p:nvSpPr>
        <p:spPr>
          <a:xfrm>
            <a:off x="5100917" y="2310538"/>
            <a:ext cx="3573075" cy="583987"/>
          </a:xfrm>
          <a:prstGeom prst="wedgeRoundRectCallout">
            <a:avLst>
              <a:gd name="adj1" fmla="val -61432"/>
              <a:gd name="adj2" fmla="val 14352"/>
              <a:gd name="adj3" fmla="val 16667"/>
            </a:avLst>
          </a:prstGeom>
          <a:ln w="571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rgbClr val="C00000"/>
                </a:solidFill>
              </a:rPr>
              <a:t>What is the title of the passage?</a:t>
            </a:r>
            <a:endParaRPr lang="ar-SA" sz="1600" b="1" dirty="0">
              <a:solidFill>
                <a:srgbClr val="C00000"/>
              </a:solidFill>
            </a:endParaRPr>
          </a:p>
        </p:txBody>
      </p:sp>
      <p:sp>
        <p:nvSpPr>
          <p:cNvPr id="23" name="فقاعة الكلام: مستطيلة مستديرة الزوايا 22">
            <a:extLst>
              <a:ext uri="{FF2B5EF4-FFF2-40B4-BE49-F238E27FC236}">
                <a16:creationId xmlns:a16="http://schemas.microsoft.com/office/drawing/2014/main" id="{414F898E-0CE4-41E9-96BB-31251EC4A603}"/>
              </a:ext>
            </a:extLst>
          </p:cNvPr>
          <p:cNvSpPr/>
          <p:nvPr/>
        </p:nvSpPr>
        <p:spPr>
          <a:xfrm>
            <a:off x="5100917" y="3009145"/>
            <a:ext cx="3573075" cy="583987"/>
          </a:xfrm>
          <a:prstGeom prst="wedgeRoundRectCallout">
            <a:avLst>
              <a:gd name="adj1" fmla="val -61432"/>
              <a:gd name="adj2" fmla="val 14352"/>
              <a:gd name="adj3" fmla="val 16667"/>
            </a:avLst>
          </a:prstGeom>
          <a:ln w="571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rgbClr val="C00000"/>
                </a:solidFill>
              </a:rPr>
              <a:t>How many paragraphs are there ?</a:t>
            </a:r>
          </a:p>
        </p:txBody>
      </p:sp>
      <p:sp>
        <p:nvSpPr>
          <p:cNvPr id="26" name="فقاعة الكلام: مستطيلة مستديرة الزوايا 25">
            <a:extLst>
              <a:ext uri="{FF2B5EF4-FFF2-40B4-BE49-F238E27FC236}">
                <a16:creationId xmlns:a16="http://schemas.microsoft.com/office/drawing/2014/main" id="{642E6910-B80F-4552-A1AB-13A1AA58E380}"/>
              </a:ext>
            </a:extLst>
          </p:cNvPr>
          <p:cNvSpPr/>
          <p:nvPr/>
        </p:nvSpPr>
        <p:spPr>
          <a:xfrm>
            <a:off x="5184162" y="3822371"/>
            <a:ext cx="3573075" cy="583987"/>
          </a:xfrm>
          <a:prstGeom prst="wedgeRoundRectCallout">
            <a:avLst>
              <a:gd name="adj1" fmla="val -61432"/>
              <a:gd name="adj2" fmla="val 14352"/>
              <a:gd name="adj3" fmla="val 16667"/>
            </a:avLst>
          </a:prstGeom>
          <a:ln w="571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rgbClr val="C00000"/>
                </a:solidFill>
              </a:rPr>
              <a:t>How many pictures are there ?</a:t>
            </a:r>
          </a:p>
        </p:txBody>
      </p:sp>
      <p:sp>
        <p:nvSpPr>
          <p:cNvPr id="28" name="مستطيل: زوايا مستديرة 23">
            <a:extLst>
              <a:ext uri="{FF2B5EF4-FFF2-40B4-BE49-F238E27FC236}">
                <a16:creationId xmlns:a16="http://schemas.microsoft.com/office/drawing/2014/main" id="{1E50F33A-3CC8-4E37-802D-E73A54D3A6C2}"/>
              </a:ext>
            </a:extLst>
          </p:cNvPr>
          <p:cNvSpPr/>
          <p:nvPr/>
        </p:nvSpPr>
        <p:spPr>
          <a:xfrm>
            <a:off x="887400" y="900903"/>
            <a:ext cx="3109806" cy="225649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9" name="Google Shape;4528;p42">
            <a:extLst>
              <a:ext uri="{FF2B5EF4-FFF2-40B4-BE49-F238E27FC236}">
                <a16:creationId xmlns:a16="http://schemas.microsoft.com/office/drawing/2014/main" id="{3A5052D6-9EDB-4EA5-B82D-D91E9959D0EE}"/>
              </a:ext>
            </a:extLst>
          </p:cNvPr>
          <p:cNvSpPr/>
          <p:nvPr/>
        </p:nvSpPr>
        <p:spPr>
          <a:xfrm>
            <a:off x="491777" y="1134800"/>
            <a:ext cx="395623" cy="394323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>
                <a:solidFill>
                  <a:schemeClr val="bg1"/>
                </a:solidFill>
              </a:rPr>
              <a:t>1</a:t>
            </a:r>
            <a:endParaRPr b="1" dirty="0">
              <a:solidFill>
                <a:schemeClr val="bg1"/>
              </a:solidFill>
            </a:endParaRPr>
          </a:p>
        </p:txBody>
      </p:sp>
      <p:sp>
        <p:nvSpPr>
          <p:cNvPr id="30" name="Google Shape;4528;p42">
            <a:extLst>
              <a:ext uri="{FF2B5EF4-FFF2-40B4-BE49-F238E27FC236}">
                <a16:creationId xmlns:a16="http://schemas.microsoft.com/office/drawing/2014/main" id="{CF1BD0F4-C526-4516-8DCC-8CCAF3508545}"/>
              </a:ext>
            </a:extLst>
          </p:cNvPr>
          <p:cNvSpPr/>
          <p:nvPr/>
        </p:nvSpPr>
        <p:spPr>
          <a:xfrm>
            <a:off x="491777" y="1614021"/>
            <a:ext cx="395623" cy="394323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>
                <a:solidFill>
                  <a:schemeClr val="bg1"/>
                </a:solidFill>
              </a:rPr>
              <a:t>2</a:t>
            </a:r>
            <a:endParaRPr b="1" dirty="0">
              <a:solidFill>
                <a:schemeClr val="bg1"/>
              </a:solidFill>
            </a:endParaRPr>
          </a:p>
        </p:txBody>
      </p:sp>
      <p:sp>
        <p:nvSpPr>
          <p:cNvPr id="31" name="Google Shape;4528;p42">
            <a:extLst>
              <a:ext uri="{FF2B5EF4-FFF2-40B4-BE49-F238E27FC236}">
                <a16:creationId xmlns:a16="http://schemas.microsoft.com/office/drawing/2014/main" id="{88872DCD-116E-44AB-8B04-C5AEB98779D3}"/>
              </a:ext>
            </a:extLst>
          </p:cNvPr>
          <p:cNvSpPr/>
          <p:nvPr/>
        </p:nvSpPr>
        <p:spPr>
          <a:xfrm>
            <a:off x="1053297" y="2008344"/>
            <a:ext cx="395623" cy="394323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>
                <a:solidFill>
                  <a:schemeClr val="bg1"/>
                </a:solidFill>
              </a:rPr>
              <a:t>3</a:t>
            </a:r>
            <a:endParaRPr b="1" dirty="0">
              <a:solidFill>
                <a:schemeClr val="bg1"/>
              </a:solidFill>
            </a:endParaRPr>
          </a:p>
        </p:txBody>
      </p:sp>
      <p:sp>
        <p:nvSpPr>
          <p:cNvPr id="32" name="Google Shape;4528;p42">
            <a:extLst>
              <a:ext uri="{FF2B5EF4-FFF2-40B4-BE49-F238E27FC236}">
                <a16:creationId xmlns:a16="http://schemas.microsoft.com/office/drawing/2014/main" id="{5DEFA047-9CCC-4348-8259-9AFEC3777D01}"/>
              </a:ext>
            </a:extLst>
          </p:cNvPr>
          <p:cNvSpPr/>
          <p:nvPr/>
        </p:nvSpPr>
        <p:spPr>
          <a:xfrm>
            <a:off x="1072987" y="2571750"/>
            <a:ext cx="395623" cy="394323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>
                <a:solidFill>
                  <a:schemeClr val="bg1"/>
                </a:solidFill>
              </a:rPr>
              <a:t>4</a:t>
            </a:r>
            <a:endParaRPr b="1" dirty="0">
              <a:solidFill>
                <a:schemeClr val="bg1"/>
              </a:solidFill>
            </a:endParaRPr>
          </a:p>
        </p:txBody>
      </p:sp>
      <p:sp>
        <p:nvSpPr>
          <p:cNvPr id="33" name="Google Shape;4528;p42">
            <a:extLst>
              <a:ext uri="{FF2B5EF4-FFF2-40B4-BE49-F238E27FC236}">
                <a16:creationId xmlns:a16="http://schemas.microsoft.com/office/drawing/2014/main" id="{069477AA-24CC-426A-B978-F29E9768D64F}"/>
              </a:ext>
            </a:extLst>
          </p:cNvPr>
          <p:cNvSpPr/>
          <p:nvPr/>
        </p:nvSpPr>
        <p:spPr>
          <a:xfrm>
            <a:off x="1072986" y="3056183"/>
            <a:ext cx="395623" cy="394323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>
                <a:solidFill>
                  <a:schemeClr val="bg1"/>
                </a:solidFill>
              </a:rPr>
              <a:t>5</a:t>
            </a:r>
            <a:endParaRPr b="1" dirty="0">
              <a:solidFill>
                <a:schemeClr val="bg1"/>
              </a:solidFill>
            </a:endParaRPr>
          </a:p>
        </p:txBody>
      </p:sp>
      <p:sp>
        <p:nvSpPr>
          <p:cNvPr id="34" name="Google Shape;4528;p42">
            <a:extLst>
              <a:ext uri="{FF2B5EF4-FFF2-40B4-BE49-F238E27FC236}">
                <a16:creationId xmlns:a16="http://schemas.microsoft.com/office/drawing/2014/main" id="{83B86CE5-9538-45B5-8E8A-861295A454EE}"/>
              </a:ext>
            </a:extLst>
          </p:cNvPr>
          <p:cNvSpPr/>
          <p:nvPr/>
        </p:nvSpPr>
        <p:spPr>
          <a:xfrm>
            <a:off x="491777" y="3530937"/>
            <a:ext cx="395623" cy="394323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>
                <a:solidFill>
                  <a:schemeClr val="bg1"/>
                </a:solidFill>
              </a:rPr>
              <a:t>6</a:t>
            </a:r>
            <a:endParaRPr b="1" dirty="0">
              <a:solidFill>
                <a:schemeClr val="bg1"/>
              </a:solidFill>
            </a:endParaRPr>
          </a:p>
        </p:txBody>
      </p:sp>
      <p:sp>
        <p:nvSpPr>
          <p:cNvPr id="35" name="Google Shape;4528;p42">
            <a:extLst>
              <a:ext uri="{FF2B5EF4-FFF2-40B4-BE49-F238E27FC236}">
                <a16:creationId xmlns:a16="http://schemas.microsoft.com/office/drawing/2014/main" id="{C41A1496-4D50-4E99-9963-F0866D24309C}"/>
              </a:ext>
            </a:extLst>
          </p:cNvPr>
          <p:cNvSpPr/>
          <p:nvPr/>
        </p:nvSpPr>
        <p:spPr>
          <a:xfrm>
            <a:off x="491777" y="4212833"/>
            <a:ext cx="395623" cy="394323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>
                <a:solidFill>
                  <a:schemeClr val="bg1"/>
                </a:solidFill>
              </a:rPr>
              <a:t>7</a:t>
            </a:r>
            <a:endParaRPr b="1" dirty="0">
              <a:solidFill>
                <a:schemeClr val="bg1"/>
              </a:solidFill>
            </a:endParaRPr>
          </a:p>
        </p:txBody>
      </p:sp>
      <p:sp>
        <p:nvSpPr>
          <p:cNvPr id="36" name="Google Shape;4528;p42">
            <a:extLst>
              <a:ext uri="{FF2B5EF4-FFF2-40B4-BE49-F238E27FC236}">
                <a16:creationId xmlns:a16="http://schemas.microsoft.com/office/drawing/2014/main" id="{744EB63E-214D-4F3D-9C32-CBC4AC9D0828}"/>
              </a:ext>
            </a:extLst>
          </p:cNvPr>
          <p:cNvSpPr/>
          <p:nvPr/>
        </p:nvSpPr>
        <p:spPr>
          <a:xfrm>
            <a:off x="5638799" y="771184"/>
            <a:ext cx="395623" cy="394323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>
                <a:solidFill>
                  <a:schemeClr val="bg1"/>
                </a:solidFill>
              </a:rPr>
              <a:t>8</a:t>
            </a:r>
            <a:endParaRPr b="1" dirty="0">
              <a:solidFill>
                <a:schemeClr val="bg1"/>
              </a:solidFill>
            </a:endParaRPr>
          </a:p>
        </p:txBody>
      </p:sp>
      <p:sp>
        <p:nvSpPr>
          <p:cNvPr id="37" name="Google Shape;4528;p42">
            <a:extLst>
              <a:ext uri="{FF2B5EF4-FFF2-40B4-BE49-F238E27FC236}">
                <a16:creationId xmlns:a16="http://schemas.microsoft.com/office/drawing/2014/main" id="{6B98E668-EE25-4599-8A53-6484049F80B3}"/>
              </a:ext>
            </a:extLst>
          </p:cNvPr>
          <p:cNvSpPr/>
          <p:nvPr/>
        </p:nvSpPr>
        <p:spPr>
          <a:xfrm>
            <a:off x="5619748" y="1416859"/>
            <a:ext cx="395623" cy="394323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>
                <a:solidFill>
                  <a:schemeClr val="bg1"/>
                </a:solidFill>
              </a:rPr>
              <a:t>9</a:t>
            </a:r>
            <a:endParaRPr b="1" dirty="0">
              <a:solidFill>
                <a:schemeClr val="bg1"/>
              </a:solidFill>
            </a:endParaRPr>
          </a:p>
        </p:txBody>
      </p:sp>
      <p:sp>
        <p:nvSpPr>
          <p:cNvPr id="38" name="مربع نص 37">
            <a:extLst>
              <a:ext uri="{FF2B5EF4-FFF2-40B4-BE49-F238E27FC236}">
                <a16:creationId xmlns:a16="http://schemas.microsoft.com/office/drawing/2014/main" id="{FA107AEA-21E8-4B65-B839-852BC851599E}"/>
              </a:ext>
            </a:extLst>
          </p:cNvPr>
          <p:cNvSpPr txBox="1"/>
          <p:nvPr/>
        </p:nvSpPr>
        <p:spPr>
          <a:xfrm>
            <a:off x="6317003" y="4519468"/>
            <a:ext cx="1140901" cy="33855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</a:rPr>
              <a:t>Two</a:t>
            </a:r>
          </a:p>
        </p:txBody>
      </p:sp>
      <p:sp>
        <p:nvSpPr>
          <p:cNvPr id="2" name="Google Shape;409;p37">
            <a:extLst>
              <a:ext uri="{FF2B5EF4-FFF2-40B4-BE49-F238E27FC236}">
                <a16:creationId xmlns:a16="http://schemas.microsoft.com/office/drawing/2014/main" id="{C23E9C4A-7E9C-8FC0-DEB6-59CB2AABD521}"/>
              </a:ext>
            </a:extLst>
          </p:cNvPr>
          <p:cNvSpPr/>
          <p:nvPr/>
        </p:nvSpPr>
        <p:spPr>
          <a:xfrm>
            <a:off x="2508530" y="137566"/>
            <a:ext cx="1962878" cy="491778"/>
          </a:xfrm>
          <a:custGeom>
            <a:avLst/>
            <a:gdLst/>
            <a:ahLst/>
            <a:cxnLst/>
            <a:rect l="l" t="t" r="r" b="b"/>
            <a:pathLst>
              <a:path w="30962" h="6928" extrusionOk="0">
                <a:moveTo>
                  <a:pt x="1" y="0"/>
                </a:moveTo>
                <a:lnTo>
                  <a:pt x="605" y="502"/>
                </a:lnTo>
                <a:lnTo>
                  <a:pt x="23" y="993"/>
                </a:lnTo>
                <a:lnTo>
                  <a:pt x="617" y="1495"/>
                </a:lnTo>
                <a:lnTo>
                  <a:pt x="46" y="1986"/>
                </a:lnTo>
                <a:lnTo>
                  <a:pt x="617" y="2465"/>
                </a:lnTo>
                <a:lnTo>
                  <a:pt x="617" y="2488"/>
                </a:lnTo>
                <a:lnTo>
                  <a:pt x="46" y="2967"/>
                </a:lnTo>
                <a:lnTo>
                  <a:pt x="617" y="3447"/>
                </a:lnTo>
                <a:lnTo>
                  <a:pt x="617" y="3469"/>
                </a:lnTo>
                <a:lnTo>
                  <a:pt x="46" y="3949"/>
                </a:lnTo>
                <a:lnTo>
                  <a:pt x="617" y="4428"/>
                </a:lnTo>
                <a:lnTo>
                  <a:pt x="617" y="4462"/>
                </a:lnTo>
                <a:lnTo>
                  <a:pt x="46" y="4942"/>
                </a:lnTo>
                <a:lnTo>
                  <a:pt x="617" y="5421"/>
                </a:lnTo>
                <a:lnTo>
                  <a:pt x="23" y="5923"/>
                </a:lnTo>
                <a:lnTo>
                  <a:pt x="605" y="6414"/>
                </a:lnTo>
                <a:lnTo>
                  <a:pt x="1" y="6927"/>
                </a:lnTo>
                <a:lnTo>
                  <a:pt x="30962" y="6927"/>
                </a:lnTo>
                <a:lnTo>
                  <a:pt x="30357" y="6414"/>
                </a:lnTo>
                <a:lnTo>
                  <a:pt x="30939" y="5923"/>
                </a:lnTo>
                <a:lnTo>
                  <a:pt x="30346" y="5421"/>
                </a:lnTo>
                <a:lnTo>
                  <a:pt x="30916" y="4942"/>
                </a:lnTo>
                <a:lnTo>
                  <a:pt x="30346" y="4462"/>
                </a:lnTo>
                <a:lnTo>
                  <a:pt x="30346" y="4428"/>
                </a:lnTo>
                <a:lnTo>
                  <a:pt x="30916" y="3949"/>
                </a:lnTo>
                <a:lnTo>
                  <a:pt x="30346" y="3469"/>
                </a:lnTo>
                <a:lnTo>
                  <a:pt x="30346" y="3447"/>
                </a:lnTo>
                <a:lnTo>
                  <a:pt x="30916" y="2967"/>
                </a:lnTo>
                <a:lnTo>
                  <a:pt x="30346" y="2488"/>
                </a:lnTo>
                <a:lnTo>
                  <a:pt x="30346" y="2465"/>
                </a:lnTo>
                <a:lnTo>
                  <a:pt x="30916" y="1986"/>
                </a:lnTo>
                <a:lnTo>
                  <a:pt x="30346" y="1495"/>
                </a:lnTo>
                <a:lnTo>
                  <a:pt x="30939" y="993"/>
                </a:lnTo>
                <a:lnTo>
                  <a:pt x="30357" y="502"/>
                </a:lnTo>
                <a:lnTo>
                  <a:pt x="30962" y="0"/>
                </a:lnTo>
                <a:close/>
              </a:path>
            </a:pathLst>
          </a:cu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 dirty="0">
                <a:solidFill>
                  <a:schemeClr val="bg1"/>
                </a:solidFill>
              </a:rPr>
              <a:t>Scanning </a:t>
            </a:r>
            <a:endParaRPr sz="22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3" grpId="0" animBg="1"/>
      <p:bldP spid="26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31CB4B08-253B-F0CB-71CE-7A55557357D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Blur/>
                    </a14:imgEffect>
                  </a14:imgLayer>
                </a14:imgProps>
              </a:ext>
            </a:extLst>
          </a:blip>
          <a:srcRect l="40177" t="29892" r="38319" b="20768"/>
          <a:stretch/>
        </p:blipFill>
        <p:spPr>
          <a:xfrm>
            <a:off x="1134513" y="335073"/>
            <a:ext cx="3483536" cy="449587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1">
                <a:lumMod val="8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44C7EBEA-5FAF-743A-B4F2-47231D42953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Blur/>
                    </a14:imgEffect>
                  </a14:imgLayer>
                </a14:imgProps>
              </a:ext>
            </a:extLst>
          </a:blip>
          <a:srcRect l="40000" t="30993" r="38584" b="20236"/>
          <a:stretch/>
        </p:blipFill>
        <p:spPr>
          <a:xfrm>
            <a:off x="4706662" y="345241"/>
            <a:ext cx="3469200" cy="44776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1">
                <a:lumMod val="8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Google Shape;577;p30">
            <a:extLst>
              <a:ext uri="{FF2B5EF4-FFF2-40B4-BE49-F238E27FC236}">
                <a16:creationId xmlns:a16="http://schemas.microsoft.com/office/drawing/2014/main" id="{21824D26-BBEB-1C93-141A-BBEC292A918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489435" y="2415944"/>
            <a:ext cx="4245900" cy="723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/>
              <a:t>Listen &amp; Follow along</a:t>
            </a:r>
            <a:endParaRPr sz="2800" dirty="0"/>
          </a:p>
        </p:txBody>
      </p:sp>
      <p:pic>
        <p:nvPicPr>
          <p:cNvPr id="1026" name="Picture 2" descr="Red Headphones PNG Transparent Images Free Download | Vector Files | Pngtree">
            <a:extLst>
              <a:ext uri="{FF2B5EF4-FFF2-40B4-BE49-F238E27FC236}">
                <a16:creationId xmlns:a16="http://schemas.microsoft.com/office/drawing/2014/main" id="{33975AA4-EBE6-EFBD-D1E8-FDF0CB1AE9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0283" y="737081"/>
            <a:ext cx="1759620" cy="1759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MG Bk 5 F-SA_2020_2-18">
            <a:hlinkClick r:id="" action="ppaction://media"/>
            <a:extLst>
              <a:ext uri="{FF2B5EF4-FFF2-40B4-BE49-F238E27FC236}">
                <a16:creationId xmlns:a16="http://schemas.microsoft.com/office/drawing/2014/main" id="{593EEE77-1CBB-7AE9-C1BD-70172B1A29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260571" y="3530771"/>
            <a:ext cx="719962" cy="719962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572155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863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فقاعة الكلام: مستطيلة مستديرة الزوايا 6">
            <a:extLst>
              <a:ext uri="{FF2B5EF4-FFF2-40B4-BE49-F238E27FC236}">
                <a16:creationId xmlns:a16="http://schemas.microsoft.com/office/drawing/2014/main" id="{2C5DA7B1-1FDE-41D4-B060-C7622A922ABC}"/>
              </a:ext>
            </a:extLst>
          </p:cNvPr>
          <p:cNvSpPr/>
          <p:nvPr/>
        </p:nvSpPr>
        <p:spPr>
          <a:xfrm>
            <a:off x="2966499" y="3324470"/>
            <a:ext cx="3198533" cy="583987"/>
          </a:xfrm>
          <a:prstGeom prst="wedgeRoundRectCallout">
            <a:avLst>
              <a:gd name="adj1" fmla="val -61432"/>
              <a:gd name="adj2" fmla="val 14352"/>
              <a:gd name="adj3" fmla="val 16667"/>
            </a:avLst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en-US" b="1" dirty="0">
                <a:solidFill>
                  <a:srgbClr val="C00000"/>
                </a:solidFill>
              </a:rPr>
              <a:t>How is the content of men’s and women’s conversations different?</a:t>
            </a:r>
            <a:endParaRPr lang="ar-SA" b="1" dirty="0">
              <a:solidFill>
                <a:srgbClr val="C00000"/>
              </a:solidFill>
            </a:endParaRPr>
          </a:p>
        </p:txBody>
      </p:sp>
      <p:sp>
        <p:nvSpPr>
          <p:cNvPr id="8" name="فقاعة الكلام: مستطيلة مستديرة الزوايا 7">
            <a:extLst>
              <a:ext uri="{FF2B5EF4-FFF2-40B4-BE49-F238E27FC236}">
                <a16:creationId xmlns:a16="http://schemas.microsoft.com/office/drawing/2014/main" id="{EFA7AB4A-744A-475D-A937-8490D257732D}"/>
              </a:ext>
            </a:extLst>
          </p:cNvPr>
          <p:cNvSpPr/>
          <p:nvPr/>
        </p:nvSpPr>
        <p:spPr>
          <a:xfrm>
            <a:off x="3409008" y="4150536"/>
            <a:ext cx="3294475" cy="583987"/>
          </a:xfrm>
          <a:prstGeom prst="wedgeRoundRectCallout">
            <a:avLst>
              <a:gd name="adj1" fmla="val 60996"/>
              <a:gd name="adj2" fmla="val -18162"/>
              <a:gd name="adj3" fmla="val 16667"/>
            </a:avLst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solidFill>
                  <a:schemeClr val="bg1"/>
                </a:solidFill>
              </a:rPr>
              <a:t>They talk about different things</a:t>
            </a:r>
            <a:endParaRPr lang="ar-SA" sz="1600" b="1" dirty="0">
              <a:solidFill>
                <a:schemeClr val="bg1"/>
              </a:solidFill>
            </a:endParaRPr>
          </a:p>
        </p:txBody>
      </p:sp>
      <p:pic>
        <p:nvPicPr>
          <p:cNvPr id="11" name="MG Bk 5 F-SA__18_2-18">
            <a:hlinkClick r:id="" action="ppaction://media"/>
            <a:extLst>
              <a:ext uri="{FF2B5EF4-FFF2-40B4-BE49-F238E27FC236}">
                <a16:creationId xmlns:a16="http://schemas.microsoft.com/office/drawing/2014/main" id="{7725635E-AE43-4B30-A056-B3E3CD52E9F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95816.062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400152" y="364141"/>
            <a:ext cx="697830" cy="685669"/>
          </a:xfrm>
          <a:prstGeom prst="rect">
            <a:avLst/>
          </a:prstGeo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12" name="Google Shape;324;p34">
            <a:extLst>
              <a:ext uri="{FF2B5EF4-FFF2-40B4-BE49-F238E27FC236}">
                <a16:creationId xmlns:a16="http://schemas.microsoft.com/office/drawing/2014/main" id="{44EDE347-FA7E-47C4-BA24-89CA6794BC83}"/>
              </a:ext>
            </a:extLst>
          </p:cNvPr>
          <p:cNvSpPr txBox="1"/>
          <p:nvPr/>
        </p:nvSpPr>
        <p:spPr>
          <a:xfrm>
            <a:off x="3493194" y="167299"/>
            <a:ext cx="799161" cy="92333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dirty="0">
                <a:solidFill>
                  <a:srgbClr val="C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Paragraph</a:t>
            </a:r>
            <a:endParaRPr sz="1600" dirty="0">
              <a:solidFill>
                <a:srgbClr val="C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dirty="0">
                <a:solidFill>
                  <a:srgbClr val="C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1</a:t>
            </a:r>
            <a:endParaRPr dirty="0"/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B4734B56-5655-9F17-5651-BB76FC5CF6B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9115" t="31937" r="14160" b="48239"/>
          <a:stretch/>
        </p:blipFill>
        <p:spPr>
          <a:xfrm>
            <a:off x="584348" y="1643871"/>
            <a:ext cx="8120958" cy="13570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11">
            <a:extLst>
              <a:ext uri="{FF2B5EF4-FFF2-40B4-BE49-F238E27FC236}">
                <a16:creationId xmlns:a16="http://schemas.microsoft.com/office/drawing/2014/main" id="{2297B865-FB49-A826-95C8-A773256872B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0790" t="24256" r="9196" b="37526"/>
          <a:stretch/>
        </p:blipFill>
        <p:spPr>
          <a:xfrm>
            <a:off x="3042605" y="488642"/>
            <a:ext cx="821635" cy="523220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A1F2696E-F40E-41FB-E989-07EC826D137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1149772" y="3176045"/>
            <a:ext cx="1418054" cy="2071849"/>
          </a:xfrm>
          <a:prstGeom prst="rect">
            <a:avLst/>
          </a:prstGeom>
        </p:spPr>
      </p:pic>
      <p:pic>
        <p:nvPicPr>
          <p:cNvPr id="2052" name="Picture 4" descr="Openclipart - Clipping Culture">
            <a:extLst>
              <a:ext uri="{FF2B5EF4-FFF2-40B4-BE49-F238E27FC236}">
                <a16:creationId xmlns:a16="http://schemas.microsoft.com/office/drawing/2014/main" id="{6219EA27-8139-2E23-5C80-EE33300584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516" y="3504623"/>
            <a:ext cx="1569074" cy="1638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4003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5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7" grpId="0" animBg="1"/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MG Bk 5 F-SA__18_2-18">
            <a:hlinkClick r:id="" action="ppaction://media"/>
            <a:extLst>
              <a:ext uri="{FF2B5EF4-FFF2-40B4-BE49-F238E27FC236}">
                <a16:creationId xmlns:a16="http://schemas.microsoft.com/office/drawing/2014/main" id="{ECC690D2-7CA4-47AA-9AD2-9D6DF26D7FA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1958" end="261362.062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812638" y="1594132"/>
            <a:ext cx="609600" cy="609419"/>
          </a:xfrm>
          <a:prstGeom prst="rect">
            <a:avLst/>
          </a:prstGeo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75" name="Picture 2">
            <a:extLst>
              <a:ext uri="{FF2B5EF4-FFF2-40B4-BE49-F238E27FC236}">
                <a16:creationId xmlns:a16="http://schemas.microsoft.com/office/drawing/2014/main" id="{DC28894D-C6D9-4EEB-AAB2-73E1F89830D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2801" y="165548"/>
            <a:ext cx="1895963" cy="18017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6" name="فقاعة الكلام: مستطيلة مستديرة الزوايا 75">
            <a:extLst>
              <a:ext uri="{FF2B5EF4-FFF2-40B4-BE49-F238E27FC236}">
                <a16:creationId xmlns:a16="http://schemas.microsoft.com/office/drawing/2014/main" id="{3CCAC031-B5E3-4EA3-879D-4614C426C141}"/>
              </a:ext>
            </a:extLst>
          </p:cNvPr>
          <p:cNvSpPr/>
          <p:nvPr/>
        </p:nvSpPr>
        <p:spPr>
          <a:xfrm>
            <a:off x="1645647" y="3795688"/>
            <a:ext cx="3250034" cy="583987"/>
          </a:xfrm>
          <a:prstGeom prst="wedgeRoundRectCallout">
            <a:avLst>
              <a:gd name="adj1" fmla="val -61432"/>
              <a:gd name="adj2" fmla="val 14352"/>
              <a:gd name="adj3" fmla="val 16667"/>
            </a:avLst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rgbClr val="C00000"/>
                </a:solidFill>
              </a:rPr>
              <a:t>What do men use language to convey</a:t>
            </a:r>
            <a:endParaRPr lang="ar-SA" sz="1600" b="1" dirty="0">
              <a:solidFill>
                <a:srgbClr val="C00000"/>
              </a:solidFill>
            </a:endParaRPr>
          </a:p>
        </p:txBody>
      </p:sp>
      <p:sp>
        <p:nvSpPr>
          <p:cNvPr id="77" name="فقاعة الكلام: مستطيلة مستديرة الزوايا 76">
            <a:extLst>
              <a:ext uri="{FF2B5EF4-FFF2-40B4-BE49-F238E27FC236}">
                <a16:creationId xmlns:a16="http://schemas.microsoft.com/office/drawing/2014/main" id="{9031348C-9ED1-4214-B8B5-B27B6BEB1CFB}"/>
              </a:ext>
            </a:extLst>
          </p:cNvPr>
          <p:cNvSpPr/>
          <p:nvPr/>
        </p:nvSpPr>
        <p:spPr>
          <a:xfrm>
            <a:off x="3665692" y="4450621"/>
            <a:ext cx="2380919" cy="542166"/>
          </a:xfrm>
          <a:prstGeom prst="wedgeRoundRectCallout">
            <a:avLst>
              <a:gd name="adj1" fmla="val 64926"/>
              <a:gd name="adj2" fmla="val -23705"/>
              <a:gd name="adj3" fmla="val 16667"/>
            </a:avLst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</a:rPr>
              <a:t>Facts</a:t>
            </a:r>
            <a:endParaRPr lang="ar-SA" sz="1600" b="1" dirty="0">
              <a:solidFill>
                <a:schemeClr val="bg1"/>
              </a:solidFill>
            </a:endParaRPr>
          </a:p>
        </p:txBody>
      </p:sp>
      <p:grpSp>
        <p:nvGrpSpPr>
          <p:cNvPr id="81" name="Google Shape;1251;p51">
            <a:extLst>
              <a:ext uri="{FF2B5EF4-FFF2-40B4-BE49-F238E27FC236}">
                <a16:creationId xmlns:a16="http://schemas.microsoft.com/office/drawing/2014/main" id="{F32A87A9-C79A-4D8E-A8EE-AF093F47AC0A}"/>
              </a:ext>
            </a:extLst>
          </p:cNvPr>
          <p:cNvGrpSpPr/>
          <p:nvPr/>
        </p:nvGrpSpPr>
        <p:grpSpPr>
          <a:xfrm rot="4604385">
            <a:off x="7670989" y="4107689"/>
            <a:ext cx="1487403" cy="1793131"/>
            <a:chOff x="2362775" y="1684575"/>
            <a:chExt cx="721375" cy="869650"/>
          </a:xfrm>
        </p:grpSpPr>
        <p:sp>
          <p:nvSpPr>
            <p:cNvPr id="82" name="Google Shape;1252;p51">
              <a:extLst>
                <a:ext uri="{FF2B5EF4-FFF2-40B4-BE49-F238E27FC236}">
                  <a16:creationId xmlns:a16="http://schemas.microsoft.com/office/drawing/2014/main" id="{D93449BD-1B58-4E50-96EC-1B0E2703221B}"/>
                </a:ext>
              </a:extLst>
            </p:cNvPr>
            <p:cNvSpPr/>
            <p:nvPr/>
          </p:nvSpPr>
          <p:spPr>
            <a:xfrm>
              <a:off x="2847975" y="1869475"/>
              <a:ext cx="80675" cy="78900"/>
            </a:xfrm>
            <a:custGeom>
              <a:avLst/>
              <a:gdLst/>
              <a:ahLst/>
              <a:cxnLst/>
              <a:rect l="l" t="t" r="r" b="b"/>
              <a:pathLst>
                <a:path w="3227" h="3156" extrusionOk="0">
                  <a:moveTo>
                    <a:pt x="2356" y="765"/>
                  </a:moveTo>
                  <a:lnTo>
                    <a:pt x="2501" y="1271"/>
                  </a:lnTo>
                  <a:cubicBezTo>
                    <a:pt x="2611" y="1651"/>
                    <a:pt x="2491" y="1891"/>
                    <a:pt x="2201" y="1976"/>
                  </a:cubicBezTo>
                  <a:cubicBezTo>
                    <a:pt x="2146" y="1992"/>
                    <a:pt x="2094" y="2000"/>
                    <a:pt x="2044" y="2000"/>
                  </a:cubicBezTo>
                  <a:cubicBezTo>
                    <a:pt x="1828" y="2000"/>
                    <a:pt x="1659" y="1850"/>
                    <a:pt x="1566" y="1546"/>
                  </a:cubicBezTo>
                  <a:lnTo>
                    <a:pt x="1421" y="1040"/>
                  </a:lnTo>
                  <a:lnTo>
                    <a:pt x="2356" y="765"/>
                  </a:lnTo>
                  <a:close/>
                  <a:moveTo>
                    <a:pt x="2676" y="0"/>
                  </a:moveTo>
                  <a:lnTo>
                    <a:pt x="1" y="785"/>
                  </a:lnTo>
                  <a:lnTo>
                    <a:pt x="181" y="1406"/>
                  </a:lnTo>
                  <a:lnTo>
                    <a:pt x="926" y="1186"/>
                  </a:lnTo>
                  <a:lnTo>
                    <a:pt x="1086" y="1726"/>
                  </a:lnTo>
                  <a:lnTo>
                    <a:pt x="1096" y="1756"/>
                  </a:lnTo>
                  <a:lnTo>
                    <a:pt x="501" y="2491"/>
                  </a:lnTo>
                  <a:lnTo>
                    <a:pt x="696" y="3156"/>
                  </a:lnTo>
                  <a:lnTo>
                    <a:pt x="1381" y="2301"/>
                  </a:lnTo>
                  <a:cubicBezTo>
                    <a:pt x="1555" y="2527"/>
                    <a:pt x="1823" y="2652"/>
                    <a:pt x="2099" y="2652"/>
                  </a:cubicBezTo>
                  <a:cubicBezTo>
                    <a:pt x="2195" y="2652"/>
                    <a:pt x="2292" y="2637"/>
                    <a:pt x="2386" y="2606"/>
                  </a:cubicBezTo>
                  <a:cubicBezTo>
                    <a:pt x="2986" y="2431"/>
                    <a:pt x="3226" y="1871"/>
                    <a:pt x="3016" y="1156"/>
                  </a:cubicBezTo>
                  <a:lnTo>
                    <a:pt x="2676" y="0"/>
                  </a:lnTo>
                  <a:close/>
                </a:path>
              </a:pathLst>
            </a:custGeom>
            <a:solidFill>
              <a:srgbClr val="CF0F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1253;p51">
              <a:extLst>
                <a:ext uri="{FF2B5EF4-FFF2-40B4-BE49-F238E27FC236}">
                  <a16:creationId xmlns:a16="http://schemas.microsoft.com/office/drawing/2014/main" id="{1177CCD7-3C2B-4B45-8C9C-FBE40965F445}"/>
                </a:ext>
              </a:extLst>
            </p:cNvPr>
            <p:cNvSpPr/>
            <p:nvPr/>
          </p:nvSpPr>
          <p:spPr>
            <a:xfrm>
              <a:off x="2701075" y="1708450"/>
              <a:ext cx="80675" cy="78900"/>
            </a:xfrm>
            <a:custGeom>
              <a:avLst/>
              <a:gdLst/>
              <a:ahLst/>
              <a:cxnLst/>
              <a:rect l="l" t="t" r="r" b="b"/>
              <a:pathLst>
                <a:path w="3227" h="3156" extrusionOk="0">
                  <a:moveTo>
                    <a:pt x="2346" y="766"/>
                  </a:moveTo>
                  <a:lnTo>
                    <a:pt x="2496" y="1271"/>
                  </a:lnTo>
                  <a:lnTo>
                    <a:pt x="2501" y="1271"/>
                  </a:lnTo>
                  <a:cubicBezTo>
                    <a:pt x="2611" y="1651"/>
                    <a:pt x="2486" y="1896"/>
                    <a:pt x="2196" y="1981"/>
                  </a:cubicBezTo>
                  <a:cubicBezTo>
                    <a:pt x="2142" y="1996"/>
                    <a:pt x="2091" y="2004"/>
                    <a:pt x="2042" y="2004"/>
                  </a:cubicBezTo>
                  <a:cubicBezTo>
                    <a:pt x="1825" y="2004"/>
                    <a:pt x="1655" y="1851"/>
                    <a:pt x="1561" y="1546"/>
                  </a:cubicBezTo>
                  <a:lnTo>
                    <a:pt x="1416" y="1041"/>
                  </a:lnTo>
                  <a:lnTo>
                    <a:pt x="2346" y="766"/>
                  </a:lnTo>
                  <a:close/>
                  <a:moveTo>
                    <a:pt x="2676" y="0"/>
                  </a:moveTo>
                  <a:lnTo>
                    <a:pt x="1" y="786"/>
                  </a:lnTo>
                  <a:lnTo>
                    <a:pt x="181" y="1406"/>
                  </a:lnTo>
                  <a:lnTo>
                    <a:pt x="921" y="1186"/>
                  </a:lnTo>
                  <a:lnTo>
                    <a:pt x="1081" y="1726"/>
                  </a:lnTo>
                  <a:lnTo>
                    <a:pt x="1091" y="1756"/>
                  </a:lnTo>
                  <a:lnTo>
                    <a:pt x="496" y="2491"/>
                  </a:lnTo>
                  <a:lnTo>
                    <a:pt x="696" y="3156"/>
                  </a:lnTo>
                  <a:lnTo>
                    <a:pt x="1381" y="2301"/>
                  </a:lnTo>
                  <a:cubicBezTo>
                    <a:pt x="1555" y="2527"/>
                    <a:pt x="1822" y="2654"/>
                    <a:pt x="2098" y="2654"/>
                  </a:cubicBezTo>
                  <a:cubicBezTo>
                    <a:pt x="2194" y="2654"/>
                    <a:pt x="2291" y="2638"/>
                    <a:pt x="2386" y="2606"/>
                  </a:cubicBezTo>
                  <a:cubicBezTo>
                    <a:pt x="2986" y="2431"/>
                    <a:pt x="3226" y="1876"/>
                    <a:pt x="3016" y="1161"/>
                  </a:cubicBezTo>
                  <a:lnTo>
                    <a:pt x="2676" y="0"/>
                  </a:lnTo>
                  <a:close/>
                </a:path>
              </a:pathLst>
            </a:custGeom>
            <a:solidFill>
              <a:srgbClr val="CF0F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1254;p51">
              <a:extLst>
                <a:ext uri="{FF2B5EF4-FFF2-40B4-BE49-F238E27FC236}">
                  <a16:creationId xmlns:a16="http://schemas.microsoft.com/office/drawing/2014/main" id="{A97414FF-072A-4261-B947-C557AC09C970}"/>
                </a:ext>
              </a:extLst>
            </p:cNvPr>
            <p:cNvSpPr/>
            <p:nvPr/>
          </p:nvSpPr>
          <p:spPr>
            <a:xfrm>
              <a:off x="2418050" y="1684575"/>
              <a:ext cx="77400" cy="86150"/>
            </a:xfrm>
            <a:custGeom>
              <a:avLst/>
              <a:gdLst/>
              <a:ahLst/>
              <a:cxnLst/>
              <a:rect l="l" t="t" r="r" b="b"/>
              <a:pathLst>
                <a:path w="3096" h="3446" extrusionOk="0">
                  <a:moveTo>
                    <a:pt x="1190" y="0"/>
                  </a:moveTo>
                  <a:lnTo>
                    <a:pt x="0" y="2526"/>
                  </a:lnTo>
                  <a:lnTo>
                    <a:pt x="1955" y="3446"/>
                  </a:lnTo>
                  <a:lnTo>
                    <a:pt x="2175" y="2976"/>
                  </a:lnTo>
                  <a:lnTo>
                    <a:pt x="800" y="2326"/>
                  </a:lnTo>
                  <a:lnTo>
                    <a:pt x="1075" y="1746"/>
                  </a:lnTo>
                  <a:lnTo>
                    <a:pt x="2245" y="2296"/>
                  </a:lnTo>
                  <a:lnTo>
                    <a:pt x="2460" y="1841"/>
                  </a:lnTo>
                  <a:lnTo>
                    <a:pt x="1290" y="1290"/>
                  </a:lnTo>
                  <a:lnTo>
                    <a:pt x="1550" y="740"/>
                  </a:lnTo>
                  <a:lnTo>
                    <a:pt x="2876" y="1365"/>
                  </a:lnTo>
                  <a:lnTo>
                    <a:pt x="3096" y="900"/>
                  </a:lnTo>
                  <a:lnTo>
                    <a:pt x="1190" y="0"/>
                  </a:lnTo>
                  <a:close/>
                </a:path>
              </a:pathLst>
            </a:custGeom>
            <a:solidFill>
              <a:srgbClr val="CF0F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1255;p51">
              <a:extLst>
                <a:ext uri="{FF2B5EF4-FFF2-40B4-BE49-F238E27FC236}">
                  <a16:creationId xmlns:a16="http://schemas.microsoft.com/office/drawing/2014/main" id="{DCE9EFFA-187A-4996-9CC5-D5AC25E3EFB6}"/>
                </a:ext>
              </a:extLst>
            </p:cNvPr>
            <p:cNvSpPr/>
            <p:nvPr/>
          </p:nvSpPr>
          <p:spPr>
            <a:xfrm>
              <a:off x="2362775" y="1779450"/>
              <a:ext cx="79300" cy="84175"/>
            </a:xfrm>
            <a:custGeom>
              <a:avLst/>
              <a:gdLst/>
              <a:ahLst/>
              <a:cxnLst/>
              <a:rect l="l" t="t" r="r" b="b"/>
              <a:pathLst>
                <a:path w="3172" h="3367" extrusionOk="0">
                  <a:moveTo>
                    <a:pt x="2536" y="701"/>
                  </a:moveTo>
                  <a:lnTo>
                    <a:pt x="2256" y="1821"/>
                  </a:lnTo>
                  <a:lnTo>
                    <a:pt x="1546" y="1291"/>
                  </a:lnTo>
                  <a:lnTo>
                    <a:pt x="2536" y="701"/>
                  </a:lnTo>
                  <a:close/>
                  <a:moveTo>
                    <a:pt x="2661" y="1"/>
                  </a:moveTo>
                  <a:lnTo>
                    <a:pt x="1" y="1501"/>
                  </a:lnTo>
                  <a:lnTo>
                    <a:pt x="536" y="1896"/>
                  </a:lnTo>
                  <a:lnTo>
                    <a:pt x="1086" y="1566"/>
                  </a:lnTo>
                  <a:lnTo>
                    <a:pt x="2126" y="2336"/>
                  </a:lnTo>
                  <a:lnTo>
                    <a:pt x="1971" y="2961"/>
                  </a:lnTo>
                  <a:lnTo>
                    <a:pt x="2511" y="3366"/>
                  </a:lnTo>
                  <a:lnTo>
                    <a:pt x="3171" y="381"/>
                  </a:lnTo>
                  <a:lnTo>
                    <a:pt x="2661" y="1"/>
                  </a:lnTo>
                  <a:close/>
                </a:path>
              </a:pathLst>
            </a:custGeom>
            <a:solidFill>
              <a:srgbClr val="CF0F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1256;p51">
              <a:extLst>
                <a:ext uri="{FF2B5EF4-FFF2-40B4-BE49-F238E27FC236}">
                  <a16:creationId xmlns:a16="http://schemas.microsoft.com/office/drawing/2014/main" id="{C05F86FA-43CC-4EDB-B2D1-220CFA8407F0}"/>
                </a:ext>
              </a:extLst>
            </p:cNvPr>
            <p:cNvSpPr/>
            <p:nvPr/>
          </p:nvSpPr>
          <p:spPr>
            <a:xfrm>
              <a:off x="2373650" y="1954225"/>
              <a:ext cx="78800" cy="76050"/>
            </a:xfrm>
            <a:custGeom>
              <a:avLst/>
              <a:gdLst/>
              <a:ahLst/>
              <a:cxnLst/>
              <a:rect l="l" t="t" r="r" b="b"/>
              <a:pathLst>
                <a:path w="3152" h="3042" extrusionOk="0">
                  <a:moveTo>
                    <a:pt x="1626" y="1351"/>
                  </a:moveTo>
                  <a:lnTo>
                    <a:pt x="1836" y="2211"/>
                  </a:lnTo>
                  <a:lnTo>
                    <a:pt x="691" y="2031"/>
                  </a:lnTo>
                  <a:lnTo>
                    <a:pt x="1626" y="1351"/>
                  </a:lnTo>
                  <a:close/>
                  <a:moveTo>
                    <a:pt x="2421" y="1"/>
                  </a:moveTo>
                  <a:lnTo>
                    <a:pt x="1" y="1866"/>
                  </a:lnTo>
                  <a:lnTo>
                    <a:pt x="151" y="2486"/>
                  </a:lnTo>
                  <a:lnTo>
                    <a:pt x="3151" y="3041"/>
                  </a:lnTo>
                  <a:lnTo>
                    <a:pt x="2996" y="2401"/>
                  </a:lnTo>
                  <a:lnTo>
                    <a:pt x="2361" y="2296"/>
                  </a:lnTo>
                  <a:lnTo>
                    <a:pt x="2056" y="1041"/>
                  </a:lnTo>
                  <a:lnTo>
                    <a:pt x="2581" y="661"/>
                  </a:lnTo>
                  <a:lnTo>
                    <a:pt x="2421" y="1"/>
                  </a:lnTo>
                  <a:close/>
                </a:path>
              </a:pathLst>
            </a:custGeom>
            <a:solidFill>
              <a:srgbClr val="CF0F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1257;p51">
              <a:extLst>
                <a:ext uri="{FF2B5EF4-FFF2-40B4-BE49-F238E27FC236}">
                  <a16:creationId xmlns:a16="http://schemas.microsoft.com/office/drawing/2014/main" id="{3420B1F2-D47E-47FE-B5E2-625EDABBF2AF}"/>
                </a:ext>
              </a:extLst>
            </p:cNvPr>
            <p:cNvSpPr/>
            <p:nvPr/>
          </p:nvSpPr>
          <p:spPr>
            <a:xfrm>
              <a:off x="2380025" y="2098125"/>
              <a:ext cx="68300" cy="77550"/>
            </a:xfrm>
            <a:custGeom>
              <a:avLst/>
              <a:gdLst/>
              <a:ahLst/>
              <a:cxnLst/>
              <a:rect l="l" t="t" r="r" b="b"/>
              <a:pathLst>
                <a:path w="2732" h="3102" extrusionOk="0">
                  <a:moveTo>
                    <a:pt x="1244" y="1445"/>
                  </a:moveTo>
                  <a:cubicBezTo>
                    <a:pt x="1290" y="1445"/>
                    <a:pt x="1339" y="1449"/>
                    <a:pt x="1391" y="1456"/>
                  </a:cubicBezTo>
                  <a:lnTo>
                    <a:pt x="1911" y="1531"/>
                  </a:lnTo>
                  <a:lnTo>
                    <a:pt x="1776" y="2491"/>
                  </a:lnTo>
                  <a:lnTo>
                    <a:pt x="1256" y="2421"/>
                  </a:lnTo>
                  <a:cubicBezTo>
                    <a:pt x="866" y="2366"/>
                    <a:pt x="696" y="2156"/>
                    <a:pt x="736" y="1856"/>
                  </a:cubicBezTo>
                  <a:cubicBezTo>
                    <a:pt x="775" y="1596"/>
                    <a:pt x="945" y="1445"/>
                    <a:pt x="1244" y="1445"/>
                  </a:cubicBezTo>
                  <a:close/>
                  <a:moveTo>
                    <a:pt x="281" y="1"/>
                  </a:moveTo>
                  <a:lnTo>
                    <a:pt x="776" y="976"/>
                  </a:lnTo>
                  <a:cubicBezTo>
                    <a:pt x="401" y="1066"/>
                    <a:pt x="126" y="1381"/>
                    <a:pt x="91" y="1766"/>
                  </a:cubicBezTo>
                  <a:cubicBezTo>
                    <a:pt x="1" y="2386"/>
                    <a:pt x="411" y="2831"/>
                    <a:pt x="1151" y="2936"/>
                  </a:cubicBezTo>
                  <a:lnTo>
                    <a:pt x="2346" y="3101"/>
                  </a:lnTo>
                  <a:lnTo>
                    <a:pt x="2731" y="341"/>
                  </a:lnTo>
                  <a:lnTo>
                    <a:pt x="2091" y="251"/>
                  </a:lnTo>
                  <a:lnTo>
                    <a:pt x="1986" y="1021"/>
                  </a:lnTo>
                  <a:lnTo>
                    <a:pt x="1426" y="946"/>
                  </a:lnTo>
                  <a:lnTo>
                    <a:pt x="1396" y="941"/>
                  </a:lnTo>
                  <a:lnTo>
                    <a:pt x="971" y="96"/>
                  </a:lnTo>
                  <a:lnTo>
                    <a:pt x="281" y="1"/>
                  </a:lnTo>
                  <a:close/>
                </a:path>
              </a:pathLst>
            </a:custGeom>
            <a:solidFill>
              <a:srgbClr val="CF0F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1258;p51">
              <a:extLst>
                <a:ext uri="{FF2B5EF4-FFF2-40B4-BE49-F238E27FC236}">
                  <a16:creationId xmlns:a16="http://schemas.microsoft.com/office/drawing/2014/main" id="{5EB19E26-A4A0-456D-9429-89660AA4F1A9}"/>
                </a:ext>
              </a:extLst>
            </p:cNvPr>
            <p:cNvSpPr/>
            <p:nvPr/>
          </p:nvSpPr>
          <p:spPr>
            <a:xfrm>
              <a:off x="2679075" y="2282525"/>
              <a:ext cx="80800" cy="89925"/>
            </a:xfrm>
            <a:custGeom>
              <a:avLst/>
              <a:gdLst/>
              <a:ahLst/>
              <a:cxnLst/>
              <a:rect l="l" t="t" r="r" b="b"/>
              <a:pathLst>
                <a:path w="3232" h="3597" extrusionOk="0">
                  <a:moveTo>
                    <a:pt x="1576" y="761"/>
                  </a:moveTo>
                  <a:lnTo>
                    <a:pt x="2046" y="996"/>
                  </a:lnTo>
                  <a:cubicBezTo>
                    <a:pt x="2401" y="1166"/>
                    <a:pt x="2501" y="1426"/>
                    <a:pt x="2366" y="1696"/>
                  </a:cubicBezTo>
                  <a:cubicBezTo>
                    <a:pt x="2280" y="1869"/>
                    <a:pt x="2142" y="1962"/>
                    <a:pt x="1961" y="1962"/>
                  </a:cubicBezTo>
                  <a:cubicBezTo>
                    <a:pt x="1859" y="1962"/>
                    <a:pt x="1744" y="1932"/>
                    <a:pt x="1616" y="1871"/>
                  </a:cubicBezTo>
                  <a:lnTo>
                    <a:pt x="1146" y="1636"/>
                  </a:lnTo>
                  <a:lnTo>
                    <a:pt x="1576" y="761"/>
                  </a:lnTo>
                  <a:close/>
                  <a:moveTo>
                    <a:pt x="1231" y="1"/>
                  </a:moveTo>
                  <a:lnTo>
                    <a:pt x="1" y="2501"/>
                  </a:lnTo>
                  <a:lnTo>
                    <a:pt x="581" y="2786"/>
                  </a:lnTo>
                  <a:lnTo>
                    <a:pt x="921" y="2091"/>
                  </a:lnTo>
                  <a:lnTo>
                    <a:pt x="1421" y="2341"/>
                  </a:lnTo>
                  <a:lnTo>
                    <a:pt x="1451" y="2356"/>
                  </a:lnTo>
                  <a:lnTo>
                    <a:pt x="1591" y="3291"/>
                  </a:lnTo>
                  <a:lnTo>
                    <a:pt x="2216" y="3596"/>
                  </a:lnTo>
                  <a:lnTo>
                    <a:pt x="2051" y="2516"/>
                  </a:lnTo>
                  <a:lnTo>
                    <a:pt x="2051" y="2516"/>
                  </a:lnTo>
                  <a:cubicBezTo>
                    <a:pt x="2075" y="2518"/>
                    <a:pt x="2099" y="2519"/>
                    <a:pt x="2122" y="2519"/>
                  </a:cubicBezTo>
                  <a:cubicBezTo>
                    <a:pt x="2480" y="2519"/>
                    <a:pt x="2806" y="2309"/>
                    <a:pt x="2956" y="1976"/>
                  </a:cubicBezTo>
                  <a:cubicBezTo>
                    <a:pt x="3231" y="1416"/>
                    <a:pt x="2981" y="866"/>
                    <a:pt x="2316" y="536"/>
                  </a:cubicBezTo>
                  <a:lnTo>
                    <a:pt x="1231" y="1"/>
                  </a:lnTo>
                  <a:close/>
                </a:path>
              </a:pathLst>
            </a:custGeom>
            <a:solidFill>
              <a:srgbClr val="CF0F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1259;p51">
              <a:extLst>
                <a:ext uri="{FF2B5EF4-FFF2-40B4-BE49-F238E27FC236}">
                  <a16:creationId xmlns:a16="http://schemas.microsoft.com/office/drawing/2014/main" id="{318F13CD-0C5A-4BE6-A185-8CF4201AAA3C}"/>
                </a:ext>
              </a:extLst>
            </p:cNvPr>
            <p:cNvSpPr/>
            <p:nvPr/>
          </p:nvSpPr>
          <p:spPr>
            <a:xfrm>
              <a:off x="2404925" y="2475175"/>
              <a:ext cx="86775" cy="79050"/>
            </a:xfrm>
            <a:custGeom>
              <a:avLst/>
              <a:gdLst/>
              <a:ahLst/>
              <a:cxnLst/>
              <a:rect l="l" t="t" r="r" b="b"/>
              <a:pathLst>
                <a:path w="3471" h="3162" extrusionOk="0">
                  <a:moveTo>
                    <a:pt x="1000" y="1"/>
                  </a:moveTo>
                  <a:lnTo>
                    <a:pt x="0" y="1916"/>
                  </a:lnTo>
                  <a:lnTo>
                    <a:pt x="460" y="2156"/>
                  </a:lnTo>
                  <a:lnTo>
                    <a:pt x="1165" y="811"/>
                  </a:lnTo>
                  <a:lnTo>
                    <a:pt x="1735" y="1106"/>
                  </a:lnTo>
                  <a:lnTo>
                    <a:pt x="1135" y="2256"/>
                  </a:lnTo>
                  <a:lnTo>
                    <a:pt x="1580" y="2486"/>
                  </a:lnTo>
                  <a:lnTo>
                    <a:pt x="2180" y="1341"/>
                  </a:lnTo>
                  <a:lnTo>
                    <a:pt x="2715" y="1621"/>
                  </a:lnTo>
                  <a:lnTo>
                    <a:pt x="2040" y="2921"/>
                  </a:lnTo>
                  <a:lnTo>
                    <a:pt x="2500" y="3161"/>
                  </a:lnTo>
                  <a:lnTo>
                    <a:pt x="3471" y="1291"/>
                  </a:lnTo>
                  <a:lnTo>
                    <a:pt x="1000" y="1"/>
                  </a:lnTo>
                  <a:close/>
                </a:path>
              </a:pathLst>
            </a:custGeom>
            <a:solidFill>
              <a:srgbClr val="CF0F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1260;p51">
              <a:extLst>
                <a:ext uri="{FF2B5EF4-FFF2-40B4-BE49-F238E27FC236}">
                  <a16:creationId xmlns:a16="http://schemas.microsoft.com/office/drawing/2014/main" id="{DA5B8BA9-6385-40B7-938E-EEC740E48601}"/>
                </a:ext>
              </a:extLst>
            </p:cNvPr>
            <p:cNvSpPr/>
            <p:nvPr/>
          </p:nvSpPr>
          <p:spPr>
            <a:xfrm>
              <a:off x="2377900" y="2210100"/>
              <a:ext cx="79925" cy="73775"/>
            </a:xfrm>
            <a:custGeom>
              <a:avLst/>
              <a:gdLst/>
              <a:ahLst/>
              <a:cxnLst/>
              <a:rect l="l" t="t" r="r" b="b"/>
              <a:pathLst>
                <a:path w="3197" h="2951" extrusionOk="0">
                  <a:moveTo>
                    <a:pt x="1398" y="0"/>
                  </a:moveTo>
                  <a:cubicBezTo>
                    <a:pt x="1233" y="0"/>
                    <a:pt x="1073" y="31"/>
                    <a:pt x="921" y="92"/>
                  </a:cubicBezTo>
                  <a:lnTo>
                    <a:pt x="1096" y="627"/>
                  </a:lnTo>
                  <a:cubicBezTo>
                    <a:pt x="1204" y="584"/>
                    <a:pt x="1318" y="563"/>
                    <a:pt x="1432" y="563"/>
                  </a:cubicBezTo>
                  <a:cubicBezTo>
                    <a:pt x="1583" y="563"/>
                    <a:pt x="1735" y="601"/>
                    <a:pt x="1871" y="677"/>
                  </a:cubicBezTo>
                  <a:cubicBezTo>
                    <a:pt x="2326" y="932"/>
                    <a:pt x="2471" y="1433"/>
                    <a:pt x="2216" y="1893"/>
                  </a:cubicBezTo>
                  <a:cubicBezTo>
                    <a:pt x="2046" y="2199"/>
                    <a:pt x="1767" y="2362"/>
                    <a:pt x="1465" y="2362"/>
                  </a:cubicBezTo>
                  <a:cubicBezTo>
                    <a:pt x="1314" y="2362"/>
                    <a:pt x="1158" y="2321"/>
                    <a:pt x="1006" y="2238"/>
                  </a:cubicBezTo>
                  <a:cubicBezTo>
                    <a:pt x="766" y="2108"/>
                    <a:pt x="601" y="1883"/>
                    <a:pt x="551" y="1613"/>
                  </a:cubicBezTo>
                  <a:lnTo>
                    <a:pt x="1" y="1748"/>
                  </a:lnTo>
                  <a:cubicBezTo>
                    <a:pt x="76" y="2153"/>
                    <a:pt x="346" y="2503"/>
                    <a:pt x="766" y="2738"/>
                  </a:cubicBezTo>
                  <a:cubicBezTo>
                    <a:pt x="1025" y="2881"/>
                    <a:pt x="1296" y="2950"/>
                    <a:pt x="1556" y="2950"/>
                  </a:cubicBezTo>
                  <a:cubicBezTo>
                    <a:pt x="2058" y="2950"/>
                    <a:pt x="2521" y="2692"/>
                    <a:pt x="2791" y="2208"/>
                  </a:cubicBezTo>
                  <a:cubicBezTo>
                    <a:pt x="3196" y="1473"/>
                    <a:pt x="2921" y="632"/>
                    <a:pt x="2171" y="217"/>
                  </a:cubicBezTo>
                  <a:cubicBezTo>
                    <a:pt x="1911" y="72"/>
                    <a:pt x="1649" y="0"/>
                    <a:pt x="1398" y="0"/>
                  </a:cubicBezTo>
                  <a:close/>
                </a:path>
              </a:pathLst>
            </a:custGeom>
            <a:solidFill>
              <a:srgbClr val="CF0F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1261;p51">
              <a:extLst>
                <a:ext uri="{FF2B5EF4-FFF2-40B4-BE49-F238E27FC236}">
                  <a16:creationId xmlns:a16="http://schemas.microsoft.com/office/drawing/2014/main" id="{AFD26F7D-7D2F-4CE4-BA3E-5519D577CE83}"/>
                </a:ext>
              </a:extLst>
            </p:cNvPr>
            <p:cNvSpPr/>
            <p:nvPr/>
          </p:nvSpPr>
          <p:spPr>
            <a:xfrm>
              <a:off x="2406550" y="1862225"/>
              <a:ext cx="71275" cy="60275"/>
            </a:xfrm>
            <a:custGeom>
              <a:avLst/>
              <a:gdLst/>
              <a:ahLst/>
              <a:cxnLst/>
              <a:rect l="l" t="t" r="r" b="b"/>
              <a:pathLst>
                <a:path w="2851" h="2411" extrusionOk="0">
                  <a:moveTo>
                    <a:pt x="2565" y="0"/>
                  </a:moveTo>
                  <a:lnTo>
                    <a:pt x="2045" y="75"/>
                  </a:lnTo>
                  <a:lnTo>
                    <a:pt x="2240" y="1461"/>
                  </a:lnTo>
                  <a:lnTo>
                    <a:pt x="0" y="1771"/>
                  </a:lnTo>
                  <a:lnTo>
                    <a:pt x="85" y="2411"/>
                  </a:lnTo>
                  <a:lnTo>
                    <a:pt x="2850" y="2026"/>
                  </a:lnTo>
                  <a:lnTo>
                    <a:pt x="2565" y="0"/>
                  </a:lnTo>
                  <a:close/>
                </a:path>
              </a:pathLst>
            </a:custGeom>
            <a:solidFill>
              <a:srgbClr val="CF0F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1262;p51">
              <a:extLst>
                <a:ext uri="{FF2B5EF4-FFF2-40B4-BE49-F238E27FC236}">
                  <a16:creationId xmlns:a16="http://schemas.microsoft.com/office/drawing/2014/main" id="{C22AF1EE-9A9E-4306-BBFF-41429C875BA7}"/>
                </a:ext>
              </a:extLst>
            </p:cNvPr>
            <p:cNvSpPr/>
            <p:nvPr/>
          </p:nvSpPr>
          <p:spPr>
            <a:xfrm>
              <a:off x="2365900" y="2347800"/>
              <a:ext cx="78175" cy="70650"/>
            </a:xfrm>
            <a:custGeom>
              <a:avLst/>
              <a:gdLst/>
              <a:ahLst/>
              <a:cxnLst/>
              <a:rect l="l" t="t" r="r" b="b"/>
              <a:pathLst>
                <a:path w="3127" h="2826" extrusionOk="0">
                  <a:moveTo>
                    <a:pt x="1601" y="640"/>
                  </a:moveTo>
                  <a:lnTo>
                    <a:pt x="2021" y="1720"/>
                  </a:lnTo>
                  <a:lnTo>
                    <a:pt x="2021" y="1720"/>
                  </a:lnTo>
                  <a:lnTo>
                    <a:pt x="1136" y="1700"/>
                  </a:lnTo>
                  <a:lnTo>
                    <a:pt x="1601" y="640"/>
                  </a:lnTo>
                  <a:close/>
                  <a:moveTo>
                    <a:pt x="1296" y="0"/>
                  </a:moveTo>
                  <a:lnTo>
                    <a:pt x="1" y="2765"/>
                  </a:lnTo>
                  <a:lnTo>
                    <a:pt x="661" y="2780"/>
                  </a:lnTo>
                  <a:lnTo>
                    <a:pt x="921" y="2185"/>
                  </a:lnTo>
                  <a:lnTo>
                    <a:pt x="2211" y="2210"/>
                  </a:lnTo>
                  <a:lnTo>
                    <a:pt x="2446" y="2815"/>
                  </a:lnTo>
                  <a:lnTo>
                    <a:pt x="3126" y="2825"/>
                  </a:lnTo>
                  <a:lnTo>
                    <a:pt x="3126" y="2825"/>
                  </a:lnTo>
                  <a:lnTo>
                    <a:pt x="1931" y="15"/>
                  </a:lnTo>
                  <a:lnTo>
                    <a:pt x="1296" y="0"/>
                  </a:lnTo>
                  <a:close/>
                </a:path>
              </a:pathLst>
            </a:custGeom>
            <a:solidFill>
              <a:srgbClr val="CF0F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1263;p51">
              <a:extLst>
                <a:ext uri="{FF2B5EF4-FFF2-40B4-BE49-F238E27FC236}">
                  <a16:creationId xmlns:a16="http://schemas.microsoft.com/office/drawing/2014/main" id="{27AF04AB-0E96-4F63-B55E-E70D7A66FDFD}"/>
                </a:ext>
              </a:extLst>
            </p:cNvPr>
            <p:cNvSpPr/>
            <p:nvPr/>
          </p:nvSpPr>
          <p:spPr>
            <a:xfrm>
              <a:off x="2440925" y="2337675"/>
              <a:ext cx="45775" cy="69525"/>
            </a:xfrm>
            <a:custGeom>
              <a:avLst/>
              <a:gdLst/>
              <a:ahLst/>
              <a:cxnLst/>
              <a:rect l="l" t="t" r="r" b="b"/>
              <a:pathLst>
                <a:path w="1831" h="2781" extrusionOk="0">
                  <a:moveTo>
                    <a:pt x="580" y="0"/>
                  </a:moveTo>
                  <a:lnTo>
                    <a:pt x="0" y="290"/>
                  </a:lnTo>
                  <a:lnTo>
                    <a:pt x="1250" y="2780"/>
                  </a:lnTo>
                  <a:lnTo>
                    <a:pt x="1831" y="2495"/>
                  </a:lnTo>
                  <a:lnTo>
                    <a:pt x="580" y="0"/>
                  </a:lnTo>
                  <a:close/>
                </a:path>
              </a:pathLst>
            </a:custGeom>
            <a:solidFill>
              <a:srgbClr val="CF0F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1264;p51">
              <a:extLst>
                <a:ext uri="{FF2B5EF4-FFF2-40B4-BE49-F238E27FC236}">
                  <a16:creationId xmlns:a16="http://schemas.microsoft.com/office/drawing/2014/main" id="{F3701B2E-826A-48E7-BCF3-902297579CB8}"/>
                </a:ext>
              </a:extLst>
            </p:cNvPr>
            <p:cNvSpPr/>
            <p:nvPr/>
          </p:nvSpPr>
          <p:spPr>
            <a:xfrm>
              <a:off x="2957375" y="2123000"/>
              <a:ext cx="77400" cy="86175"/>
            </a:xfrm>
            <a:custGeom>
              <a:avLst/>
              <a:gdLst/>
              <a:ahLst/>
              <a:cxnLst/>
              <a:rect l="l" t="t" r="r" b="b"/>
              <a:pathLst>
                <a:path w="3096" h="3447" extrusionOk="0">
                  <a:moveTo>
                    <a:pt x="1140" y="1"/>
                  </a:moveTo>
                  <a:lnTo>
                    <a:pt x="920" y="471"/>
                  </a:lnTo>
                  <a:lnTo>
                    <a:pt x="2291" y="1116"/>
                  </a:lnTo>
                  <a:lnTo>
                    <a:pt x="2015" y="1701"/>
                  </a:lnTo>
                  <a:lnTo>
                    <a:pt x="845" y="1151"/>
                  </a:lnTo>
                  <a:lnTo>
                    <a:pt x="630" y="1606"/>
                  </a:lnTo>
                  <a:lnTo>
                    <a:pt x="1805" y="2156"/>
                  </a:lnTo>
                  <a:lnTo>
                    <a:pt x="1545" y="2706"/>
                  </a:lnTo>
                  <a:lnTo>
                    <a:pt x="220" y="2081"/>
                  </a:lnTo>
                  <a:lnTo>
                    <a:pt x="0" y="2546"/>
                  </a:lnTo>
                  <a:lnTo>
                    <a:pt x="1905" y="3446"/>
                  </a:lnTo>
                  <a:lnTo>
                    <a:pt x="3096" y="921"/>
                  </a:lnTo>
                  <a:lnTo>
                    <a:pt x="1140" y="1"/>
                  </a:lnTo>
                  <a:close/>
                </a:path>
              </a:pathLst>
            </a:custGeom>
            <a:solidFill>
              <a:srgbClr val="CF0F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1265;p51">
              <a:extLst>
                <a:ext uri="{FF2B5EF4-FFF2-40B4-BE49-F238E27FC236}">
                  <a16:creationId xmlns:a16="http://schemas.microsoft.com/office/drawing/2014/main" id="{34F68315-784B-4ECB-8198-4DB56CC582AE}"/>
                </a:ext>
              </a:extLst>
            </p:cNvPr>
            <p:cNvSpPr/>
            <p:nvPr/>
          </p:nvSpPr>
          <p:spPr>
            <a:xfrm>
              <a:off x="3028375" y="1865850"/>
              <a:ext cx="54150" cy="69775"/>
            </a:xfrm>
            <a:custGeom>
              <a:avLst/>
              <a:gdLst/>
              <a:ahLst/>
              <a:cxnLst/>
              <a:rect l="l" t="t" r="r" b="b"/>
              <a:pathLst>
                <a:path w="2166" h="2791" extrusionOk="0">
                  <a:moveTo>
                    <a:pt x="2156" y="0"/>
                  </a:moveTo>
                  <a:lnTo>
                    <a:pt x="1" y="5"/>
                  </a:lnTo>
                  <a:lnTo>
                    <a:pt x="1" y="520"/>
                  </a:lnTo>
                  <a:lnTo>
                    <a:pt x="1526" y="520"/>
                  </a:lnTo>
                  <a:lnTo>
                    <a:pt x="1526" y="1165"/>
                  </a:lnTo>
                  <a:lnTo>
                    <a:pt x="231" y="1170"/>
                  </a:lnTo>
                  <a:lnTo>
                    <a:pt x="231" y="1671"/>
                  </a:lnTo>
                  <a:lnTo>
                    <a:pt x="1526" y="1666"/>
                  </a:lnTo>
                  <a:lnTo>
                    <a:pt x="1526" y="2271"/>
                  </a:lnTo>
                  <a:lnTo>
                    <a:pt x="61" y="2276"/>
                  </a:lnTo>
                  <a:lnTo>
                    <a:pt x="61" y="2791"/>
                  </a:lnTo>
                  <a:lnTo>
                    <a:pt x="2166" y="2786"/>
                  </a:lnTo>
                  <a:lnTo>
                    <a:pt x="2156" y="0"/>
                  </a:lnTo>
                  <a:close/>
                </a:path>
              </a:pathLst>
            </a:custGeom>
            <a:solidFill>
              <a:srgbClr val="CF0F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1266;p51">
              <a:extLst>
                <a:ext uri="{FF2B5EF4-FFF2-40B4-BE49-F238E27FC236}">
                  <a16:creationId xmlns:a16="http://schemas.microsoft.com/office/drawing/2014/main" id="{15E05AE7-34E3-4D7F-A963-114E2104F7B1}"/>
                </a:ext>
              </a:extLst>
            </p:cNvPr>
            <p:cNvSpPr/>
            <p:nvPr/>
          </p:nvSpPr>
          <p:spPr>
            <a:xfrm>
              <a:off x="3004000" y="2328050"/>
              <a:ext cx="80150" cy="74225"/>
            </a:xfrm>
            <a:custGeom>
              <a:avLst/>
              <a:gdLst/>
              <a:ahLst/>
              <a:cxnLst/>
              <a:rect l="l" t="t" r="r" b="b"/>
              <a:pathLst>
                <a:path w="3206" h="2969" extrusionOk="0">
                  <a:moveTo>
                    <a:pt x="1772" y="1"/>
                  </a:moveTo>
                  <a:cubicBezTo>
                    <a:pt x="1470" y="1"/>
                    <a:pt x="1163" y="105"/>
                    <a:pt x="876" y="315"/>
                  </a:cubicBezTo>
                  <a:cubicBezTo>
                    <a:pt x="170" y="825"/>
                    <a:pt x="0" y="1690"/>
                    <a:pt x="496" y="2370"/>
                  </a:cubicBezTo>
                  <a:cubicBezTo>
                    <a:pt x="783" y="2766"/>
                    <a:pt x="1200" y="2969"/>
                    <a:pt x="1636" y="2969"/>
                  </a:cubicBezTo>
                  <a:cubicBezTo>
                    <a:pt x="1949" y="2969"/>
                    <a:pt x="2273" y="2864"/>
                    <a:pt x="2566" y="2650"/>
                  </a:cubicBezTo>
                  <a:cubicBezTo>
                    <a:pt x="2961" y="2365"/>
                    <a:pt x="3186" y="1990"/>
                    <a:pt x="3206" y="1575"/>
                  </a:cubicBezTo>
                  <a:lnTo>
                    <a:pt x="2646" y="1505"/>
                  </a:lnTo>
                  <a:cubicBezTo>
                    <a:pt x="2631" y="1780"/>
                    <a:pt x="2491" y="2030"/>
                    <a:pt x="2271" y="2185"/>
                  </a:cubicBezTo>
                  <a:cubicBezTo>
                    <a:pt x="2098" y="2309"/>
                    <a:pt x="1910" y="2371"/>
                    <a:pt x="1728" y="2371"/>
                  </a:cubicBezTo>
                  <a:cubicBezTo>
                    <a:pt x="1461" y="2371"/>
                    <a:pt x="1207" y="2240"/>
                    <a:pt x="1026" y="1985"/>
                  </a:cubicBezTo>
                  <a:cubicBezTo>
                    <a:pt x="716" y="1560"/>
                    <a:pt x="801" y="1045"/>
                    <a:pt x="1221" y="740"/>
                  </a:cubicBezTo>
                  <a:cubicBezTo>
                    <a:pt x="1378" y="626"/>
                    <a:pt x="1565" y="565"/>
                    <a:pt x="1754" y="565"/>
                  </a:cubicBezTo>
                  <a:cubicBezTo>
                    <a:pt x="1830" y="565"/>
                    <a:pt x="1906" y="575"/>
                    <a:pt x="1981" y="595"/>
                  </a:cubicBezTo>
                  <a:lnTo>
                    <a:pt x="2091" y="40"/>
                  </a:lnTo>
                  <a:cubicBezTo>
                    <a:pt x="1986" y="14"/>
                    <a:pt x="1879" y="1"/>
                    <a:pt x="1772" y="1"/>
                  </a:cubicBezTo>
                  <a:close/>
                </a:path>
              </a:pathLst>
            </a:custGeom>
            <a:solidFill>
              <a:srgbClr val="CF0F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1267;p51">
              <a:extLst>
                <a:ext uri="{FF2B5EF4-FFF2-40B4-BE49-F238E27FC236}">
                  <a16:creationId xmlns:a16="http://schemas.microsoft.com/office/drawing/2014/main" id="{04B67BAD-80C3-4423-BDC6-F8CFF5C3B3B4}"/>
                </a:ext>
              </a:extLst>
            </p:cNvPr>
            <p:cNvSpPr/>
            <p:nvPr/>
          </p:nvSpPr>
          <p:spPr>
            <a:xfrm>
              <a:off x="2948750" y="2448425"/>
              <a:ext cx="74025" cy="77925"/>
            </a:xfrm>
            <a:custGeom>
              <a:avLst/>
              <a:gdLst/>
              <a:ahLst/>
              <a:cxnLst/>
              <a:rect l="l" t="t" r="r" b="b"/>
              <a:pathLst>
                <a:path w="2961" h="3117" extrusionOk="0">
                  <a:moveTo>
                    <a:pt x="1685" y="1231"/>
                  </a:moveTo>
                  <a:lnTo>
                    <a:pt x="1770" y="2111"/>
                  </a:lnTo>
                  <a:lnTo>
                    <a:pt x="665" y="1771"/>
                  </a:lnTo>
                  <a:lnTo>
                    <a:pt x="1685" y="1231"/>
                  </a:lnTo>
                  <a:close/>
                  <a:moveTo>
                    <a:pt x="2656" y="1"/>
                  </a:moveTo>
                  <a:lnTo>
                    <a:pt x="0" y="1511"/>
                  </a:lnTo>
                  <a:lnTo>
                    <a:pt x="65" y="2146"/>
                  </a:lnTo>
                  <a:lnTo>
                    <a:pt x="2961" y="3116"/>
                  </a:lnTo>
                  <a:lnTo>
                    <a:pt x="2961" y="3116"/>
                  </a:lnTo>
                  <a:lnTo>
                    <a:pt x="2896" y="2456"/>
                  </a:lnTo>
                  <a:lnTo>
                    <a:pt x="2275" y="2271"/>
                  </a:lnTo>
                  <a:lnTo>
                    <a:pt x="2150" y="981"/>
                  </a:lnTo>
                  <a:lnTo>
                    <a:pt x="2721" y="676"/>
                  </a:lnTo>
                  <a:lnTo>
                    <a:pt x="2656" y="1"/>
                  </a:lnTo>
                  <a:close/>
                </a:path>
              </a:pathLst>
            </a:custGeom>
            <a:solidFill>
              <a:srgbClr val="CF0F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1268;p51">
              <a:extLst>
                <a:ext uri="{FF2B5EF4-FFF2-40B4-BE49-F238E27FC236}">
                  <a16:creationId xmlns:a16="http://schemas.microsoft.com/office/drawing/2014/main" id="{01C6BC3F-166C-4B56-B77E-7DC879CB27E7}"/>
                </a:ext>
              </a:extLst>
            </p:cNvPr>
            <p:cNvSpPr/>
            <p:nvPr/>
          </p:nvSpPr>
          <p:spPr>
            <a:xfrm>
              <a:off x="3028500" y="2190025"/>
              <a:ext cx="53775" cy="66025"/>
            </a:xfrm>
            <a:custGeom>
              <a:avLst/>
              <a:gdLst/>
              <a:ahLst/>
              <a:cxnLst/>
              <a:rect l="l" t="t" r="r" b="b"/>
              <a:pathLst>
                <a:path w="2151" h="2641" extrusionOk="0">
                  <a:moveTo>
                    <a:pt x="1626" y="0"/>
                  </a:moveTo>
                  <a:lnTo>
                    <a:pt x="1" y="2266"/>
                  </a:lnTo>
                  <a:lnTo>
                    <a:pt x="526" y="2641"/>
                  </a:lnTo>
                  <a:lnTo>
                    <a:pt x="2151" y="375"/>
                  </a:lnTo>
                  <a:lnTo>
                    <a:pt x="1626" y="0"/>
                  </a:lnTo>
                  <a:close/>
                </a:path>
              </a:pathLst>
            </a:custGeom>
            <a:solidFill>
              <a:srgbClr val="CF0F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1269;p51">
              <a:extLst>
                <a:ext uri="{FF2B5EF4-FFF2-40B4-BE49-F238E27FC236}">
                  <a16:creationId xmlns:a16="http://schemas.microsoft.com/office/drawing/2014/main" id="{81B8901A-2706-4BD3-9619-EFF579DD5DDF}"/>
                </a:ext>
              </a:extLst>
            </p:cNvPr>
            <p:cNvSpPr/>
            <p:nvPr/>
          </p:nvSpPr>
          <p:spPr>
            <a:xfrm>
              <a:off x="2984125" y="1982350"/>
              <a:ext cx="71275" cy="60300"/>
            </a:xfrm>
            <a:custGeom>
              <a:avLst/>
              <a:gdLst/>
              <a:ahLst/>
              <a:cxnLst/>
              <a:rect l="l" t="t" r="r" b="b"/>
              <a:pathLst>
                <a:path w="2851" h="2412" extrusionOk="0">
                  <a:moveTo>
                    <a:pt x="2761" y="1"/>
                  </a:moveTo>
                  <a:lnTo>
                    <a:pt x="0" y="386"/>
                  </a:lnTo>
                  <a:lnTo>
                    <a:pt x="280" y="2411"/>
                  </a:lnTo>
                  <a:lnTo>
                    <a:pt x="805" y="2336"/>
                  </a:lnTo>
                  <a:lnTo>
                    <a:pt x="610" y="951"/>
                  </a:lnTo>
                  <a:lnTo>
                    <a:pt x="2851" y="641"/>
                  </a:lnTo>
                  <a:lnTo>
                    <a:pt x="2761" y="1"/>
                  </a:lnTo>
                  <a:close/>
                </a:path>
              </a:pathLst>
            </a:custGeom>
            <a:solidFill>
              <a:srgbClr val="CF0F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270;p51">
              <a:extLst>
                <a:ext uri="{FF2B5EF4-FFF2-40B4-BE49-F238E27FC236}">
                  <a16:creationId xmlns:a16="http://schemas.microsoft.com/office/drawing/2014/main" id="{0F2300B5-E534-46B5-ABC3-00738301D018}"/>
                </a:ext>
              </a:extLst>
            </p:cNvPr>
            <p:cNvSpPr/>
            <p:nvPr/>
          </p:nvSpPr>
          <p:spPr>
            <a:xfrm>
              <a:off x="2830600" y="2241275"/>
              <a:ext cx="65525" cy="82650"/>
            </a:xfrm>
            <a:custGeom>
              <a:avLst/>
              <a:gdLst/>
              <a:ahLst/>
              <a:cxnLst/>
              <a:rect l="l" t="t" r="r" b="b"/>
              <a:pathLst>
                <a:path w="2621" h="3306" extrusionOk="0">
                  <a:moveTo>
                    <a:pt x="1406" y="0"/>
                  </a:moveTo>
                  <a:lnTo>
                    <a:pt x="981" y="316"/>
                  </a:lnTo>
                  <a:lnTo>
                    <a:pt x="1816" y="1441"/>
                  </a:lnTo>
                  <a:lnTo>
                    <a:pt x="0" y="2786"/>
                  </a:lnTo>
                  <a:lnTo>
                    <a:pt x="386" y="3306"/>
                  </a:lnTo>
                  <a:lnTo>
                    <a:pt x="2621" y="1641"/>
                  </a:lnTo>
                  <a:lnTo>
                    <a:pt x="1406" y="0"/>
                  </a:lnTo>
                  <a:close/>
                </a:path>
              </a:pathLst>
            </a:custGeom>
            <a:solidFill>
              <a:srgbClr val="CF0F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271;p51">
              <a:extLst>
                <a:ext uri="{FF2B5EF4-FFF2-40B4-BE49-F238E27FC236}">
                  <a16:creationId xmlns:a16="http://schemas.microsoft.com/office/drawing/2014/main" id="{DEE57925-E833-4F29-ABA3-4B8F67E53E25}"/>
                </a:ext>
              </a:extLst>
            </p:cNvPr>
            <p:cNvSpPr/>
            <p:nvPr/>
          </p:nvSpPr>
          <p:spPr>
            <a:xfrm>
              <a:off x="2976375" y="1734950"/>
              <a:ext cx="78650" cy="84175"/>
            </a:xfrm>
            <a:custGeom>
              <a:avLst/>
              <a:gdLst/>
              <a:ahLst/>
              <a:cxnLst/>
              <a:rect l="l" t="t" r="r" b="b"/>
              <a:pathLst>
                <a:path w="3146" h="3367" extrusionOk="0">
                  <a:moveTo>
                    <a:pt x="2516" y="701"/>
                  </a:moveTo>
                  <a:lnTo>
                    <a:pt x="2261" y="1826"/>
                  </a:lnTo>
                  <a:lnTo>
                    <a:pt x="1541" y="1316"/>
                  </a:lnTo>
                  <a:lnTo>
                    <a:pt x="2516" y="701"/>
                  </a:lnTo>
                  <a:close/>
                  <a:moveTo>
                    <a:pt x="2626" y="1"/>
                  </a:moveTo>
                  <a:lnTo>
                    <a:pt x="0" y="1556"/>
                  </a:lnTo>
                  <a:lnTo>
                    <a:pt x="540" y="1941"/>
                  </a:lnTo>
                  <a:lnTo>
                    <a:pt x="1085" y="1596"/>
                  </a:lnTo>
                  <a:lnTo>
                    <a:pt x="2141" y="2346"/>
                  </a:lnTo>
                  <a:lnTo>
                    <a:pt x="1996" y="2976"/>
                  </a:lnTo>
                  <a:lnTo>
                    <a:pt x="2551" y="3366"/>
                  </a:lnTo>
                  <a:lnTo>
                    <a:pt x="3146" y="371"/>
                  </a:lnTo>
                  <a:lnTo>
                    <a:pt x="2626" y="1"/>
                  </a:lnTo>
                  <a:close/>
                </a:path>
              </a:pathLst>
            </a:custGeom>
            <a:solidFill>
              <a:srgbClr val="CF0F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272;p51">
              <a:extLst>
                <a:ext uri="{FF2B5EF4-FFF2-40B4-BE49-F238E27FC236}">
                  <a16:creationId xmlns:a16="http://schemas.microsoft.com/office/drawing/2014/main" id="{81D31BBC-4A5F-410C-A6A2-EE36BE06C317}"/>
                </a:ext>
              </a:extLst>
            </p:cNvPr>
            <p:cNvSpPr/>
            <p:nvPr/>
          </p:nvSpPr>
          <p:spPr>
            <a:xfrm>
              <a:off x="2753850" y="2123000"/>
              <a:ext cx="77400" cy="86175"/>
            </a:xfrm>
            <a:custGeom>
              <a:avLst/>
              <a:gdLst/>
              <a:ahLst/>
              <a:cxnLst/>
              <a:rect l="l" t="t" r="r" b="b"/>
              <a:pathLst>
                <a:path w="3096" h="3447" extrusionOk="0">
                  <a:moveTo>
                    <a:pt x="1140" y="1"/>
                  </a:moveTo>
                  <a:lnTo>
                    <a:pt x="920" y="471"/>
                  </a:lnTo>
                  <a:lnTo>
                    <a:pt x="2295" y="1116"/>
                  </a:lnTo>
                  <a:lnTo>
                    <a:pt x="2020" y="1701"/>
                  </a:lnTo>
                  <a:lnTo>
                    <a:pt x="845" y="1151"/>
                  </a:lnTo>
                  <a:lnTo>
                    <a:pt x="635" y="1606"/>
                  </a:lnTo>
                  <a:lnTo>
                    <a:pt x="1805" y="2156"/>
                  </a:lnTo>
                  <a:lnTo>
                    <a:pt x="1550" y="2706"/>
                  </a:lnTo>
                  <a:lnTo>
                    <a:pt x="220" y="2081"/>
                  </a:lnTo>
                  <a:lnTo>
                    <a:pt x="0" y="2546"/>
                  </a:lnTo>
                  <a:lnTo>
                    <a:pt x="1910" y="3446"/>
                  </a:lnTo>
                  <a:lnTo>
                    <a:pt x="3095" y="921"/>
                  </a:lnTo>
                  <a:lnTo>
                    <a:pt x="1140" y="1"/>
                  </a:lnTo>
                  <a:close/>
                </a:path>
              </a:pathLst>
            </a:custGeom>
            <a:solidFill>
              <a:srgbClr val="CF0F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273;p51">
              <a:extLst>
                <a:ext uri="{FF2B5EF4-FFF2-40B4-BE49-F238E27FC236}">
                  <a16:creationId xmlns:a16="http://schemas.microsoft.com/office/drawing/2014/main" id="{EDF52E30-0044-428D-AA1A-8EDB05A776A0}"/>
                </a:ext>
              </a:extLst>
            </p:cNvPr>
            <p:cNvSpPr/>
            <p:nvPr/>
          </p:nvSpPr>
          <p:spPr>
            <a:xfrm>
              <a:off x="2896100" y="2342675"/>
              <a:ext cx="72300" cy="66650"/>
            </a:xfrm>
            <a:custGeom>
              <a:avLst/>
              <a:gdLst/>
              <a:ahLst/>
              <a:cxnLst/>
              <a:rect l="l" t="t" r="r" b="b"/>
              <a:pathLst>
                <a:path w="2892" h="2666" extrusionOk="0">
                  <a:moveTo>
                    <a:pt x="2381" y="0"/>
                  </a:moveTo>
                  <a:lnTo>
                    <a:pt x="2001" y="415"/>
                  </a:lnTo>
                  <a:cubicBezTo>
                    <a:pt x="2216" y="585"/>
                    <a:pt x="2336" y="845"/>
                    <a:pt x="2336" y="1115"/>
                  </a:cubicBezTo>
                  <a:cubicBezTo>
                    <a:pt x="2341" y="1635"/>
                    <a:pt x="1976" y="2010"/>
                    <a:pt x="1451" y="2010"/>
                  </a:cubicBezTo>
                  <a:cubicBezTo>
                    <a:pt x="1448" y="2010"/>
                    <a:pt x="1444" y="2010"/>
                    <a:pt x="1441" y="2010"/>
                  </a:cubicBezTo>
                  <a:cubicBezTo>
                    <a:pt x="921" y="2010"/>
                    <a:pt x="551" y="1642"/>
                    <a:pt x="551" y="1125"/>
                  </a:cubicBezTo>
                  <a:cubicBezTo>
                    <a:pt x="546" y="855"/>
                    <a:pt x="666" y="595"/>
                    <a:pt x="876" y="425"/>
                  </a:cubicBezTo>
                  <a:lnTo>
                    <a:pt x="491" y="10"/>
                  </a:lnTo>
                  <a:cubicBezTo>
                    <a:pt x="171" y="275"/>
                    <a:pt x="1" y="680"/>
                    <a:pt x="1" y="1160"/>
                  </a:cubicBezTo>
                  <a:cubicBezTo>
                    <a:pt x="6" y="2027"/>
                    <a:pt x="606" y="2665"/>
                    <a:pt x="1446" y="2665"/>
                  </a:cubicBezTo>
                  <a:cubicBezTo>
                    <a:pt x="1449" y="2665"/>
                    <a:pt x="1453" y="2665"/>
                    <a:pt x="1456" y="2665"/>
                  </a:cubicBezTo>
                  <a:cubicBezTo>
                    <a:pt x="2296" y="2660"/>
                    <a:pt x="2891" y="2010"/>
                    <a:pt x="2886" y="1150"/>
                  </a:cubicBezTo>
                  <a:cubicBezTo>
                    <a:pt x="2881" y="660"/>
                    <a:pt x="2706" y="260"/>
                    <a:pt x="2381" y="0"/>
                  </a:cubicBezTo>
                  <a:close/>
                </a:path>
              </a:pathLst>
            </a:custGeom>
            <a:solidFill>
              <a:srgbClr val="CF0F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274;p51">
              <a:extLst>
                <a:ext uri="{FF2B5EF4-FFF2-40B4-BE49-F238E27FC236}">
                  <a16:creationId xmlns:a16="http://schemas.microsoft.com/office/drawing/2014/main" id="{682D84F9-0FB6-4792-96F2-3F3F63B9CF0C}"/>
                </a:ext>
              </a:extLst>
            </p:cNvPr>
            <p:cNvSpPr/>
            <p:nvPr/>
          </p:nvSpPr>
          <p:spPr>
            <a:xfrm>
              <a:off x="2610825" y="1979100"/>
              <a:ext cx="72275" cy="66675"/>
            </a:xfrm>
            <a:custGeom>
              <a:avLst/>
              <a:gdLst/>
              <a:ahLst/>
              <a:cxnLst/>
              <a:rect l="l" t="t" r="r" b="b"/>
              <a:pathLst>
                <a:path w="2891" h="2667" extrusionOk="0">
                  <a:moveTo>
                    <a:pt x="2381" y="1"/>
                  </a:moveTo>
                  <a:lnTo>
                    <a:pt x="2001" y="421"/>
                  </a:lnTo>
                  <a:cubicBezTo>
                    <a:pt x="2216" y="586"/>
                    <a:pt x="2341" y="846"/>
                    <a:pt x="2336" y="1116"/>
                  </a:cubicBezTo>
                  <a:cubicBezTo>
                    <a:pt x="2341" y="1641"/>
                    <a:pt x="1976" y="2011"/>
                    <a:pt x="1450" y="2016"/>
                  </a:cubicBezTo>
                  <a:cubicBezTo>
                    <a:pt x="925" y="2016"/>
                    <a:pt x="550" y="1651"/>
                    <a:pt x="550" y="1126"/>
                  </a:cubicBezTo>
                  <a:cubicBezTo>
                    <a:pt x="550" y="856"/>
                    <a:pt x="665" y="596"/>
                    <a:pt x="875" y="426"/>
                  </a:cubicBezTo>
                  <a:lnTo>
                    <a:pt x="490" y="11"/>
                  </a:lnTo>
                  <a:cubicBezTo>
                    <a:pt x="175" y="276"/>
                    <a:pt x="0" y="681"/>
                    <a:pt x="5" y="1161"/>
                  </a:cubicBezTo>
                  <a:cubicBezTo>
                    <a:pt x="5" y="2028"/>
                    <a:pt x="606" y="2666"/>
                    <a:pt x="1446" y="2666"/>
                  </a:cubicBezTo>
                  <a:cubicBezTo>
                    <a:pt x="1449" y="2666"/>
                    <a:pt x="1452" y="2666"/>
                    <a:pt x="1455" y="2666"/>
                  </a:cubicBezTo>
                  <a:cubicBezTo>
                    <a:pt x="2291" y="2661"/>
                    <a:pt x="2891" y="2016"/>
                    <a:pt x="2886" y="1151"/>
                  </a:cubicBezTo>
                  <a:cubicBezTo>
                    <a:pt x="2881" y="666"/>
                    <a:pt x="2706" y="261"/>
                    <a:pt x="2381" y="1"/>
                  </a:cubicBezTo>
                  <a:close/>
                </a:path>
              </a:pathLst>
            </a:custGeom>
            <a:solidFill>
              <a:srgbClr val="CF0F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275;p51">
              <a:extLst>
                <a:ext uri="{FF2B5EF4-FFF2-40B4-BE49-F238E27FC236}">
                  <a16:creationId xmlns:a16="http://schemas.microsoft.com/office/drawing/2014/main" id="{9CAA93D1-F211-432E-AC01-9CB580E2ACE0}"/>
                </a:ext>
              </a:extLst>
            </p:cNvPr>
            <p:cNvSpPr/>
            <p:nvPr/>
          </p:nvSpPr>
          <p:spPr>
            <a:xfrm>
              <a:off x="2780225" y="2351375"/>
              <a:ext cx="80650" cy="74700"/>
            </a:xfrm>
            <a:custGeom>
              <a:avLst/>
              <a:gdLst/>
              <a:ahLst/>
              <a:cxnLst/>
              <a:rect l="l" t="t" r="r" b="b"/>
              <a:pathLst>
                <a:path w="3226" h="2988" extrusionOk="0">
                  <a:moveTo>
                    <a:pt x="1582" y="0"/>
                  </a:moveTo>
                  <a:cubicBezTo>
                    <a:pt x="1101" y="0"/>
                    <a:pt x="636" y="258"/>
                    <a:pt x="335" y="727"/>
                  </a:cubicBezTo>
                  <a:cubicBezTo>
                    <a:pt x="70" y="1137"/>
                    <a:pt x="0" y="1572"/>
                    <a:pt x="130" y="1967"/>
                  </a:cubicBezTo>
                  <a:lnTo>
                    <a:pt x="675" y="1822"/>
                  </a:lnTo>
                  <a:cubicBezTo>
                    <a:pt x="590" y="1567"/>
                    <a:pt x="625" y="1282"/>
                    <a:pt x="775" y="1057"/>
                  </a:cubicBezTo>
                  <a:cubicBezTo>
                    <a:pt x="955" y="780"/>
                    <a:pt x="1223" y="631"/>
                    <a:pt x="1507" y="631"/>
                  </a:cubicBezTo>
                  <a:cubicBezTo>
                    <a:pt x="1674" y="631"/>
                    <a:pt x="1846" y="682"/>
                    <a:pt x="2010" y="787"/>
                  </a:cubicBezTo>
                  <a:cubicBezTo>
                    <a:pt x="2451" y="1072"/>
                    <a:pt x="2561" y="1582"/>
                    <a:pt x="2281" y="2017"/>
                  </a:cubicBezTo>
                  <a:cubicBezTo>
                    <a:pt x="2135" y="2247"/>
                    <a:pt x="1895" y="2402"/>
                    <a:pt x="1625" y="2432"/>
                  </a:cubicBezTo>
                  <a:lnTo>
                    <a:pt x="1720" y="2988"/>
                  </a:lnTo>
                  <a:cubicBezTo>
                    <a:pt x="2135" y="2938"/>
                    <a:pt x="2496" y="2697"/>
                    <a:pt x="2761" y="2292"/>
                  </a:cubicBezTo>
                  <a:cubicBezTo>
                    <a:pt x="3226" y="1557"/>
                    <a:pt x="3071" y="692"/>
                    <a:pt x="2361" y="237"/>
                  </a:cubicBezTo>
                  <a:cubicBezTo>
                    <a:pt x="2112" y="77"/>
                    <a:pt x="1844" y="0"/>
                    <a:pt x="1582" y="0"/>
                  </a:cubicBezTo>
                  <a:close/>
                </a:path>
              </a:pathLst>
            </a:custGeom>
            <a:solidFill>
              <a:srgbClr val="CF0F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276;p51">
              <a:extLst>
                <a:ext uri="{FF2B5EF4-FFF2-40B4-BE49-F238E27FC236}">
                  <a16:creationId xmlns:a16="http://schemas.microsoft.com/office/drawing/2014/main" id="{5B91D39D-69E4-4F95-BB59-DF125DB8FEC9}"/>
                </a:ext>
              </a:extLst>
            </p:cNvPr>
            <p:cNvSpPr/>
            <p:nvPr/>
          </p:nvSpPr>
          <p:spPr>
            <a:xfrm>
              <a:off x="2887600" y="2112250"/>
              <a:ext cx="79300" cy="84050"/>
            </a:xfrm>
            <a:custGeom>
              <a:avLst/>
              <a:gdLst/>
              <a:ahLst/>
              <a:cxnLst/>
              <a:rect l="l" t="t" r="r" b="b"/>
              <a:pathLst>
                <a:path w="3172" h="3362" extrusionOk="0">
                  <a:moveTo>
                    <a:pt x="916" y="1546"/>
                  </a:moveTo>
                  <a:lnTo>
                    <a:pt x="1626" y="2071"/>
                  </a:lnTo>
                  <a:lnTo>
                    <a:pt x="636" y="2666"/>
                  </a:lnTo>
                  <a:lnTo>
                    <a:pt x="916" y="1546"/>
                  </a:lnTo>
                  <a:close/>
                  <a:moveTo>
                    <a:pt x="661" y="1"/>
                  </a:moveTo>
                  <a:lnTo>
                    <a:pt x="1" y="2981"/>
                  </a:lnTo>
                  <a:lnTo>
                    <a:pt x="511" y="3361"/>
                  </a:lnTo>
                  <a:lnTo>
                    <a:pt x="3171" y="1861"/>
                  </a:lnTo>
                  <a:lnTo>
                    <a:pt x="2641" y="1471"/>
                  </a:lnTo>
                  <a:lnTo>
                    <a:pt x="2086" y="1801"/>
                  </a:lnTo>
                  <a:lnTo>
                    <a:pt x="1046" y="1031"/>
                  </a:lnTo>
                  <a:lnTo>
                    <a:pt x="1206" y="406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CF0F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277;p51">
              <a:extLst>
                <a:ext uri="{FF2B5EF4-FFF2-40B4-BE49-F238E27FC236}">
                  <a16:creationId xmlns:a16="http://schemas.microsoft.com/office/drawing/2014/main" id="{C94049B0-7B8B-4F5D-A56D-F2712A1B7986}"/>
                </a:ext>
              </a:extLst>
            </p:cNvPr>
            <p:cNvSpPr/>
            <p:nvPr/>
          </p:nvSpPr>
          <p:spPr>
            <a:xfrm>
              <a:off x="2670700" y="2059875"/>
              <a:ext cx="79300" cy="84025"/>
            </a:xfrm>
            <a:custGeom>
              <a:avLst/>
              <a:gdLst/>
              <a:ahLst/>
              <a:cxnLst/>
              <a:rect l="l" t="t" r="r" b="b"/>
              <a:pathLst>
                <a:path w="3172" h="3361" extrusionOk="0">
                  <a:moveTo>
                    <a:pt x="916" y="1546"/>
                  </a:moveTo>
                  <a:lnTo>
                    <a:pt x="1626" y="2071"/>
                  </a:lnTo>
                  <a:lnTo>
                    <a:pt x="636" y="2666"/>
                  </a:lnTo>
                  <a:lnTo>
                    <a:pt x="636" y="2666"/>
                  </a:lnTo>
                  <a:lnTo>
                    <a:pt x="916" y="1546"/>
                  </a:lnTo>
                  <a:close/>
                  <a:moveTo>
                    <a:pt x="656" y="0"/>
                  </a:moveTo>
                  <a:lnTo>
                    <a:pt x="1" y="2986"/>
                  </a:lnTo>
                  <a:lnTo>
                    <a:pt x="511" y="3361"/>
                  </a:lnTo>
                  <a:lnTo>
                    <a:pt x="3171" y="1861"/>
                  </a:lnTo>
                  <a:lnTo>
                    <a:pt x="2641" y="1471"/>
                  </a:lnTo>
                  <a:lnTo>
                    <a:pt x="2086" y="1801"/>
                  </a:lnTo>
                  <a:lnTo>
                    <a:pt x="1046" y="1031"/>
                  </a:lnTo>
                  <a:lnTo>
                    <a:pt x="1201" y="405"/>
                  </a:lnTo>
                  <a:lnTo>
                    <a:pt x="656" y="0"/>
                  </a:lnTo>
                  <a:close/>
                </a:path>
              </a:pathLst>
            </a:custGeom>
            <a:solidFill>
              <a:srgbClr val="CF0F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278;p51">
              <a:extLst>
                <a:ext uri="{FF2B5EF4-FFF2-40B4-BE49-F238E27FC236}">
                  <a16:creationId xmlns:a16="http://schemas.microsoft.com/office/drawing/2014/main" id="{D6465EE6-7182-45B9-A0BE-603510EAF7E6}"/>
                </a:ext>
              </a:extLst>
            </p:cNvPr>
            <p:cNvSpPr/>
            <p:nvPr/>
          </p:nvSpPr>
          <p:spPr>
            <a:xfrm>
              <a:off x="2808850" y="2440050"/>
              <a:ext cx="83400" cy="73550"/>
            </a:xfrm>
            <a:custGeom>
              <a:avLst/>
              <a:gdLst/>
              <a:ahLst/>
              <a:cxnLst/>
              <a:rect l="l" t="t" r="r" b="b"/>
              <a:pathLst>
                <a:path w="3336" h="2942" extrusionOk="0">
                  <a:moveTo>
                    <a:pt x="1881" y="1491"/>
                  </a:moveTo>
                  <a:lnTo>
                    <a:pt x="2631" y="2366"/>
                  </a:lnTo>
                  <a:lnTo>
                    <a:pt x="2631" y="2366"/>
                  </a:lnTo>
                  <a:lnTo>
                    <a:pt x="1476" y="2276"/>
                  </a:lnTo>
                  <a:lnTo>
                    <a:pt x="1881" y="1491"/>
                  </a:lnTo>
                  <a:close/>
                  <a:moveTo>
                    <a:pt x="1411" y="1"/>
                  </a:moveTo>
                  <a:lnTo>
                    <a:pt x="1116" y="591"/>
                  </a:lnTo>
                  <a:lnTo>
                    <a:pt x="1536" y="1081"/>
                  </a:lnTo>
                  <a:lnTo>
                    <a:pt x="950" y="2236"/>
                  </a:lnTo>
                  <a:lnTo>
                    <a:pt x="305" y="2186"/>
                  </a:lnTo>
                  <a:lnTo>
                    <a:pt x="0" y="2791"/>
                  </a:lnTo>
                  <a:lnTo>
                    <a:pt x="3051" y="2941"/>
                  </a:lnTo>
                  <a:lnTo>
                    <a:pt x="3336" y="2371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CF0F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279;p51">
              <a:extLst>
                <a:ext uri="{FF2B5EF4-FFF2-40B4-BE49-F238E27FC236}">
                  <a16:creationId xmlns:a16="http://schemas.microsoft.com/office/drawing/2014/main" id="{C307EA12-8B90-478E-A56F-1AFD44871F88}"/>
                </a:ext>
              </a:extLst>
            </p:cNvPr>
            <p:cNvSpPr/>
            <p:nvPr/>
          </p:nvSpPr>
          <p:spPr>
            <a:xfrm>
              <a:off x="2697950" y="1892975"/>
              <a:ext cx="83425" cy="73525"/>
            </a:xfrm>
            <a:custGeom>
              <a:avLst/>
              <a:gdLst/>
              <a:ahLst/>
              <a:cxnLst/>
              <a:rect l="l" t="t" r="r" b="b"/>
              <a:pathLst>
                <a:path w="3337" h="2941" extrusionOk="0">
                  <a:moveTo>
                    <a:pt x="1881" y="1491"/>
                  </a:moveTo>
                  <a:lnTo>
                    <a:pt x="2631" y="2366"/>
                  </a:lnTo>
                  <a:lnTo>
                    <a:pt x="2631" y="2366"/>
                  </a:lnTo>
                  <a:lnTo>
                    <a:pt x="1481" y="2276"/>
                  </a:lnTo>
                  <a:lnTo>
                    <a:pt x="1881" y="1491"/>
                  </a:lnTo>
                  <a:close/>
                  <a:moveTo>
                    <a:pt x="1411" y="0"/>
                  </a:moveTo>
                  <a:lnTo>
                    <a:pt x="1116" y="591"/>
                  </a:lnTo>
                  <a:lnTo>
                    <a:pt x="1536" y="1081"/>
                  </a:lnTo>
                  <a:lnTo>
                    <a:pt x="951" y="2236"/>
                  </a:lnTo>
                  <a:lnTo>
                    <a:pt x="306" y="2186"/>
                  </a:lnTo>
                  <a:lnTo>
                    <a:pt x="1" y="2791"/>
                  </a:lnTo>
                  <a:lnTo>
                    <a:pt x="3051" y="2941"/>
                  </a:lnTo>
                  <a:lnTo>
                    <a:pt x="3336" y="237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CF0F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280;p51">
              <a:extLst>
                <a:ext uri="{FF2B5EF4-FFF2-40B4-BE49-F238E27FC236}">
                  <a16:creationId xmlns:a16="http://schemas.microsoft.com/office/drawing/2014/main" id="{3BB29CD8-5293-439F-9698-638C6FFF6B5C}"/>
                </a:ext>
              </a:extLst>
            </p:cNvPr>
            <p:cNvSpPr/>
            <p:nvPr/>
          </p:nvSpPr>
          <p:spPr>
            <a:xfrm>
              <a:off x="2732200" y="2480675"/>
              <a:ext cx="49800" cy="68050"/>
            </a:xfrm>
            <a:custGeom>
              <a:avLst/>
              <a:gdLst/>
              <a:ahLst/>
              <a:cxnLst/>
              <a:rect l="l" t="t" r="r" b="b"/>
              <a:pathLst>
                <a:path w="1992" h="2722" extrusionOk="0">
                  <a:moveTo>
                    <a:pt x="556" y="1"/>
                  </a:moveTo>
                  <a:lnTo>
                    <a:pt x="1" y="331"/>
                  </a:lnTo>
                  <a:lnTo>
                    <a:pt x="1441" y="2721"/>
                  </a:lnTo>
                  <a:lnTo>
                    <a:pt x="1991" y="2386"/>
                  </a:lnTo>
                  <a:lnTo>
                    <a:pt x="556" y="1"/>
                  </a:lnTo>
                  <a:close/>
                </a:path>
              </a:pathLst>
            </a:custGeom>
            <a:solidFill>
              <a:srgbClr val="CF0F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281;p51">
              <a:extLst>
                <a:ext uri="{FF2B5EF4-FFF2-40B4-BE49-F238E27FC236}">
                  <a16:creationId xmlns:a16="http://schemas.microsoft.com/office/drawing/2014/main" id="{87594E4A-F5DF-444D-B541-DB28833D97CB}"/>
                </a:ext>
              </a:extLst>
            </p:cNvPr>
            <p:cNvSpPr/>
            <p:nvPr/>
          </p:nvSpPr>
          <p:spPr>
            <a:xfrm>
              <a:off x="2843975" y="1754000"/>
              <a:ext cx="79775" cy="73800"/>
            </a:xfrm>
            <a:custGeom>
              <a:avLst/>
              <a:gdLst/>
              <a:ahLst/>
              <a:cxnLst/>
              <a:rect l="l" t="t" r="r" b="b"/>
              <a:pathLst>
                <a:path w="3191" h="2952" extrusionOk="0">
                  <a:moveTo>
                    <a:pt x="1638" y="1"/>
                  </a:moveTo>
                  <a:cubicBezTo>
                    <a:pt x="1137" y="1"/>
                    <a:pt x="672" y="260"/>
                    <a:pt x="406" y="744"/>
                  </a:cubicBezTo>
                  <a:cubicBezTo>
                    <a:pt x="1" y="1479"/>
                    <a:pt x="271" y="2319"/>
                    <a:pt x="1026" y="2734"/>
                  </a:cubicBezTo>
                  <a:cubicBezTo>
                    <a:pt x="1283" y="2879"/>
                    <a:pt x="1543" y="2951"/>
                    <a:pt x="1795" y="2951"/>
                  </a:cubicBezTo>
                  <a:cubicBezTo>
                    <a:pt x="1960" y="2951"/>
                    <a:pt x="2122" y="2920"/>
                    <a:pt x="2276" y="2859"/>
                  </a:cubicBezTo>
                  <a:lnTo>
                    <a:pt x="2096" y="2324"/>
                  </a:lnTo>
                  <a:cubicBezTo>
                    <a:pt x="1989" y="2369"/>
                    <a:pt x="1876" y="2391"/>
                    <a:pt x="1763" y="2391"/>
                  </a:cubicBezTo>
                  <a:cubicBezTo>
                    <a:pt x="1611" y="2391"/>
                    <a:pt x="1460" y="2351"/>
                    <a:pt x="1326" y="2274"/>
                  </a:cubicBezTo>
                  <a:cubicBezTo>
                    <a:pt x="866" y="2019"/>
                    <a:pt x="721" y="1524"/>
                    <a:pt x="976" y="1064"/>
                  </a:cubicBezTo>
                  <a:cubicBezTo>
                    <a:pt x="1146" y="753"/>
                    <a:pt x="1425" y="590"/>
                    <a:pt x="1729" y="590"/>
                  </a:cubicBezTo>
                  <a:cubicBezTo>
                    <a:pt x="1880" y="590"/>
                    <a:pt x="2038" y="631"/>
                    <a:pt x="2191" y="714"/>
                  </a:cubicBezTo>
                  <a:cubicBezTo>
                    <a:pt x="2426" y="844"/>
                    <a:pt x="2596" y="1074"/>
                    <a:pt x="2646" y="1339"/>
                  </a:cubicBezTo>
                  <a:lnTo>
                    <a:pt x="3191" y="1204"/>
                  </a:lnTo>
                  <a:cubicBezTo>
                    <a:pt x="3116" y="799"/>
                    <a:pt x="2851" y="449"/>
                    <a:pt x="2426" y="214"/>
                  </a:cubicBezTo>
                  <a:cubicBezTo>
                    <a:pt x="2168" y="70"/>
                    <a:pt x="1898" y="1"/>
                    <a:pt x="1638" y="1"/>
                  </a:cubicBezTo>
                  <a:close/>
                </a:path>
              </a:pathLst>
            </a:custGeom>
            <a:solidFill>
              <a:srgbClr val="CF0F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282;p51">
              <a:extLst>
                <a:ext uri="{FF2B5EF4-FFF2-40B4-BE49-F238E27FC236}">
                  <a16:creationId xmlns:a16="http://schemas.microsoft.com/office/drawing/2014/main" id="{570FF896-C15F-479E-AADA-6EFCCD23B53E}"/>
                </a:ext>
              </a:extLst>
            </p:cNvPr>
            <p:cNvSpPr/>
            <p:nvPr/>
          </p:nvSpPr>
          <p:spPr>
            <a:xfrm>
              <a:off x="2831100" y="1980850"/>
              <a:ext cx="68650" cy="71550"/>
            </a:xfrm>
            <a:custGeom>
              <a:avLst/>
              <a:gdLst/>
              <a:ahLst/>
              <a:cxnLst/>
              <a:rect l="l" t="t" r="r" b="b"/>
              <a:pathLst>
                <a:path w="2746" h="2862" extrusionOk="0">
                  <a:moveTo>
                    <a:pt x="1961" y="1"/>
                  </a:moveTo>
                  <a:lnTo>
                    <a:pt x="0" y="581"/>
                  </a:lnTo>
                  <a:lnTo>
                    <a:pt x="150" y="1081"/>
                  </a:lnTo>
                  <a:lnTo>
                    <a:pt x="1491" y="691"/>
                  </a:lnTo>
                  <a:lnTo>
                    <a:pt x="2131" y="2861"/>
                  </a:lnTo>
                  <a:lnTo>
                    <a:pt x="2746" y="2676"/>
                  </a:lnTo>
                  <a:lnTo>
                    <a:pt x="1961" y="1"/>
                  </a:lnTo>
                  <a:close/>
                </a:path>
              </a:pathLst>
            </a:custGeom>
            <a:solidFill>
              <a:srgbClr val="CF0F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283;p51">
              <a:extLst>
                <a:ext uri="{FF2B5EF4-FFF2-40B4-BE49-F238E27FC236}">
                  <a16:creationId xmlns:a16="http://schemas.microsoft.com/office/drawing/2014/main" id="{6371BFBF-B1CF-4719-9C98-5CE5DE365F8A}"/>
                </a:ext>
              </a:extLst>
            </p:cNvPr>
            <p:cNvSpPr/>
            <p:nvPr/>
          </p:nvSpPr>
          <p:spPr>
            <a:xfrm>
              <a:off x="2539175" y="1704825"/>
              <a:ext cx="77425" cy="86150"/>
            </a:xfrm>
            <a:custGeom>
              <a:avLst/>
              <a:gdLst/>
              <a:ahLst/>
              <a:cxnLst/>
              <a:rect l="l" t="t" r="r" b="b"/>
              <a:pathLst>
                <a:path w="3097" h="3446" extrusionOk="0">
                  <a:moveTo>
                    <a:pt x="1911" y="0"/>
                  </a:moveTo>
                  <a:lnTo>
                    <a:pt x="1" y="901"/>
                  </a:lnTo>
                  <a:lnTo>
                    <a:pt x="226" y="1371"/>
                  </a:lnTo>
                  <a:lnTo>
                    <a:pt x="1551" y="746"/>
                  </a:lnTo>
                  <a:lnTo>
                    <a:pt x="1806" y="1291"/>
                  </a:lnTo>
                  <a:lnTo>
                    <a:pt x="636" y="1841"/>
                  </a:lnTo>
                  <a:lnTo>
                    <a:pt x="851" y="2296"/>
                  </a:lnTo>
                  <a:lnTo>
                    <a:pt x="2021" y="1746"/>
                  </a:lnTo>
                  <a:lnTo>
                    <a:pt x="2296" y="2331"/>
                  </a:lnTo>
                  <a:lnTo>
                    <a:pt x="921" y="2976"/>
                  </a:lnTo>
                  <a:lnTo>
                    <a:pt x="1146" y="3446"/>
                  </a:lnTo>
                  <a:lnTo>
                    <a:pt x="3096" y="2526"/>
                  </a:lnTo>
                  <a:lnTo>
                    <a:pt x="1911" y="0"/>
                  </a:lnTo>
                  <a:close/>
                </a:path>
              </a:pathLst>
            </a:custGeom>
            <a:solidFill>
              <a:srgbClr val="CF0F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284;p51">
              <a:extLst>
                <a:ext uri="{FF2B5EF4-FFF2-40B4-BE49-F238E27FC236}">
                  <a16:creationId xmlns:a16="http://schemas.microsoft.com/office/drawing/2014/main" id="{7B676A3B-4A88-4578-8EFE-2057C65B2430}"/>
                </a:ext>
              </a:extLst>
            </p:cNvPr>
            <p:cNvSpPr/>
            <p:nvPr/>
          </p:nvSpPr>
          <p:spPr>
            <a:xfrm>
              <a:off x="2631075" y="1779325"/>
              <a:ext cx="79275" cy="84050"/>
            </a:xfrm>
            <a:custGeom>
              <a:avLst/>
              <a:gdLst/>
              <a:ahLst/>
              <a:cxnLst/>
              <a:rect l="l" t="t" r="r" b="b"/>
              <a:pathLst>
                <a:path w="3171" h="3362" extrusionOk="0">
                  <a:moveTo>
                    <a:pt x="635" y="696"/>
                  </a:moveTo>
                  <a:lnTo>
                    <a:pt x="1626" y="1291"/>
                  </a:lnTo>
                  <a:lnTo>
                    <a:pt x="915" y="1816"/>
                  </a:lnTo>
                  <a:lnTo>
                    <a:pt x="635" y="696"/>
                  </a:lnTo>
                  <a:close/>
                  <a:moveTo>
                    <a:pt x="510" y="1"/>
                  </a:moveTo>
                  <a:lnTo>
                    <a:pt x="0" y="381"/>
                  </a:lnTo>
                  <a:lnTo>
                    <a:pt x="660" y="3361"/>
                  </a:lnTo>
                  <a:lnTo>
                    <a:pt x="1201" y="2961"/>
                  </a:lnTo>
                  <a:lnTo>
                    <a:pt x="1045" y="2331"/>
                  </a:lnTo>
                  <a:lnTo>
                    <a:pt x="2086" y="1561"/>
                  </a:lnTo>
                  <a:lnTo>
                    <a:pt x="2641" y="1891"/>
                  </a:lnTo>
                  <a:lnTo>
                    <a:pt x="3171" y="1501"/>
                  </a:lnTo>
                  <a:lnTo>
                    <a:pt x="510" y="1"/>
                  </a:lnTo>
                  <a:close/>
                </a:path>
              </a:pathLst>
            </a:custGeom>
            <a:solidFill>
              <a:srgbClr val="CF0F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285;p51">
              <a:extLst>
                <a:ext uri="{FF2B5EF4-FFF2-40B4-BE49-F238E27FC236}">
                  <a16:creationId xmlns:a16="http://schemas.microsoft.com/office/drawing/2014/main" id="{296184A0-8928-4B5F-BACE-515B6A5BB080}"/>
                </a:ext>
              </a:extLst>
            </p:cNvPr>
            <p:cNvSpPr/>
            <p:nvPr/>
          </p:nvSpPr>
          <p:spPr>
            <a:xfrm>
              <a:off x="2489800" y="1961350"/>
              <a:ext cx="78775" cy="76050"/>
            </a:xfrm>
            <a:custGeom>
              <a:avLst/>
              <a:gdLst/>
              <a:ahLst/>
              <a:cxnLst/>
              <a:rect l="l" t="t" r="r" b="b"/>
              <a:pathLst>
                <a:path w="3151" h="3042" extrusionOk="0">
                  <a:moveTo>
                    <a:pt x="1521" y="1351"/>
                  </a:moveTo>
                  <a:lnTo>
                    <a:pt x="2461" y="2031"/>
                  </a:lnTo>
                  <a:lnTo>
                    <a:pt x="1321" y="2211"/>
                  </a:lnTo>
                  <a:lnTo>
                    <a:pt x="1521" y="1351"/>
                  </a:lnTo>
                  <a:close/>
                  <a:moveTo>
                    <a:pt x="731" y="1"/>
                  </a:moveTo>
                  <a:lnTo>
                    <a:pt x="576" y="661"/>
                  </a:lnTo>
                  <a:lnTo>
                    <a:pt x="1096" y="1041"/>
                  </a:lnTo>
                  <a:lnTo>
                    <a:pt x="796" y="2296"/>
                  </a:lnTo>
                  <a:lnTo>
                    <a:pt x="156" y="2401"/>
                  </a:lnTo>
                  <a:lnTo>
                    <a:pt x="1" y="3041"/>
                  </a:lnTo>
                  <a:lnTo>
                    <a:pt x="1" y="3041"/>
                  </a:lnTo>
                  <a:lnTo>
                    <a:pt x="3001" y="2486"/>
                  </a:lnTo>
                  <a:lnTo>
                    <a:pt x="3151" y="1866"/>
                  </a:lnTo>
                  <a:lnTo>
                    <a:pt x="731" y="1"/>
                  </a:lnTo>
                  <a:close/>
                </a:path>
              </a:pathLst>
            </a:custGeom>
            <a:solidFill>
              <a:srgbClr val="CF0F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286;p51">
              <a:extLst>
                <a:ext uri="{FF2B5EF4-FFF2-40B4-BE49-F238E27FC236}">
                  <a16:creationId xmlns:a16="http://schemas.microsoft.com/office/drawing/2014/main" id="{1C270C91-CB93-4BB9-BFE9-C0090F85D9EE}"/>
                </a:ext>
              </a:extLst>
            </p:cNvPr>
            <p:cNvSpPr/>
            <p:nvPr/>
          </p:nvSpPr>
          <p:spPr>
            <a:xfrm>
              <a:off x="2551175" y="2466050"/>
              <a:ext cx="86925" cy="78925"/>
            </a:xfrm>
            <a:custGeom>
              <a:avLst/>
              <a:gdLst/>
              <a:ahLst/>
              <a:cxnLst/>
              <a:rect l="l" t="t" r="r" b="b"/>
              <a:pathLst>
                <a:path w="3477" h="3157" extrusionOk="0">
                  <a:moveTo>
                    <a:pt x="2476" y="1"/>
                  </a:moveTo>
                  <a:lnTo>
                    <a:pt x="1" y="1291"/>
                  </a:lnTo>
                  <a:lnTo>
                    <a:pt x="976" y="3156"/>
                  </a:lnTo>
                  <a:lnTo>
                    <a:pt x="1431" y="2921"/>
                  </a:lnTo>
                  <a:lnTo>
                    <a:pt x="756" y="1621"/>
                  </a:lnTo>
                  <a:lnTo>
                    <a:pt x="1291" y="1341"/>
                  </a:lnTo>
                  <a:lnTo>
                    <a:pt x="1891" y="2486"/>
                  </a:lnTo>
                  <a:lnTo>
                    <a:pt x="2336" y="2256"/>
                  </a:lnTo>
                  <a:lnTo>
                    <a:pt x="1736" y="1106"/>
                  </a:lnTo>
                  <a:lnTo>
                    <a:pt x="2311" y="811"/>
                  </a:lnTo>
                  <a:lnTo>
                    <a:pt x="3016" y="2156"/>
                  </a:lnTo>
                  <a:lnTo>
                    <a:pt x="3476" y="1916"/>
                  </a:lnTo>
                  <a:lnTo>
                    <a:pt x="2476" y="1"/>
                  </a:lnTo>
                  <a:close/>
                </a:path>
              </a:pathLst>
            </a:custGeom>
            <a:solidFill>
              <a:srgbClr val="CF0F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287;p51">
              <a:extLst>
                <a:ext uri="{FF2B5EF4-FFF2-40B4-BE49-F238E27FC236}">
                  <a16:creationId xmlns:a16="http://schemas.microsoft.com/office/drawing/2014/main" id="{229B3205-F696-4009-9864-FA4726519C3E}"/>
                </a:ext>
              </a:extLst>
            </p:cNvPr>
            <p:cNvSpPr/>
            <p:nvPr/>
          </p:nvSpPr>
          <p:spPr>
            <a:xfrm>
              <a:off x="2522050" y="2209400"/>
              <a:ext cx="87550" cy="81150"/>
            </a:xfrm>
            <a:custGeom>
              <a:avLst/>
              <a:gdLst/>
              <a:ahLst/>
              <a:cxnLst/>
              <a:rect l="l" t="t" r="r" b="b"/>
              <a:pathLst>
                <a:path w="3502" h="3246" extrusionOk="0">
                  <a:moveTo>
                    <a:pt x="2416" y="0"/>
                  </a:moveTo>
                  <a:lnTo>
                    <a:pt x="1971" y="270"/>
                  </a:lnTo>
                  <a:lnTo>
                    <a:pt x="2726" y="1526"/>
                  </a:lnTo>
                  <a:lnTo>
                    <a:pt x="2206" y="1836"/>
                  </a:lnTo>
                  <a:lnTo>
                    <a:pt x="1541" y="730"/>
                  </a:lnTo>
                  <a:lnTo>
                    <a:pt x="1111" y="985"/>
                  </a:lnTo>
                  <a:lnTo>
                    <a:pt x="1776" y="2096"/>
                  </a:lnTo>
                  <a:lnTo>
                    <a:pt x="1226" y="2431"/>
                  </a:lnTo>
                  <a:lnTo>
                    <a:pt x="446" y="1130"/>
                  </a:lnTo>
                  <a:lnTo>
                    <a:pt x="1" y="1395"/>
                  </a:lnTo>
                  <a:lnTo>
                    <a:pt x="1111" y="3246"/>
                  </a:lnTo>
                  <a:lnTo>
                    <a:pt x="3501" y="1811"/>
                  </a:lnTo>
                  <a:lnTo>
                    <a:pt x="2416" y="0"/>
                  </a:lnTo>
                  <a:close/>
                </a:path>
              </a:pathLst>
            </a:custGeom>
            <a:solidFill>
              <a:srgbClr val="CF0F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288;p51">
              <a:extLst>
                <a:ext uri="{FF2B5EF4-FFF2-40B4-BE49-F238E27FC236}">
                  <a16:creationId xmlns:a16="http://schemas.microsoft.com/office/drawing/2014/main" id="{03DDD73A-6BA7-4FE6-AA51-758AA7711573}"/>
                </a:ext>
              </a:extLst>
            </p:cNvPr>
            <p:cNvSpPr/>
            <p:nvPr/>
          </p:nvSpPr>
          <p:spPr>
            <a:xfrm>
              <a:off x="2504300" y="2346275"/>
              <a:ext cx="79925" cy="73750"/>
            </a:xfrm>
            <a:custGeom>
              <a:avLst/>
              <a:gdLst/>
              <a:ahLst/>
              <a:cxnLst/>
              <a:rect l="l" t="t" r="r" b="b"/>
              <a:pathLst>
                <a:path w="3197" h="2950" extrusionOk="0">
                  <a:moveTo>
                    <a:pt x="1803" y="0"/>
                  </a:moveTo>
                  <a:cubicBezTo>
                    <a:pt x="1549" y="0"/>
                    <a:pt x="1284" y="73"/>
                    <a:pt x="1026" y="216"/>
                  </a:cubicBezTo>
                  <a:cubicBezTo>
                    <a:pt x="271" y="631"/>
                    <a:pt x="1" y="1471"/>
                    <a:pt x="411" y="2206"/>
                  </a:cubicBezTo>
                  <a:cubicBezTo>
                    <a:pt x="678" y="2691"/>
                    <a:pt x="1140" y="2949"/>
                    <a:pt x="1641" y="2949"/>
                  </a:cubicBezTo>
                  <a:cubicBezTo>
                    <a:pt x="1901" y="2949"/>
                    <a:pt x="2172" y="2880"/>
                    <a:pt x="2431" y="2736"/>
                  </a:cubicBezTo>
                  <a:cubicBezTo>
                    <a:pt x="2851" y="2501"/>
                    <a:pt x="3121" y="2151"/>
                    <a:pt x="3196" y="1746"/>
                  </a:cubicBezTo>
                  <a:lnTo>
                    <a:pt x="2646" y="1611"/>
                  </a:lnTo>
                  <a:cubicBezTo>
                    <a:pt x="2596" y="1876"/>
                    <a:pt x="2431" y="2106"/>
                    <a:pt x="2191" y="2236"/>
                  </a:cubicBezTo>
                  <a:cubicBezTo>
                    <a:pt x="2039" y="2321"/>
                    <a:pt x="1883" y="2363"/>
                    <a:pt x="1732" y="2363"/>
                  </a:cubicBezTo>
                  <a:cubicBezTo>
                    <a:pt x="1430" y="2363"/>
                    <a:pt x="1151" y="2198"/>
                    <a:pt x="981" y="1891"/>
                  </a:cubicBezTo>
                  <a:cubicBezTo>
                    <a:pt x="726" y="1426"/>
                    <a:pt x="871" y="926"/>
                    <a:pt x="1326" y="676"/>
                  </a:cubicBezTo>
                  <a:cubicBezTo>
                    <a:pt x="1463" y="599"/>
                    <a:pt x="1616" y="559"/>
                    <a:pt x="1767" y="559"/>
                  </a:cubicBezTo>
                  <a:cubicBezTo>
                    <a:pt x="1881" y="559"/>
                    <a:pt x="1994" y="581"/>
                    <a:pt x="2101" y="626"/>
                  </a:cubicBezTo>
                  <a:lnTo>
                    <a:pt x="2276" y="91"/>
                  </a:lnTo>
                  <a:cubicBezTo>
                    <a:pt x="2125" y="30"/>
                    <a:pt x="1966" y="0"/>
                    <a:pt x="1803" y="0"/>
                  </a:cubicBezTo>
                  <a:close/>
                </a:path>
              </a:pathLst>
            </a:custGeom>
            <a:solidFill>
              <a:srgbClr val="CF0F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289;p51">
              <a:extLst>
                <a:ext uri="{FF2B5EF4-FFF2-40B4-BE49-F238E27FC236}">
                  <a16:creationId xmlns:a16="http://schemas.microsoft.com/office/drawing/2014/main" id="{B6084E5D-A1D0-47FB-BCB5-08CAF33A296C}"/>
                </a:ext>
              </a:extLst>
            </p:cNvPr>
            <p:cNvSpPr/>
            <p:nvPr/>
          </p:nvSpPr>
          <p:spPr>
            <a:xfrm>
              <a:off x="2565925" y="1871350"/>
              <a:ext cx="71425" cy="60275"/>
            </a:xfrm>
            <a:custGeom>
              <a:avLst/>
              <a:gdLst/>
              <a:ahLst/>
              <a:cxnLst/>
              <a:rect l="l" t="t" r="r" b="b"/>
              <a:pathLst>
                <a:path w="2857" h="2411" extrusionOk="0">
                  <a:moveTo>
                    <a:pt x="286" y="0"/>
                  </a:moveTo>
                  <a:lnTo>
                    <a:pt x="1" y="2026"/>
                  </a:lnTo>
                  <a:lnTo>
                    <a:pt x="2766" y="2411"/>
                  </a:lnTo>
                  <a:lnTo>
                    <a:pt x="2856" y="1771"/>
                  </a:lnTo>
                  <a:lnTo>
                    <a:pt x="611" y="1461"/>
                  </a:lnTo>
                  <a:lnTo>
                    <a:pt x="806" y="75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rgbClr val="CF0F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90;p51">
              <a:extLst>
                <a:ext uri="{FF2B5EF4-FFF2-40B4-BE49-F238E27FC236}">
                  <a16:creationId xmlns:a16="http://schemas.microsoft.com/office/drawing/2014/main" id="{78448E19-0EFF-401F-A76B-5944FE31C2F1}"/>
                </a:ext>
              </a:extLst>
            </p:cNvPr>
            <p:cNvSpPr/>
            <p:nvPr/>
          </p:nvSpPr>
          <p:spPr>
            <a:xfrm>
              <a:off x="2634325" y="2385175"/>
              <a:ext cx="83275" cy="81900"/>
            </a:xfrm>
            <a:custGeom>
              <a:avLst/>
              <a:gdLst/>
              <a:ahLst/>
              <a:cxnLst/>
              <a:rect l="l" t="t" r="r" b="b"/>
              <a:pathLst>
                <a:path w="3331" h="3276" extrusionOk="0">
                  <a:moveTo>
                    <a:pt x="2651" y="665"/>
                  </a:moveTo>
                  <a:lnTo>
                    <a:pt x="2166" y="1716"/>
                  </a:lnTo>
                  <a:lnTo>
                    <a:pt x="1566" y="1065"/>
                  </a:lnTo>
                  <a:lnTo>
                    <a:pt x="2651" y="665"/>
                  </a:lnTo>
                  <a:close/>
                  <a:moveTo>
                    <a:pt x="2896" y="0"/>
                  </a:moveTo>
                  <a:lnTo>
                    <a:pt x="0" y="980"/>
                  </a:lnTo>
                  <a:lnTo>
                    <a:pt x="460" y="1476"/>
                  </a:lnTo>
                  <a:lnTo>
                    <a:pt x="1071" y="1250"/>
                  </a:lnTo>
                  <a:lnTo>
                    <a:pt x="1951" y="2201"/>
                  </a:lnTo>
                  <a:lnTo>
                    <a:pt x="1681" y="2791"/>
                  </a:lnTo>
                  <a:lnTo>
                    <a:pt x="2131" y="3276"/>
                  </a:lnTo>
                  <a:lnTo>
                    <a:pt x="3331" y="465"/>
                  </a:lnTo>
                  <a:lnTo>
                    <a:pt x="2896" y="0"/>
                  </a:lnTo>
                  <a:close/>
                </a:path>
              </a:pathLst>
            </a:custGeom>
            <a:solidFill>
              <a:srgbClr val="CF0F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91;p51">
              <a:extLst>
                <a:ext uri="{FF2B5EF4-FFF2-40B4-BE49-F238E27FC236}">
                  <a16:creationId xmlns:a16="http://schemas.microsoft.com/office/drawing/2014/main" id="{D84ED882-1209-4964-82E5-2662712E0211}"/>
                </a:ext>
              </a:extLst>
            </p:cNvPr>
            <p:cNvSpPr/>
            <p:nvPr/>
          </p:nvSpPr>
          <p:spPr>
            <a:xfrm>
              <a:off x="2558300" y="2094875"/>
              <a:ext cx="78675" cy="84175"/>
            </a:xfrm>
            <a:custGeom>
              <a:avLst/>
              <a:gdLst/>
              <a:ahLst/>
              <a:cxnLst/>
              <a:rect l="l" t="t" r="r" b="b"/>
              <a:pathLst>
                <a:path w="3147" h="3367" extrusionOk="0">
                  <a:moveTo>
                    <a:pt x="2261" y="1541"/>
                  </a:moveTo>
                  <a:lnTo>
                    <a:pt x="2516" y="2666"/>
                  </a:lnTo>
                  <a:lnTo>
                    <a:pt x="1536" y="2051"/>
                  </a:lnTo>
                  <a:lnTo>
                    <a:pt x="2261" y="1541"/>
                  </a:lnTo>
                  <a:close/>
                  <a:moveTo>
                    <a:pt x="2551" y="1"/>
                  </a:moveTo>
                  <a:lnTo>
                    <a:pt x="1996" y="391"/>
                  </a:lnTo>
                  <a:lnTo>
                    <a:pt x="2141" y="1021"/>
                  </a:lnTo>
                  <a:lnTo>
                    <a:pt x="1086" y="1771"/>
                  </a:lnTo>
                  <a:lnTo>
                    <a:pt x="541" y="1426"/>
                  </a:lnTo>
                  <a:lnTo>
                    <a:pt x="1" y="1806"/>
                  </a:lnTo>
                  <a:lnTo>
                    <a:pt x="2626" y="3366"/>
                  </a:lnTo>
                  <a:lnTo>
                    <a:pt x="3146" y="2996"/>
                  </a:lnTo>
                  <a:lnTo>
                    <a:pt x="2551" y="1"/>
                  </a:lnTo>
                  <a:close/>
                </a:path>
              </a:pathLst>
            </a:custGeom>
            <a:solidFill>
              <a:srgbClr val="CF0F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92;p51">
              <a:extLst>
                <a:ext uri="{FF2B5EF4-FFF2-40B4-BE49-F238E27FC236}">
                  <a16:creationId xmlns:a16="http://schemas.microsoft.com/office/drawing/2014/main" id="{12E55DB5-F3C1-4736-B3E1-D31DE0E5134D}"/>
                </a:ext>
              </a:extLst>
            </p:cNvPr>
            <p:cNvSpPr/>
            <p:nvPr/>
          </p:nvSpPr>
          <p:spPr>
            <a:xfrm>
              <a:off x="2641825" y="2223400"/>
              <a:ext cx="36150" cy="71400"/>
            </a:xfrm>
            <a:custGeom>
              <a:avLst/>
              <a:gdLst/>
              <a:ahLst/>
              <a:cxnLst/>
              <a:rect l="l" t="t" r="r" b="b"/>
              <a:pathLst>
                <a:path w="1446" h="2856" extrusionOk="0">
                  <a:moveTo>
                    <a:pt x="615" y="0"/>
                  </a:moveTo>
                  <a:lnTo>
                    <a:pt x="0" y="195"/>
                  </a:lnTo>
                  <a:lnTo>
                    <a:pt x="831" y="2856"/>
                  </a:lnTo>
                  <a:lnTo>
                    <a:pt x="1446" y="2661"/>
                  </a:lnTo>
                  <a:lnTo>
                    <a:pt x="615" y="0"/>
                  </a:lnTo>
                  <a:close/>
                </a:path>
              </a:pathLst>
            </a:custGeom>
            <a:solidFill>
              <a:srgbClr val="CF0F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93;p51">
              <a:extLst>
                <a:ext uri="{FF2B5EF4-FFF2-40B4-BE49-F238E27FC236}">
                  <a16:creationId xmlns:a16="http://schemas.microsoft.com/office/drawing/2014/main" id="{4EB87E8A-41D0-4D75-9257-0DF4D5D4337F}"/>
                </a:ext>
              </a:extLst>
            </p:cNvPr>
            <p:cNvSpPr/>
            <p:nvPr/>
          </p:nvSpPr>
          <p:spPr>
            <a:xfrm>
              <a:off x="2367525" y="1901800"/>
              <a:ext cx="16525" cy="14200"/>
            </a:xfrm>
            <a:custGeom>
              <a:avLst/>
              <a:gdLst/>
              <a:ahLst/>
              <a:cxnLst/>
              <a:rect l="l" t="t" r="r" b="b"/>
              <a:pathLst>
                <a:path w="661" h="568" extrusionOk="0">
                  <a:moveTo>
                    <a:pt x="376" y="1"/>
                  </a:moveTo>
                  <a:cubicBezTo>
                    <a:pt x="307" y="1"/>
                    <a:pt x="237" y="26"/>
                    <a:pt x="181" y="83"/>
                  </a:cubicBezTo>
                  <a:cubicBezTo>
                    <a:pt x="1" y="263"/>
                    <a:pt x="126" y="568"/>
                    <a:pt x="381" y="568"/>
                  </a:cubicBezTo>
                  <a:cubicBezTo>
                    <a:pt x="536" y="568"/>
                    <a:pt x="661" y="438"/>
                    <a:pt x="661" y="283"/>
                  </a:cubicBezTo>
                  <a:cubicBezTo>
                    <a:pt x="661" y="113"/>
                    <a:pt x="521" y="1"/>
                    <a:pt x="376" y="1"/>
                  </a:cubicBezTo>
                  <a:close/>
                </a:path>
              </a:pathLst>
            </a:custGeom>
            <a:solidFill>
              <a:srgbClr val="CF0F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94;p51">
              <a:extLst>
                <a:ext uri="{FF2B5EF4-FFF2-40B4-BE49-F238E27FC236}">
                  <a16:creationId xmlns:a16="http://schemas.microsoft.com/office/drawing/2014/main" id="{325331DB-D686-47A5-B4F5-CCF144832A37}"/>
                </a:ext>
              </a:extLst>
            </p:cNvPr>
            <p:cNvSpPr/>
            <p:nvPr/>
          </p:nvSpPr>
          <p:spPr>
            <a:xfrm>
              <a:off x="2370900" y="2471200"/>
              <a:ext cx="16525" cy="14125"/>
            </a:xfrm>
            <a:custGeom>
              <a:avLst/>
              <a:gdLst/>
              <a:ahLst/>
              <a:cxnLst/>
              <a:rect l="l" t="t" r="r" b="b"/>
              <a:pathLst>
                <a:path w="661" h="565" extrusionOk="0">
                  <a:moveTo>
                    <a:pt x="374" y="1"/>
                  </a:moveTo>
                  <a:cubicBezTo>
                    <a:pt x="305" y="1"/>
                    <a:pt x="234" y="27"/>
                    <a:pt x="176" y="85"/>
                  </a:cubicBezTo>
                  <a:cubicBezTo>
                    <a:pt x="1" y="265"/>
                    <a:pt x="126" y="565"/>
                    <a:pt x="376" y="565"/>
                  </a:cubicBezTo>
                  <a:cubicBezTo>
                    <a:pt x="536" y="565"/>
                    <a:pt x="661" y="440"/>
                    <a:pt x="661" y="285"/>
                  </a:cubicBezTo>
                  <a:cubicBezTo>
                    <a:pt x="661" y="115"/>
                    <a:pt x="521" y="1"/>
                    <a:pt x="374" y="1"/>
                  </a:cubicBezTo>
                  <a:close/>
                </a:path>
              </a:pathLst>
            </a:custGeom>
            <a:solidFill>
              <a:srgbClr val="CF0F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95;p51">
              <a:extLst>
                <a:ext uri="{FF2B5EF4-FFF2-40B4-BE49-F238E27FC236}">
                  <a16:creationId xmlns:a16="http://schemas.microsoft.com/office/drawing/2014/main" id="{8D94B749-3529-4465-9380-E81667BB40B7}"/>
                </a:ext>
              </a:extLst>
            </p:cNvPr>
            <p:cNvSpPr/>
            <p:nvPr/>
          </p:nvSpPr>
          <p:spPr>
            <a:xfrm>
              <a:off x="2436675" y="2446400"/>
              <a:ext cx="16525" cy="14175"/>
            </a:xfrm>
            <a:custGeom>
              <a:avLst/>
              <a:gdLst/>
              <a:ahLst/>
              <a:cxnLst/>
              <a:rect l="l" t="t" r="r" b="b"/>
              <a:pathLst>
                <a:path w="661" h="567" extrusionOk="0">
                  <a:moveTo>
                    <a:pt x="374" y="0"/>
                  </a:moveTo>
                  <a:cubicBezTo>
                    <a:pt x="304" y="0"/>
                    <a:pt x="233" y="25"/>
                    <a:pt x="175" y="82"/>
                  </a:cubicBezTo>
                  <a:cubicBezTo>
                    <a:pt x="0" y="262"/>
                    <a:pt x="125" y="567"/>
                    <a:pt x="380" y="567"/>
                  </a:cubicBezTo>
                  <a:cubicBezTo>
                    <a:pt x="535" y="567"/>
                    <a:pt x="660" y="442"/>
                    <a:pt x="660" y="282"/>
                  </a:cubicBezTo>
                  <a:cubicBezTo>
                    <a:pt x="660" y="112"/>
                    <a:pt x="520" y="0"/>
                    <a:pt x="374" y="0"/>
                  </a:cubicBezTo>
                  <a:close/>
                </a:path>
              </a:pathLst>
            </a:custGeom>
            <a:solidFill>
              <a:srgbClr val="CF0F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96;p51">
              <a:extLst>
                <a:ext uri="{FF2B5EF4-FFF2-40B4-BE49-F238E27FC236}">
                  <a16:creationId xmlns:a16="http://schemas.microsoft.com/office/drawing/2014/main" id="{266A19EA-344C-4EA7-AED7-43E69DE3B889}"/>
                </a:ext>
              </a:extLst>
            </p:cNvPr>
            <p:cNvSpPr/>
            <p:nvPr/>
          </p:nvSpPr>
          <p:spPr>
            <a:xfrm>
              <a:off x="2510550" y="2498450"/>
              <a:ext cx="16650" cy="14150"/>
            </a:xfrm>
            <a:custGeom>
              <a:avLst/>
              <a:gdLst/>
              <a:ahLst/>
              <a:cxnLst/>
              <a:rect l="l" t="t" r="r" b="b"/>
              <a:pathLst>
                <a:path w="666" h="566" extrusionOk="0">
                  <a:moveTo>
                    <a:pt x="380" y="0"/>
                  </a:moveTo>
                  <a:cubicBezTo>
                    <a:pt x="311" y="0"/>
                    <a:pt x="239" y="26"/>
                    <a:pt x="181" y="85"/>
                  </a:cubicBezTo>
                  <a:cubicBezTo>
                    <a:pt x="1" y="260"/>
                    <a:pt x="131" y="565"/>
                    <a:pt x="381" y="565"/>
                  </a:cubicBezTo>
                  <a:cubicBezTo>
                    <a:pt x="536" y="565"/>
                    <a:pt x="666" y="440"/>
                    <a:pt x="666" y="285"/>
                  </a:cubicBezTo>
                  <a:cubicBezTo>
                    <a:pt x="662" y="113"/>
                    <a:pt x="525" y="0"/>
                    <a:pt x="380" y="0"/>
                  </a:cubicBezTo>
                  <a:close/>
                </a:path>
              </a:pathLst>
            </a:custGeom>
            <a:solidFill>
              <a:srgbClr val="CF0F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97;p51">
              <a:extLst>
                <a:ext uri="{FF2B5EF4-FFF2-40B4-BE49-F238E27FC236}">
                  <a16:creationId xmlns:a16="http://schemas.microsoft.com/office/drawing/2014/main" id="{86433BB6-92FF-4251-A58A-8672628D349B}"/>
                </a:ext>
              </a:extLst>
            </p:cNvPr>
            <p:cNvSpPr/>
            <p:nvPr/>
          </p:nvSpPr>
          <p:spPr>
            <a:xfrm>
              <a:off x="2368400" y="2192175"/>
              <a:ext cx="16650" cy="14250"/>
            </a:xfrm>
            <a:custGeom>
              <a:avLst/>
              <a:gdLst/>
              <a:ahLst/>
              <a:cxnLst/>
              <a:rect l="l" t="t" r="r" b="b"/>
              <a:pathLst>
                <a:path w="666" h="570" extrusionOk="0">
                  <a:moveTo>
                    <a:pt x="379" y="0"/>
                  </a:moveTo>
                  <a:cubicBezTo>
                    <a:pt x="310" y="0"/>
                    <a:pt x="239" y="26"/>
                    <a:pt x="181" y="84"/>
                  </a:cubicBezTo>
                  <a:cubicBezTo>
                    <a:pt x="1" y="264"/>
                    <a:pt x="131" y="569"/>
                    <a:pt x="381" y="569"/>
                  </a:cubicBezTo>
                  <a:cubicBezTo>
                    <a:pt x="536" y="569"/>
                    <a:pt x="666" y="439"/>
                    <a:pt x="666" y="284"/>
                  </a:cubicBezTo>
                  <a:cubicBezTo>
                    <a:pt x="666" y="115"/>
                    <a:pt x="526" y="0"/>
                    <a:pt x="379" y="0"/>
                  </a:cubicBezTo>
                  <a:close/>
                </a:path>
              </a:pathLst>
            </a:custGeom>
            <a:solidFill>
              <a:srgbClr val="CF0F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98;p51">
              <a:extLst>
                <a:ext uri="{FF2B5EF4-FFF2-40B4-BE49-F238E27FC236}">
                  <a16:creationId xmlns:a16="http://schemas.microsoft.com/office/drawing/2014/main" id="{BC54AC47-A61C-4431-BB27-E34B8ADE2B4D}"/>
                </a:ext>
              </a:extLst>
            </p:cNvPr>
            <p:cNvSpPr/>
            <p:nvPr/>
          </p:nvSpPr>
          <p:spPr>
            <a:xfrm>
              <a:off x="2461425" y="2296625"/>
              <a:ext cx="16525" cy="14175"/>
            </a:xfrm>
            <a:custGeom>
              <a:avLst/>
              <a:gdLst/>
              <a:ahLst/>
              <a:cxnLst/>
              <a:rect l="l" t="t" r="r" b="b"/>
              <a:pathLst>
                <a:path w="661" h="567" extrusionOk="0">
                  <a:moveTo>
                    <a:pt x="374" y="0"/>
                  </a:moveTo>
                  <a:cubicBezTo>
                    <a:pt x="304" y="0"/>
                    <a:pt x="233" y="25"/>
                    <a:pt x="175" y="82"/>
                  </a:cubicBezTo>
                  <a:cubicBezTo>
                    <a:pt x="0" y="262"/>
                    <a:pt x="125" y="567"/>
                    <a:pt x="375" y="567"/>
                  </a:cubicBezTo>
                  <a:cubicBezTo>
                    <a:pt x="530" y="567"/>
                    <a:pt x="660" y="437"/>
                    <a:pt x="660" y="282"/>
                  </a:cubicBezTo>
                  <a:cubicBezTo>
                    <a:pt x="660" y="112"/>
                    <a:pt x="520" y="0"/>
                    <a:pt x="374" y="0"/>
                  </a:cubicBezTo>
                  <a:close/>
                </a:path>
              </a:pathLst>
            </a:custGeom>
            <a:solidFill>
              <a:srgbClr val="CF0F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9;p51">
              <a:extLst>
                <a:ext uri="{FF2B5EF4-FFF2-40B4-BE49-F238E27FC236}">
                  <a16:creationId xmlns:a16="http://schemas.microsoft.com/office/drawing/2014/main" id="{178A6215-8B9B-4B95-B0A5-E591269FA0E3}"/>
                </a:ext>
              </a:extLst>
            </p:cNvPr>
            <p:cNvSpPr/>
            <p:nvPr/>
          </p:nvSpPr>
          <p:spPr>
            <a:xfrm>
              <a:off x="2616200" y="2310775"/>
              <a:ext cx="14150" cy="14150"/>
            </a:xfrm>
            <a:custGeom>
              <a:avLst/>
              <a:gdLst/>
              <a:ahLst/>
              <a:cxnLst/>
              <a:rect l="l" t="t" r="r" b="b"/>
              <a:pathLst>
                <a:path w="566" h="566" extrusionOk="0">
                  <a:moveTo>
                    <a:pt x="285" y="1"/>
                  </a:moveTo>
                  <a:cubicBezTo>
                    <a:pt x="130" y="1"/>
                    <a:pt x="0" y="126"/>
                    <a:pt x="0" y="281"/>
                  </a:cubicBezTo>
                  <a:cubicBezTo>
                    <a:pt x="0" y="436"/>
                    <a:pt x="130" y="566"/>
                    <a:pt x="285" y="566"/>
                  </a:cubicBezTo>
                  <a:cubicBezTo>
                    <a:pt x="440" y="566"/>
                    <a:pt x="565" y="436"/>
                    <a:pt x="565" y="281"/>
                  </a:cubicBezTo>
                  <a:cubicBezTo>
                    <a:pt x="565" y="126"/>
                    <a:pt x="440" y="1"/>
                    <a:pt x="285" y="1"/>
                  </a:cubicBezTo>
                  <a:close/>
                </a:path>
              </a:pathLst>
            </a:custGeom>
            <a:solidFill>
              <a:srgbClr val="CF0F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0;p51">
              <a:extLst>
                <a:ext uri="{FF2B5EF4-FFF2-40B4-BE49-F238E27FC236}">
                  <a16:creationId xmlns:a16="http://schemas.microsoft.com/office/drawing/2014/main" id="{7ED0E397-6E09-4352-8B35-9B537E4C1369}"/>
                </a:ext>
              </a:extLst>
            </p:cNvPr>
            <p:cNvSpPr/>
            <p:nvPr/>
          </p:nvSpPr>
          <p:spPr>
            <a:xfrm>
              <a:off x="2490300" y="1814975"/>
              <a:ext cx="14150" cy="14150"/>
            </a:xfrm>
            <a:custGeom>
              <a:avLst/>
              <a:gdLst/>
              <a:ahLst/>
              <a:cxnLst/>
              <a:rect l="l" t="t" r="r" b="b"/>
              <a:pathLst>
                <a:path w="566" h="566" extrusionOk="0">
                  <a:moveTo>
                    <a:pt x="286" y="0"/>
                  </a:moveTo>
                  <a:cubicBezTo>
                    <a:pt x="131" y="0"/>
                    <a:pt x="1" y="125"/>
                    <a:pt x="1" y="280"/>
                  </a:cubicBezTo>
                  <a:cubicBezTo>
                    <a:pt x="1" y="435"/>
                    <a:pt x="131" y="565"/>
                    <a:pt x="286" y="565"/>
                  </a:cubicBezTo>
                  <a:cubicBezTo>
                    <a:pt x="441" y="565"/>
                    <a:pt x="566" y="435"/>
                    <a:pt x="566" y="280"/>
                  </a:cubicBezTo>
                  <a:cubicBezTo>
                    <a:pt x="566" y="125"/>
                    <a:pt x="441" y="0"/>
                    <a:pt x="286" y="0"/>
                  </a:cubicBezTo>
                  <a:close/>
                </a:path>
              </a:pathLst>
            </a:custGeom>
            <a:solidFill>
              <a:srgbClr val="CF0F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01;p51">
              <a:extLst>
                <a:ext uri="{FF2B5EF4-FFF2-40B4-BE49-F238E27FC236}">
                  <a16:creationId xmlns:a16="http://schemas.microsoft.com/office/drawing/2014/main" id="{4D2C112C-7B2E-4A2A-81E7-35B9C43B6DF6}"/>
                </a:ext>
              </a:extLst>
            </p:cNvPr>
            <p:cNvSpPr/>
            <p:nvPr/>
          </p:nvSpPr>
          <p:spPr>
            <a:xfrm>
              <a:off x="2510675" y="1889800"/>
              <a:ext cx="16525" cy="14075"/>
            </a:xfrm>
            <a:custGeom>
              <a:avLst/>
              <a:gdLst/>
              <a:ahLst/>
              <a:cxnLst/>
              <a:rect l="l" t="t" r="r" b="b"/>
              <a:pathLst>
                <a:path w="661" h="563" extrusionOk="0">
                  <a:moveTo>
                    <a:pt x="374" y="1"/>
                  </a:moveTo>
                  <a:cubicBezTo>
                    <a:pt x="305" y="1"/>
                    <a:pt x="234" y="26"/>
                    <a:pt x="176" y="82"/>
                  </a:cubicBezTo>
                  <a:cubicBezTo>
                    <a:pt x="1" y="262"/>
                    <a:pt x="126" y="563"/>
                    <a:pt x="376" y="563"/>
                  </a:cubicBezTo>
                  <a:cubicBezTo>
                    <a:pt x="531" y="563"/>
                    <a:pt x="661" y="438"/>
                    <a:pt x="661" y="283"/>
                  </a:cubicBezTo>
                  <a:cubicBezTo>
                    <a:pt x="661" y="113"/>
                    <a:pt x="520" y="1"/>
                    <a:pt x="374" y="1"/>
                  </a:cubicBezTo>
                  <a:close/>
                </a:path>
              </a:pathLst>
            </a:custGeom>
            <a:solidFill>
              <a:srgbClr val="CF0F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02;p51">
              <a:extLst>
                <a:ext uri="{FF2B5EF4-FFF2-40B4-BE49-F238E27FC236}">
                  <a16:creationId xmlns:a16="http://schemas.microsoft.com/office/drawing/2014/main" id="{68FAC800-0990-4578-B78A-D5F5ACD3FD4A}"/>
                </a:ext>
              </a:extLst>
            </p:cNvPr>
            <p:cNvSpPr/>
            <p:nvPr/>
          </p:nvSpPr>
          <p:spPr>
            <a:xfrm>
              <a:off x="2454300" y="2078600"/>
              <a:ext cx="16525" cy="14175"/>
            </a:xfrm>
            <a:custGeom>
              <a:avLst/>
              <a:gdLst/>
              <a:ahLst/>
              <a:cxnLst/>
              <a:rect l="l" t="t" r="r" b="b"/>
              <a:pathLst>
                <a:path w="661" h="567" extrusionOk="0">
                  <a:moveTo>
                    <a:pt x="375" y="0"/>
                  </a:moveTo>
                  <a:cubicBezTo>
                    <a:pt x="306" y="0"/>
                    <a:pt x="237" y="25"/>
                    <a:pt x="180" y="82"/>
                  </a:cubicBezTo>
                  <a:cubicBezTo>
                    <a:pt x="0" y="262"/>
                    <a:pt x="125" y="567"/>
                    <a:pt x="380" y="567"/>
                  </a:cubicBezTo>
                  <a:cubicBezTo>
                    <a:pt x="535" y="567"/>
                    <a:pt x="660" y="442"/>
                    <a:pt x="660" y="287"/>
                  </a:cubicBezTo>
                  <a:cubicBezTo>
                    <a:pt x="660" y="113"/>
                    <a:pt x="520" y="0"/>
                    <a:pt x="375" y="0"/>
                  </a:cubicBezTo>
                  <a:close/>
                </a:path>
              </a:pathLst>
            </a:custGeom>
            <a:solidFill>
              <a:srgbClr val="CF0F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03;p51">
              <a:extLst>
                <a:ext uri="{FF2B5EF4-FFF2-40B4-BE49-F238E27FC236}">
                  <a16:creationId xmlns:a16="http://schemas.microsoft.com/office/drawing/2014/main" id="{3EF6C282-FE75-4DA6-B148-E4BCC16CD751}"/>
                </a:ext>
              </a:extLst>
            </p:cNvPr>
            <p:cNvSpPr/>
            <p:nvPr/>
          </p:nvSpPr>
          <p:spPr>
            <a:xfrm>
              <a:off x="2972000" y="2285025"/>
              <a:ext cx="16525" cy="14200"/>
            </a:xfrm>
            <a:custGeom>
              <a:avLst/>
              <a:gdLst/>
              <a:ahLst/>
              <a:cxnLst/>
              <a:rect l="l" t="t" r="r" b="b"/>
              <a:pathLst>
                <a:path w="661" h="568" extrusionOk="0">
                  <a:moveTo>
                    <a:pt x="285" y="1"/>
                  </a:moveTo>
                  <a:cubicBezTo>
                    <a:pt x="130" y="1"/>
                    <a:pt x="0" y="126"/>
                    <a:pt x="0" y="286"/>
                  </a:cubicBezTo>
                  <a:cubicBezTo>
                    <a:pt x="0" y="455"/>
                    <a:pt x="141" y="567"/>
                    <a:pt x="287" y="567"/>
                  </a:cubicBezTo>
                  <a:cubicBezTo>
                    <a:pt x="356" y="567"/>
                    <a:pt x="427" y="542"/>
                    <a:pt x="485" y="486"/>
                  </a:cubicBezTo>
                  <a:cubicBezTo>
                    <a:pt x="660" y="306"/>
                    <a:pt x="535" y="1"/>
                    <a:pt x="285" y="1"/>
                  </a:cubicBezTo>
                  <a:close/>
                </a:path>
              </a:pathLst>
            </a:custGeom>
            <a:solidFill>
              <a:srgbClr val="CF0F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04;p51">
              <a:extLst>
                <a:ext uri="{FF2B5EF4-FFF2-40B4-BE49-F238E27FC236}">
                  <a16:creationId xmlns:a16="http://schemas.microsoft.com/office/drawing/2014/main" id="{96A14A33-4294-44FB-AA69-209A762FB362}"/>
                </a:ext>
              </a:extLst>
            </p:cNvPr>
            <p:cNvSpPr/>
            <p:nvPr/>
          </p:nvSpPr>
          <p:spPr>
            <a:xfrm>
              <a:off x="3058750" y="2028500"/>
              <a:ext cx="16500" cy="14125"/>
            </a:xfrm>
            <a:custGeom>
              <a:avLst/>
              <a:gdLst/>
              <a:ahLst/>
              <a:cxnLst/>
              <a:rect l="l" t="t" r="r" b="b"/>
              <a:pathLst>
                <a:path w="660" h="565" extrusionOk="0">
                  <a:moveTo>
                    <a:pt x="287" y="0"/>
                  </a:moveTo>
                  <a:cubicBezTo>
                    <a:pt x="285" y="0"/>
                    <a:pt x="283" y="0"/>
                    <a:pt x="281" y="0"/>
                  </a:cubicBezTo>
                  <a:cubicBezTo>
                    <a:pt x="131" y="0"/>
                    <a:pt x="6" y="125"/>
                    <a:pt x="1" y="280"/>
                  </a:cubicBezTo>
                  <a:cubicBezTo>
                    <a:pt x="1" y="450"/>
                    <a:pt x="141" y="564"/>
                    <a:pt x="287" y="564"/>
                  </a:cubicBezTo>
                  <a:cubicBezTo>
                    <a:pt x="357" y="564"/>
                    <a:pt x="428" y="538"/>
                    <a:pt x="486" y="480"/>
                  </a:cubicBezTo>
                  <a:cubicBezTo>
                    <a:pt x="659" y="302"/>
                    <a:pt x="538" y="0"/>
                    <a:pt x="287" y="0"/>
                  </a:cubicBezTo>
                  <a:close/>
                </a:path>
              </a:pathLst>
            </a:custGeom>
            <a:solidFill>
              <a:srgbClr val="CF0F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05;p51">
              <a:extLst>
                <a:ext uri="{FF2B5EF4-FFF2-40B4-BE49-F238E27FC236}">
                  <a16:creationId xmlns:a16="http://schemas.microsoft.com/office/drawing/2014/main" id="{0F0B962B-5BDB-473D-9A75-60BC9209CFBF}"/>
                </a:ext>
              </a:extLst>
            </p:cNvPr>
            <p:cNvSpPr/>
            <p:nvPr/>
          </p:nvSpPr>
          <p:spPr>
            <a:xfrm>
              <a:off x="2983875" y="1698575"/>
              <a:ext cx="14150" cy="14150"/>
            </a:xfrm>
            <a:custGeom>
              <a:avLst/>
              <a:gdLst/>
              <a:ahLst/>
              <a:cxnLst/>
              <a:rect l="l" t="t" r="r" b="b"/>
              <a:pathLst>
                <a:path w="566" h="566" extrusionOk="0">
                  <a:moveTo>
                    <a:pt x="285" y="0"/>
                  </a:moveTo>
                  <a:cubicBezTo>
                    <a:pt x="130" y="0"/>
                    <a:pt x="0" y="125"/>
                    <a:pt x="0" y="285"/>
                  </a:cubicBezTo>
                  <a:cubicBezTo>
                    <a:pt x="0" y="440"/>
                    <a:pt x="130" y="565"/>
                    <a:pt x="285" y="565"/>
                  </a:cubicBezTo>
                  <a:cubicBezTo>
                    <a:pt x="440" y="565"/>
                    <a:pt x="565" y="440"/>
                    <a:pt x="565" y="285"/>
                  </a:cubicBezTo>
                  <a:cubicBezTo>
                    <a:pt x="565" y="125"/>
                    <a:pt x="440" y="0"/>
                    <a:pt x="285" y="0"/>
                  </a:cubicBezTo>
                  <a:close/>
                </a:path>
              </a:pathLst>
            </a:custGeom>
            <a:solidFill>
              <a:srgbClr val="CF0F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06;p51">
              <a:extLst>
                <a:ext uri="{FF2B5EF4-FFF2-40B4-BE49-F238E27FC236}">
                  <a16:creationId xmlns:a16="http://schemas.microsoft.com/office/drawing/2014/main" id="{0FE81CBF-3379-4B38-9EAD-2E1CBC30DE7E}"/>
                </a:ext>
              </a:extLst>
            </p:cNvPr>
            <p:cNvSpPr/>
            <p:nvPr/>
          </p:nvSpPr>
          <p:spPr>
            <a:xfrm>
              <a:off x="3002250" y="2083250"/>
              <a:ext cx="16525" cy="14150"/>
            </a:xfrm>
            <a:custGeom>
              <a:avLst/>
              <a:gdLst/>
              <a:ahLst/>
              <a:cxnLst/>
              <a:rect l="l" t="t" r="r" b="b"/>
              <a:pathLst>
                <a:path w="661" h="566" extrusionOk="0">
                  <a:moveTo>
                    <a:pt x="280" y="1"/>
                  </a:moveTo>
                  <a:cubicBezTo>
                    <a:pt x="125" y="1"/>
                    <a:pt x="0" y="126"/>
                    <a:pt x="0" y="281"/>
                  </a:cubicBezTo>
                  <a:cubicBezTo>
                    <a:pt x="0" y="453"/>
                    <a:pt x="139" y="566"/>
                    <a:pt x="283" y="566"/>
                  </a:cubicBezTo>
                  <a:cubicBezTo>
                    <a:pt x="353" y="566"/>
                    <a:pt x="424" y="539"/>
                    <a:pt x="481" y="481"/>
                  </a:cubicBezTo>
                  <a:cubicBezTo>
                    <a:pt x="661" y="306"/>
                    <a:pt x="536" y="1"/>
                    <a:pt x="280" y="1"/>
                  </a:cubicBezTo>
                  <a:close/>
                </a:path>
              </a:pathLst>
            </a:custGeom>
            <a:solidFill>
              <a:srgbClr val="CF0F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07;p51">
              <a:extLst>
                <a:ext uri="{FF2B5EF4-FFF2-40B4-BE49-F238E27FC236}">
                  <a16:creationId xmlns:a16="http://schemas.microsoft.com/office/drawing/2014/main" id="{E81F2519-C6A5-4557-A781-1D023AB988C4}"/>
                </a:ext>
              </a:extLst>
            </p:cNvPr>
            <p:cNvSpPr/>
            <p:nvPr/>
          </p:nvSpPr>
          <p:spPr>
            <a:xfrm>
              <a:off x="2991000" y="1915600"/>
              <a:ext cx="16525" cy="14200"/>
            </a:xfrm>
            <a:custGeom>
              <a:avLst/>
              <a:gdLst/>
              <a:ahLst/>
              <a:cxnLst/>
              <a:rect l="l" t="t" r="r" b="b"/>
              <a:pathLst>
                <a:path w="661" h="568" extrusionOk="0">
                  <a:moveTo>
                    <a:pt x="280" y="1"/>
                  </a:moveTo>
                  <a:cubicBezTo>
                    <a:pt x="125" y="1"/>
                    <a:pt x="0" y="126"/>
                    <a:pt x="0" y="286"/>
                  </a:cubicBezTo>
                  <a:cubicBezTo>
                    <a:pt x="0" y="455"/>
                    <a:pt x="141" y="567"/>
                    <a:pt x="286" y="567"/>
                  </a:cubicBezTo>
                  <a:cubicBezTo>
                    <a:pt x="354" y="567"/>
                    <a:pt x="424" y="542"/>
                    <a:pt x="480" y="486"/>
                  </a:cubicBezTo>
                  <a:cubicBezTo>
                    <a:pt x="660" y="306"/>
                    <a:pt x="535" y="1"/>
                    <a:pt x="280" y="1"/>
                  </a:cubicBezTo>
                  <a:close/>
                </a:path>
              </a:pathLst>
            </a:custGeom>
            <a:solidFill>
              <a:srgbClr val="CF0F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08;p51">
              <a:extLst>
                <a:ext uri="{FF2B5EF4-FFF2-40B4-BE49-F238E27FC236}">
                  <a16:creationId xmlns:a16="http://schemas.microsoft.com/office/drawing/2014/main" id="{9D091D19-9156-47CD-9CEC-D4C0A0CFE17C}"/>
                </a:ext>
              </a:extLst>
            </p:cNvPr>
            <p:cNvSpPr/>
            <p:nvPr/>
          </p:nvSpPr>
          <p:spPr>
            <a:xfrm>
              <a:off x="2945000" y="1831725"/>
              <a:ext cx="16525" cy="14150"/>
            </a:xfrm>
            <a:custGeom>
              <a:avLst/>
              <a:gdLst/>
              <a:ahLst/>
              <a:cxnLst/>
              <a:rect l="l" t="t" r="r" b="b"/>
              <a:pathLst>
                <a:path w="661" h="566" extrusionOk="0">
                  <a:moveTo>
                    <a:pt x="285" y="0"/>
                  </a:moveTo>
                  <a:cubicBezTo>
                    <a:pt x="125" y="0"/>
                    <a:pt x="0" y="125"/>
                    <a:pt x="0" y="285"/>
                  </a:cubicBezTo>
                  <a:cubicBezTo>
                    <a:pt x="0" y="454"/>
                    <a:pt x="138" y="565"/>
                    <a:pt x="282" y="565"/>
                  </a:cubicBezTo>
                  <a:cubicBezTo>
                    <a:pt x="352" y="565"/>
                    <a:pt x="423" y="539"/>
                    <a:pt x="480" y="480"/>
                  </a:cubicBezTo>
                  <a:cubicBezTo>
                    <a:pt x="660" y="305"/>
                    <a:pt x="535" y="0"/>
                    <a:pt x="285" y="0"/>
                  </a:cubicBezTo>
                  <a:close/>
                </a:path>
              </a:pathLst>
            </a:custGeom>
            <a:solidFill>
              <a:srgbClr val="CF0F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09;p51">
              <a:extLst>
                <a:ext uri="{FF2B5EF4-FFF2-40B4-BE49-F238E27FC236}">
                  <a16:creationId xmlns:a16="http://schemas.microsoft.com/office/drawing/2014/main" id="{9CD34AD6-9A90-4C93-BBBE-0B8C2D4F6A5F}"/>
                </a:ext>
              </a:extLst>
            </p:cNvPr>
            <p:cNvSpPr/>
            <p:nvPr/>
          </p:nvSpPr>
          <p:spPr>
            <a:xfrm>
              <a:off x="2985875" y="2409300"/>
              <a:ext cx="16525" cy="14150"/>
            </a:xfrm>
            <a:custGeom>
              <a:avLst/>
              <a:gdLst/>
              <a:ahLst/>
              <a:cxnLst/>
              <a:rect l="l" t="t" r="r" b="b"/>
              <a:pathLst>
                <a:path w="661" h="566" extrusionOk="0">
                  <a:moveTo>
                    <a:pt x="285" y="0"/>
                  </a:moveTo>
                  <a:cubicBezTo>
                    <a:pt x="125" y="0"/>
                    <a:pt x="0" y="125"/>
                    <a:pt x="0" y="285"/>
                  </a:cubicBezTo>
                  <a:cubicBezTo>
                    <a:pt x="0" y="454"/>
                    <a:pt x="139" y="566"/>
                    <a:pt x="283" y="566"/>
                  </a:cubicBezTo>
                  <a:cubicBezTo>
                    <a:pt x="352" y="566"/>
                    <a:pt x="423" y="539"/>
                    <a:pt x="480" y="481"/>
                  </a:cubicBezTo>
                  <a:cubicBezTo>
                    <a:pt x="660" y="305"/>
                    <a:pt x="535" y="0"/>
                    <a:pt x="285" y="0"/>
                  </a:cubicBezTo>
                  <a:close/>
                </a:path>
              </a:pathLst>
            </a:custGeom>
            <a:solidFill>
              <a:srgbClr val="CF0F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310;p51">
              <a:extLst>
                <a:ext uri="{FF2B5EF4-FFF2-40B4-BE49-F238E27FC236}">
                  <a16:creationId xmlns:a16="http://schemas.microsoft.com/office/drawing/2014/main" id="{91DB81FA-183E-4612-9266-39172B86635E}"/>
                </a:ext>
              </a:extLst>
            </p:cNvPr>
            <p:cNvSpPr/>
            <p:nvPr/>
          </p:nvSpPr>
          <p:spPr>
            <a:xfrm>
              <a:off x="2742950" y="2252025"/>
              <a:ext cx="16550" cy="14150"/>
            </a:xfrm>
            <a:custGeom>
              <a:avLst/>
              <a:gdLst/>
              <a:ahLst/>
              <a:cxnLst/>
              <a:rect l="l" t="t" r="r" b="b"/>
              <a:pathLst>
                <a:path w="662" h="566" extrusionOk="0">
                  <a:moveTo>
                    <a:pt x="281" y="1"/>
                  </a:moveTo>
                  <a:cubicBezTo>
                    <a:pt x="126" y="1"/>
                    <a:pt x="1" y="126"/>
                    <a:pt x="1" y="281"/>
                  </a:cubicBezTo>
                  <a:cubicBezTo>
                    <a:pt x="1" y="453"/>
                    <a:pt x="140" y="565"/>
                    <a:pt x="284" y="565"/>
                  </a:cubicBezTo>
                  <a:cubicBezTo>
                    <a:pt x="353" y="565"/>
                    <a:pt x="424" y="539"/>
                    <a:pt x="481" y="481"/>
                  </a:cubicBezTo>
                  <a:cubicBezTo>
                    <a:pt x="661" y="306"/>
                    <a:pt x="536" y="1"/>
                    <a:pt x="281" y="1"/>
                  </a:cubicBezTo>
                  <a:close/>
                </a:path>
              </a:pathLst>
            </a:custGeom>
            <a:solidFill>
              <a:srgbClr val="CF0F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311;p51">
              <a:extLst>
                <a:ext uri="{FF2B5EF4-FFF2-40B4-BE49-F238E27FC236}">
                  <a16:creationId xmlns:a16="http://schemas.microsoft.com/office/drawing/2014/main" id="{20184DD4-5905-40CE-A238-CF25324C12E3}"/>
                </a:ext>
              </a:extLst>
            </p:cNvPr>
            <p:cNvSpPr/>
            <p:nvPr/>
          </p:nvSpPr>
          <p:spPr>
            <a:xfrm>
              <a:off x="2858350" y="2094875"/>
              <a:ext cx="16525" cy="14150"/>
            </a:xfrm>
            <a:custGeom>
              <a:avLst/>
              <a:gdLst/>
              <a:ahLst/>
              <a:cxnLst/>
              <a:rect l="l" t="t" r="r" b="b"/>
              <a:pathLst>
                <a:path w="661" h="566" extrusionOk="0">
                  <a:moveTo>
                    <a:pt x="286" y="1"/>
                  </a:moveTo>
                  <a:cubicBezTo>
                    <a:pt x="131" y="1"/>
                    <a:pt x="1" y="126"/>
                    <a:pt x="1" y="281"/>
                  </a:cubicBezTo>
                  <a:cubicBezTo>
                    <a:pt x="1" y="453"/>
                    <a:pt x="139" y="566"/>
                    <a:pt x="285" y="566"/>
                  </a:cubicBezTo>
                  <a:cubicBezTo>
                    <a:pt x="355" y="566"/>
                    <a:pt x="427" y="539"/>
                    <a:pt x="486" y="481"/>
                  </a:cubicBezTo>
                  <a:cubicBezTo>
                    <a:pt x="661" y="306"/>
                    <a:pt x="536" y="1"/>
                    <a:pt x="286" y="1"/>
                  </a:cubicBezTo>
                  <a:close/>
                </a:path>
              </a:pathLst>
            </a:custGeom>
            <a:solidFill>
              <a:srgbClr val="CF0F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312;p51">
              <a:extLst>
                <a:ext uri="{FF2B5EF4-FFF2-40B4-BE49-F238E27FC236}">
                  <a16:creationId xmlns:a16="http://schemas.microsoft.com/office/drawing/2014/main" id="{66362CB6-D0D2-4277-934D-1E077E39EDD6}"/>
                </a:ext>
              </a:extLst>
            </p:cNvPr>
            <p:cNvSpPr/>
            <p:nvPr/>
          </p:nvSpPr>
          <p:spPr>
            <a:xfrm>
              <a:off x="2780475" y="1698575"/>
              <a:ext cx="16525" cy="14200"/>
            </a:xfrm>
            <a:custGeom>
              <a:avLst/>
              <a:gdLst/>
              <a:ahLst/>
              <a:cxnLst/>
              <a:rect l="l" t="t" r="r" b="b"/>
              <a:pathLst>
                <a:path w="661" h="568" extrusionOk="0">
                  <a:moveTo>
                    <a:pt x="280" y="0"/>
                  </a:moveTo>
                  <a:cubicBezTo>
                    <a:pt x="125" y="0"/>
                    <a:pt x="0" y="125"/>
                    <a:pt x="0" y="285"/>
                  </a:cubicBezTo>
                  <a:cubicBezTo>
                    <a:pt x="0" y="455"/>
                    <a:pt x="140" y="567"/>
                    <a:pt x="285" y="567"/>
                  </a:cubicBezTo>
                  <a:cubicBezTo>
                    <a:pt x="354" y="567"/>
                    <a:pt x="424" y="542"/>
                    <a:pt x="480" y="485"/>
                  </a:cubicBezTo>
                  <a:cubicBezTo>
                    <a:pt x="660" y="305"/>
                    <a:pt x="535" y="0"/>
                    <a:pt x="280" y="0"/>
                  </a:cubicBezTo>
                  <a:close/>
                </a:path>
              </a:pathLst>
            </a:custGeom>
            <a:solidFill>
              <a:srgbClr val="CF0F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313;p51">
              <a:extLst>
                <a:ext uri="{FF2B5EF4-FFF2-40B4-BE49-F238E27FC236}">
                  <a16:creationId xmlns:a16="http://schemas.microsoft.com/office/drawing/2014/main" id="{C6089DEF-2392-4982-B0ED-B1D557961DCA}"/>
                </a:ext>
              </a:extLst>
            </p:cNvPr>
            <p:cNvSpPr/>
            <p:nvPr/>
          </p:nvSpPr>
          <p:spPr>
            <a:xfrm>
              <a:off x="2787475" y="2031000"/>
              <a:ext cx="16525" cy="14175"/>
            </a:xfrm>
            <a:custGeom>
              <a:avLst/>
              <a:gdLst/>
              <a:ahLst/>
              <a:cxnLst/>
              <a:rect l="l" t="t" r="r" b="b"/>
              <a:pathLst>
                <a:path w="661" h="567" extrusionOk="0">
                  <a:moveTo>
                    <a:pt x="285" y="0"/>
                  </a:moveTo>
                  <a:cubicBezTo>
                    <a:pt x="130" y="0"/>
                    <a:pt x="0" y="125"/>
                    <a:pt x="0" y="285"/>
                  </a:cubicBezTo>
                  <a:cubicBezTo>
                    <a:pt x="0" y="455"/>
                    <a:pt x="140" y="567"/>
                    <a:pt x="287" y="567"/>
                  </a:cubicBezTo>
                  <a:cubicBezTo>
                    <a:pt x="356" y="567"/>
                    <a:pt x="427" y="542"/>
                    <a:pt x="485" y="485"/>
                  </a:cubicBezTo>
                  <a:cubicBezTo>
                    <a:pt x="660" y="305"/>
                    <a:pt x="535" y="0"/>
                    <a:pt x="285" y="0"/>
                  </a:cubicBezTo>
                  <a:close/>
                </a:path>
              </a:pathLst>
            </a:custGeom>
            <a:solidFill>
              <a:srgbClr val="CF0F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314;p51">
              <a:extLst>
                <a:ext uri="{FF2B5EF4-FFF2-40B4-BE49-F238E27FC236}">
                  <a16:creationId xmlns:a16="http://schemas.microsoft.com/office/drawing/2014/main" id="{2B89B560-3273-4557-B5DD-50EE43FB719A}"/>
                </a:ext>
              </a:extLst>
            </p:cNvPr>
            <p:cNvSpPr/>
            <p:nvPr/>
          </p:nvSpPr>
          <p:spPr>
            <a:xfrm>
              <a:off x="2930875" y="1990475"/>
              <a:ext cx="16525" cy="14125"/>
            </a:xfrm>
            <a:custGeom>
              <a:avLst/>
              <a:gdLst/>
              <a:ahLst/>
              <a:cxnLst/>
              <a:rect l="l" t="t" r="r" b="b"/>
              <a:pathLst>
                <a:path w="661" h="565" extrusionOk="0">
                  <a:moveTo>
                    <a:pt x="276" y="1"/>
                  </a:moveTo>
                  <a:cubicBezTo>
                    <a:pt x="125" y="1"/>
                    <a:pt x="0" y="129"/>
                    <a:pt x="0" y="281"/>
                  </a:cubicBezTo>
                  <a:cubicBezTo>
                    <a:pt x="0" y="451"/>
                    <a:pt x="140" y="565"/>
                    <a:pt x="287" y="565"/>
                  </a:cubicBezTo>
                  <a:cubicBezTo>
                    <a:pt x="356" y="565"/>
                    <a:pt x="427" y="539"/>
                    <a:pt x="485" y="481"/>
                  </a:cubicBezTo>
                  <a:cubicBezTo>
                    <a:pt x="660" y="301"/>
                    <a:pt x="535" y="1"/>
                    <a:pt x="285" y="1"/>
                  </a:cubicBezTo>
                  <a:cubicBezTo>
                    <a:pt x="282" y="1"/>
                    <a:pt x="279" y="1"/>
                    <a:pt x="276" y="1"/>
                  </a:cubicBezTo>
                  <a:close/>
                </a:path>
              </a:pathLst>
            </a:custGeom>
            <a:solidFill>
              <a:srgbClr val="CF0F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315;p51">
              <a:extLst>
                <a:ext uri="{FF2B5EF4-FFF2-40B4-BE49-F238E27FC236}">
                  <a16:creationId xmlns:a16="http://schemas.microsoft.com/office/drawing/2014/main" id="{64962D36-2570-4A1F-B3AD-D4288B9E7BA4}"/>
                </a:ext>
              </a:extLst>
            </p:cNvPr>
            <p:cNvSpPr/>
            <p:nvPr/>
          </p:nvSpPr>
          <p:spPr>
            <a:xfrm>
              <a:off x="2787475" y="1811975"/>
              <a:ext cx="16525" cy="14175"/>
            </a:xfrm>
            <a:custGeom>
              <a:avLst/>
              <a:gdLst/>
              <a:ahLst/>
              <a:cxnLst/>
              <a:rect l="l" t="t" r="r" b="b"/>
              <a:pathLst>
                <a:path w="661" h="567" extrusionOk="0">
                  <a:moveTo>
                    <a:pt x="285" y="0"/>
                  </a:moveTo>
                  <a:cubicBezTo>
                    <a:pt x="130" y="0"/>
                    <a:pt x="0" y="125"/>
                    <a:pt x="0" y="285"/>
                  </a:cubicBezTo>
                  <a:cubicBezTo>
                    <a:pt x="0" y="455"/>
                    <a:pt x="140" y="567"/>
                    <a:pt x="287" y="567"/>
                  </a:cubicBezTo>
                  <a:cubicBezTo>
                    <a:pt x="356" y="567"/>
                    <a:pt x="427" y="541"/>
                    <a:pt x="485" y="485"/>
                  </a:cubicBezTo>
                  <a:cubicBezTo>
                    <a:pt x="660" y="305"/>
                    <a:pt x="535" y="0"/>
                    <a:pt x="285" y="0"/>
                  </a:cubicBezTo>
                  <a:close/>
                </a:path>
              </a:pathLst>
            </a:custGeom>
            <a:solidFill>
              <a:srgbClr val="CF0F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316;p51">
              <a:extLst>
                <a:ext uri="{FF2B5EF4-FFF2-40B4-BE49-F238E27FC236}">
                  <a16:creationId xmlns:a16="http://schemas.microsoft.com/office/drawing/2014/main" id="{50D02E8E-A82F-46A1-8CF1-93DC0CAA3233}"/>
                </a:ext>
              </a:extLst>
            </p:cNvPr>
            <p:cNvSpPr/>
            <p:nvPr/>
          </p:nvSpPr>
          <p:spPr>
            <a:xfrm>
              <a:off x="2754850" y="2395175"/>
              <a:ext cx="16525" cy="14200"/>
            </a:xfrm>
            <a:custGeom>
              <a:avLst/>
              <a:gdLst/>
              <a:ahLst/>
              <a:cxnLst/>
              <a:rect l="l" t="t" r="r" b="b"/>
              <a:pathLst>
                <a:path w="661" h="568" extrusionOk="0">
                  <a:moveTo>
                    <a:pt x="280" y="0"/>
                  </a:moveTo>
                  <a:cubicBezTo>
                    <a:pt x="125" y="0"/>
                    <a:pt x="0" y="125"/>
                    <a:pt x="0" y="285"/>
                  </a:cubicBezTo>
                  <a:cubicBezTo>
                    <a:pt x="0" y="455"/>
                    <a:pt x="140" y="567"/>
                    <a:pt x="285" y="567"/>
                  </a:cubicBezTo>
                  <a:cubicBezTo>
                    <a:pt x="354" y="567"/>
                    <a:pt x="424" y="542"/>
                    <a:pt x="480" y="485"/>
                  </a:cubicBezTo>
                  <a:cubicBezTo>
                    <a:pt x="660" y="305"/>
                    <a:pt x="535" y="0"/>
                    <a:pt x="280" y="0"/>
                  </a:cubicBezTo>
                  <a:close/>
                </a:path>
              </a:pathLst>
            </a:custGeom>
            <a:solidFill>
              <a:srgbClr val="CF0F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317;p51">
              <a:extLst>
                <a:ext uri="{FF2B5EF4-FFF2-40B4-BE49-F238E27FC236}">
                  <a16:creationId xmlns:a16="http://schemas.microsoft.com/office/drawing/2014/main" id="{410A6E4C-ECDE-4022-BCFA-1C7DEECDC101}"/>
                </a:ext>
              </a:extLst>
            </p:cNvPr>
            <p:cNvSpPr/>
            <p:nvPr/>
          </p:nvSpPr>
          <p:spPr>
            <a:xfrm>
              <a:off x="2663575" y="1875850"/>
              <a:ext cx="16525" cy="14150"/>
            </a:xfrm>
            <a:custGeom>
              <a:avLst/>
              <a:gdLst/>
              <a:ahLst/>
              <a:cxnLst/>
              <a:rect l="l" t="t" r="r" b="b"/>
              <a:pathLst>
                <a:path w="661" h="566" extrusionOk="0">
                  <a:moveTo>
                    <a:pt x="285" y="1"/>
                  </a:moveTo>
                  <a:cubicBezTo>
                    <a:pt x="139" y="1"/>
                    <a:pt x="1" y="113"/>
                    <a:pt x="1" y="285"/>
                  </a:cubicBezTo>
                  <a:cubicBezTo>
                    <a:pt x="1" y="440"/>
                    <a:pt x="131" y="565"/>
                    <a:pt x="286" y="565"/>
                  </a:cubicBezTo>
                  <a:cubicBezTo>
                    <a:pt x="536" y="565"/>
                    <a:pt x="661" y="260"/>
                    <a:pt x="486" y="85"/>
                  </a:cubicBezTo>
                  <a:cubicBezTo>
                    <a:pt x="427" y="27"/>
                    <a:pt x="355" y="1"/>
                    <a:pt x="285" y="1"/>
                  </a:cubicBezTo>
                  <a:close/>
                </a:path>
              </a:pathLst>
            </a:custGeom>
            <a:solidFill>
              <a:srgbClr val="CF0F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318;p51">
              <a:extLst>
                <a:ext uri="{FF2B5EF4-FFF2-40B4-BE49-F238E27FC236}">
                  <a16:creationId xmlns:a16="http://schemas.microsoft.com/office/drawing/2014/main" id="{C2E024F7-6D51-4597-9924-CAE4527A7218}"/>
                </a:ext>
              </a:extLst>
            </p:cNvPr>
            <p:cNvSpPr/>
            <p:nvPr/>
          </p:nvSpPr>
          <p:spPr>
            <a:xfrm>
              <a:off x="2594575" y="2419000"/>
              <a:ext cx="16525" cy="14200"/>
            </a:xfrm>
            <a:custGeom>
              <a:avLst/>
              <a:gdLst/>
              <a:ahLst/>
              <a:cxnLst/>
              <a:rect l="l" t="t" r="r" b="b"/>
              <a:pathLst>
                <a:path w="661" h="568" extrusionOk="0">
                  <a:moveTo>
                    <a:pt x="285" y="1"/>
                  </a:moveTo>
                  <a:cubicBezTo>
                    <a:pt x="140" y="1"/>
                    <a:pt x="0" y="113"/>
                    <a:pt x="0" y="283"/>
                  </a:cubicBezTo>
                  <a:cubicBezTo>
                    <a:pt x="0" y="438"/>
                    <a:pt x="125" y="568"/>
                    <a:pt x="280" y="568"/>
                  </a:cubicBezTo>
                  <a:cubicBezTo>
                    <a:pt x="535" y="568"/>
                    <a:pt x="660" y="263"/>
                    <a:pt x="480" y="83"/>
                  </a:cubicBezTo>
                  <a:cubicBezTo>
                    <a:pt x="424" y="26"/>
                    <a:pt x="354" y="1"/>
                    <a:pt x="285" y="1"/>
                  </a:cubicBezTo>
                  <a:close/>
                </a:path>
              </a:pathLst>
            </a:custGeom>
            <a:solidFill>
              <a:srgbClr val="CF0F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319;p51">
              <a:extLst>
                <a:ext uri="{FF2B5EF4-FFF2-40B4-BE49-F238E27FC236}">
                  <a16:creationId xmlns:a16="http://schemas.microsoft.com/office/drawing/2014/main" id="{ECC3CA6A-DC87-4CF6-857C-2989F0B0C94B}"/>
                </a:ext>
              </a:extLst>
            </p:cNvPr>
            <p:cNvSpPr/>
            <p:nvPr/>
          </p:nvSpPr>
          <p:spPr>
            <a:xfrm>
              <a:off x="2475675" y="2196275"/>
              <a:ext cx="16525" cy="14150"/>
            </a:xfrm>
            <a:custGeom>
              <a:avLst/>
              <a:gdLst/>
              <a:ahLst/>
              <a:cxnLst/>
              <a:rect l="l" t="t" r="r" b="b"/>
              <a:pathLst>
                <a:path w="661" h="566" extrusionOk="0">
                  <a:moveTo>
                    <a:pt x="285" y="0"/>
                  </a:moveTo>
                  <a:cubicBezTo>
                    <a:pt x="139" y="0"/>
                    <a:pt x="0" y="113"/>
                    <a:pt x="0" y="285"/>
                  </a:cubicBezTo>
                  <a:cubicBezTo>
                    <a:pt x="0" y="440"/>
                    <a:pt x="130" y="565"/>
                    <a:pt x="285" y="565"/>
                  </a:cubicBezTo>
                  <a:cubicBezTo>
                    <a:pt x="536" y="565"/>
                    <a:pt x="661" y="260"/>
                    <a:pt x="486" y="85"/>
                  </a:cubicBezTo>
                  <a:cubicBezTo>
                    <a:pt x="427" y="27"/>
                    <a:pt x="355" y="0"/>
                    <a:pt x="285" y="0"/>
                  </a:cubicBezTo>
                  <a:close/>
                </a:path>
              </a:pathLst>
            </a:custGeom>
            <a:solidFill>
              <a:srgbClr val="CF0F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320;p51">
              <a:extLst>
                <a:ext uri="{FF2B5EF4-FFF2-40B4-BE49-F238E27FC236}">
                  <a16:creationId xmlns:a16="http://schemas.microsoft.com/office/drawing/2014/main" id="{F5180D01-6C8B-4FC4-9DE7-688AF48A1227}"/>
                </a:ext>
              </a:extLst>
            </p:cNvPr>
            <p:cNvSpPr/>
            <p:nvPr/>
          </p:nvSpPr>
          <p:spPr>
            <a:xfrm>
              <a:off x="2584200" y="1816675"/>
              <a:ext cx="16400" cy="14075"/>
            </a:xfrm>
            <a:custGeom>
              <a:avLst/>
              <a:gdLst/>
              <a:ahLst/>
              <a:cxnLst/>
              <a:rect l="l" t="t" r="r" b="b"/>
              <a:pathLst>
                <a:path w="656" h="563" extrusionOk="0">
                  <a:moveTo>
                    <a:pt x="283" y="0"/>
                  </a:moveTo>
                  <a:cubicBezTo>
                    <a:pt x="138" y="0"/>
                    <a:pt x="0" y="113"/>
                    <a:pt x="0" y="282"/>
                  </a:cubicBezTo>
                  <a:cubicBezTo>
                    <a:pt x="0" y="437"/>
                    <a:pt x="125" y="562"/>
                    <a:pt x="280" y="562"/>
                  </a:cubicBezTo>
                  <a:cubicBezTo>
                    <a:pt x="530" y="562"/>
                    <a:pt x="655" y="262"/>
                    <a:pt x="480" y="82"/>
                  </a:cubicBezTo>
                  <a:cubicBezTo>
                    <a:pt x="422" y="26"/>
                    <a:pt x="352" y="0"/>
                    <a:pt x="283" y="0"/>
                  </a:cubicBezTo>
                  <a:close/>
                </a:path>
              </a:pathLst>
            </a:custGeom>
            <a:solidFill>
              <a:srgbClr val="CF0F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321;p51">
              <a:extLst>
                <a:ext uri="{FF2B5EF4-FFF2-40B4-BE49-F238E27FC236}">
                  <a16:creationId xmlns:a16="http://schemas.microsoft.com/office/drawing/2014/main" id="{12B73CC5-6BF7-4D2D-A015-74ADFB8BE329}"/>
                </a:ext>
              </a:extLst>
            </p:cNvPr>
            <p:cNvSpPr/>
            <p:nvPr/>
          </p:nvSpPr>
          <p:spPr>
            <a:xfrm>
              <a:off x="2572825" y="2087750"/>
              <a:ext cx="14150" cy="14150"/>
            </a:xfrm>
            <a:custGeom>
              <a:avLst/>
              <a:gdLst/>
              <a:ahLst/>
              <a:cxnLst/>
              <a:rect l="l" t="t" r="r" b="b"/>
              <a:pathLst>
                <a:path w="566" h="566" extrusionOk="0">
                  <a:moveTo>
                    <a:pt x="285" y="1"/>
                  </a:moveTo>
                  <a:cubicBezTo>
                    <a:pt x="130" y="1"/>
                    <a:pt x="0" y="126"/>
                    <a:pt x="0" y="286"/>
                  </a:cubicBezTo>
                  <a:cubicBezTo>
                    <a:pt x="0" y="441"/>
                    <a:pt x="130" y="566"/>
                    <a:pt x="285" y="566"/>
                  </a:cubicBezTo>
                  <a:cubicBezTo>
                    <a:pt x="440" y="566"/>
                    <a:pt x="565" y="441"/>
                    <a:pt x="565" y="286"/>
                  </a:cubicBezTo>
                  <a:cubicBezTo>
                    <a:pt x="565" y="126"/>
                    <a:pt x="440" y="1"/>
                    <a:pt x="285" y="1"/>
                  </a:cubicBezTo>
                  <a:close/>
                </a:path>
              </a:pathLst>
            </a:custGeom>
            <a:solidFill>
              <a:srgbClr val="CF0F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2" name="Google Shape;351;p36">
            <a:extLst>
              <a:ext uri="{FF2B5EF4-FFF2-40B4-BE49-F238E27FC236}">
                <a16:creationId xmlns:a16="http://schemas.microsoft.com/office/drawing/2014/main" id="{085D7DD2-5733-4FED-BBAA-6D6256CC9679}"/>
              </a:ext>
            </a:extLst>
          </p:cNvPr>
          <p:cNvSpPr txBox="1"/>
          <p:nvPr/>
        </p:nvSpPr>
        <p:spPr>
          <a:xfrm>
            <a:off x="878856" y="1445324"/>
            <a:ext cx="799161" cy="839391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dirty="0">
                <a:solidFill>
                  <a:srgbClr val="C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Paragraph</a:t>
            </a:r>
            <a:endParaRPr sz="1600" dirty="0">
              <a:solidFill>
                <a:srgbClr val="C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dirty="0">
                <a:solidFill>
                  <a:srgbClr val="C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2</a:t>
            </a:r>
            <a:endParaRPr dirty="0"/>
          </a:p>
        </p:txBody>
      </p:sp>
      <p:sp>
        <p:nvSpPr>
          <p:cNvPr id="153" name="فقاعة الكلام: مستطيلة مستديرة الزوايا 152">
            <a:extLst>
              <a:ext uri="{FF2B5EF4-FFF2-40B4-BE49-F238E27FC236}">
                <a16:creationId xmlns:a16="http://schemas.microsoft.com/office/drawing/2014/main" id="{ED2C3A6A-2981-4ADA-9983-DF1A28025D3B}"/>
              </a:ext>
            </a:extLst>
          </p:cNvPr>
          <p:cNvSpPr/>
          <p:nvPr/>
        </p:nvSpPr>
        <p:spPr>
          <a:xfrm>
            <a:off x="5713706" y="161841"/>
            <a:ext cx="3090429" cy="930583"/>
          </a:xfrm>
          <a:prstGeom prst="wedgeRoundRectCallout">
            <a:avLst>
              <a:gd name="adj1" fmla="val -64762"/>
              <a:gd name="adj2" fmla="val 19029"/>
              <a:gd name="adj3" fmla="val 16667"/>
            </a:avLst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en-US" b="1" dirty="0">
                <a:solidFill>
                  <a:srgbClr val="C00000"/>
                </a:solidFill>
              </a:rPr>
              <a:t>What do women see as the purpose of communication? What about men?</a:t>
            </a:r>
          </a:p>
        </p:txBody>
      </p:sp>
      <p:sp>
        <p:nvSpPr>
          <p:cNvPr id="155" name="فقاعة الكلام: مستطيلة مستديرة الزوايا 154">
            <a:extLst>
              <a:ext uri="{FF2B5EF4-FFF2-40B4-BE49-F238E27FC236}">
                <a16:creationId xmlns:a16="http://schemas.microsoft.com/office/drawing/2014/main" id="{2BD5C4D3-3953-4946-BB78-5F148D78D14B}"/>
              </a:ext>
            </a:extLst>
          </p:cNvPr>
          <p:cNvSpPr/>
          <p:nvPr/>
        </p:nvSpPr>
        <p:spPr>
          <a:xfrm>
            <a:off x="137563" y="186116"/>
            <a:ext cx="3212539" cy="1012078"/>
          </a:xfrm>
          <a:prstGeom prst="wedgeRoundRectCallout">
            <a:avLst>
              <a:gd name="adj1" fmla="val 64093"/>
              <a:gd name="adj2" fmla="val 23469"/>
              <a:gd name="adj3" fmla="val 16667"/>
            </a:avLst>
          </a:prstGeom>
          <a:solidFill>
            <a:schemeClr val="accent1">
              <a:lumMod val="75000"/>
            </a:schemeClr>
          </a:solidFill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Women see communication as a way of establishing intimacy. </a:t>
            </a:r>
          </a:p>
          <a:p>
            <a:pPr algn="ctr"/>
            <a:r>
              <a:rPr lang="en-US" b="1" dirty="0">
                <a:solidFill>
                  <a:schemeClr val="bg1"/>
                </a:solidFill>
              </a:rPr>
              <a:t>Men use communication to accomplish a task. </a:t>
            </a: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EC220BD0-2059-39C6-AEB9-FCD4D9EF512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8938" t="58018" r="13540" b="23854"/>
          <a:stretch/>
        </p:blipFill>
        <p:spPr>
          <a:xfrm>
            <a:off x="491376" y="2395242"/>
            <a:ext cx="8217891" cy="124096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2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11">
            <a:extLst>
              <a:ext uri="{FF2B5EF4-FFF2-40B4-BE49-F238E27FC236}">
                <a16:creationId xmlns:a16="http://schemas.microsoft.com/office/drawing/2014/main" id="{FF8BB7C2-9738-251D-0CDA-7227163F399D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0790" t="24256" r="9196" b="37526"/>
          <a:stretch/>
        </p:blipFill>
        <p:spPr>
          <a:xfrm>
            <a:off x="331773" y="1678172"/>
            <a:ext cx="821635" cy="523220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E95D4B77-F5F7-64AC-9CA6-B2EE5E77FB5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164218" y="3622869"/>
            <a:ext cx="1171946" cy="1712272"/>
          </a:xfrm>
          <a:prstGeom prst="rect">
            <a:avLst/>
          </a:prstGeom>
        </p:spPr>
      </p:pic>
      <p:pic>
        <p:nvPicPr>
          <p:cNvPr id="7" name="Picture 4" descr="Openclipart - Clipping Culture">
            <a:extLst>
              <a:ext uri="{FF2B5EF4-FFF2-40B4-BE49-F238E27FC236}">
                <a16:creationId xmlns:a16="http://schemas.microsoft.com/office/drawing/2014/main" id="{D5A34792-910E-FF77-D70C-BE7E2E37B2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5968" y="3912187"/>
            <a:ext cx="1178868" cy="1231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280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2"/>
                </p:tgtEl>
              </p:cMediaNode>
            </p:audio>
          </p:childTnLst>
        </p:cTn>
      </p:par>
    </p:tnLst>
    <p:bldLst>
      <p:bldP spid="76" grpId="0" animBg="1"/>
      <p:bldP spid="77" grpId="0" animBg="1"/>
      <p:bldP spid="153" grpId="0" animBg="1"/>
      <p:bldP spid="155" grpId="0" animBg="1"/>
    </p:bldLst>
  </p:timing>
</p:sld>
</file>

<file path=ppt/theme/theme1.xml><?xml version="1.0" encoding="utf-8"?>
<a:theme xmlns:a="http://schemas.openxmlformats.org/drawingml/2006/main" name="Literature Lesson by Slidesgo">
  <a:themeElements>
    <a:clrScheme name="Simple Light">
      <a:dk1>
        <a:srgbClr val="5C0720"/>
      </a:dk1>
      <a:lt1>
        <a:srgbClr val="FFFFFF"/>
      </a:lt1>
      <a:dk2>
        <a:srgbClr val="FFFFFF"/>
      </a:dk2>
      <a:lt2>
        <a:srgbClr val="CF0F46"/>
      </a:lt2>
      <a:accent1>
        <a:srgbClr val="CF0F47"/>
      </a:accent1>
      <a:accent2>
        <a:srgbClr val="8F0B32"/>
      </a:accent2>
      <a:accent3>
        <a:srgbClr val="8F0B32"/>
      </a:accent3>
      <a:accent4>
        <a:srgbClr val="5C0720"/>
      </a:accent4>
      <a:accent5>
        <a:srgbClr val="5C0720"/>
      </a:accent5>
      <a:accent6>
        <a:srgbClr val="5C0720"/>
      </a:accent6>
      <a:hlink>
        <a:srgbClr val="3B061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550</TotalTime>
  <Words>459</Words>
  <Application>Microsoft Office PowerPoint</Application>
  <PresentationFormat>عرض على الشاشة (16:9)</PresentationFormat>
  <Paragraphs>88</Paragraphs>
  <Slides>21</Slides>
  <Notes>21</Notes>
  <HiddenSlides>0</HiddenSlides>
  <MMClips>10</MMClips>
  <ScaleCrop>false</ScaleCrop>
  <HeadingPairs>
    <vt:vector size="6" baseType="variant">
      <vt:variant>
        <vt:lpstr>الخطوط المستخدمة</vt:lpstr>
      </vt:variant>
      <vt:variant>
        <vt:i4>5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21</vt:i4>
      </vt:variant>
    </vt:vector>
  </HeadingPairs>
  <TitlesOfParts>
    <vt:vector size="27" baseType="lpstr">
      <vt:lpstr>Arial</vt:lpstr>
      <vt:lpstr>Vollkorn</vt:lpstr>
      <vt:lpstr>Nunito</vt:lpstr>
      <vt:lpstr>Comic Sans MS</vt:lpstr>
      <vt:lpstr>Muli</vt:lpstr>
      <vt:lpstr>Literature Lesson by Slidesgo</vt:lpstr>
      <vt:lpstr> Unit 6   The Gender Divide   Reading</vt:lpstr>
      <vt:lpstr>Differentiate</vt:lpstr>
      <vt:lpstr> Open  </vt:lpstr>
      <vt:lpstr>Before Reading</vt:lpstr>
      <vt:lpstr>عرض تقديمي في PowerPoint</vt:lpstr>
      <vt:lpstr>عرض تقديمي في PowerPoint</vt:lpstr>
      <vt:lpstr>Listen &amp; Follow along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From The Holy Qura’an</vt:lpstr>
      <vt:lpstr>Homework</vt:lpstr>
      <vt:lpstr>Thanks!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Literature Lesson</dc:title>
  <dc:creator>ام الوليد</dc:creator>
  <cp:lastModifiedBy>انتصار بنت العبيدالله</cp:lastModifiedBy>
  <cp:revision>41</cp:revision>
  <dcterms:modified xsi:type="dcterms:W3CDTF">2023-12-14T01:18:07Z</dcterms:modified>
</cp:coreProperties>
</file>