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75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91" r:id="rId32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0" autoAdjust="0"/>
    <p:restoredTop sz="94660"/>
  </p:normalViewPr>
  <p:slideViewPr>
    <p:cSldViewPr snapToGrid="0">
      <p:cViewPr varScale="1">
        <p:scale>
          <a:sx n="75" d="100"/>
          <a:sy n="75" d="100"/>
        </p:scale>
        <p:origin x="54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7DB30-3570-4C72-8AEA-70D5FEDF5982}" type="datetimeFigureOut">
              <a:rPr lang="ar-SA" smtClean="0"/>
              <a:t>26/03/42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F3219-FDCB-4616-9948-9F2B6461B9C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361527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7DB30-3570-4C72-8AEA-70D5FEDF5982}" type="datetimeFigureOut">
              <a:rPr lang="ar-SA" smtClean="0"/>
              <a:t>26/03/42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F3219-FDCB-4616-9948-9F2B6461B9C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55893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7DB30-3570-4C72-8AEA-70D5FEDF5982}" type="datetimeFigureOut">
              <a:rPr lang="ar-SA" smtClean="0"/>
              <a:t>26/03/42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F3219-FDCB-4616-9948-9F2B6461B9C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549852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7DB30-3570-4C72-8AEA-70D5FEDF5982}" type="datetimeFigureOut">
              <a:rPr lang="ar-SA" smtClean="0"/>
              <a:t>26/03/42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F3219-FDCB-4616-9948-9F2B6461B9C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46754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7DB30-3570-4C72-8AEA-70D5FEDF5982}" type="datetimeFigureOut">
              <a:rPr lang="ar-SA" smtClean="0"/>
              <a:t>26/03/42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F3219-FDCB-4616-9948-9F2B6461B9C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49908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7DB30-3570-4C72-8AEA-70D5FEDF5982}" type="datetimeFigureOut">
              <a:rPr lang="ar-SA" smtClean="0"/>
              <a:t>26/03/42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F3219-FDCB-4616-9948-9F2B6461B9C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60626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7DB30-3570-4C72-8AEA-70D5FEDF5982}" type="datetimeFigureOut">
              <a:rPr lang="ar-SA" smtClean="0"/>
              <a:t>26/03/42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F3219-FDCB-4616-9948-9F2B6461B9C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572086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7DB30-3570-4C72-8AEA-70D5FEDF5982}" type="datetimeFigureOut">
              <a:rPr lang="ar-SA" smtClean="0"/>
              <a:t>26/03/42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F3219-FDCB-4616-9948-9F2B6461B9C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206935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7DB30-3570-4C72-8AEA-70D5FEDF5982}" type="datetimeFigureOut">
              <a:rPr lang="ar-SA" smtClean="0"/>
              <a:t>26/03/42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F3219-FDCB-4616-9948-9F2B6461B9C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68614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7DB30-3570-4C72-8AEA-70D5FEDF5982}" type="datetimeFigureOut">
              <a:rPr lang="ar-SA" smtClean="0"/>
              <a:t>26/03/42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F3219-FDCB-4616-9948-9F2B6461B9C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06333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7DB30-3570-4C72-8AEA-70D5FEDF5982}" type="datetimeFigureOut">
              <a:rPr lang="ar-SA" smtClean="0"/>
              <a:t>26/03/42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F3219-FDCB-4616-9948-9F2B6461B9C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53787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D7DB30-3570-4C72-8AEA-70D5FEDF5982}" type="datetimeFigureOut">
              <a:rPr lang="ar-SA" smtClean="0"/>
              <a:t>26/03/42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AF3219-FDCB-4616-9948-9F2B6461B9C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19363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1.pn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3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image" Target="../media/image20.jpeg"/><Relationship Id="rId1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1.png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3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image" Target="../media/image20.jpeg"/><Relationship Id="rId1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1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3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image" Target="../media/image20.jpeg"/><Relationship Id="rId1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1.pn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3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image" Target="../media/image20.jpeg"/><Relationship Id="rId1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1.pn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3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image" Target="../media/image20.jpeg"/><Relationship Id="rId1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1.pn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3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image" Target="../media/image20.jpeg"/><Relationship Id="rId1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image" Target="../media/image1.pn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3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image" Target="../media/image20.jpeg"/><Relationship Id="rId1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image" Target="../media/image1.png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3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image" Target="../media/image20.jpeg"/><Relationship Id="rId1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1.png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3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image" Target="../media/image20.jpeg"/><Relationship Id="rId1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1.png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3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image" Target="../media/image20.jpeg"/><Relationship Id="rId1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image" Target="../media/image1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3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image" Target="../media/image20.jpeg"/><Relationship Id="rId1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1.pn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3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image" Target="../media/image20.jpeg"/><Relationship Id="rId1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1.png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3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image" Target="../media/image20.jpeg"/><Relationship Id="rId1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1.png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3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image" Target="../media/image20.jpeg"/><Relationship Id="rId1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1.png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3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image" Target="../media/image20.jpeg"/><Relationship Id="rId1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1.png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3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image" Target="../media/image20.jpeg"/><Relationship Id="rId1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1.png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3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image" Target="../media/image20.jpeg"/><Relationship Id="rId1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image" Target="../media/image1.png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3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image" Target="../media/image20.jpeg"/><Relationship Id="rId14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image" Target="../media/image1.png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3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image" Target="../media/image20.jpeg"/><Relationship Id="rId14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8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46.png"/><Relationship Id="rId2" Type="http://schemas.openxmlformats.org/officeDocument/2006/relationships/image" Target="../media/image1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3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image" Target="../media/image20.jpeg"/><Relationship Id="rId14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1.png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3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image" Target="../media/image20.jpeg"/><Relationship Id="rId1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1.pn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3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image" Target="../media/image20.jpeg"/><Relationship Id="rId1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image" Target="../media/image1.png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3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image" Target="../media/image20.jpeg"/><Relationship Id="rId14" Type="http://schemas.openxmlformats.org/officeDocument/2006/relationships/image" Target="../media/image1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20.jpeg"/><Relationship Id="rId5" Type="http://schemas.openxmlformats.org/officeDocument/2006/relationships/image" Target="../media/image3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49.png"/><Relationship Id="rId4" Type="http://schemas.openxmlformats.org/officeDocument/2006/relationships/image" Target="../media/image2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image" Target="../media/image1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3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image" Target="../media/image20.jpeg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1.pn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3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image" Target="../media/image20.jpeg"/><Relationship Id="rId1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1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3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image" Target="../media/image20.jpeg"/><Relationship Id="rId1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1.pn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3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image" Target="../media/image20.jpeg"/><Relationship Id="rId1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image" Target="../media/image1.pn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3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image" Target="../media/image20.jpeg"/><Relationship Id="rId1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image" Target="../media/image1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3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image" Target="../media/image20.jpeg"/><Relationship Id="rId1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lh3.googleusercontent.com/ObCmux1_KbQhVm0BWYNfRZNcYRDiaAndwVeAKSzLW-Y3tBui22QsB7HIyRu9PBrF1yjjceFMfxfGo3znsRcqsuE4L32W_xVOamSY-ILWgRCz_jZfxOJG9Cc9M0WqKeCvN4P9G1HLRX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10" y="3684102"/>
            <a:ext cx="2886418" cy="288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605" y="1030715"/>
            <a:ext cx="6350079" cy="3530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https://lh3.googleusercontent.com/aHpOCrNnmgnGjgjr2St5T1GwmNzl0XpmSoaIb-ujRP-d61niq7OXVqP9S87Fxen1opIrcfJCqNJGJGZfBryibEVrqiE3Xn_a8fULrqAtvhFlJDzAr75ZgW5ZioSPrj7ZJ4c9bEp3oL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607" y="3318444"/>
            <a:ext cx="1857694" cy="303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https://lh6.googleusercontent.com/vaEUjWtijHdxqYdBwcZLxEEVYifJhv3nqKB5F-X7FB1MaNJ70wL8v5yQoTaKnbTw-jiS7xqFvOVT6Gitr4FIP7nI0fCnSomqQNGMw5F47M0Zm0VTtK2t_kh4RAXRl_Uj1BrmSb15ZY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193" y="5146201"/>
            <a:ext cx="2083765" cy="183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05" y="3174975"/>
            <a:ext cx="823988" cy="81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767" y="3168024"/>
            <a:ext cx="485292" cy="77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ستطيل 7"/>
          <p:cNvSpPr/>
          <p:nvPr/>
        </p:nvSpPr>
        <p:spPr>
          <a:xfrm>
            <a:off x="9325899" y="1418513"/>
            <a:ext cx="1268626" cy="138504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66" name="Picture 42" descr="https://lh4.googleusercontent.com/GXdg5v1eBuWiAKbCX5CCdTmS7s-pMNFMoos8Z-cE6t7Qwxv1WlKsZEKX2Omii9S7Td-swycOB3GnBY-Y5pglZi7MKjk2Jro-qHnZ8YEl5KvcT70rML-t9T6bPwJYz4sBfJiBvno38AY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239" y="4679223"/>
            <a:ext cx="1356243" cy="136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44" y="1392264"/>
            <a:ext cx="2297979" cy="15172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56" name="Picture 32" descr="https://lh5.googleusercontent.com/4Rv9CcbpVwSScazfNxNsnOrjSAYn8Kvy2VZDp18OtTxOr4uN6wu1rroXiVwzwJRuw7fUFAEKLK3jiiAD8pVyddSCIbbz3mcFxbNgqsBUD7p7Jf91eG2kB3zY0cUEjnvl5A53iou6hVs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2" y="-255204"/>
            <a:ext cx="2779821" cy="238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مستطيل 33"/>
          <p:cNvSpPr/>
          <p:nvPr/>
        </p:nvSpPr>
        <p:spPr>
          <a:xfrm>
            <a:off x="10712236" y="1415881"/>
            <a:ext cx="1268626" cy="138504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مستطيل 32"/>
          <p:cNvSpPr/>
          <p:nvPr/>
        </p:nvSpPr>
        <p:spPr>
          <a:xfrm>
            <a:off x="9325899" y="2891980"/>
            <a:ext cx="1268626" cy="138504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مستطيل 31"/>
          <p:cNvSpPr/>
          <p:nvPr/>
        </p:nvSpPr>
        <p:spPr>
          <a:xfrm>
            <a:off x="10716018" y="2891980"/>
            <a:ext cx="1268626" cy="138504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62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1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72337" y="3944491"/>
            <a:ext cx="2649433" cy="289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lh3.googleusercontent.com/VMNVCZm22c4vPLUs3u4axgiwda84BV8NtqGTjwX19OZ4zagJmFTcme8TTmK6WAsomAgq97PkJS4HGI4-AkX13sSqXZz1CzxMOCUccUS2iW9dtAU-w9ABiqHPk1VyfJANaU5sBMXFYf0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1603" y="4638647"/>
            <a:ext cx="3407204" cy="234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s://lh5.googleusercontent.com/YYm79rPHA3tNltb9ima9pACC8Dr4tbhbiB4jrnPBvVi29rr1f9luI5oqOn5zWdMEi6TRk_in3-_fGBWSn-cc9uREGKHXOE85CaptYRzNu1ACuSIQlVA623ey1PWOXB2yPGEJwtcwOms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521" y="4376132"/>
            <a:ext cx="977626" cy="73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lh4.googleusercontent.com/b-EDMIxaaqUK2i6El7zb2hICXWWzLXP7Bx1xmPXChB9IOpGPlI-zlkNkoi1uurDk7Ekod1N902O-DCbxkOYC3p5Fzkq0-dSV2hIea-k2WkmwiiOCsMb-StrYQJjL-9PoIz55TF2XSCU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311134" y="4291417"/>
            <a:ext cx="3847052" cy="180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https://lh4.googleusercontent.com/b1vKxXhTN9biOcq_nzOsrm-JGQMPqleFzni1LI1XGZ74Wi-8ygPJflgt0mQArFbYeoxdXcziGMcHR1lmOA9LRRg5jrXXhnNNr-DuHBsRe5cUcgyG2GiOMfp2R-YTQzryGcpvhPz7IU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7298" y="4740377"/>
            <a:ext cx="618094" cy="64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4" name="Picture 50" descr="https://lh6.googleusercontent.com/43DhS8AINGqXEbUB-peUvmY59Us5s5lxyGWlVv2i9Gwhm83ncyFncd7Ln0u0osI2btMy9buTSK7G8YO3Kjwx5jEod6Wdc8HZTwB8cEFEKGIV1ksnTE-rryveFO1EovAZEmPjmY5-jLk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288925"/>
            <a:ext cx="12135927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مستطيل 22"/>
          <p:cNvSpPr/>
          <p:nvPr/>
        </p:nvSpPr>
        <p:spPr>
          <a:xfrm>
            <a:off x="7924831" y="1583414"/>
            <a:ext cx="93647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اليوم :</a:t>
            </a:r>
          </a:p>
          <a:p>
            <a:pPr algn="ctr"/>
            <a:r>
              <a:rPr lang="ar-SA" sz="24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التاريخ:</a:t>
            </a:r>
          </a:p>
          <a:p>
            <a:pPr algn="ctr"/>
            <a:r>
              <a:rPr lang="ar-SA" sz="24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الحصة:</a:t>
            </a:r>
          </a:p>
          <a:p>
            <a:pPr algn="ctr"/>
            <a:r>
              <a:rPr lang="ar-SA" sz="24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المادة:</a:t>
            </a:r>
            <a:endParaRPr lang="ar-SA" sz="2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4" name="مستطيل 23"/>
          <p:cNvSpPr/>
          <p:nvPr/>
        </p:nvSpPr>
        <p:spPr>
          <a:xfrm>
            <a:off x="4282529" y="1172927"/>
            <a:ext cx="310533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بسم الله الرحمن الرحيم</a:t>
            </a:r>
            <a:endParaRPr lang="ar-SA" sz="32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5" name="مستطيل 24"/>
          <p:cNvSpPr/>
          <p:nvPr/>
        </p:nvSpPr>
        <p:spPr>
          <a:xfrm>
            <a:off x="6401460" y="1612388"/>
            <a:ext cx="168988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ar-SA" sz="2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الخميس</a:t>
            </a:r>
            <a:endParaRPr lang="ar-SA" sz="2400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r>
              <a:rPr lang="ar-SA" sz="2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1442/3/26هـ</a:t>
            </a:r>
            <a:endParaRPr lang="ar-SA" sz="2400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r>
              <a:rPr lang="ar-SA" sz="2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الخامسة </a:t>
            </a:r>
            <a:endParaRPr lang="ar-SA" sz="2400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r>
              <a:rPr lang="ar-SA" sz="2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علوم</a:t>
            </a:r>
          </a:p>
        </p:txBody>
      </p:sp>
      <p:sp>
        <p:nvSpPr>
          <p:cNvPr id="26" name="مستطيل 25"/>
          <p:cNvSpPr/>
          <p:nvPr/>
        </p:nvSpPr>
        <p:spPr>
          <a:xfrm>
            <a:off x="4925850" y="2687156"/>
            <a:ext cx="222048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4000" b="1" dirty="0" smtClean="0">
                <a:ln/>
                <a:solidFill>
                  <a:schemeClr val="accent4"/>
                </a:solidFill>
              </a:rPr>
              <a:t>الموضوع : </a:t>
            </a:r>
            <a:endParaRPr lang="ar-SA" sz="4000" b="1" dirty="0">
              <a:ln/>
              <a:solidFill>
                <a:schemeClr val="accent4"/>
              </a:solidFill>
            </a:endParaRPr>
          </a:p>
        </p:txBody>
      </p:sp>
      <p:sp>
        <p:nvSpPr>
          <p:cNvPr id="27" name="مستطيل 26"/>
          <p:cNvSpPr/>
          <p:nvPr/>
        </p:nvSpPr>
        <p:spPr>
          <a:xfrm>
            <a:off x="4537525" y="3153820"/>
            <a:ext cx="38555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تابع </a:t>
            </a:r>
            <a:r>
              <a:rPr lang="ar-SA" sz="36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معالم سطح الأرض</a:t>
            </a:r>
            <a:r>
              <a:rPr lang="ar-SA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9" name="مستطيل 28"/>
          <p:cNvSpPr/>
          <p:nvPr/>
        </p:nvSpPr>
        <p:spPr>
          <a:xfrm>
            <a:off x="10683547" y="1947995"/>
            <a:ext cx="1326004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000" b="1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الاستراتيجيات</a:t>
            </a:r>
            <a:endParaRPr lang="ar-SA" sz="2000" b="1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0" name="مستطيل 29"/>
          <p:cNvSpPr/>
          <p:nvPr/>
        </p:nvSpPr>
        <p:spPr>
          <a:xfrm>
            <a:off x="10678904" y="3030031"/>
            <a:ext cx="1301958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العصف </a:t>
            </a:r>
          </a:p>
          <a:p>
            <a:pPr algn="ctr"/>
            <a:r>
              <a:rPr lang="ar-SA" sz="32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الذهني</a:t>
            </a:r>
            <a:endParaRPr lang="ar-SA" sz="32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1" name="مستطيل 30"/>
          <p:cNvSpPr/>
          <p:nvPr/>
        </p:nvSpPr>
        <p:spPr>
          <a:xfrm>
            <a:off x="9486847" y="1656614"/>
            <a:ext cx="966931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قراءة </a:t>
            </a:r>
          </a:p>
          <a:p>
            <a:pPr algn="ctr"/>
            <a:r>
              <a:rPr lang="ar-SA" sz="28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الصور</a:t>
            </a:r>
            <a:endParaRPr lang="ar-SA" sz="28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5" name="مستطيل 34"/>
          <p:cNvSpPr/>
          <p:nvPr/>
        </p:nvSpPr>
        <p:spPr>
          <a:xfrm>
            <a:off x="9237327" y="3122351"/>
            <a:ext cx="1417376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الحوار </a:t>
            </a:r>
          </a:p>
          <a:p>
            <a:pPr algn="ctr"/>
            <a:r>
              <a:rPr lang="ar-SA" sz="28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والمناقشة </a:t>
            </a:r>
          </a:p>
        </p:txBody>
      </p:sp>
      <p:pic>
        <p:nvPicPr>
          <p:cNvPr id="36" name="صورة 3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483" y="3122351"/>
            <a:ext cx="2619593" cy="3790950"/>
          </a:xfrm>
          <a:prstGeom prst="rect">
            <a:avLst/>
          </a:prstGeom>
        </p:spPr>
      </p:pic>
      <p:pic>
        <p:nvPicPr>
          <p:cNvPr id="37" name="صورة 36"/>
          <p:cNvPicPr>
            <a:picLocks noChangeAspect="1"/>
          </p:cNvPicPr>
          <p:nvPr/>
        </p:nvPicPr>
        <p:blipFill rotWithShape="1">
          <a:blip r:embed="rId20"/>
          <a:srcRect l="24133" t="17535" r="19644" b="12187"/>
          <a:stretch/>
        </p:blipFill>
        <p:spPr>
          <a:xfrm>
            <a:off x="3166871" y="1656615"/>
            <a:ext cx="1746934" cy="14670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11040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408" y="1"/>
            <a:ext cx="9151554" cy="5244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961009" y="1370052"/>
            <a:ext cx="8401935" cy="364392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6" name="Picture 12" descr="https://lh3.googleusercontent.com/ObCmux1_KbQhVm0BWYNfRZNcYRDiaAndwVeAKSzLW-Y3tBui22QsB7HIyRu9PBrF1yjjceFMfxfGo3znsRcqsuE4L32W_xVOamSY-ILWgRCz_jZfxOJG9Cc9M0WqKeCvN4P9G1HLRX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10" y="3684102"/>
            <a:ext cx="2886418" cy="288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05" y="3174975"/>
            <a:ext cx="823988" cy="81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767" y="3168024"/>
            <a:ext cx="485292" cy="77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https://lh4.googleusercontent.com/GXdg5v1eBuWiAKbCX5CCdTmS7s-pMNFMoos8Z-cE6t7Qwxv1WlKsZEKX2Omii9S7Td-swycOB3GnBY-Y5pglZi7MKjk2Jro-qHnZ8YEl5KvcT70rML-t9T6bPwJYz4sBfJiBvno38AY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239" y="4679223"/>
            <a:ext cx="1356243" cy="136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45" y="1392264"/>
            <a:ext cx="2218330" cy="15172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56" name="Picture 32" descr="https://lh5.googleusercontent.com/4Rv9CcbpVwSScazfNxNsnOrjSAYn8Kvy2VZDp18OtTxOr4uN6wu1rroXiVwzwJRuw7fUFAEKLK3jiiAD8pVyddSCIbbz3mcFxbNgqsBUD7p7Jf91eG2kB3zY0cUEjnvl5A53iou6hVs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2" y="-255204"/>
            <a:ext cx="2779821" cy="238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11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49431" y="4264230"/>
            <a:ext cx="2649433" cy="289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lh3.googleusercontent.com/VMNVCZm22c4vPLUs3u4axgiwda84BV8NtqGTjwX19OZ4zagJmFTcme8TTmK6WAsomAgq97PkJS4HGI4-AkX13sSqXZz1CzxMOCUccUS2iW9dtAU-w9ABiqHPk1VyfJANaU5sBMXFYf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4262" y="4868423"/>
            <a:ext cx="3407204" cy="234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s://lh5.googleusercontent.com/YYm79rPHA3tNltb9ima9pACC8Dr4tbhbiB4jrnPBvVi29rr1f9luI5oqOn5zWdMEi6TRk_in3-_fGBWSn-cc9uREGKHXOE85CaptYRzNu1ACuSIQlVA623ey1PWOXB2yPGEJwtcwOms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521" y="4376132"/>
            <a:ext cx="977626" cy="73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lh4.googleusercontent.com/b-EDMIxaaqUK2i6El7zb2hICXWWzLXP7Bx1xmPXChB9IOpGPlI-zlkNkoi1uurDk7Ekod1N902O-DCbxkOYC3p5Fzkq0-dSV2hIea-k2WkmwiiOCsMb-StrYQJjL-9PoIz55TF2XSCU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30903" y="4455949"/>
            <a:ext cx="3847052" cy="180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https://lh4.googleusercontent.com/b1vKxXhTN9biOcq_nzOsrm-JGQMPqleFzni1LI1XGZ74Wi-8ygPJflgt0mQArFbYeoxdXcziGMcHR1lmOA9LRRg5jrXXhnNNr-DuHBsRe5cUcgyG2GiOMfp2R-YTQzryGcpvhPz7IUE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607" y="5017021"/>
            <a:ext cx="618094" cy="64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مستطيل 24"/>
          <p:cNvSpPr/>
          <p:nvPr/>
        </p:nvSpPr>
        <p:spPr>
          <a:xfrm>
            <a:off x="9031535" y="229478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مستطيل 25"/>
          <p:cNvSpPr/>
          <p:nvPr/>
        </p:nvSpPr>
        <p:spPr>
          <a:xfrm>
            <a:off x="3128056" y="229480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مستطيل 26"/>
          <p:cNvSpPr/>
          <p:nvPr/>
        </p:nvSpPr>
        <p:spPr>
          <a:xfrm>
            <a:off x="4303819" y="229479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مستطيل 27"/>
          <p:cNvSpPr/>
          <p:nvPr/>
        </p:nvSpPr>
        <p:spPr>
          <a:xfrm>
            <a:off x="5487042" y="229479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مستطيل 28"/>
          <p:cNvSpPr/>
          <p:nvPr/>
        </p:nvSpPr>
        <p:spPr>
          <a:xfrm>
            <a:off x="6659707" y="229478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مستطيل 29"/>
          <p:cNvSpPr/>
          <p:nvPr/>
        </p:nvSpPr>
        <p:spPr>
          <a:xfrm>
            <a:off x="7848312" y="222754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مربع نص 1"/>
          <p:cNvSpPr txBox="1"/>
          <p:nvPr/>
        </p:nvSpPr>
        <p:spPr>
          <a:xfrm>
            <a:off x="10237741" y="331621"/>
            <a:ext cx="65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dirty="0" smtClean="0"/>
              <a:t>مسألة اليوم</a:t>
            </a:r>
            <a:endParaRPr lang="en-US" dirty="0"/>
          </a:p>
        </p:txBody>
      </p:sp>
      <p:sp>
        <p:nvSpPr>
          <p:cNvPr id="35" name="مربع نص 34"/>
          <p:cNvSpPr txBox="1"/>
          <p:nvPr/>
        </p:nvSpPr>
        <p:spPr>
          <a:xfrm>
            <a:off x="9153211" y="456515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الهدف</a:t>
            </a:r>
            <a:endParaRPr lang="en-US" dirty="0"/>
          </a:p>
        </p:txBody>
      </p:sp>
      <p:sp>
        <p:nvSpPr>
          <p:cNvPr id="36" name="مربع نص 35"/>
          <p:cNvSpPr txBox="1"/>
          <p:nvPr/>
        </p:nvSpPr>
        <p:spPr>
          <a:xfrm>
            <a:off x="7851113" y="318015"/>
            <a:ext cx="863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dirty="0" smtClean="0"/>
              <a:t>مراجعة المفردات</a:t>
            </a:r>
            <a:endParaRPr lang="en-US" dirty="0"/>
          </a:p>
        </p:txBody>
      </p:sp>
      <p:sp>
        <p:nvSpPr>
          <p:cNvPr id="37" name="مربع نص 36"/>
          <p:cNvSpPr txBox="1"/>
          <p:nvPr/>
        </p:nvSpPr>
        <p:spPr>
          <a:xfrm>
            <a:off x="6744129" y="456515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mtClean="0"/>
              <a:t>أستعد</a:t>
            </a:r>
            <a:endParaRPr lang="en-US" dirty="0"/>
          </a:p>
        </p:txBody>
      </p:sp>
      <p:sp>
        <p:nvSpPr>
          <p:cNvPr id="38" name="مربع نص 37"/>
          <p:cNvSpPr txBox="1"/>
          <p:nvPr/>
        </p:nvSpPr>
        <p:spPr>
          <a:xfrm>
            <a:off x="5577280" y="449791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مثال</a:t>
            </a:r>
            <a:endParaRPr lang="en-US" dirty="0"/>
          </a:p>
        </p:txBody>
      </p:sp>
      <p:sp>
        <p:nvSpPr>
          <p:cNvPr id="39" name="مربع نص 38"/>
          <p:cNvSpPr txBox="1"/>
          <p:nvPr/>
        </p:nvSpPr>
        <p:spPr>
          <a:xfrm>
            <a:off x="4378722" y="469596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أتأكد</a:t>
            </a:r>
            <a:endParaRPr lang="en-US" dirty="0"/>
          </a:p>
        </p:txBody>
      </p:sp>
      <p:sp>
        <p:nvSpPr>
          <p:cNvPr id="40" name="مربع نص 39"/>
          <p:cNvSpPr txBox="1"/>
          <p:nvPr/>
        </p:nvSpPr>
        <p:spPr>
          <a:xfrm>
            <a:off x="3199230" y="511553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التقويم</a:t>
            </a:r>
            <a:endParaRPr lang="en-US" dirty="0"/>
          </a:p>
        </p:txBody>
      </p:sp>
      <p:sp>
        <p:nvSpPr>
          <p:cNvPr id="31" name="مستطيل 30"/>
          <p:cNvSpPr/>
          <p:nvPr/>
        </p:nvSpPr>
        <p:spPr>
          <a:xfrm>
            <a:off x="3096126" y="229478"/>
            <a:ext cx="7982887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16"/>
          <a:srcRect l="18570" t="25347" r="15642" b="18625"/>
          <a:stretch/>
        </p:blipFill>
        <p:spPr>
          <a:xfrm>
            <a:off x="2807668" y="216031"/>
            <a:ext cx="8559801" cy="480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4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408" y="1"/>
            <a:ext cx="9151554" cy="5244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961009" y="1370052"/>
            <a:ext cx="8401935" cy="364392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6" name="Picture 12" descr="https://lh3.googleusercontent.com/ObCmux1_KbQhVm0BWYNfRZNcYRDiaAndwVeAKSzLW-Y3tBui22QsB7HIyRu9PBrF1yjjceFMfxfGo3znsRcqsuE4L32W_xVOamSY-ILWgRCz_jZfxOJG9Cc9M0WqKeCvN4P9G1HLRX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10" y="3684102"/>
            <a:ext cx="2886418" cy="288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05" y="3174975"/>
            <a:ext cx="823988" cy="81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767" y="3168024"/>
            <a:ext cx="485292" cy="77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https://lh4.googleusercontent.com/GXdg5v1eBuWiAKbCX5CCdTmS7s-pMNFMoos8Z-cE6t7Qwxv1WlKsZEKX2Omii9S7Td-swycOB3GnBY-Y5pglZi7MKjk2Jro-qHnZ8YEl5KvcT70rML-t9T6bPwJYz4sBfJiBvno38AY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239" y="4679223"/>
            <a:ext cx="1356243" cy="136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45" y="1392264"/>
            <a:ext cx="2218330" cy="15172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56" name="Picture 32" descr="https://lh5.googleusercontent.com/4Rv9CcbpVwSScazfNxNsnOrjSAYn8Kvy2VZDp18OtTxOr4uN6wu1rroXiVwzwJRuw7fUFAEKLK3jiiAD8pVyddSCIbbz3mcFxbNgqsBUD7p7Jf91eG2kB3zY0cUEjnvl5A53iou6hVs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2" y="-255204"/>
            <a:ext cx="2779821" cy="238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11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07879" y="4337029"/>
            <a:ext cx="2649433" cy="289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lh3.googleusercontent.com/VMNVCZm22c4vPLUs3u4axgiwda84BV8NtqGTjwX19OZ4zagJmFTcme8TTmK6WAsomAgq97PkJS4HGI4-AkX13sSqXZz1CzxMOCUccUS2iW9dtAU-w9ABiqHPk1VyfJANaU5sBMXFYf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4262" y="4868423"/>
            <a:ext cx="3407204" cy="234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s://lh5.googleusercontent.com/YYm79rPHA3tNltb9ima9pACC8Dr4tbhbiB4jrnPBvVi29rr1f9luI5oqOn5zWdMEi6TRk_in3-_fGBWSn-cc9uREGKHXOE85CaptYRzNu1ACuSIQlVA623ey1PWOXB2yPGEJwtcwOms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521" y="4376132"/>
            <a:ext cx="977626" cy="73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lh4.googleusercontent.com/b-EDMIxaaqUK2i6El7zb2hICXWWzLXP7Bx1xmPXChB9IOpGPlI-zlkNkoi1uurDk7Ekod1N902O-DCbxkOYC3p5Fzkq0-dSV2hIea-k2WkmwiiOCsMb-StrYQJjL-9PoIz55TF2XSCU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30903" y="4455949"/>
            <a:ext cx="3847052" cy="180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https://lh4.googleusercontent.com/b1vKxXhTN9biOcq_nzOsrm-JGQMPqleFzni1LI1XGZ74Wi-8ygPJflgt0mQArFbYeoxdXcziGMcHR1lmOA9LRRg5jrXXhnNNr-DuHBsRe5cUcgyG2GiOMfp2R-YTQzryGcpvhPz7IUE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607" y="5017021"/>
            <a:ext cx="618094" cy="64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مستطيل 24"/>
          <p:cNvSpPr/>
          <p:nvPr/>
        </p:nvSpPr>
        <p:spPr>
          <a:xfrm>
            <a:off x="9031535" y="229478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مستطيل 25"/>
          <p:cNvSpPr/>
          <p:nvPr/>
        </p:nvSpPr>
        <p:spPr>
          <a:xfrm>
            <a:off x="3128056" y="229480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مستطيل 26"/>
          <p:cNvSpPr/>
          <p:nvPr/>
        </p:nvSpPr>
        <p:spPr>
          <a:xfrm>
            <a:off x="4303819" y="229479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مستطيل 27"/>
          <p:cNvSpPr/>
          <p:nvPr/>
        </p:nvSpPr>
        <p:spPr>
          <a:xfrm>
            <a:off x="5487042" y="229479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مستطيل 28"/>
          <p:cNvSpPr/>
          <p:nvPr/>
        </p:nvSpPr>
        <p:spPr>
          <a:xfrm>
            <a:off x="6659707" y="229478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مستطيل 29"/>
          <p:cNvSpPr/>
          <p:nvPr/>
        </p:nvSpPr>
        <p:spPr>
          <a:xfrm>
            <a:off x="7848312" y="222754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مربع نص 1"/>
          <p:cNvSpPr txBox="1"/>
          <p:nvPr/>
        </p:nvSpPr>
        <p:spPr>
          <a:xfrm>
            <a:off x="10237741" y="331621"/>
            <a:ext cx="65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dirty="0" smtClean="0"/>
              <a:t>مسألة اليوم</a:t>
            </a:r>
            <a:endParaRPr lang="en-US" dirty="0"/>
          </a:p>
        </p:txBody>
      </p:sp>
      <p:sp>
        <p:nvSpPr>
          <p:cNvPr id="35" name="مربع نص 34"/>
          <p:cNvSpPr txBox="1"/>
          <p:nvPr/>
        </p:nvSpPr>
        <p:spPr>
          <a:xfrm>
            <a:off x="9153211" y="456515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الهدف</a:t>
            </a:r>
            <a:endParaRPr lang="en-US" dirty="0"/>
          </a:p>
        </p:txBody>
      </p:sp>
      <p:sp>
        <p:nvSpPr>
          <p:cNvPr id="36" name="مربع نص 35"/>
          <p:cNvSpPr txBox="1"/>
          <p:nvPr/>
        </p:nvSpPr>
        <p:spPr>
          <a:xfrm>
            <a:off x="7851113" y="318015"/>
            <a:ext cx="863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dirty="0" smtClean="0"/>
              <a:t>مراجعة المفردات</a:t>
            </a:r>
            <a:endParaRPr lang="en-US" dirty="0"/>
          </a:p>
        </p:txBody>
      </p:sp>
      <p:sp>
        <p:nvSpPr>
          <p:cNvPr id="37" name="مربع نص 36"/>
          <p:cNvSpPr txBox="1"/>
          <p:nvPr/>
        </p:nvSpPr>
        <p:spPr>
          <a:xfrm>
            <a:off x="6744129" y="456515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mtClean="0"/>
              <a:t>أستعد</a:t>
            </a:r>
            <a:endParaRPr lang="en-US" dirty="0"/>
          </a:p>
        </p:txBody>
      </p:sp>
      <p:sp>
        <p:nvSpPr>
          <p:cNvPr id="38" name="مربع نص 37"/>
          <p:cNvSpPr txBox="1"/>
          <p:nvPr/>
        </p:nvSpPr>
        <p:spPr>
          <a:xfrm>
            <a:off x="5577280" y="449791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مثال</a:t>
            </a:r>
            <a:endParaRPr lang="en-US" dirty="0"/>
          </a:p>
        </p:txBody>
      </p:sp>
      <p:sp>
        <p:nvSpPr>
          <p:cNvPr id="39" name="مربع نص 38"/>
          <p:cNvSpPr txBox="1"/>
          <p:nvPr/>
        </p:nvSpPr>
        <p:spPr>
          <a:xfrm>
            <a:off x="4378722" y="469596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أتأكد</a:t>
            </a:r>
            <a:endParaRPr lang="en-US" dirty="0"/>
          </a:p>
        </p:txBody>
      </p:sp>
      <p:sp>
        <p:nvSpPr>
          <p:cNvPr id="40" name="مربع نص 39"/>
          <p:cNvSpPr txBox="1"/>
          <p:nvPr/>
        </p:nvSpPr>
        <p:spPr>
          <a:xfrm>
            <a:off x="3199230" y="511553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التقويم</a:t>
            </a:r>
            <a:endParaRPr lang="en-US" dirty="0"/>
          </a:p>
        </p:txBody>
      </p:sp>
      <p:sp>
        <p:nvSpPr>
          <p:cNvPr id="31" name="مستطيل 30"/>
          <p:cNvSpPr/>
          <p:nvPr/>
        </p:nvSpPr>
        <p:spPr>
          <a:xfrm>
            <a:off x="3096126" y="229478"/>
            <a:ext cx="7982887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16"/>
          <a:srcRect l="19156" t="25695" r="15837" b="19105"/>
          <a:stretch/>
        </p:blipFill>
        <p:spPr>
          <a:xfrm>
            <a:off x="2932875" y="229478"/>
            <a:ext cx="8458201" cy="4775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4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408" y="1"/>
            <a:ext cx="9151554" cy="5244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961009" y="1370052"/>
            <a:ext cx="8401935" cy="364392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6" name="Picture 12" descr="https://lh3.googleusercontent.com/ObCmux1_KbQhVm0BWYNfRZNcYRDiaAndwVeAKSzLW-Y3tBui22QsB7HIyRu9PBrF1yjjceFMfxfGo3znsRcqsuE4L32W_xVOamSY-ILWgRCz_jZfxOJG9Cc9M0WqKeCvN4P9G1HLRX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10" y="3684102"/>
            <a:ext cx="2886418" cy="288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05" y="3174975"/>
            <a:ext cx="823988" cy="81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767" y="3168024"/>
            <a:ext cx="485292" cy="77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https://lh4.googleusercontent.com/GXdg5v1eBuWiAKbCX5CCdTmS7s-pMNFMoos8Z-cE6t7Qwxv1WlKsZEKX2Omii9S7Td-swycOB3GnBY-Y5pglZi7MKjk2Jro-qHnZ8YEl5KvcT70rML-t9T6bPwJYz4sBfJiBvno38AY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239" y="4679223"/>
            <a:ext cx="1356243" cy="136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45" y="1392264"/>
            <a:ext cx="2218330" cy="15172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56" name="Picture 32" descr="https://lh5.googleusercontent.com/4Rv9CcbpVwSScazfNxNsnOrjSAYn8Kvy2VZDp18OtTxOr4uN6wu1rroXiVwzwJRuw7fUFAEKLK3jiiAD8pVyddSCIbbz3mcFxbNgqsBUD7p7Jf91eG2kB3zY0cUEjnvl5A53iou6hVs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2" y="-255204"/>
            <a:ext cx="2779821" cy="238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11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11261" y="4324084"/>
            <a:ext cx="2649433" cy="289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lh3.googleusercontent.com/VMNVCZm22c4vPLUs3u4axgiwda84BV8NtqGTjwX19OZ4zagJmFTcme8TTmK6WAsomAgq97PkJS4HGI4-AkX13sSqXZz1CzxMOCUccUS2iW9dtAU-w9ABiqHPk1VyfJANaU5sBMXFYf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4262" y="4868423"/>
            <a:ext cx="3407204" cy="234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s://lh5.googleusercontent.com/YYm79rPHA3tNltb9ima9pACC8Dr4tbhbiB4jrnPBvVi29rr1f9luI5oqOn5zWdMEi6TRk_in3-_fGBWSn-cc9uREGKHXOE85CaptYRzNu1ACuSIQlVA623ey1PWOXB2yPGEJwtcwOms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521" y="4376132"/>
            <a:ext cx="977626" cy="73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lh4.googleusercontent.com/b-EDMIxaaqUK2i6El7zb2hICXWWzLXP7Bx1xmPXChB9IOpGPlI-zlkNkoi1uurDk7Ekod1N902O-DCbxkOYC3p5Fzkq0-dSV2hIea-k2WkmwiiOCsMb-StrYQJjL-9PoIz55TF2XSCU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30903" y="4455949"/>
            <a:ext cx="3847052" cy="180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https://lh4.googleusercontent.com/b1vKxXhTN9biOcq_nzOsrm-JGQMPqleFzni1LI1XGZ74Wi-8ygPJflgt0mQArFbYeoxdXcziGMcHR1lmOA9LRRg5jrXXhnNNr-DuHBsRe5cUcgyG2GiOMfp2R-YTQzryGcpvhPz7IUE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607" y="5017021"/>
            <a:ext cx="618094" cy="64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مستطيل 24"/>
          <p:cNvSpPr/>
          <p:nvPr/>
        </p:nvSpPr>
        <p:spPr>
          <a:xfrm>
            <a:off x="9031535" y="229478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مستطيل 25"/>
          <p:cNvSpPr/>
          <p:nvPr/>
        </p:nvSpPr>
        <p:spPr>
          <a:xfrm>
            <a:off x="3128056" y="229480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مستطيل 26"/>
          <p:cNvSpPr/>
          <p:nvPr/>
        </p:nvSpPr>
        <p:spPr>
          <a:xfrm>
            <a:off x="4303819" y="229479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مستطيل 27"/>
          <p:cNvSpPr/>
          <p:nvPr/>
        </p:nvSpPr>
        <p:spPr>
          <a:xfrm>
            <a:off x="5487042" y="229479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مستطيل 28"/>
          <p:cNvSpPr/>
          <p:nvPr/>
        </p:nvSpPr>
        <p:spPr>
          <a:xfrm>
            <a:off x="6659707" y="229478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مستطيل 29"/>
          <p:cNvSpPr/>
          <p:nvPr/>
        </p:nvSpPr>
        <p:spPr>
          <a:xfrm>
            <a:off x="7848312" y="222754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مربع نص 1"/>
          <p:cNvSpPr txBox="1"/>
          <p:nvPr/>
        </p:nvSpPr>
        <p:spPr>
          <a:xfrm>
            <a:off x="10237741" y="331621"/>
            <a:ext cx="65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dirty="0" smtClean="0"/>
              <a:t>مسألة اليوم</a:t>
            </a:r>
            <a:endParaRPr lang="en-US" dirty="0"/>
          </a:p>
        </p:txBody>
      </p:sp>
      <p:sp>
        <p:nvSpPr>
          <p:cNvPr id="35" name="مربع نص 34"/>
          <p:cNvSpPr txBox="1"/>
          <p:nvPr/>
        </p:nvSpPr>
        <p:spPr>
          <a:xfrm>
            <a:off x="9153211" y="456515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الهدف</a:t>
            </a:r>
            <a:endParaRPr lang="en-US" dirty="0"/>
          </a:p>
        </p:txBody>
      </p:sp>
      <p:sp>
        <p:nvSpPr>
          <p:cNvPr id="36" name="مربع نص 35"/>
          <p:cNvSpPr txBox="1"/>
          <p:nvPr/>
        </p:nvSpPr>
        <p:spPr>
          <a:xfrm>
            <a:off x="7851113" y="318015"/>
            <a:ext cx="863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dirty="0" smtClean="0"/>
              <a:t>مراجعة المفردات</a:t>
            </a:r>
            <a:endParaRPr lang="en-US" dirty="0"/>
          </a:p>
        </p:txBody>
      </p:sp>
      <p:sp>
        <p:nvSpPr>
          <p:cNvPr id="37" name="مربع نص 36"/>
          <p:cNvSpPr txBox="1"/>
          <p:nvPr/>
        </p:nvSpPr>
        <p:spPr>
          <a:xfrm>
            <a:off x="6744129" y="456515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mtClean="0"/>
              <a:t>أستعد</a:t>
            </a:r>
            <a:endParaRPr lang="en-US" dirty="0"/>
          </a:p>
        </p:txBody>
      </p:sp>
      <p:sp>
        <p:nvSpPr>
          <p:cNvPr id="38" name="مربع نص 37"/>
          <p:cNvSpPr txBox="1"/>
          <p:nvPr/>
        </p:nvSpPr>
        <p:spPr>
          <a:xfrm>
            <a:off x="5577280" y="449791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مثال</a:t>
            </a:r>
            <a:endParaRPr lang="en-US" dirty="0"/>
          </a:p>
        </p:txBody>
      </p:sp>
      <p:sp>
        <p:nvSpPr>
          <p:cNvPr id="39" name="مربع نص 38"/>
          <p:cNvSpPr txBox="1"/>
          <p:nvPr/>
        </p:nvSpPr>
        <p:spPr>
          <a:xfrm>
            <a:off x="4378722" y="469596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أتأكد</a:t>
            </a:r>
            <a:endParaRPr lang="en-US" dirty="0"/>
          </a:p>
        </p:txBody>
      </p:sp>
      <p:sp>
        <p:nvSpPr>
          <p:cNvPr id="40" name="مربع نص 39"/>
          <p:cNvSpPr txBox="1"/>
          <p:nvPr/>
        </p:nvSpPr>
        <p:spPr>
          <a:xfrm>
            <a:off x="3199230" y="511553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التقويم</a:t>
            </a:r>
            <a:endParaRPr lang="en-US" dirty="0"/>
          </a:p>
        </p:txBody>
      </p:sp>
      <p:sp>
        <p:nvSpPr>
          <p:cNvPr id="31" name="مستطيل 30"/>
          <p:cNvSpPr/>
          <p:nvPr/>
        </p:nvSpPr>
        <p:spPr>
          <a:xfrm>
            <a:off x="3096126" y="229478"/>
            <a:ext cx="7982887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16"/>
          <a:srcRect l="19156" t="25347" r="14958" b="19182"/>
          <a:stretch/>
        </p:blipFill>
        <p:spPr>
          <a:xfrm>
            <a:off x="2801318" y="222754"/>
            <a:ext cx="8572501" cy="4794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4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408" y="101601"/>
            <a:ext cx="9151554" cy="5143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961009" y="1370052"/>
            <a:ext cx="8401935" cy="364392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6" name="Picture 12" descr="https://lh3.googleusercontent.com/ObCmux1_KbQhVm0BWYNfRZNcYRDiaAndwVeAKSzLW-Y3tBui22QsB7HIyRu9PBrF1yjjceFMfxfGo3znsRcqsuE4L32W_xVOamSY-ILWgRCz_jZfxOJG9Cc9M0WqKeCvN4P9G1HLRX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10" y="3684102"/>
            <a:ext cx="2886418" cy="288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05" y="3174975"/>
            <a:ext cx="823988" cy="81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767" y="3168024"/>
            <a:ext cx="485292" cy="77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https://lh4.googleusercontent.com/GXdg5v1eBuWiAKbCX5CCdTmS7s-pMNFMoos8Z-cE6t7Qwxv1WlKsZEKX2Omii9S7Td-swycOB3GnBY-Y5pglZi7MKjk2Jro-qHnZ8YEl5KvcT70rML-t9T6bPwJYz4sBfJiBvno38AY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239" y="4679223"/>
            <a:ext cx="1356243" cy="136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45" y="1392264"/>
            <a:ext cx="2218330" cy="15172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56" name="Picture 32" descr="https://lh5.googleusercontent.com/4Rv9CcbpVwSScazfNxNsnOrjSAYn8Kvy2VZDp18OtTxOr4uN6wu1rroXiVwzwJRuw7fUFAEKLK3jiiAD8pVyddSCIbbz3mcFxbNgqsBUD7p7Jf91eG2kB3zY0cUEjnvl5A53iou6hVs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2" y="-255204"/>
            <a:ext cx="2779821" cy="238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11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89462" y="4324084"/>
            <a:ext cx="2649433" cy="289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lh3.googleusercontent.com/VMNVCZm22c4vPLUs3u4axgiwda84BV8NtqGTjwX19OZ4zagJmFTcme8TTmK6WAsomAgq97PkJS4HGI4-AkX13sSqXZz1CzxMOCUccUS2iW9dtAU-w9ABiqHPk1VyfJANaU5sBMXFYf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4262" y="4868423"/>
            <a:ext cx="3407204" cy="234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s://lh5.googleusercontent.com/YYm79rPHA3tNltb9ima9pACC8Dr4tbhbiB4jrnPBvVi29rr1f9luI5oqOn5zWdMEi6TRk_in3-_fGBWSn-cc9uREGKHXOE85CaptYRzNu1ACuSIQlVA623ey1PWOXB2yPGEJwtcwOms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521" y="4376132"/>
            <a:ext cx="977626" cy="73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lh4.googleusercontent.com/b-EDMIxaaqUK2i6El7zb2hICXWWzLXP7Bx1xmPXChB9IOpGPlI-zlkNkoi1uurDk7Ekod1N902O-DCbxkOYC3p5Fzkq0-dSV2hIea-k2WkmwiiOCsMb-StrYQJjL-9PoIz55TF2XSCU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30903" y="4455949"/>
            <a:ext cx="3847052" cy="180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https://lh4.googleusercontent.com/b1vKxXhTN9biOcq_nzOsrm-JGQMPqleFzni1LI1XGZ74Wi-8ygPJflgt0mQArFbYeoxdXcziGMcHR1lmOA9LRRg5jrXXhnNNr-DuHBsRe5cUcgyG2GiOMfp2R-YTQzryGcpvhPz7IUE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607" y="5017021"/>
            <a:ext cx="618094" cy="64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مستطيل 24"/>
          <p:cNvSpPr/>
          <p:nvPr/>
        </p:nvSpPr>
        <p:spPr>
          <a:xfrm>
            <a:off x="9031535" y="229478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مستطيل 25"/>
          <p:cNvSpPr/>
          <p:nvPr/>
        </p:nvSpPr>
        <p:spPr>
          <a:xfrm>
            <a:off x="3128056" y="229480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مستطيل 26"/>
          <p:cNvSpPr/>
          <p:nvPr/>
        </p:nvSpPr>
        <p:spPr>
          <a:xfrm>
            <a:off x="4303819" y="229479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مستطيل 27"/>
          <p:cNvSpPr/>
          <p:nvPr/>
        </p:nvSpPr>
        <p:spPr>
          <a:xfrm>
            <a:off x="5487042" y="229479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مستطيل 28"/>
          <p:cNvSpPr/>
          <p:nvPr/>
        </p:nvSpPr>
        <p:spPr>
          <a:xfrm>
            <a:off x="6659707" y="229478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مستطيل 29"/>
          <p:cNvSpPr/>
          <p:nvPr/>
        </p:nvSpPr>
        <p:spPr>
          <a:xfrm>
            <a:off x="7848312" y="222754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مربع نص 1"/>
          <p:cNvSpPr txBox="1"/>
          <p:nvPr/>
        </p:nvSpPr>
        <p:spPr>
          <a:xfrm>
            <a:off x="10237741" y="331621"/>
            <a:ext cx="65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dirty="0" smtClean="0"/>
              <a:t>مسألة اليوم</a:t>
            </a:r>
            <a:endParaRPr lang="en-US" dirty="0"/>
          </a:p>
        </p:txBody>
      </p:sp>
      <p:sp>
        <p:nvSpPr>
          <p:cNvPr id="35" name="مربع نص 34"/>
          <p:cNvSpPr txBox="1"/>
          <p:nvPr/>
        </p:nvSpPr>
        <p:spPr>
          <a:xfrm>
            <a:off x="9153211" y="456515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الهدف</a:t>
            </a:r>
            <a:endParaRPr lang="en-US" dirty="0"/>
          </a:p>
        </p:txBody>
      </p:sp>
      <p:sp>
        <p:nvSpPr>
          <p:cNvPr id="36" name="مربع نص 35"/>
          <p:cNvSpPr txBox="1"/>
          <p:nvPr/>
        </p:nvSpPr>
        <p:spPr>
          <a:xfrm>
            <a:off x="7851113" y="318015"/>
            <a:ext cx="863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dirty="0" smtClean="0"/>
              <a:t>مراجعة المفردات</a:t>
            </a:r>
            <a:endParaRPr lang="en-US" dirty="0"/>
          </a:p>
        </p:txBody>
      </p:sp>
      <p:sp>
        <p:nvSpPr>
          <p:cNvPr id="37" name="مربع نص 36"/>
          <p:cNvSpPr txBox="1"/>
          <p:nvPr/>
        </p:nvSpPr>
        <p:spPr>
          <a:xfrm>
            <a:off x="6744129" y="456515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mtClean="0"/>
              <a:t>أستعد</a:t>
            </a:r>
            <a:endParaRPr lang="en-US" dirty="0"/>
          </a:p>
        </p:txBody>
      </p:sp>
      <p:sp>
        <p:nvSpPr>
          <p:cNvPr id="38" name="مربع نص 37"/>
          <p:cNvSpPr txBox="1"/>
          <p:nvPr/>
        </p:nvSpPr>
        <p:spPr>
          <a:xfrm>
            <a:off x="5577280" y="449791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مثال</a:t>
            </a:r>
            <a:endParaRPr lang="en-US" dirty="0"/>
          </a:p>
        </p:txBody>
      </p:sp>
      <p:sp>
        <p:nvSpPr>
          <p:cNvPr id="39" name="مربع نص 38"/>
          <p:cNvSpPr txBox="1"/>
          <p:nvPr/>
        </p:nvSpPr>
        <p:spPr>
          <a:xfrm>
            <a:off x="4378722" y="469596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أتأكد</a:t>
            </a:r>
            <a:endParaRPr lang="en-US" dirty="0"/>
          </a:p>
        </p:txBody>
      </p:sp>
      <p:sp>
        <p:nvSpPr>
          <p:cNvPr id="40" name="مربع نص 39"/>
          <p:cNvSpPr txBox="1"/>
          <p:nvPr/>
        </p:nvSpPr>
        <p:spPr>
          <a:xfrm>
            <a:off x="3199230" y="511553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التقويم</a:t>
            </a:r>
            <a:endParaRPr lang="en-US" dirty="0"/>
          </a:p>
        </p:txBody>
      </p:sp>
      <p:sp>
        <p:nvSpPr>
          <p:cNvPr id="31" name="مستطيل 30"/>
          <p:cNvSpPr/>
          <p:nvPr/>
        </p:nvSpPr>
        <p:spPr>
          <a:xfrm>
            <a:off x="3096126" y="229478"/>
            <a:ext cx="7982887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16"/>
          <a:srcRect l="18473" t="25347" r="15252" b="18567"/>
          <a:stretch/>
        </p:blipFill>
        <p:spPr>
          <a:xfrm>
            <a:off x="2739643" y="216030"/>
            <a:ext cx="8623301" cy="4838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4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408" y="1"/>
            <a:ext cx="9151554" cy="5244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961009" y="1370052"/>
            <a:ext cx="8401935" cy="364392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6" name="Picture 12" descr="https://lh3.googleusercontent.com/ObCmux1_KbQhVm0BWYNfRZNcYRDiaAndwVeAKSzLW-Y3tBui22QsB7HIyRu9PBrF1yjjceFMfxfGo3znsRcqsuE4L32W_xVOamSY-ILWgRCz_jZfxOJG9Cc9M0WqKeCvN4P9G1HLRX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10" y="3684102"/>
            <a:ext cx="2886418" cy="288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05" y="3174975"/>
            <a:ext cx="823988" cy="81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767" y="3168024"/>
            <a:ext cx="485292" cy="77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https://lh4.googleusercontent.com/GXdg5v1eBuWiAKbCX5CCdTmS7s-pMNFMoos8Z-cE6t7Qwxv1WlKsZEKX2Omii9S7Td-swycOB3GnBY-Y5pglZi7MKjk2Jro-qHnZ8YEl5KvcT70rML-t9T6bPwJYz4sBfJiBvno38AY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239" y="4679223"/>
            <a:ext cx="1356243" cy="136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45" y="1392264"/>
            <a:ext cx="2218330" cy="15172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56" name="Picture 32" descr="https://lh5.googleusercontent.com/4Rv9CcbpVwSScazfNxNsnOrjSAYn8Kvy2VZDp18OtTxOr4uN6wu1rroXiVwzwJRuw7fUFAEKLK3jiiAD8pVyddSCIbbz3mcFxbNgqsBUD7p7Jf91eG2kB3zY0cUEjnvl5A53iou6hVs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2" y="-255204"/>
            <a:ext cx="2779821" cy="238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11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216297" y="4337473"/>
            <a:ext cx="2649433" cy="289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lh3.googleusercontent.com/VMNVCZm22c4vPLUs3u4axgiwda84BV8NtqGTjwX19OZ4zagJmFTcme8TTmK6WAsomAgq97PkJS4HGI4-AkX13sSqXZz1CzxMOCUccUS2iW9dtAU-w9ABiqHPk1VyfJANaU5sBMXFYf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4262" y="4868423"/>
            <a:ext cx="3407204" cy="234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s://lh5.googleusercontent.com/YYm79rPHA3tNltb9ima9pACC8Dr4tbhbiB4jrnPBvVi29rr1f9luI5oqOn5zWdMEi6TRk_in3-_fGBWSn-cc9uREGKHXOE85CaptYRzNu1ACuSIQlVA623ey1PWOXB2yPGEJwtcwOms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521" y="4376132"/>
            <a:ext cx="977626" cy="73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lh4.googleusercontent.com/b-EDMIxaaqUK2i6El7zb2hICXWWzLXP7Bx1xmPXChB9IOpGPlI-zlkNkoi1uurDk7Ekod1N902O-DCbxkOYC3p5Fzkq0-dSV2hIea-k2WkmwiiOCsMb-StrYQJjL-9PoIz55TF2XSCU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30903" y="4455949"/>
            <a:ext cx="3847052" cy="180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https://lh4.googleusercontent.com/b1vKxXhTN9biOcq_nzOsrm-JGQMPqleFzni1LI1XGZ74Wi-8ygPJflgt0mQArFbYeoxdXcziGMcHR1lmOA9LRRg5jrXXhnNNr-DuHBsRe5cUcgyG2GiOMfp2R-YTQzryGcpvhPz7IUE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607" y="5017021"/>
            <a:ext cx="618094" cy="64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مستطيل 24"/>
          <p:cNvSpPr/>
          <p:nvPr/>
        </p:nvSpPr>
        <p:spPr>
          <a:xfrm>
            <a:off x="9031535" y="229478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مستطيل 25"/>
          <p:cNvSpPr/>
          <p:nvPr/>
        </p:nvSpPr>
        <p:spPr>
          <a:xfrm>
            <a:off x="3128056" y="229480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مستطيل 26"/>
          <p:cNvSpPr/>
          <p:nvPr/>
        </p:nvSpPr>
        <p:spPr>
          <a:xfrm>
            <a:off x="4303819" y="229479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مستطيل 27"/>
          <p:cNvSpPr/>
          <p:nvPr/>
        </p:nvSpPr>
        <p:spPr>
          <a:xfrm>
            <a:off x="5487042" y="229479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مستطيل 28"/>
          <p:cNvSpPr/>
          <p:nvPr/>
        </p:nvSpPr>
        <p:spPr>
          <a:xfrm>
            <a:off x="6659707" y="229478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مستطيل 29"/>
          <p:cNvSpPr/>
          <p:nvPr/>
        </p:nvSpPr>
        <p:spPr>
          <a:xfrm>
            <a:off x="7848312" y="222754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مربع نص 1"/>
          <p:cNvSpPr txBox="1"/>
          <p:nvPr/>
        </p:nvSpPr>
        <p:spPr>
          <a:xfrm>
            <a:off x="10237741" y="331621"/>
            <a:ext cx="65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dirty="0" smtClean="0"/>
              <a:t>مسألة اليوم</a:t>
            </a:r>
            <a:endParaRPr lang="en-US" dirty="0"/>
          </a:p>
        </p:txBody>
      </p:sp>
      <p:sp>
        <p:nvSpPr>
          <p:cNvPr id="35" name="مربع نص 34"/>
          <p:cNvSpPr txBox="1"/>
          <p:nvPr/>
        </p:nvSpPr>
        <p:spPr>
          <a:xfrm>
            <a:off x="9153211" y="456515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الهدف</a:t>
            </a:r>
            <a:endParaRPr lang="en-US" dirty="0"/>
          </a:p>
        </p:txBody>
      </p:sp>
      <p:sp>
        <p:nvSpPr>
          <p:cNvPr id="36" name="مربع نص 35"/>
          <p:cNvSpPr txBox="1"/>
          <p:nvPr/>
        </p:nvSpPr>
        <p:spPr>
          <a:xfrm>
            <a:off x="7851113" y="318015"/>
            <a:ext cx="863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dirty="0" smtClean="0"/>
              <a:t>مراجعة المفردات</a:t>
            </a:r>
            <a:endParaRPr lang="en-US" dirty="0"/>
          </a:p>
        </p:txBody>
      </p:sp>
      <p:sp>
        <p:nvSpPr>
          <p:cNvPr id="37" name="مربع نص 36"/>
          <p:cNvSpPr txBox="1"/>
          <p:nvPr/>
        </p:nvSpPr>
        <p:spPr>
          <a:xfrm>
            <a:off x="6744129" y="456515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mtClean="0"/>
              <a:t>أستعد</a:t>
            </a:r>
            <a:endParaRPr lang="en-US" dirty="0"/>
          </a:p>
        </p:txBody>
      </p:sp>
      <p:sp>
        <p:nvSpPr>
          <p:cNvPr id="38" name="مربع نص 37"/>
          <p:cNvSpPr txBox="1"/>
          <p:nvPr/>
        </p:nvSpPr>
        <p:spPr>
          <a:xfrm>
            <a:off x="5577280" y="449791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مثال</a:t>
            </a:r>
            <a:endParaRPr lang="en-US" dirty="0"/>
          </a:p>
        </p:txBody>
      </p:sp>
      <p:sp>
        <p:nvSpPr>
          <p:cNvPr id="39" name="مربع نص 38"/>
          <p:cNvSpPr txBox="1"/>
          <p:nvPr/>
        </p:nvSpPr>
        <p:spPr>
          <a:xfrm>
            <a:off x="4378722" y="469596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أتأكد</a:t>
            </a:r>
            <a:endParaRPr lang="en-US" dirty="0"/>
          </a:p>
        </p:txBody>
      </p:sp>
      <p:sp>
        <p:nvSpPr>
          <p:cNvPr id="40" name="مربع نص 39"/>
          <p:cNvSpPr txBox="1"/>
          <p:nvPr/>
        </p:nvSpPr>
        <p:spPr>
          <a:xfrm>
            <a:off x="3199230" y="511553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التقويم</a:t>
            </a:r>
            <a:endParaRPr lang="en-US" dirty="0"/>
          </a:p>
        </p:txBody>
      </p:sp>
      <p:sp>
        <p:nvSpPr>
          <p:cNvPr id="31" name="مستطيل 30"/>
          <p:cNvSpPr/>
          <p:nvPr/>
        </p:nvSpPr>
        <p:spPr>
          <a:xfrm>
            <a:off x="3096126" y="229478"/>
            <a:ext cx="7982887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16"/>
          <a:srcRect l="20086" t="25521" r="15154" b="18611"/>
          <a:stretch/>
        </p:blipFill>
        <p:spPr>
          <a:xfrm>
            <a:off x="2997200" y="161225"/>
            <a:ext cx="8425937" cy="48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4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408" y="1"/>
            <a:ext cx="9151554" cy="5244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961009" y="1370052"/>
            <a:ext cx="8401935" cy="364392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6" name="Picture 12" descr="https://lh3.googleusercontent.com/ObCmux1_KbQhVm0BWYNfRZNcYRDiaAndwVeAKSzLW-Y3tBui22QsB7HIyRu9PBrF1yjjceFMfxfGo3znsRcqsuE4L32W_xVOamSY-ILWgRCz_jZfxOJG9Cc9M0WqKeCvN4P9G1HLRX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10" y="3684102"/>
            <a:ext cx="2886418" cy="288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05" y="3174975"/>
            <a:ext cx="823988" cy="81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767" y="3168024"/>
            <a:ext cx="485292" cy="77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https://lh4.googleusercontent.com/GXdg5v1eBuWiAKbCX5CCdTmS7s-pMNFMoos8Z-cE6t7Qwxv1WlKsZEKX2Omii9S7Td-swycOB3GnBY-Y5pglZi7MKjk2Jro-qHnZ8YEl5KvcT70rML-t9T6bPwJYz4sBfJiBvno38AY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239" y="4679223"/>
            <a:ext cx="1356243" cy="136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45" y="1392264"/>
            <a:ext cx="2218330" cy="15172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56" name="Picture 32" descr="https://lh5.googleusercontent.com/4Rv9CcbpVwSScazfNxNsnOrjSAYn8Kvy2VZDp18OtTxOr4uN6wu1rroXiVwzwJRuw7fUFAEKLK3jiiAD8pVyddSCIbbz3mcFxbNgqsBUD7p7Jf91eG2kB3zY0cUEjnvl5A53iou6hVs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2" y="-255204"/>
            <a:ext cx="2779821" cy="238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11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49431" y="4376132"/>
            <a:ext cx="2649433" cy="289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lh3.googleusercontent.com/VMNVCZm22c4vPLUs3u4axgiwda84BV8NtqGTjwX19OZ4zagJmFTcme8TTmK6WAsomAgq97PkJS4HGI4-AkX13sSqXZz1CzxMOCUccUS2iW9dtAU-w9ABiqHPk1VyfJANaU5sBMXFYf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4262" y="4868423"/>
            <a:ext cx="3407204" cy="234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s://lh5.googleusercontent.com/YYm79rPHA3tNltb9ima9pACC8Dr4tbhbiB4jrnPBvVi29rr1f9luI5oqOn5zWdMEi6TRk_in3-_fGBWSn-cc9uREGKHXOE85CaptYRzNu1ACuSIQlVA623ey1PWOXB2yPGEJwtcwOms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521" y="4376132"/>
            <a:ext cx="977626" cy="73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lh4.googleusercontent.com/b-EDMIxaaqUK2i6El7zb2hICXWWzLXP7Bx1xmPXChB9IOpGPlI-zlkNkoi1uurDk7Ekod1N902O-DCbxkOYC3p5Fzkq0-dSV2hIea-k2WkmwiiOCsMb-StrYQJjL-9PoIz55TF2XSCU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30903" y="4455949"/>
            <a:ext cx="3847052" cy="180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https://lh4.googleusercontent.com/b1vKxXhTN9biOcq_nzOsrm-JGQMPqleFzni1LI1XGZ74Wi-8ygPJflgt0mQArFbYeoxdXcziGMcHR1lmOA9LRRg5jrXXhnNNr-DuHBsRe5cUcgyG2GiOMfp2R-YTQzryGcpvhPz7IUE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607" y="5017021"/>
            <a:ext cx="618094" cy="64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مستطيل 24"/>
          <p:cNvSpPr/>
          <p:nvPr/>
        </p:nvSpPr>
        <p:spPr>
          <a:xfrm>
            <a:off x="9031535" y="229478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مستطيل 25"/>
          <p:cNvSpPr/>
          <p:nvPr/>
        </p:nvSpPr>
        <p:spPr>
          <a:xfrm>
            <a:off x="3128056" y="229480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مستطيل 26"/>
          <p:cNvSpPr/>
          <p:nvPr/>
        </p:nvSpPr>
        <p:spPr>
          <a:xfrm>
            <a:off x="4303819" y="229479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مستطيل 27"/>
          <p:cNvSpPr/>
          <p:nvPr/>
        </p:nvSpPr>
        <p:spPr>
          <a:xfrm>
            <a:off x="5487042" y="229479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مستطيل 28"/>
          <p:cNvSpPr/>
          <p:nvPr/>
        </p:nvSpPr>
        <p:spPr>
          <a:xfrm>
            <a:off x="6659707" y="229478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مستطيل 29"/>
          <p:cNvSpPr/>
          <p:nvPr/>
        </p:nvSpPr>
        <p:spPr>
          <a:xfrm>
            <a:off x="7848312" y="222754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مربع نص 1"/>
          <p:cNvSpPr txBox="1"/>
          <p:nvPr/>
        </p:nvSpPr>
        <p:spPr>
          <a:xfrm>
            <a:off x="10237741" y="331621"/>
            <a:ext cx="65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dirty="0" smtClean="0"/>
              <a:t>مسألة اليوم</a:t>
            </a:r>
            <a:endParaRPr lang="en-US" dirty="0"/>
          </a:p>
        </p:txBody>
      </p:sp>
      <p:sp>
        <p:nvSpPr>
          <p:cNvPr id="35" name="مربع نص 34"/>
          <p:cNvSpPr txBox="1"/>
          <p:nvPr/>
        </p:nvSpPr>
        <p:spPr>
          <a:xfrm>
            <a:off x="9153211" y="456515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الهدف</a:t>
            </a:r>
            <a:endParaRPr lang="en-US" dirty="0"/>
          </a:p>
        </p:txBody>
      </p:sp>
      <p:sp>
        <p:nvSpPr>
          <p:cNvPr id="36" name="مربع نص 35"/>
          <p:cNvSpPr txBox="1"/>
          <p:nvPr/>
        </p:nvSpPr>
        <p:spPr>
          <a:xfrm>
            <a:off x="7851113" y="318015"/>
            <a:ext cx="863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dirty="0" smtClean="0"/>
              <a:t>مراجعة المفردات</a:t>
            </a:r>
            <a:endParaRPr lang="en-US" dirty="0"/>
          </a:p>
        </p:txBody>
      </p:sp>
      <p:sp>
        <p:nvSpPr>
          <p:cNvPr id="37" name="مربع نص 36"/>
          <p:cNvSpPr txBox="1"/>
          <p:nvPr/>
        </p:nvSpPr>
        <p:spPr>
          <a:xfrm>
            <a:off x="6744129" y="456515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mtClean="0"/>
              <a:t>أستعد</a:t>
            </a:r>
            <a:endParaRPr lang="en-US" dirty="0"/>
          </a:p>
        </p:txBody>
      </p:sp>
      <p:sp>
        <p:nvSpPr>
          <p:cNvPr id="38" name="مربع نص 37"/>
          <p:cNvSpPr txBox="1"/>
          <p:nvPr/>
        </p:nvSpPr>
        <p:spPr>
          <a:xfrm>
            <a:off x="5577280" y="449791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مثال</a:t>
            </a:r>
            <a:endParaRPr lang="en-US" dirty="0"/>
          </a:p>
        </p:txBody>
      </p:sp>
      <p:sp>
        <p:nvSpPr>
          <p:cNvPr id="39" name="مربع نص 38"/>
          <p:cNvSpPr txBox="1"/>
          <p:nvPr/>
        </p:nvSpPr>
        <p:spPr>
          <a:xfrm>
            <a:off x="4378722" y="469596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أتأكد</a:t>
            </a:r>
            <a:endParaRPr lang="en-US" dirty="0"/>
          </a:p>
        </p:txBody>
      </p:sp>
      <p:sp>
        <p:nvSpPr>
          <p:cNvPr id="40" name="مربع نص 39"/>
          <p:cNvSpPr txBox="1"/>
          <p:nvPr/>
        </p:nvSpPr>
        <p:spPr>
          <a:xfrm>
            <a:off x="3199230" y="511553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التقويم</a:t>
            </a:r>
            <a:endParaRPr lang="en-US" dirty="0"/>
          </a:p>
        </p:txBody>
      </p:sp>
      <p:sp>
        <p:nvSpPr>
          <p:cNvPr id="31" name="مستطيل 30"/>
          <p:cNvSpPr/>
          <p:nvPr/>
        </p:nvSpPr>
        <p:spPr>
          <a:xfrm>
            <a:off x="3096126" y="229478"/>
            <a:ext cx="7982887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16"/>
          <a:srcRect l="16325" t="26562" r="15153" b="18865"/>
          <a:stretch/>
        </p:blipFill>
        <p:spPr>
          <a:xfrm>
            <a:off x="2859242" y="222754"/>
            <a:ext cx="8637032" cy="483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4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408" y="1"/>
            <a:ext cx="9151554" cy="5244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961009" y="1370052"/>
            <a:ext cx="8401935" cy="364392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6" name="Picture 12" descr="https://lh3.googleusercontent.com/ObCmux1_KbQhVm0BWYNfRZNcYRDiaAndwVeAKSzLW-Y3tBui22QsB7HIyRu9PBrF1yjjceFMfxfGo3znsRcqsuE4L32W_xVOamSY-ILWgRCz_jZfxOJG9Cc9M0WqKeCvN4P9G1HLRX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10" y="3684102"/>
            <a:ext cx="2886418" cy="288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05" y="3174975"/>
            <a:ext cx="823988" cy="81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767" y="3168024"/>
            <a:ext cx="485292" cy="77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https://lh4.googleusercontent.com/GXdg5v1eBuWiAKbCX5CCdTmS7s-pMNFMoos8Z-cE6t7Qwxv1WlKsZEKX2Omii9S7Td-swycOB3GnBY-Y5pglZi7MKjk2Jro-qHnZ8YEl5KvcT70rML-t9T6bPwJYz4sBfJiBvno38AY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239" y="4679223"/>
            <a:ext cx="1356243" cy="136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45" y="1392264"/>
            <a:ext cx="2218330" cy="15172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56" name="Picture 32" descr="https://lh5.googleusercontent.com/4Rv9CcbpVwSScazfNxNsnOrjSAYn8Kvy2VZDp18OtTxOr4uN6wu1rroXiVwzwJRuw7fUFAEKLK3jiiAD8pVyddSCIbbz3mcFxbNgqsBUD7p7Jf91eG2kB3zY0cUEjnvl5A53iou6hVs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2" y="-255204"/>
            <a:ext cx="2779821" cy="238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11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04547" y="4323203"/>
            <a:ext cx="2649433" cy="289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lh3.googleusercontent.com/VMNVCZm22c4vPLUs3u4axgiwda84BV8NtqGTjwX19OZ4zagJmFTcme8TTmK6WAsomAgq97PkJS4HGI4-AkX13sSqXZz1CzxMOCUccUS2iW9dtAU-w9ABiqHPk1VyfJANaU5sBMXFYf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4262" y="4868423"/>
            <a:ext cx="3407204" cy="234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s://lh5.googleusercontent.com/YYm79rPHA3tNltb9ima9pACC8Dr4tbhbiB4jrnPBvVi29rr1f9luI5oqOn5zWdMEi6TRk_in3-_fGBWSn-cc9uREGKHXOE85CaptYRzNu1ACuSIQlVA623ey1PWOXB2yPGEJwtcwOms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521" y="4376132"/>
            <a:ext cx="977626" cy="73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lh4.googleusercontent.com/b-EDMIxaaqUK2i6El7zb2hICXWWzLXP7Bx1xmPXChB9IOpGPlI-zlkNkoi1uurDk7Ekod1N902O-DCbxkOYC3p5Fzkq0-dSV2hIea-k2WkmwiiOCsMb-StrYQJjL-9PoIz55TF2XSCU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30903" y="4455949"/>
            <a:ext cx="3847052" cy="180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https://lh4.googleusercontent.com/b1vKxXhTN9biOcq_nzOsrm-JGQMPqleFzni1LI1XGZ74Wi-8ygPJflgt0mQArFbYeoxdXcziGMcHR1lmOA9LRRg5jrXXhnNNr-DuHBsRe5cUcgyG2GiOMfp2R-YTQzryGcpvhPz7IUE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607" y="5017021"/>
            <a:ext cx="618094" cy="64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مستطيل 24"/>
          <p:cNvSpPr/>
          <p:nvPr/>
        </p:nvSpPr>
        <p:spPr>
          <a:xfrm>
            <a:off x="9031535" y="229478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مستطيل 25"/>
          <p:cNvSpPr/>
          <p:nvPr/>
        </p:nvSpPr>
        <p:spPr>
          <a:xfrm>
            <a:off x="3128056" y="229480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مستطيل 26"/>
          <p:cNvSpPr/>
          <p:nvPr/>
        </p:nvSpPr>
        <p:spPr>
          <a:xfrm>
            <a:off x="4303819" y="229479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مستطيل 27"/>
          <p:cNvSpPr/>
          <p:nvPr/>
        </p:nvSpPr>
        <p:spPr>
          <a:xfrm>
            <a:off x="5487042" y="229479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مستطيل 28"/>
          <p:cNvSpPr/>
          <p:nvPr/>
        </p:nvSpPr>
        <p:spPr>
          <a:xfrm>
            <a:off x="6659707" y="229478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مستطيل 29"/>
          <p:cNvSpPr/>
          <p:nvPr/>
        </p:nvSpPr>
        <p:spPr>
          <a:xfrm>
            <a:off x="7848312" y="222754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مربع نص 1"/>
          <p:cNvSpPr txBox="1"/>
          <p:nvPr/>
        </p:nvSpPr>
        <p:spPr>
          <a:xfrm>
            <a:off x="10237741" y="331621"/>
            <a:ext cx="65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dirty="0" smtClean="0"/>
              <a:t>مسألة اليوم</a:t>
            </a:r>
            <a:endParaRPr lang="en-US" dirty="0"/>
          </a:p>
        </p:txBody>
      </p:sp>
      <p:sp>
        <p:nvSpPr>
          <p:cNvPr id="35" name="مربع نص 34"/>
          <p:cNvSpPr txBox="1"/>
          <p:nvPr/>
        </p:nvSpPr>
        <p:spPr>
          <a:xfrm>
            <a:off x="9153211" y="456515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الهدف</a:t>
            </a:r>
            <a:endParaRPr lang="en-US" dirty="0"/>
          </a:p>
        </p:txBody>
      </p:sp>
      <p:sp>
        <p:nvSpPr>
          <p:cNvPr id="36" name="مربع نص 35"/>
          <p:cNvSpPr txBox="1"/>
          <p:nvPr/>
        </p:nvSpPr>
        <p:spPr>
          <a:xfrm>
            <a:off x="7851113" y="318015"/>
            <a:ext cx="863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dirty="0" smtClean="0"/>
              <a:t>مراجعة المفردات</a:t>
            </a:r>
            <a:endParaRPr lang="en-US" dirty="0"/>
          </a:p>
        </p:txBody>
      </p:sp>
      <p:sp>
        <p:nvSpPr>
          <p:cNvPr id="37" name="مربع نص 36"/>
          <p:cNvSpPr txBox="1"/>
          <p:nvPr/>
        </p:nvSpPr>
        <p:spPr>
          <a:xfrm>
            <a:off x="6744129" y="456515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mtClean="0"/>
              <a:t>أستعد</a:t>
            </a:r>
            <a:endParaRPr lang="en-US" dirty="0"/>
          </a:p>
        </p:txBody>
      </p:sp>
      <p:sp>
        <p:nvSpPr>
          <p:cNvPr id="38" name="مربع نص 37"/>
          <p:cNvSpPr txBox="1"/>
          <p:nvPr/>
        </p:nvSpPr>
        <p:spPr>
          <a:xfrm>
            <a:off x="5577280" y="449791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مثال</a:t>
            </a:r>
            <a:endParaRPr lang="en-US" dirty="0"/>
          </a:p>
        </p:txBody>
      </p:sp>
      <p:sp>
        <p:nvSpPr>
          <p:cNvPr id="39" name="مربع نص 38"/>
          <p:cNvSpPr txBox="1"/>
          <p:nvPr/>
        </p:nvSpPr>
        <p:spPr>
          <a:xfrm>
            <a:off x="4378722" y="469596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أتأكد</a:t>
            </a:r>
            <a:endParaRPr lang="en-US" dirty="0"/>
          </a:p>
        </p:txBody>
      </p:sp>
      <p:sp>
        <p:nvSpPr>
          <p:cNvPr id="40" name="مربع نص 39"/>
          <p:cNvSpPr txBox="1"/>
          <p:nvPr/>
        </p:nvSpPr>
        <p:spPr>
          <a:xfrm>
            <a:off x="3199230" y="511553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التقويم</a:t>
            </a:r>
            <a:endParaRPr lang="en-US" dirty="0"/>
          </a:p>
        </p:txBody>
      </p:sp>
      <p:sp>
        <p:nvSpPr>
          <p:cNvPr id="31" name="مستطيل 30"/>
          <p:cNvSpPr/>
          <p:nvPr/>
        </p:nvSpPr>
        <p:spPr>
          <a:xfrm>
            <a:off x="3096126" y="229478"/>
            <a:ext cx="7982887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16"/>
          <a:srcRect l="22670" t="27257" r="16130" b="19172"/>
          <a:stretch/>
        </p:blipFill>
        <p:spPr>
          <a:xfrm>
            <a:off x="2983474" y="216031"/>
            <a:ext cx="8379470" cy="4750716"/>
          </a:xfrm>
          <a:prstGeom prst="rect">
            <a:avLst/>
          </a:prstGeom>
        </p:spPr>
      </p:pic>
      <p:pic>
        <p:nvPicPr>
          <p:cNvPr id="33" name="صورة 3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786" y="3048020"/>
            <a:ext cx="2036961" cy="379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4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408" y="1"/>
            <a:ext cx="9151554" cy="5244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961009" y="1370052"/>
            <a:ext cx="8401935" cy="364392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6" name="Picture 12" descr="https://lh3.googleusercontent.com/ObCmux1_KbQhVm0BWYNfRZNcYRDiaAndwVeAKSzLW-Y3tBui22QsB7HIyRu9PBrF1yjjceFMfxfGo3znsRcqsuE4L32W_xVOamSY-ILWgRCz_jZfxOJG9Cc9M0WqKeCvN4P9G1HLRX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10" y="3684102"/>
            <a:ext cx="2886418" cy="288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05" y="3174975"/>
            <a:ext cx="823988" cy="81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767" y="3168024"/>
            <a:ext cx="485292" cy="77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https://lh4.googleusercontent.com/GXdg5v1eBuWiAKbCX5CCdTmS7s-pMNFMoos8Z-cE6t7Qwxv1WlKsZEKX2Omii9S7Td-swycOB3GnBY-Y5pglZi7MKjk2Jro-qHnZ8YEl5KvcT70rML-t9T6bPwJYz4sBfJiBvno38AY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239" y="4679223"/>
            <a:ext cx="1356243" cy="136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45" y="1392264"/>
            <a:ext cx="2218330" cy="15172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56" name="Picture 32" descr="https://lh5.googleusercontent.com/4Rv9CcbpVwSScazfNxNsnOrjSAYn8Kvy2VZDp18OtTxOr4uN6wu1rroXiVwzwJRuw7fUFAEKLK3jiiAD8pVyddSCIbbz3mcFxbNgqsBUD7p7Jf91eG2kB3zY0cUEjnvl5A53iou6hVs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2" y="-255204"/>
            <a:ext cx="2779821" cy="238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11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42039" y="4288797"/>
            <a:ext cx="2649433" cy="289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lh3.googleusercontent.com/VMNVCZm22c4vPLUs3u4axgiwda84BV8NtqGTjwX19OZ4zagJmFTcme8TTmK6WAsomAgq97PkJS4HGI4-AkX13sSqXZz1CzxMOCUccUS2iW9dtAU-w9ABiqHPk1VyfJANaU5sBMXFYf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4262" y="4868423"/>
            <a:ext cx="3407204" cy="234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s://lh5.googleusercontent.com/YYm79rPHA3tNltb9ima9pACC8Dr4tbhbiB4jrnPBvVi29rr1f9luI5oqOn5zWdMEi6TRk_in3-_fGBWSn-cc9uREGKHXOE85CaptYRzNu1ACuSIQlVA623ey1PWOXB2yPGEJwtcwOms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521" y="4376132"/>
            <a:ext cx="977626" cy="73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lh4.googleusercontent.com/b-EDMIxaaqUK2i6El7zb2hICXWWzLXP7Bx1xmPXChB9IOpGPlI-zlkNkoi1uurDk7Ekod1N902O-DCbxkOYC3p5Fzkq0-dSV2hIea-k2WkmwiiOCsMb-StrYQJjL-9PoIz55TF2XSCU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30903" y="4455949"/>
            <a:ext cx="3847052" cy="180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https://lh4.googleusercontent.com/b1vKxXhTN9biOcq_nzOsrm-JGQMPqleFzni1LI1XGZ74Wi-8ygPJflgt0mQArFbYeoxdXcziGMcHR1lmOA9LRRg5jrXXhnNNr-DuHBsRe5cUcgyG2GiOMfp2R-YTQzryGcpvhPz7IUE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607" y="5017021"/>
            <a:ext cx="618094" cy="64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مستطيل 24"/>
          <p:cNvSpPr/>
          <p:nvPr/>
        </p:nvSpPr>
        <p:spPr>
          <a:xfrm>
            <a:off x="9031535" y="229478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مستطيل 25"/>
          <p:cNvSpPr/>
          <p:nvPr/>
        </p:nvSpPr>
        <p:spPr>
          <a:xfrm>
            <a:off x="3128056" y="229480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مستطيل 26"/>
          <p:cNvSpPr/>
          <p:nvPr/>
        </p:nvSpPr>
        <p:spPr>
          <a:xfrm>
            <a:off x="4303819" y="229479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مستطيل 27"/>
          <p:cNvSpPr/>
          <p:nvPr/>
        </p:nvSpPr>
        <p:spPr>
          <a:xfrm>
            <a:off x="5487042" y="229479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مستطيل 28"/>
          <p:cNvSpPr/>
          <p:nvPr/>
        </p:nvSpPr>
        <p:spPr>
          <a:xfrm>
            <a:off x="6659707" y="229478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مستطيل 29"/>
          <p:cNvSpPr/>
          <p:nvPr/>
        </p:nvSpPr>
        <p:spPr>
          <a:xfrm>
            <a:off x="7848312" y="222754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مربع نص 1"/>
          <p:cNvSpPr txBox="1"/>
          <p:nvPr/>
        </p:nvSpPr>
        <p:spPr>
          <a:xfrm>
            <a:off x="10237741" y="331621"/>
            <a:ext cx="65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dirty="0" smtClean="0"/>
              <a:t>مسألة اليوم</a:t>
            </a:r>
            <a:endParaRPr lang="en-US" dirty="0"/>
          </a:p>
        </p:txBody>
      </p:sp>
      <p:sp>
        <p:nvSpPr>
          <p:cNvPr id="35" name="مربع نص 34"/>
          <p:cNvSpPr txBox="1"/>
          <p:nvPr/>
        </p:nvSpPr>
        <p:spPr>
          <a:xfrm>
            <a:off x="9153211" y="456515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الهدف</a:t>
            </a:r>
            <a:endParaRPr lang="en-US" dirty="0"/>
          </a:p>
        </p:txBody>
      </p:sp>
      <p:sp>
        <p:nvSpPr>
          <p:cNvPr id="36" name="مربع نص 35"/>
          <p:cNvSpPr txBox="1"/>
          <p:nvPr/>
        </p:nvSpPr>
        <p:spPr>
          <a:xfrm>
            <a:off x="7851113" y="318015"/>
            <a:ext cx="863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dirty="0" smtClean="0"/>
              <a:t>مراجعة المفردات</a:t>
            </a:r>
            <a:endParaRPr lang="en-US" dirty="0"/>
          </a:p>
        </p:txBody>
      </p:sp>
      <p:sp>
        <p:nvSpPr>
          <p:cNvPr id="37" name="مربع نص 36"/>
          <p:cNvSpPr txBox="1"/>
          <p:nvPr/>
        </p:nvSpPr>
        <p:spPr>
          <a:xfrm>
            <a:off x="6744129" y="456515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mtClean="0"/>
              <a:t>أستعد</a:t>
            </a:r>
            <a:endParaRPr lang="en-US" dirty="0"/>
          </a:p>
        </p:txBody>
      </p:sp>
      <p:sp>
        <p:nvSpPr>
          <p:cNvPr id="38" name="مربع نص 37"/>
          <p:cNvSpPr txBox="1"/>
          <p:nvPr/>
        </p:nvSpPr>
        <p:spPr>
          <a:xfrm>
            <a:off x="5577280" y="449791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مثال</a:t>
            </a:r>
            <a:endParaRPr lang="en-US" dirty="0"/>
          </a:p>
        </p:txBody>
      </p:sp>
      <p:sp>
        <p:nvSpPr>
          <p:cNvPr id="39" name="مربع نص 38"/>
          <p:cNvSpPr txBox="1"/>
          <p:nvPr/>
        </p:nvSpPr>
        <p:spPr>
          <a:xfrm>
            <a:off x="4378722" y="469596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أتأكد</a:t>
            </a:r>
            <a:endParaRPr lang="en-US" dirty="0"/>
          </a:p>
        </p:txBody>
      </p:sp>
      <p:sp>
        <p:nvSpPr>
          <p:cNvPr id="40" name="مربع نص 39"/>
          <p:cNvSpPr txBox="1"/>
          <p:nvPr/>
        </p:nvSpPr>
        <p:spPr>
          <a:xfrm>
            <a:off x="3199230" y="511553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التقويم</a:t>
            </a:r>
            <a:endParaRPr lang="en-US" dirty="0"/>
          </a:p>
        </p:txBody>
      </p:sp>
      <p:sp>
        <p:nvSpPr>
          <p:cNvPr id="31" name="مستطيل 30"/>
          <p:cNvSpPr/>
          <p:nvPr/>
        </p:nvSpPr>
        <p:spPr>
          <a:xfrm>
            <a:off x="3096126" y="229478"/>
            <a:ext cx="7982887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16"/>
          <a:srcRect l="20229" t="26736" r="15837" b="18795"/>
          <a:stretch/>
        </p:blipFill>
        <p:spPr>
          <a:xfrm>
            <a:off x="2955082" y="222755"/>
            <a:ext cx="8407862" cy="4777896"/>
          </a:xfrm>
          <a:prstGeom prst="rect">
            <a:avLst/>
          </a:prstGeom>
        </p:spPr>
      </p:pic>
      <p:pic>
        <p:nvPicPr>
          <p:cNvPr id="33" name="صورة 3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384" y="3067050"/>
            <a:ext cx="2036961" cy="379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4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408" y="1"/>
            <a:ext cx="9151554" cy="5244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961009" y="1370052"/>
            <a:ext cx="8401935" cy="364392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6" name="Picture 12" descr="https://lh3.googleusercontent.com/ObCmux1_KbQhVm0BWYNfRZNcYRDiaAndwVeAKSzLW-Y3tBui22QsB7HIyRu9PBrF1yjjceFMfxfGo3znsRcqsuE4L32W_xVOamSY-ILWgRCz_jZfxOJG9Cc9M0WqKeCvN4P9G1HLRX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10" y="3684102"/>
            <a:ext cx="2886418" cy="288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05" y="3174975"/>
            <a:ext cx="823988" cy="81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767" y="3168024"/>
            <a:ext cx="485292" cy="77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https://lh4.googleusercontent.com/GXdg5v1eBuWiAKbCX5CCdTmS7s-pMNFMoos8Z-cE6t7Qwxv1WlKsZEKX2Omii9S7Td-swycOB3GnBY-Y5pglZi7MKjk2Jro-qHnZ8YEl5KvcT70rML-t9T6bPwJYz4sBfJiBvno38AY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239" y="4679223"/>
            <a:ext cx="1356243" cy="136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45" y="1392264"/>
            <a:ext cx="2218330" cy="15172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56" name="Picture 32" descr="https://lh5.googleusercontent.com/4Rv9CcbpVwSScazfNxNsnOrjSAYn8Kvy2VZDp18OtTxOr4uN6wu1rroXiVwzwJRuw7fUFAEKLK3jiiAD8pVyddSCIbbz3mcFxbNgqsBUD7p7Jf91eG2kB3zY0cUEjnvl5A53iou6hVs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2" y="-255204"/>
            <a:ext cx="2779821" cy="238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11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273449" y="4661155"/>
            <a:ext cx="2649433" cy="289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lh3.googleusercontent.com/VMNVCZm22c4vPLUs3u4axgiwda84BV8NtqGTjwX19OZ4zagJmFTcme8TTmK6WAsomAgq97PkJS4HGI4-AkX13sSqXZz1CzxMOCUccUS2iW9dtAU-w9ABiqHPk1VyfJANaU5sBMXFYf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4262" y="4868423"/>
            <a:ext cx="3407204" cy="234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s://lh5.googleusercontent.com/YYm79rPHA3tNltb9ima9pACC8Dr4tbhbiB4jrnPBvVi29rr1f9luI5oqOn5zWdMEi6TRk_in3-_fGBWSn-cc9uREGKHXOE85CaptYRzNu1ACuSIQlVA623ey1PWOXB2yPGEJwtcwOms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521" y="4376132"/>
            <a:ext cx="977626" cy="73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lh4.googleusercontent.com/b-EDMIxaaqUK2i6El7zb2hICXWWzLXP7Bx1xmPXChB9IOpGPlI-zlkNkoi1uurDk7Ekod1N902O-DCbxkOYC3p5Fzkq0-dSV2hIea-k2WkmwiiOCsMb-StrYQJjL-9PoIz55TF2XSCU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69151" y="4476323"/>
            <a:ext cx="3847052" cy="180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https://lh4.googleusercontent.com/b1vKxXhTN9biOcq_nzOsrm-JGQMPqleFzni1LI1XGZ74Wi-8ygPJflgt0mQArFbYeoxdXcziGMcHR1lmOA9LRRg5jrXXhnNNr-DuHBsRe5cUcgyG2GiOMfp2R-YTQzryGcpvhPz7IUE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607" y="5017021"/>
            <a:ext cx="618094" cy="64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مستطيل 24"/>
          <p:cNvSpPr/>
          <p:nvPr/>
        </p:nvSpPr>
        <p:spPr>
          <a:xfrm>
            <a:off x="9031535" y="229478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مستطيل 25"/>
          <p:cNvSpPr/>
          <p:nvPr/>
        </p:nvSpPr>
        <p:spPr>
          <a:xfrm>
            <a:off x="3128056" y="229480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مستطيل 26"/>
          <p:cNvSpPr/>
          <p:nvPr/>
        </p:nvSpPr>
        <p:spPr>
          <a:xfrm>
            <a:off x="4303819" y="229479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مستطيل 27"/>
          <p:cNvSpPr/>
          <p:nvPr/>
        </p:nvSpPr>
        <p:spPr>
          <a:xfrm>
            <a:off x="5487042" y="229479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مستطيل 28"/>
          <p:cNvSpPr/>
          <p:nvPr/>
        </p:nvSpPr>
        <p:spPr>
          <a:xfrm>
            <a:off x="6659707" y="229478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مستطيل 29"/>
          <p:cNvSpPr/>
          <p:nvPr/>
        </p:nvSpPr>
        <p:spPr>
          <a:xfrm>
            <a:off x="7848312" y="222754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مربع نص 1"/>
          <p:cNvSpPr txBox="1"/>
          <p:nvPr/>
        </p:nvSpPr>
        <p:spPr>
          <a:xfrm>
            <a:off x="10237741" y="331621"/>
            <a:ext cx="65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dirty="0" smtClean="0"/>
              <a:t>مسألة اليوم</a:t>
            </a:r>
            <a:endParaRPr lang="en-US" dirty="0"/>
          </a:p>
        </p:txBody>
      </p:sp>
      <p:sp>
        <p:nvSpPr>
          <p:cNvPr id="35" name="مربع نص 34"/>
          <p:cNvSpPr txBox="1"/>
          <p:nvPr/>
        </p:nvSpPr>
        <p:spPr>
          <a:xfrm>
            <a:off x="9153211" y="456515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الهدف</a:t>
            </a:r>
            <a:endParaRPr lang="en-US" dirty="0"/>
          </a:p>
        </p:txBody>
      </p:sp>
      <p:sp>
        <p:nvSpPr>
          <p:cNvPr id="36" name="مربع نص 35"/>
          <p:cNvSpPr txBox="1"/>
          <p:nvPr/>
        </p:nvSpPr>
        <p:spPr>
          <a:xfrm>
            <a:off x="7851113" y="318015"/>
            <a:ext cx="863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dirty="0" smtClean="0"/>
              <a:t>مراجعة المفردات</a:t>
            </a:r>
            <a:endParaRPr lang="en-US" dirty="0"/>
          </a:p>
        </p:txBody>
      </p:sp>
      <p:sp>
        <p:nvSpPr>
          <p:cNvPr id="37" name="مربع نص 36"/>
          <p:cNvSpPr txBox="1"/>
          <p:nvPr/>
        </p:nvSpPr>
        <p:spPr>
          <a:xfrm>
            <a:off x="6744129" y="456515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mtClean="0"/>
              <a:t>أستعد</a:t>
            </a:r>
            <a:endParaRPr lang="en-US" dirty="0"/>
          </a:p>
        </p:txBody>
      </p:sp>
      <p:sp>
        <p:nvSpPr>
          <p:cNvPr id="38" name="مربع نص 37"/>
          <p:cNvSpPr txBox="1"/>
          <p:nvPr/>
        </p:nvSpPr>
        <p:spPr>
          <a:xfrm>
            <a:off x="5577280" y="449791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مثال</a:t>
            </a:r>
            <a:endParaRPr lang="en-US" dirty="0"/>
          </a:p>
        </p:txBody>
      </p:sp>
      <p:sp>
        <p:nvSpPr>
          <p:cNvPr id="39" name="مربع نص 38"/>
          <p:cNvSpPr txBox="1"/>
          <p:nvPr/>
        </p:nvSpPr>
        <p:spPr>
          <a:xfrm>
            <a:off x="4378722" y="469596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أتأكد</a:t>
            </a:r>
            <a:endParaRPr lang="en-US" dirty="0"/>
          </a:p>
        </p:txBody>
      </p:sp>
      <p:sp>
        <p:nvSpPr>
          <p:cNvPr id="40" name="مربع نص 39"/>
          <p:cNvSpPr txBox="1"/>
          <p:nvPr/>
        </p:nvSpPr>
        <p:spPr>
          <a:xfrm>
            <a:off x="3199230" y="511553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التقويم</a:t>
            </a:r>
            <a:endParaRPr lang="en-US" dirty="0"/>
          </a:p>
        </p:txBody>
      </p:sp>
      <p:sp>
        <p:nvSpPr>
          <p:cNvPr id="31" name="مستطيل 30"/>
          <p:cNvSpPr/>
          <p:nvPr/>
        </p:nvSpPr>
        <p:spPr>
          <a:xfrm>
            <a:off x="3096126" y="229478"/>
            <a:ext cx="7982887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16"/>
          <a:srcRect l="16618" t="23090" r="16227" b="18396"/>
          <a:stretch/>
        </p:blipFill>
        <p:spPr>
          <a:xfrm>
            <a:off x="2718768" y="127000"/>
            <a:ext cx="8737601" cy="4953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4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408" y="1"/>
            <a:ext cx="9151554" cy="5244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961009" y="1370052"/>
            <a:ext cx="8401935" cy="364392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6" name="Picture 12" descr="https://lh3.googleusercontent.com/ObCmux1_KbQhVm0BWYNfRZNcYRDiaAndwVeAKSzLW-Y3tBui22QsB7HIyRu9PBrF1yjjceFMfxfGo3znsRcqsuE4L32W_xVOamSY-ILWgRCz_jZfxOJG9Cc9M0WqKeCvN4P9G1HLRX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10" y="3684102"/>
            <a:ext cx="2886418" cy="288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05" y="3174975"/>
            <a:ext cx="823988" cy="81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767" y="3168024"/>
            <a:ext cx="485292" cy="77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https://lh4.googleusercontent.com/GXdg5v1eBuWiAKbCX5CCdTmS7s-pMNFMoos8Z-cE6t7Qwxv1WlKsZEKX2Omii9S7Td-swycOB3GnBY-Y5pglZi7MKjk2Jro-qHnZ8YEl5KvcT70rML-t9T6bPwJYz4sBfJiBvno38AY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239" y="4679223"/>
            <a:ext cx="1356243" cy="136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45" y="1392264"/>
            <a:ext cx="2218330" cy="15172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56" name="Picture 32" descr="https://lh5.googleusercontent.com/4Rv9CcbpVwSScazfNxNsnOrjSAYn8Kvy2VZDp18OtTxOr4uN6wu1rroXiVwzwJRuw7fUFAEKLK3jiiAD8pVyddSCIbbz3mcFxbNgqsBUD7p7Jf91eG2kB3zY0cUEjnvl5A53iou6hVs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2" y="-255204"/>
            <a:ext cx="2779821" cy="238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11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68861" y="4363231"/>
            <a:ext cx="2649433" cy="289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lh3.googleusercontent.com/VMNVCZm22c4vPLUs3u4axgiwda84BV8NtqGTjwX19OZ4zagJmFTcme8TTmK6WAsomAgq97PkJS4HGI4-AkX13sSqXZz1CzxMOCUccUS2iW9dtAU-w9ABiqHPk1VyfJANaU5sBMXFYf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4262" y="4868423"/>
            <a:ext cx="3407204" cy="234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s://lh5.googleusercontent.com/YYm79rPHA3tNltb9ima9pACC8Dr4tbhbiB4jrnPBvVi29rr1f9luI5oqOn5zWdMEi6TRk_in3-_fGBWSn-cc9uREGKHXOE85CaptYRzNu1ACuSIQlVA623ey1PWOXB2yPGEJwtcwOms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521" y="4376132"/>
            <a:ext cx="977626" cy="73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lh4.googleusercontent.com/b-EDMIxaaqUK2i6El7zb2hICXWWzLXP7Bx1xmPXChB9IOpGPlI-zlkNkoi1uurDk7Ekod1N902O-DCbxkOYC3p5Fzkq0-dSV2hIea-k2WkmwiiOCsMb-StrYQJjL-9PoIz55TF2XSCU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30903" y="4455949"/>
            <a:ext cx="3847052" cy="180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https://lh4.googleusercontent.com/b1vKxXhTN9biOcq_nzOsrm-JGQMPqleFzni1LI1XGZ74Wi-8ygPJflgt0mQArFbYeoxdXcziGMcHR1lmOA9LRRg5jrXXhnNNr-DuHBsRe5cUcgyG2GiOMfp2R-YTQzryGcpvhPz7IUE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607" y="5017021"/>
            <a:ext cx="618094" cy="64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مستطيل 24"/>
          <p:cNvSpPr/>
          <p:nvPr/>
        </p:nvSpPr>
        <p:spPr>
          <a:xfrm>
            <a:off x="9031535" y="229478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مستطيل 25"/>
          <p:cNvSpPr/>
          <p:nvPr/>
        </p:nvSpPr>
        <p:spPr>
          <a:xfrm>
            <a:off x="3128056" y="229480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مستطيل 26"/>
          <p:cNvSpPr/>
          <p:nvPr/>
        </p:nvSpPr>
        <p:spPr>
          <a:xfrm>
            <a:off x="4303819" y="229479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مستطيل 27"/>
          <p:cNvSpPr/>
          <p:nvPr/>
        </p:nvSpPr>
        <p:spPr>
          <a:xfrm>
            <a:off x="5487042" y="229479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مستطيل 28"/>
          <p:cNvSpPr/>
          <p:nvPr/>
        </p:nvSpPr>
        <p:spPr>
          <a:xfrm>
            <a:off x="6659707" y="229478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مستطيل 29"/>
          <p:cNvSpPr/>
          <p:nvPr/>
        </p:nvSpPr>
        <p:spPr>
          <a:xfrm>
            <a:off x="7848312" y="222754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مربع نص 1"/>
          <p:cNvSpPr txBox="1"/>
          <p:nvPr/>
        </p:nvSpPr>
        <p:spPr>
          <a:xfrm>
            <a:off x="10237741" y="331621"/>
            <a:ext cx="65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dirty="0" smtClean="0"/>
              <a:t>مسألة اليوم</a:t>
            </a:r>
            <a:endParaRPr lang="en-US" dirty="0"/>
          </a:p>
        </p:txBody>
      </p:sp>
      <p:sp>
        <p:nvSpPr>
          <p:cNvPr id="35" name="مربع نص 34"/>
          <p:cNvSpPr txBox="1"/>
          <p:nvPr/>
        </p:nvSpPr>
        <p:spPr>
          <a:xfrm>
            <a:off x="9153211" y="456515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الهدف</a:t>
            </a:r>
            <a:endParaRPr lang="en-US" dirty="0"/>
          </a:p>
        </p:txBody>
      </p:sp>
      <p:sp>
        <p:nvSpPr>
          <p:cNvPr id="36" name="مربع نص 35"/>
          <p:cNvSpPr txBox="1"/>
          <p:nvPr/>
        </p:nvSpPr>
        <p:spPr>
          <a:xfrm>
            <a:off x="7851113" y="318015"/>
            <a:ext cx="863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dirty="0" smtClean="0"/>
              <a:t>مراجعة المفردات</a:t>
            </a:r>
            <a:endParaRPr lang="en-US" dirty="0"/>
          </a:p>
        </p:txBody>
      </p:sp>
      <p:sp>
        <p:nvSpPr>
          <p:cNvPr id="37" name="مربع نص 36"/>
          <p:cNvSpPr txBox="1"/>
          <p:nvPr/>
        </p:nvSpPr>
        <p:spPr>
          <a:xfrm>
            <a:off x="6744129" y="456515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mtClean="0"/>
              <a:t>أستعد</a:t>
            </a:r>
            <a:endParaRPr lang="en-US" dirty="0"/>
          </a:p>
        </p:txBody>
      </p:sp>
      <p:sp>
        <p:nvSpPr>
          <p:cNvPr id="38" name="مربع نص 37"/>
          <p:cNvSpPr txBox="1"/>
          <p:nvPr/>
        </p:nvSpPr>
        <p:spPr>
          <a:xfrm>
            <a:off x="5577280" y="449791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مثال</a:t>
            </a:r>
            <a:endParaRPr lang="en-US" dirty="0"/>
          </a:p>
        </p:txBody>
      </p:sp>
      <p:sp>
        <p:nvSpPr>
          <p:cNvPr id="39" name="مربع نص 38"/>
          <p:cNvSpPr txBox="1"/>
          <p:nvPr/>
        </p:nvSpPr>
        <p:spPr>
          <a:xfrm>
            <a:off x="4378722" y="469596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أتأكد</a:t>
            </a:r>
            <a:endParaRPr lang="en-US" dirty="0"/>
          </a:p>
        </p:txBody>
      </p:sp>
      <p:sp>
        <p:nvSpPr>
          <p:cNvPr id="40" name="مربع نص 39"/>
          <p:cNvSpPr txBox="1"/>
          <p:nvPr/>
        </p:nvSpPr>
        <p:spPr>
          <a:xfrm>
            <a:off x="3199230" y="511553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التقويم</a:t>
            </a:r>
            <a:endParaRPr lang="en-US" dirty="0"/>
          </a:p>
        </p:txBody>
      </p:sp>
      <p:sp>
        <p:nvSpPr>
          <p:cNvPr id="31" name="مستطيل 30"/>
          <p:cNvSpPr/>
          <p:nvPr/>
        </p:nvSpPr>
        <p:spPr>
          <a:xfrm>
            <a:off x="3096126" y="229478"/>
            <a:ext cx="7982887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16"/>
          <a:srcRect l="16618" t="22917" r="16422" b="18494"/>
          <a:stretch/>
        </p:blipFill>
        <p:spPr>
          <a:xfrm>
            <a:off x="2771829" y="216030"/>
            <a:ext cx="8712201" cy="4817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4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408" y="1"/>
            <a:ext cx="9151554" cy="5244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961009" y="1370052"/>
            <a:ext cx="8401935" cy="364392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6" name="Picture 12" descr="https://lh3.googleusercontent.com/ObCmux1_KbQhVm0BWYNfRZNcYRDiaAndwVeAKSzLW-Y3tBui22QsB7HIyRu9PBrF1yjjceFMfxfGo3znsRcqsuE4L32W_xVOamSY-ILWgRCz_jZfxOJG9Cc9M0WqKeCvN4P9G1HLRX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10" y="3684102"/>
            <a:ext cx="2886418" cy="288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05" y="3174975"/>
            <a:ext cx="823988" cy="81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767" y="3168024"/>
            <a:ext cx="485292" cy="77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https://lh4.googleusercontent.com/GXdg5v1eBuWiAKbCX5CCdTmS7s-pMNFMoos8Z-cE6t7Qwxv1WlKsZEKX2Omii9S7Td-swycOB3GnBY-Y5pglZi7MKjk2Jro-qHnZ8YEl5KvcT70rML-t9T6bPwJYz4sBfJiBvno38AY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239" y="4679223"/>
            <a:ext cx="1356243" cy="136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45" y="1392264"/>
            <a:ext cx="2218330" cy="15172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56" name="Picture 32" descr="https://lh5.googleusercontent.com/4Rv9CcbpVwSScazfNxNsnOrjSAYn8Kvy2VZDp18OtTxOr4uN6wu1rroXiVwzwJRuw7fUFAEKLK3jiiAD8pVyddSCIbbz3mcFxbNgqsBUD7p7Jf91eG2kB3zY0cUEjnvl5A53iou6hVs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2" y="-255204"/>
            <a:ext cx="2779821" cy="238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11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29938" y="4282298"/>
            <a:ext cx="2649433" cy="289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lh3.googleusercontent.com/VMNVCZm22c4vPLUs3u4axgiwda84BV8NtqGTjwX19OZ4zagJmFTcme8TTmK6WAsomAgq97PkJS4HGI4-AkX13sSqXZz1CzxMOCUccUS2iW9dtAU-w9ABiqHPk1VyfJANaU5sBMXFYf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4262" y="4868423"/>
            <a:ext cx="3407204" cy="234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s://lh5.googleusercontent.com/YYm79rPHA3tNltb9ima9pACC8Dr4tbhbiB4jrnPBvVi29rr1f9luI5oqOn5zWdMEi6TRk_in3-_fGBWSn-cc9uREGKHXOE85CaptYRzNu1ACuSIQlVA623ey1PWOXB2yPGEJwtcwOms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521" y="4376132"/>
            <a:ext cx="977626" cy="73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lh4.googleusercontent.com/b-EDMIxaaqUK2i6El7zb2hICXWWzLXP7Bx1xmPXChB9IOpGPlI-zlkNkoi1uurDk7Ekod1N902O-DCbxkOYC3p5Fzkq0-dSV2hIea-k2WkmwiiOCsMb-StrYQJjL-9PoIz55TF2XSCU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31535" y="4455932"/>
            <a:ext cx="3847052" cy="180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https://lh4.googleusercontent.com/b1vKxXhTN9biOcq_nzOsrm-JGQMPqleFzni1LI1XGZ74Wi-8ygPJflgt0mQArFbYeoxdXcziGMcHR1lmOA9LRRg5jrXXhnNNr-DuHBsRe5cUcgyG2GiOMfp2R-YTQzryGcpvhPz7IUE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607" y="5017021"/>
            <a:ext cx="618094" cy="64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مستطيل 24"/>
          <p:cNvSpPr/>
          <p:nvPr/>
        </p:nvSpPr>
        <p:spPr>
          <a:xfrm>
            <a:off x="9031535" y="229478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مستطيل 25"/>
          <p:cNvSpPr/>
          <p:nvPr/>
        </p:nvSpPr>
        <p:spPr>
          <a:xfrm>
            <a:off x="3128056" y="229480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مستطيل 26"/>
          <p:cNvSpPr/>
          <p:nvPr/>
        </p:nvSpPr>
        <p:spPr>
          <a:xfrm>
            <a:off x="4303819" y="229479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مستطيل 27"/>
          <p:cNvSpPr/>
          <p:nvPr/>
        </p:nvSpPr>
        <p:spPr>
          <a:xfrm>
            <a:off x="5487042" y="229479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مستطيل 28"/>
          <p:cNvSpPr/>
          <p:nvPr/>
        </p:nvSpPr>
        <p:spPr>
          <a:xfrm>
            <a:off x="6659707" y="229478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مستطيل 29"/>
          <p:cNvSpPr/>
          <p:nvPr/>
        </p:nvSpPr>
        <p:spPr>
          <a:xfrm>
            <a:off x="7848312" y="222754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مربع نص 1"/>
          <p:cNvSpPr txBox="1"/>
          <p:nvPr/>
        </p:nvSpPr>
        <p:spPr>
          <a:xfrm>
            <a:off x="10237741" y="331621"/>
            <a:ext cx="65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dirty="0" smtClean="0"/>
              <a:t>مسألة اليوم</a:t>
            </a:r>
            <a:endParaRPr lang="en-US" dirty="0"/>
          </a:p>
        </p:txBody>
      </p:sp>
      <p:sp>
        <p:nvSpPr>
          <p:cNvPr id="35" name="مربع نص 34"/>
          <p:cNvSpPr txBox="1"/>
          <p:nvPr/>
        </p:nvSpPr>
        <p:spPr>
          <a:xfrm>
            <a:off x="9153211" y="456515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الهدف</a:t>
            </a:r>
            <a:endParaRPr lang="en-US" dirty="0"/>
          </a:p>
        </p:txBody>
      </p:sp>
      <p:sp>
        <p:nvSpPr>
          <p:cNvPr id="36" name="مربع نص 35"/>
          <p:cNvSpPr txBox="1"/>
          <p:nvPr/>
        </p:nvSpPr>
        <p:spPr>
          <a:xfrm>
            <a:off x="7851113" y="318015"/>
            <a:ext cx="863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dirty="0" smtClean="0"/>
              <a:t>مراجعة المفردات</a:t>
            </a:r>
            <a:endParaRPr lang="en-US" dirty="0"/>
          </a:p>
        </p:txBody>
      </p:sp>
      <p:sp>
        <p:nvSpPr>
          <p:cNvPr id="37" name="مربع نص 36"/>
          <p:cNvSpPr txBox="1"/>
          <p:nvPr/>
        </p:nvSpPr>
        <p:spPr>
          <a:xfrm>
            <a:off x="6744129" y="456515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mtClean="0"/>
              <a:t>أستعد</a:t>
            </a:r>
            <a:endParaRPr lang="en-US" dirty="0"/>
          </a:p>
        </p:txBody>
      </p:sp>
      <p:sp>
        <p:nvSpPr>
          <p:cNvPr id="38" name="مربع نص 37"/>
          <p:cNvSpPr txBox="1"/>
          <p:nvPr/>
        </p:nvSpPr>
        <p:spPr>
          <a:xfrm>
            <a:off x="5577280" y="449791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مثال</a:t>
            </a:r>
            <a:endParaRPr lang="en-US" dirty="0"/>
          </a:p>
        </p:txBody>
      </p:sp>
      <p:sp>
        <p:nvSpPr>
          <p:cNvPr id="39" name="مربع نص 38"/>
          <p:cNvSpPr txBox="1"/>
          <p:nvPr/>
        </p:nvSpPr>
        <p:spPr>
          <a:xfrm>
            <a:off x="4378722" y="469596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أتأكد</a:t>
            </a:r>
            <a:endParaRPr lang="en-US" dirty="0"/>
          </a:p>
        </p:txBody>
      </p:sp>
      <p:sp>
        <p:nvSpPr>
          <p:cNvPr id="40" name="مربع نص 39"/>
          <p:cNvSpPr txBox="1"/>
          <p:nvPr/>
        </p:nvSpPr>
        <p:spPr>
          <a:xfrm>
            <a:off x="3199230" y="511553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التقويم</a:t>
            </a:r>
            <a:endParaRPr lang="en-US" dirty="0"/>
          </a:p>
        </p:txBody>
      </p:sp>
      <p:sp>
        <p:nvSpPr>
          <p:cNvPr id="31" name="مستطيل 30"/>
          <p:cNvSpPr/>
          <p:nvPr/>
        </p:nvSpPr>
        <p:spPr>
          <a:xfrm>
            <a:off x="3096126" y="229478"/>
            <a:ext cx="7982887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16"/>
          <a:srcRect l="36144" t="24652" r="28814" b="31466"/>
          <a:stretch/>
        </p:blipFill>
        <p:spPr>
          <a:xfrm>
            <a:off x="2961009" y="128325"/>
            <a:ext cx="8401935" cy="4885654"/>
          </a:xfrm>
          <a:prstGeom prst="rect">
            <a:avLst/>
          </a:prstGeom>
        </p:spPr>
      </p:pic>
      <p:pic>
        <p:nvPicPr>
          <p:cNvPr id="33" name="صورة 3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043" y="2972948"/>
            <a:ext cx="2036961" cy="379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4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408" y="1"/>
            <a:ext cx="9151554" cy="5244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961009" y="1370052"/>
            <a:ext cx="8401935" cy="364392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6" name="Picture 12" descr="https://lh3.googleusercontent.com/ObCmux1_KbQhVm0BWYNfRZNcYRDiaAndwVeAKSzLW-Y3tBui22QsB7HIyRu9PBrF1yjjceFMfxfGo3znsRcqsuE4L32W_xVOamSY-ILWgRCz_jZfxOJG9Cc9M0WqKeCvN4P9G1HLRX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10" y="3684102"/>
            <a:ext cx="2886418" cy="288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05" y="3174975"/>
            <a:ext cx="823988" cy="81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767" y="3168024"/>
            <a:ext cx="485292" cy="77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https://lh4.googleusercontent.com/GXdg5v1eBuWiAKbCX5CCdTmS7s-pMNFMoos8Z-cE6t7Qwxv1WlKsZEKX2Omii9S7Td-swycOB3GnBY-Y5pglZi7MKjk2Jro-qHnZ8YEl5KvcT70rML-t9T6bPwJYz4sBfJiBvno38AY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239" y="4679223"/>
            <a:ext cx="1356243" cy="136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45" y="1392264"/>
            <a:ext cx="2218330" cy="15172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56" name="Picture 32" descr="https://lh5.googleusercontent.com/4Rv9CcbpVwSScazfNxNsnOrjSAYn8Kvy2VZDp18OtTxOr4uN6wu1rroXiVwzwJRuw7fUFAEKLK3jiiAD8pVyddSCIbbz3mcFxbNgqsBUD7p7Jf91eG2kB3zY0cUEjnvl5A53iou6hVs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2" y="-255204"/>
            <a:ext cx="2779821" cy="238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11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221647" y="4220337"/>
            <a:ext cx="2649433" cy="289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lh3.googleusercontent.com/VMNVCZm22c4vPLUs3u4axgiwda84BV8NtqGTjwX19OZ4zagJmFTcme8TTmK6WAsomAgq97PkJS4HGI4-AkX13sSqXZz1CzxMOCUccUS2iW9dtAU-w9ABiqHPk1VyfJANaU5sBMXFYf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4262" y="4868423"/>
            <a:ext cx="3407204" cy="234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s://lh5.googleusercontent.com/YYm79rPHA3tNltb9ima9pACC8Dr4tbhbiB4jrnPBvVi29rr1f9luI5oqOn5zWdMEi6TRk_in3-_fGBWSn-cc9uREGKHXOE85CaptYRzNu1ACuSIQlVA623ey1PWOXB2yPGEJwtcwOms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521" y="4376132"/>
            <a:ext cx="977626" cy="73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lh4.googleusercontent.com/b-EDMIxaaqUK2i6El7zb2hICXWWzLXP7Bx1xmPXChB9IOpGPlI-zlkNkoi1uurDk7Ekod1N902O-DCbxkOYC3p5Fzkq0-dSV2hIea-k2WkmwiiOCsMb-StrYQJjL-9PoIz55TF2XSCU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30903" y="4455949"/>
            <a:ext cx="3847052" cy="180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https://lh4.googleusercontent.com/b1vKxXhTN9biOcq_nzOsrm-JGQMPqleFzni1LI1XGZ74Wi-8ygPJflgt0mQArFbYeoxdXcziGMcHR1lmOA9LRRg5jrXXhnNNr-DuHBsRe5cUcgyG2GiOMfp2R-YTQzryGcpvhPz7IUE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607" y="5017021"/>
            <a:ext cx="618094" cy="64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مستطيل 24"/>
          <p:cNvSpPr/>
          <p:nvPr/>
        </p:nvSpPr>
        <p:spPr>
          <a:xfrm>
            <a:off x="9031535" y="229478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مستطيل 25"/>
          <p:cNvSpPr/>
          <p:nvPr/>
        </p:nvSpPr>
        <p:spPr>
          <a:xfrm>
            <a:off x="3128056" y="229480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مستطيل 26"/>
          <p:cNvSpPr/>
          <p:nvPr/>
        </p:nvSpPr>
        <p:spPr>
          <a:xfrm>
            <a:off x="4303819" y="229479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مستطيل 27"/>
          <p:cNvSpPr/>
          <p:nvPr/>
        </p:nvSpPr>
        <p:spPr>
          <a:xfrm>
            <a:off x="5487042" y="229479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مستطيل 28"/>
          <p:cNvSpPr/>
          <p:nvPr/>
        </p:nvSpPr>
        <p:spPr>
          <a:xfrm>
            <a:off x="6659707" y="229478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مستطيل 29"/>
          <p:cNvSpPr/>
          <p:nvPr/>
        </p:nvSpPr>
        <p:spPr>
          <a:xfrm>
            <a:off x="7848312" y="222754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مربع نص 1"/>
          <p:cNvSpPr txBox="1"/>
          <p:nvPr/>
        </p:nvSpPr>
        <p:spPr>
          <a:xfrm>
            <a:off x="10237741" y="331621"/>
            <a:ext cx="65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dirty="0" smtClean="0"/>
              <a:t>مسألة اليوم</a:t>
            </a:r>
            <a:endParaRPr lang="en-US" dirty="0"/>
          </a:p>
        </p:txBody>
      </p:sp>
      <p:sp>
        <p:nvSpPr>
          <p:cNvPr id="35" name="مربع نص 34"/>
          <p:cNvSpPr txBox="1"/>
          <p:nvPr/>
        </p:nvSpPr>
        <p:spPr>
          <a:xfrm>
            <a:off x="9153211" y="456515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الهدف</a:t>
            </a:r>
            <a:endParaRPr lang="en-US" dirty="0"/>
          </a:p>
        </p:txBody>
      </p:sp>
      <p:sp>
        <p:nvSpPr>
          <p:cNvPr id="36" name="مربع نص 35"/>
          <p:cNvSpPr txBox="1"/>
          <p:nvPr/>
        </p:nvSpPr>
        <p:spPr>
          <a:xfrm>
            <a:off x="7851113" y="318015"/>
            <a:ext cx="863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dirty="0" smtClean="0"/>
              <a:t>مراجعة المفردات</a:t>
            </a:r>
            <a:endParaRPr lang="en-US" dirty="0"/>
          </a:p>
        </p:txBody>
      </p:sp>
      <p:sp>
        <p:nvSpPr>
          <p:cNvPr id="37" name="مربع نص 36"/>
          <p:cNvSpPr txBox="1"/>
          <p:nvPr/>
        </p:nvSpPr>
        <p:spPr>
          <a:xfrm>
            <a:off x="6744129" y="456515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mtClean="0"/>
              <a:t>أستعد</a:t>
            </a:r>
            <a:endParaRPr lang="en-US" dirty="0"/>
          </a:p>
        </p:txBody>
      </p:sp>
      <p:sp>
        <p:nvSpPr>
          <p:cNvPr id="38" name="مربع نص 37"/>
          <p:cNvSpPr txBox="1"/>
          <p:nvPr/>
        </p:nvSpPr>
        <p:spPr>
          <a:xfrm>
            <a:off x="5577280" y="449791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مثال</a:t>
            </a:r>
            <a:endParaRPr lang="en-US" dirty="0"/>
          </a:p>
        </p:txBody>
      </p:sp>
      <p:sp>
        <p:nvSpPr>
          <p:cNvPr id="39" name="مربع نص 38"/>
          <p:cNvSpPr txBox="1"/>
          <p:nvPr/>
        </p:nvSpPr>
        <p:spPr>
          <a:xfrm>
            <a:off x="4378722" y="469596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أتأكد</a:t>
            </a:r>
            <a:endParaRPr lang="en-US" dirty="0"/>
          </a:p>
        </p:txBody>
      </p:sp>
      <p:sp>
        <p:nvSpPr>
          <p:cNvPr id="40" name="مربع نص 39"/>
          <p:cNvSpPr txBox="1"/>
          <p:nvPr/>
        </p:nvSpPr>
        <p:spPr>
          <a:xfrm>
            <a:off x="3199230" y="511553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التقويم</a:t>
            </a:r>
            <a:endParaRPr lang="en-US" dirty="0"/>
          </a:p>
        </p:txBody>
      </p:sp>
      <p:sp>
        <p:nvSpPr>
          <p:cNvPr id="31" name="مستطيل 30"/>
          <p:cNvSpPr/>
          <p:nvPr/>
        </p:nvSpPr>
        <p:spPr>
          <a:xfrm>
            <a:off x="3096126" y="229478"/>
            <a:ext cx="7982887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16"/>
          <a:srcRect l="19936" t="24652" r="16130" b="19299"/>
          <a:stretch/>
        </p:blipFill>
        <p:spPr>
          <a:xfrm>
            <a:off x="2983054" y="229478"/>
            <a:ext cx="8379889" cy="473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4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408" y="1"/>
            <a:ext cx="9151554" cy="5244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961009" y="1370052"/>
            <a:ext cx="8401935" cy="364392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6" name="Picture 12" descr="https://lh3.googleusercontent.com/ObCmux1_KbQhVm0BWYNfRZNcYRDiaAndwVeAKSzLW-Y3tBui22QsB7HIyRu9PBrF1yjjceFMfxfGo3znsRcqsuE4L32W_xVOamSY-ILWgRCz_jZfxOJG9Cc9M0WqKeCvN4P9G1HLRX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10" y="3684102"/>
            <a:ext cx="2886418" cy="288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05" y="3174975"/>
            <a:ext cx="823988" cy="81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767" y="3168024"/>
            <a:ext cx="485292" cy="77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https://lh4.googleusercontent.com/GXdg5v1eBuWiAKbCX5CCdTmS7s-pMNFMoos8Z-cE6t7Qwxv1WlKsZEKX2Omii9S7Td-swycOB3GnBY-Y5pglZi7MKjk2Jro-qHnZ8YEl5KvcT70rML-t9T6bPwJYz4sBfJiBvno38AY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239" y="4679223"/>
            <a:ext cx="1356243" cy="136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45" y="1392264"/>
            <a:ext cx="2218330" cy="15172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56" name="Picture 32" descr="https://lh5.googleusercontent.com/4Rv9CcbpVwSScazfNxNsnOrjSAYn8Kvy2VZDp18OtTxOr4uN6wu1rroXiVwzwJRuw7fUFAEKLK3jiiAD8pVyddSCIbbz3mcFxbNgqsBUD7p7Jf91eG2kB3zY0cUEjnvl5A53iou6hVs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2" y="-255204"/>
            <a:ext cx="2779821" cy="238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11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91608" y="4378867"/>
            <a:ext cx="2649433" cy="289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lh3.googleusercontent.com/VMNVCZm22c4vPLUs3u4axgiwda84BV8NtqGTjwX19OZ4zagJmFTcme8TTmK6WAsomAgq97PkJS4HGI4-AkX13sSqXZz1CzxMOCUccUS2iW9dtAU-w9ABiqHPk1VyfJANaU5sBMXFYf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4262" y="4868423"/>
            <a:ext cx="3407204" cy="234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s://lh5.googleusercontent.com/YYm79rPHA3tNltb9ima9pACC8Dr4tbhbiB4jrnPBvVi29rr1f9luI5oqOn5zWdMEi6TRk_in3-_fGBWSn-cc9uREGKHXOE85CaptYRzNu1ACuSIQlVA623ey1PWOXB2yPGEJwtcwOms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521" y="4376132"/>
            <a:ext cx="977626" cy="73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lh4.googleusercontent.com/b-EDMIxaaqUK2i6El7zb2hICXWWzLXP7Bx1xmPXChB9IOpGPlI-zlkNkoi1uurDk7Ekod1N902O-DCbxkOYC3p5Fzkq0-dSV2hIea-k2WkmwiiOCsMb-StrYQJjL-9PoIz55TF2XSCU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30903" y="4455949"/>
            <a:ext cx="3847052" cy="180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https://lh4.googleusercontent.com/b1vKxXhTN9biOcq_nzOsrm-JGQMPqleFzni1LI1XGZ74Wi-8ygPJflgt0mQArFbYeoxdXcziGMcHR1lmOA9LRRg5jrXXhnNNr-DuHBsRe5cUcgyG2GiOMfp2R-YTQzryGcpvhPz7IUE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607" y="5017021"/>
            <a:ext cx="618094" cy="64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مستطيل 24"/>
          <p:cNvSpPr/>
          <p:nvPr/>
        </p:nvSpPr>
        <p:spPr>
          <a:xfrm>
            <a:off x="9031535" y="229478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مستطيل 25"/>
          <p:cNvSpPr/>
          <p:nvPr/>
        </p:nvSpPr>
        <p:spPr>
          <a:xfrm>
            <a:off x="3128056" y="229480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مستطيل 26"/>
          <p:cNvSpPr/>
          <p:nvPr/>
        </p:nvSpPr>
        <p:spPr>
          <a:xfrm>
            <a:off x="4303819" y="229479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مستطيل 27"/>
          <p:cNvSpPr/>
          <p:nvPr/>
        </p:nvSpPr>
        <p:spPr>
          <a:xfrm>
            <a:off x="5487042" y="229479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مستطيل 28"/>
          <p:cNvSpPr/>
          <p:nvPr/>
        </p:nvSpPr>
        <p:spPr>
          <a:xfrm>
            <a:off x="6659707" y="229478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مستطيل 29"/>
          <p:cNvSpPr/>
          <p:nvPr/>
        </p:nvSpPr>
        <p:spPr>
          <a:xfrm>
            <a:off x="7848312" y="222754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مربع نص 1"/>
          <p:cNvSpPr txBox="1"/>
          <p:nvPr/>
        </p:nvSpPr>
        <p:spPr>
          <a:xfrm>
            <a:off x="10237741" y="331621"/>
            <a:ext cx="65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dirty="0" smtClean="0"/>
              <a:t>مسألة اليوم</a:t>
            </a:r>
            <a:endParaRPr lang="en-US" dirty="0"/>
          </a:p>
        </p:txBody>
      </p:sp>
      <p:sp>
        <p:nvSpPr>
          <p:cNvPr id="35" name="مربع نص 34"/>
          <p:cNvSpPr txBox="1"/>
          <p:nvPr/>
        </p:nvSpPr>
        <p:spPr>
          <a:xfrm>
            <a:off x="9153211" y="456515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الهدف</a:t>
            </a:r>
            <a:endParaRPr lang="en-US" dirty="0"/>
          </a:p>
        </p:txBody>
      </p:sp>
      <p:sp>
        <p:nvSpPr>
          <p:cNvPr id="36" name="مربع نص 35"/>
          <p:cNvSpPr txBox="1"/>
          <p:nvPr/>
        </p:nvSpPr>
        <p:spPr>
          <a:xfrm>
            <a:off x="7851113" y="318015"/>
            <a:ext cx="863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dirty="0" smtClean="0"/>
              <a:t>مراجعة المفردات</a:t>
            </a:r>
            <a:endParaRPr lang="en-US" dirty="0"/>
          </a:p>
        </p:txBody>
      </p:sp>
      <p:sp>
        <p:nvSpPr>
          <p:cNvPr id="37" name="مربع نص 36"/>
          <p:cNvSpPr txBox="1"/>
          <p:nvPr/>
        </p:nvSpPr>
        <p:spPr>
          <a:xfrm>
            <a:off x="6744129" y="456515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mtClean="0"/>
              <a:t>أستعد</a:t>
            </a:r>
            <a:endParaRPr lang="en-US" dirty="0"/>
          </a:p>
        </p:txBody>
      </p:sp>
      <p:sp>
        <p:nvSpPr>
          <p:cNvPr id="38" name="مربع نص 37"/>
          <p:cNvSpPr txBox="1"/>
          <p:nvPr/>
        </p:nvSpPr>
        <p:spPr>
          <a:xfrm>
            <a:off x="5577280" y="449791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مثال</a:t>
            </a:r>
            <a:endParaRPr lang="en-US" dirty="0"/>
          </a:p>
        </p:txBody>
      </p:sp>
      <p:sp>
        <p:nvSpPr>
          <p:cNvPr id="39" name="مربع نص 38"/>
          <p:cNvSpPr txBox="1"/>
          <p:nvPr/>
        </p:nvSpPr>
        <p:spPr>
          <a:xfrm>
            <a:off x="4378722" y="469596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أتأكد</a:t>
            </a:r>
            <a:endParaRPr lang="en-US" dirty="0"/>
          </a:p>
        </p:txBody>
      </p:sp>
      <p:sp>
        <p:nvSpPr>
          <p:cNvPr id="40" name="مربع نص 39"/>
          <p:cNvSpPr txBox="1"/>
          <p:nvPr/>
        </p:nvSpPr>
        <p:spPr>
          <a:xfrm>
            <a:off x="3199230" y="511553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التقويم</a:t>
            </a:r>
            <a:endParaRPr lang="en-US" dirty="0"/>
          </a:p>
        </p:txBody>
      </p:sp>
      <p:sp>
        <p:nvSpPr>
          <p:cNvPr id="31" name="مستطيل 30"/>
          <p:cNvSpPr/>
          <p:nvPr/>
        </p:nvSpPr>
        <p:spPr>
          <a:xfrm>
            <a:off x="3096126" y="229478"/>
            <a:ext cx="7982887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16"/>
          <a:srcRect l="15056" t="25521" r="16228" b="19226"/>
          <a:stretch/>
        </p:blipFill>
        <p:spPr>
          <a:xfrm>
            <a:off x="2806605" y="127001"/>
            <a:ext cx="8640693" cy="495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4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408" y="1"/>
            <a:ext cx="9151554" cy="5244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961009" y="1370052"/>
            <a:ext cx="8401935" cy="364392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6" name="Picture 12" descr="https://lh3.googleusercontent.com/ObCmux1_KbQhVm0BWYNfRZNcYRDiaAndwVeAKSzLW-Y3tBui22QsB7HIyRu9PBrF1yjjceFMfxfGo3znsRcqsuE4L32W_xVOamSY-ILWgRCz_jZfxOJG9Cc9M0WqKeCvN4P9G1HLRX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10" y="3684102"/>
            <a:ext cx="2886418" cy="288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05" y="3174975"/>
            <a:ext cx="823988" cy="81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767" y="3168024"/>
            <a:ext cx="485292" cy="77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https://lh4.googleusercontent.com/GXdg5v1eBuWiAKbCX5CCdTmS7s-pMNFMoos8Z-cE6t7Qwxv1WlKsZEKX2Omii9S7Td-swycOB3GnBY-Y5pglZi7MKjk2Jro-qHnZ8YEl5KvcT70rML-t9T6bPwJYz4sBfJiBvno38AY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239" y="4679223"/>
            <a:ext cx="1356243" cy="136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45" y="1392264"/>
            <a:ext cx="2218330" cy="15172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56" name="Picture 32" descr="https://lh5.googleusercontent.com/4Rv9CcbpVwSScazfNxNsnOrjSAYn8Kvy2VZDp18OtTxOr4uN6wu1rroXiVwzwJRuw7fUFAEKLK3jiiAD8pVyddSCIbbz3mcFxbNgqsBUD7p7Jf91eG2kB3zY0cUEjnvl5A53iou6hVs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2" y="-255204"/>
            <a:ext cx="2779821" cy="238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11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49904" y="4324085"/>
            <a:ext cx="2649433" cy="289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lh3.googleusercontent.com/VMNVCZm22c4vPLUs3u4axgiwda84BV8NtqGTjwX19OZ4zagJmFTcme8TTmK6WAsomAgq97PkJS4HGI4-AkX13sSqXZz1CzxMOCUccUS2iW9dtAU-w9ABiqHPk1VyfJANaU5sBMXFYf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4262" y="4868423"/>
            <a:ext cx="3407204" cy="234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s://lh5.googleusercontent.com/YYm79rPHA3tNltb9ima9pACC8Dr4tbhbiB4jrnPBvVi29rr1f9luI5oqOn5zWdMEi6TRk_in3-_fGBWSn-cc9uREGKHXOE85CaptYRzNu1ACuSIQlVA623ey1PWOXB2yPGEJwtcwOms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521" y="4376132"/>
            <a:ext cx="977626" cy="73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lh4.googleusercontent.com/b-EDMIxaaqUK2i6El7zb2hICXWWzLXP7Bx1xmPXChB9IOpGPlI-zlkNkoi1uurDk7Ekod1N902O-DCbxkOYC3p5Fzkq0-dSV2hIea-k2WkmwiiOCsMb-StrYQJjL-9PoIz55TF2XSCU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30903" y="4455949"/>
            <a:ext cx="3847052" cy="180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https://lh4.googleusercontent.com/b1vKxXhTN9biOcq_nzOsrm-JGQMPqleFzni1LI1XGZ74Wi-8ygPJflgt0mQArFbYeoxdXcziGMcHR1lmOA9LRRg5jrXXhnNNr-DuHBsRe5cUcgyG2GiOMfp2R-YTQzryGcpvhPz7IUE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607" y="5017021"/>
            <a:ext cx="618094" cy="64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مستطيل 24"/>
          <p:cNvSpPr/>
          <p:nvPr/>
        </p:nvSpPr>
        <p:spPr>
          <a:xfrm>
            <a:off x="9031535" y="229478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مستطيل 25"/>
          <p:cNvSpPr/>
          <p:nvPr/>
        </p:nvSpPr>
        <p:spPr>
          <a:xfrm>
            <a:off x="3128056" y="229480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مستطيل 26"/>
          <p:cNvSpPr/>
          <p:nvPr/>
        </p:nvSpPr>
        <p:spPr>
          <a:xfrm>
            <a:off x="4303819" y="229479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مستطيل 27"/>
          <p:cNvSpPr/>
          <p:nvPr/>
        </p:nvSpPr>
        <p:spPr>
          <a:xfrm>
            <a:off x="5487042" y="229479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مستطيل 28"/>
          <p:cNvSpPr/>
          <p:nvPr/>
        </p:nvSpPr>
        <p:spPr>
          <a:xfrm>
            <a:off x="6659707" y="229478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مستطيل 29"/>
          <p:cNvSpPr/>
          <p:nvPr/>
        </p:nvSpPr>
        <p:spPr>
          <a:xfrm>
            <a:off x="7848312" y="222754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مربع نص 1"/>
          <p:cNvSpPr txBox="1"/>
          <p:nvPr/>
        </p:nvSpPr>
        <p:spPr>
          <a:xfrm>
            <a:off x="10237741" y="331621"/>
            <a:ext cx="65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dirty="0" smtClean="0"/>
              <a:t>مسألة اليوم</a:t>
            </a:r>
            <a:endParaRPr lang="en-US" dirty="0"/>
          </a:p>
        </p:txBody>
      </p:sp>
      <p:sp>
        <p:nvSpPr>
          <p:cNvPr id="35" name="مربع نص 34"/>
          <p:cNvSpPr txBox="1"/>
          <p:nvPr/>
        </p:nvSpPr>
        <p:spPr>
          <a:xfrm>
            <a:off x="9153211" y="456515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الهدف</a:t>
            </a:r>
            <a:endParaRPr lang="en-US" dirty="0"/>
          </a:p>
        </p:txBody>
      </p:sp>
      <p:sp>
        <p:nvSpPr>
          <p:cNvPr id="36" name="مربع نص 35"/>
          <p:cNvSpPr txBox="1"/>
          <p:nvPr/>
        </p:nvSpPr>
        <p:spPr>
          <a:xfrm>
            <a:off x="7851113" y="318015"/>
            <a:ext cx="863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dirty="0" smtClean="0"/>
              <a:t>مراجعة المفردات</a:t>
            </a:r>
            <a:endParaRPr lang="en-US" dirty="0"/>
          </a:p>
        </p:txBody>
      </p:sp>
      <p:sp>
        <p:nvSpPr>
          <p:cNvPr id="37" name="مربع نص 36"/>
          <p:cNvSpPr txBox="1"/>
          <p:nvPr/>
        </p:nvSpPr>
        <p:spPr>
          <a:xfrm>
            <a:off x="6744129" y="456515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mtClean="0"/>
              <a:t>أستعد</a:t>
            </a:r>
            <a:endParaRPr lang="en-US" dirty="0"/>
          </a:p>
        </p:txBody>
      </p:sp>
      <p:sp>
        <p:nvSpPr>
          <p:cNvPr id="38" name="مربع نص 37"/>
          <p:cNvSpPr txBox="1"/>
          <p:nvPr/>
        </p:nvSpPr>
        <p:spPr>
          <a:xfrm>
            <a:off x="5577280" y="449791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مثال</a:t>
            </a:r>
            <a:endParaRPr lang="en-US" dirty="0"/>
          </a:p>
        </p:txBody>
      </p:sp>
      <p:sp>
        <p:nvSpPr>
          <p:cNvPr id="39" name="مربع نص 38"/>
          <p:cNvSpPr txBox="1"/>
          <p:nvPr/>
        </p:nvSpPr>
        <p:spPr>
          <a:xfrm>
            <a:off x="4378722" y="469596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أتأكد</a:t>
            </a:r>
            <a:endParaRPr lang="en-US" dirty="0"/>
          </a:p>
        </p:txBody>
      </p:sp>
      <p:sp>
        <p:nvSpPr>
          <p:cNvPr id="40" name="مربع نص 39"/>
          <p:cNvSpPr txBox="1"/>
          <p:nvPr/>
        </p:nvSpPr>
        <p:spPr>
          <a:xfrm>
            <a:off x="3199230" y="511553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التقويم</a:t>
            </a:r>
            <a:endParaRPr lang="en-US" dirty="0"/>
          </a:p>
        </p:txBody>
      </p:sp>
      <p:sp>
        <p:nvSpPr>
          <p:cNvPr id="31" name="مستطيل 30"/>
          <p:cNvSpPr/>
          <p:nvPr/>
        </p:nvSpPr>
        <p:spPr>
          <a:xfrm>
            <a:off x="3096126" y="229478"/>
            <a:ext cx="7982887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16"/>
          <a:srcRect l="14959" t="27778" r="16520" b="19267"/>
          <a:stretch/>
        </p:blipFill>
        <p:spPr>
          <a:xfrm>
            <a:off x="2771829" y="222754"/>
            <a:ext cx="8591115" cy="488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4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408" y="1"/>
            <a:ext cx="9151554" cy="5244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961009" y="1370052"/>
            <a:ext cx="8401935" cy="364392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6" name="Picture 12" descr="https://lh3.googleusercontent.com/ObCmux1_KbQhVm0BWYNfRZNcYRDiaAndwVeAKSzLW-Y3tBui22QsB7HIyRu9PBrF1yjjceFMfxfGo3znsRcqsuE4L32W_xVOamSY-ILWgRCz_jZfxOJG9Cc9M0WqKeCvN4P9G1HLRX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10" y="3684102"/>
            <a:ext cx="2886418" cy="288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05" y="3174975"/>
            <a:ext cx="823988" cy="81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767" y="3168024"/>
            <a:ext cx="485292" cy="77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https://lh4.googleusercontent.com/GXdg5v1eBuWiAKbCX5CCdTmS7s-pMNFMoos8Z-cE6t7Qwxv1WlKsZEKX2Omii9S7Td-swycOB3GnBY-Y5pglZi7MKjk2Jro-qHnZ8YEl5KvcT70rML-t9T6bPwJYz4sBfJiBvno38AY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239" y="4679223"/>
            <a:ext cx="1356243" cy="136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45" y="1392264"/>
            <a:ext cx="2218330" cy="15172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56" name="Picture 32" descr="https://lh5.googleusercontent.com/4Rv9CcbpVwSScazfNxNsnOrjSAYn8Kvy2VZDp18OtTxOr4uN6wu1rroXiVwzwJRuw7fUFAEKLK3jiiAD8pVyddSCIbbz3mcFxbNgqsBUD7p7Jf91eG2kB3zY0cUEjnvl5A53iou6hVs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2" y="-255204"/>
            <a:ext cx="2779821" cy="238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11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29938" y="4426984"/>
            <a:ext cx="2649433" cy="289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lh3.googleusercontent.com/VMNVCZm22c4vPLUs3u4axgiwda84BV8NtqGTjwX19OZ4zagJmFTcme8TTmK6WAsomAgq97PkJS4HGI4-AkX13sSqXZz1CzxMOCUccUS2iW9dtAU-w9ABiqHPk1VyfJANaU5sBMXFYf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4262" y="4868423"/>
            <a:ext cx="3407204" cy="234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s://lh5.googleusercontent.com/YYm79rPHA3tNltb9ima9pACC8Dr4tbhbiB4jrnPBvVi29rr1f9luI5oqOn5zWdMEi6TRk_in3-_fGBWSn-cc9uREGKHXOE85CaptYRzNu1ACuSIQlVA623ey1PWOXB2yPGEJwtcwOms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521" y="4376132"/>
            <a:ext cx="977626" cy="73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lh4.googleusercontent.com/b-EDMIxaaqUK2i6El7zb2hICXWWzLXP7Bx1xmPXChB9IOpGPlI-zlkNkoi1uurDk7Ekod1N902O-DCbxkOYC3p5Fzkq0-dSV2hIea-k2WkmwiiOCsMb-StrYQJjL-9PoIz55TF2XSCU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30903" y="4455949"/>
            <a:ext cx="3847052" cy="180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https://lh4.googleusercontent.com/b1vKxXhTN9biOcq_nzOsrm-JGQMPqleFzni1LI1XGZ74Wi-8ygPJflgt0mQArFbYeoxdXcziGMcHR1lmOA9LRRg5jrXXhnNNr-DuHBsRe5cUcgyG2GiOMfp2R-YTQzryGcpvhPz7IUE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607" y="5017021"/>
            <a:ext cx="618094" cy="64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مستطيل 24"/>
          <p:cNvSpPr/>
          <p:nvPr/>
        </p:nvSpPr>
        <p:spPr>
          <a:xfrm>
            <a:off x="9031535" y="229478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مستطيل 25"/>
          <p:cNvSpPr/>
          <p:nvPr/>
        </p:nvSpPr>
        <p:spPr>
          <a:xfrm>
            <a:off x="3128056" y="229480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مستطيل 26"/>
          <p:cNvSpPr/>
          <p:nvPr/>
        </p:nvSpPr>
        <p:spPr>
          <a:xfrm>
            <a:off x="4303819" y="229479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مستطيل 27"/>
          <p:cNvSpPr/>
          <p:nvPr/>
        </p:nvSpPr>
        <p:spPr>
          <a:xfrm>
            <a:off x="5487042" y="229479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مستطيل 28"/>
          <p:cNvSpPr/>
          <p:nvPr/>
        </p:nvSpPr>
        <p:spPr>
          <a:xfrm>
            <a:off x="6659707" y="229478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مستطيل 29"/>
          <p:cNvSpPr/>
          <p:nvPr/>
        </p:nvSpPr>
        <p:spPr>
          <a:xfrm>
            <a:off x="7848312" y="222754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مربع نص 1"/>
          <p:cNvSpPr txBox="1"/>
          <p:nvPr/>
        </p:nvSpPr>
        <p:spPr>
          <a:xfrm>
            <a:off x="10237741" y="331621"/>
            <a:ext cx="65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dirty="0" smtClean="0"/>
              <a:t>مسألة اليوم</a:t>
            </a:r>
            <a:endParaRPr lang="en-US" dirty="0"/>
          </a:p>
        </p:txBody>
      </p:sp>
      <p:sp>
        <p:nvSpPr>
          <p:cNvPr id="35" name="مربع نص 34"/>
          <p:cNvSpPr txBox="1"/>
          <p:nvPr/>
        </p:nvSpPr>
        <p:spPr>
          <a:xfrm>
            <a:off x="9153211" y="456515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الهدف</a:t>
            </a:r>
            <a:endParaRPr lang="en-US" dirty="0"/>
          </a:p>
        </p:txBody>
      </p:sp>
      <p:sp>
        <p:nvSpPr>
          <p:cNvPr id="36" name="مربع نص 35"/>
          <p:cNvSpPr txBox="1"/>
          <p:nvPr/>
        </p:nvSpPr>
        <p:spPr>
          <a:xfrm>
            <a:off x="7851113" y="318015"/>
            <a:ext cx="863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dirty="0" smtClean="0"/>
              <a:t>مراجعة المفردات</a:t>
            </a:r>
            <a:endParaRPr lang="en-US" dirty="0"/>
          </a:p>
        </p:txBody>
      </p:sp>
      <p:sp>
        <p:nvSpPr>
          <p:cNvPr id="37" name="مربع نص 36"/>
          <p:cNvSpPr txBox="1"/>
          <p:nvPr/>
        </p:nvSpPr>
        <p:spPr>
          <a:xfrm>
            <a:off x="6744129" y="456515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mtClean="0"/>
              <a:t>أستعد</a:t>
            </a:r>
            <a:endParaRPr lang="en-US" dirty="0"/>
          </a:p>
        </p:txBody>
      </p:sp>
      <p:sp>
        <p:nvSpPr>
          <p:cNvPr id="38" name="مربع نص 37"/>
          <p:cNvSpPr txBox="1"/>
          <p:nvPr/>
        </p:nvSpPr>
        <p:spPr>
          <a:xfrm>
            <a:off x="5577280" y="449791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مثال</a:t>
            </a:r>
            <a:endParaRPr lang="en-US" dirty="0"/>
          </a:p>
        </p:txBody>
      </p:sp>
      <p:sp>
        <p:nvSpPr>
          <p:cNvPr id="39" name="مربع نص 38"/>
          <p:cNvSpPr txBox="1"/>
          <p:nvPr/>
        </p:nvSpPr>
        <p:spPr>
          <a:xfrm>
            <a:off x="4378722" y="469596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أتأكد</a:t>
            </a:r>
            <a:endParaRPr lang="en-US" dirty="0"/>
          </a:p>
        </p:txBody>
      </p:sp>
      <p:sp>
        <p:nvSpPr>
          <p:cNvPr id="40" name="مربع نص 39"/>
          <p:cNvSpPr txBox="1"/>
          <p:nvPr/>
        </p:nvSpPr>
        <p:spPr>
          <a:xfrm>
            <a:off x="3199230" y="511553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التقويم</a:t>
            </a:r>
            <a:endParaRPr lang="en-US" dirty="0"/>
          </a:p>
        </p:txBody>
      </p:sp>
      <p:sp>
        <p:nvSpPr>
          <p:cNvPr id="31" name="مستطيل 30"/>
          <p:cNvSpPr/>
          <p:nvPr/>
        </p:nvSpPr>
        <p:spPr>
          <a:xfrm>
            <a:off x="3096126" y="229478"/>
            <a:ext cx="7982887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16"/>
          <a:srcRect l="21205" t="27604" r="16423" b="19332"/>
          <a:stretch/>
        </p:blipFill>
        <p:spPr>
          <a:xfrm>
            <a:off x="2978824" y="222754"/>
            <a:ext cx="8465806" cy="4744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4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408" y="1"/>
            <a:ext cx="9151554" cy="5244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961009" y="1370052"/>
            <a:ext cx="8401935" cy="364392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6" name="Picture 12" descr="https://lh3.googleusercontent.com/ObCmux1_KbQhVm0BWYNfRZNcYRDiaAndwVeAKSzLW-Y3tBui22QsB7HIyRu9PBrF1yjjceFMfxfGo3znsRcqsuE4L32W_xVOamSY-ILWgRCz_jZfxOJG9Cc9M0WqKeCvN4P9G1HLRX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10" y="3684102"/>
            <a:ext cx="2886418" cy="288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05" y="3174975"/>
            <a:ext cx="823988" cy="81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767" y="3168024"/>
            <a:ext cx="485292" cy="77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https://lh4.googleusercontent.com/GXdg5v1eBuWiAKbCX5CCdTmS7s-pMNFMoos8Z-cE6t7Qwxv1WlKsZEKX2Omii9S7Td-swycOB3GnBY-Y5pglZi7MKjk2Jro-qHnZ8YEl5KvcT70rML-t9T6bPwJYz4sBfJiBvno38AY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239" y="4679223"/>
            <a:ext cx="1356243" cy="136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45" y="1392264"/>
            <a:ext cx="2218330" cy="15172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56" name="Picture 32" descr="https://lh5.googleusercontent.com/4Rv9CcbpVwSScazfNxNsnOrjSAYn8Kvy2VZDp18OtTxOr4uN6wu1rroXiVwzwJRuw7fUFAEKLK3jiiAD8pVyddSCIbbz3mcFxbNgqsBUD7p7Jf91eG2kB3zY0cUEjnvl5A53iou6hVs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2" y="-255204"/>
            <a:ext cx="2779821" cy="238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11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079799" y="4376132"/>
            <a:ext cx="2649433" cy="289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lh3.googleusercontent.com/VMNVCZm22c4vPLUs3u4axgiwda84BV8NtqGTjwX19OZ4zagJmFTcme8TTmK6WAsomAgq97PkJS4HGI4-AkX13sSqXZz1CzxMOCUccUS2iW9dtAU-w9ABiqHPk1VyfJANaU5sBMXFYf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4262" y="4868423"/>
            <a:ext cx="3407204" cy="234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s://lh5.googleusercontent.com/YYm79rPHA3tNltb9ima9pACC8Dr4tbhbiB4jrnPBvVi29rr1f9luI5oqOn5zWdMEi6TRk_in3-_fGBWSn-cc9uREGKHXOE85CaptYRzNu1ACuSIQlVA623ey1PWOXB2yPGEJwtcwOms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521" y="4376132"/>
            <a:ext cx="977626" cy="73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lh4.googleusercontent.com/b-EDMIxaaqUK2i6El7zb2hICXWWzLXP7Bx1xmPXChB9IOpGPlI-zlkNkoi1uurDk7Ekod1N902O-DCbxkOYC3p5Fzkq0-dSV2hIea-k2WkmwiiOCsMb-StrYQJjL-9PoIz55TF2XSCU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30903" y="4455949"/>
            <a:ext cx="3847052" cy="180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https://lh4.googleusercontent.com/b1vKxXhTN9biOcq_nzOsrm-JGQMPqleFzni1LI1XGZ74Wi-8ygPJflgt0mQArFbYeoxdXcziGMcHR1lmOA9LRRg5jrXXhnNNr-DuHBsRe5cUcgyG2GiOMfp2R-YTQzryGcpvhPz7IUE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607" y="5017021"/>
            <a:ext cx="618094" cy="64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مستطيل 24"/>
          <p:cNvSpPr/>
          <p:nvPr/>
        </p:nvSpPr>
        <p:spPr>
          <a:xfrm>
            <a:off x="9031535" y="229478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مستطيل 25"/>
          <p:cNvSpPr/>
          <p:nvPr/>
        </p:nvSpPr>
        <p:spPr>
          <a:xfrm>
            <a:off x="3128056" y="229480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مستطيل 26"/>
          <p:cNvSpPr/>
          <p:nvPr/>
        </p:nvSpPr>
        <p:spPr>
          <a:xfrm>
            <a:off x="4303819" y="229479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مستطيل 27"/>
          <p:cNvSpPr/>
          <p:nvPr/>
        </p:nvSpPr>
        <p:spPr>
          <a:xfrm>
            <a:off x="5487042" y="229479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مستطيل 28"/>
          <p:cNvSpPr/>
          <p:nvPr/>
        </p:nvSpPr>
        <p:spPr>
          <a:xfrm>
            <a:off x="6659707" y="229478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مستطيل 29"/>
          <p:cNvSpPr/>
          <p:nvPr/>
        </p:nvSpPr>
        <p:spPr>
          <a:xfrm>
            <a:off x="7848312" y="222754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مربع نص 1"/>
          <p:cNvSpPr txBox="1"/>
          <p:nvPr/>
        </p:nvSpPr>
        <p:spPr>
          <a:xfrm>
            <a:off x="10237741" y="331621"/>
            <a:ext cx="65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dirty="0" smtClean="0"/>
              <a:t>مسألة اليوم</a:t>
            </a:r>
            <a:endParaRPr lang="en-US" dirty="0"/>
          </a:p>
        </p:txBody>
      </p:sp>
      <p:sp>
        <p:nvSpPr>
          <p:cNvPr id="35" name="مربع نص 34"/>
          <p:cNvSpPr txBox="1"/>
          <p:nvPr/>
        </p:nvSpPr>
        <p:spPr>
          <a:xfrm>
            <a:off x="9153211" y="456515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الهدف</a:t>
            </a:r>
            <a:endParaRPr lang="en-US" dirty="0"/>
          </a:p>
        </p:txBody>
      </p:sp>
      <p:sp>
        <p:nvSpPr>
          <p:cNvPr id="36" name="مربع نص 35"/>
          <p:cNvSpPr txBox="1"/>
          <p:nvPr/>
        </p:nvSpPr>
        <p:spPr>
          <a:xfrm>
            <a:off x="7851113" y="318015"/>
            <a:ext cx="863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dirty="0" smtClean="0"/>
              <a:t>مراجعة المفردات</a:t>
            </a:r>
            <a:endParaRPr lang="en-US" dirty="0"/>
          </a:p>
        </p:txBody>
      </p:sp>
      <p:sp>
        <p:nvSpPr>
          <p:cNvPr id="37" name="مربع نص 36"/>
          <p:cNvSpPr txBox="1"/>
          <p:nvPr/>
        </p:nvSpPr>
        <p:spPr>
          <a:xfrm>
            <a:off x="6744129" y="456515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mtClean="0"/>
              <a:t>أستعد</a:t>
            </a:r>
            <a:endParaRPr lang="en-US" dirty="0"/>
          </a:p>
        </p:txBody>
      </p:sp>
      <p:sp>
        <p:nvSpPr>
          <p:cNvPr id="38" name="مربع نص 37"/>
          <p:cNvSpPr txBox="1"/>
          <p:nvPr/>
        </p:nvSpPr>
        <p:spPr>
          <a:xfrm>
            <a:off x="5577280" y="449791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مثال</a:t>
            </a:r>
            <a:endParaRPr lang="en-US" dirty="0"/>
          </a:p>
        </p:txBody>
      </p:sp>
      <p:sp>
        <p:nvSpPr>
          <p:cNvPr id="39" name="مربع نص 38"/>
          <p:cNvSpPr txBox="1"/>
          <p:nvPr/>
        </p:nvSpPr>
        <p:spPr>
          <a:xfrm>
            <a:off x="4378722" y="469596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أتأكد</a:t>
            </a:r>
            <a:endParaRPr lang="en-US" dirty="0"/>
          </a:p>
        </p:txBody>
      </p:sp>
      <p:sp>
        <p:nvSpPr>
          <p:cNvPr id="40" name="مربع نص 39"/>
          <p:cNvSpPr txBox="1"/>
          <p:nvPr/>
        </p:nvSpPr>
        <p:spPr>
          <a:xfrm>
            <a:off x="3199230" y="511553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التقويم</a:t>
            </a:r>
            <a:endParaRPr lang="en-US" dirty="0"/>
          </a:p>
        </p:txBody>
      </p:sp>
      <p:sp>
        <p:nvSpPr>
          <p:cNvPr id="31" name="مستطيل 30"/>
          <p:cNvSpPr/>
          <p:nvPr/>
        </p:nvSpPr>
        <p:spPr>
          <a:xfrm>
            <a:off x="3096126" y="229478"/>
            <a:ext cx="7982887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16"/>
          <a:srcRect l="21596" t="27288" r="16423" b="19588"/>
          <a:stretch/>
        </p:blipFill>
        <p:spPr>
          <a:xfrm>
            <a:off x="2969579" y="161225"/>
            <a:ext cx="8475051" cy="48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4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408" y="1"/>
            <a:ext cx="9151554" cy="5244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961009" y="1370052"/>
            <a:ext cx="8401935" cy="364392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6" name="Picture 12" descr="https://lh3.googleusercontent.com/ObCmux1_KbQhVm0BWYNfRZNcYRDiaAndwVeAKSzLW-Y3tBui22QsB7HIyRu9PBrF1yjjceFMfxfGo3znsRcqsuE4L32W_xVOamSY-ILWgRCz_jZfxOJG9Cc9M0WqKeCvN4P9G1HLRX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10" y="3684102"/>
            <a:ext cx="2886418" cy="288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05" y="3174975"/>
            <a:ext cx="823988" cy="81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767" y="3168024"/>
            <a:ext cx="485292" cy="77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https://lh4.googleusercontent.com/GXdg5v1eBuWiAKbCX5CCdTmS7s-pMNFMoos8Z-cE6t7Qwxv1WlKsZEKX2Omii9S7Td-swycOB3GnBY-Y5pglZi7MKjk2Jro-qHnZ8YEl5KvcT70rML-t9T6bPwJYz4sBfJiBvno38AY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239" y="4679223"/>
            <a:ext cx="1356243" cy="136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45" y="1392264"/>
            <a:ext cx="2218330" cy="15172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56" name="Picture 32" descr="https://lh5.googleusercontent.com/4Rv9CcbpVwSScazfNxNsnOrjSAYn8Kvy2VZDp18OtTxOr4uN6wu1rroXiVwzwJRuw7fUFAEKLK3jiiAD8pVyddSCIbbz3mcFxbNgqsBUD7p7Jf91eG2kB3zY0cUEjnvl5A53iou6hVs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2" y="-255204"/>
            <a:ext cx="2779821" cy="238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11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49431" y="4282298"/>
            <a:ext cx="2649433" cy="289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lh3.googleusercontent.com/VMNVCZm22c4vPLUs3u4axgiwda84BV8NtqGTjwX19OZ4zagJmFTcme8TTmK6WAsomAgq97PkJS4HGI4-AkX13sSqXZz1CzxMOCUccUS2iW9dtAU-w9ABiqHPk1VyfJANaU5sBMXFYf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4262" y="4868423"/>
            <a:ext cx="3407204" cy="234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s://lh5.googleusercontent.com/YYm79rPHA3tNltb9ima9pACC8Dr4tbhbiB4jrnPBvVi29rr1f9luI5oqOn5zWdMEi6TRk_in3-_fGBWSn-cc9uREGKHXOE85CaptYRzNu1ACuSIQlVA623ey1PWOXB2yPGEJwtcwOms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521" y="4376132"/>
            <a:ext cx="977626" cy="73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lh4.googleusercontent.com/b-EDMIxaaqUK2i6El7zb2hICXWWzLXP7Bx1xmPXChB9IOpGPlI-zlkNkoi1uurDk7Ekod1N902O-DCbxkOYC3p5Fzkq0-dSV2hIea-k2WkmwiiOCsMb-StrYQJjL-9PoIz55TF2XSCU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30903" y="4455949"/>
            <a:ext cx="3847052" cy="180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https://lh4.googleusercontent.com/b1vKxXhTN9biOcq_nzOsrm-JGQMPqleFzni1LI1XGZ74Wi-8ygPJflgt0mQArFbYeoxdXcziGMcHR1lmOA9LRRg5jrXXhnNNr-DuHBsRe5cUcgyG2GiOMfp2R-YTQzryGcpvhPz7IUE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607" y="5017021"/>
            <a:ext cx="618094" cy="64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مستطيل 24"/>
          <p:cNvSpPr/>
          <p:nvPr/>
        </p:nvSpPr>
        <p:spPr>
          <a:xfrm>
            <a:off x="9031535" y="229478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مستطيل 25"/>
          <p:cNvSpPr/>
          <p:nvPr/>
        </p:nvSpPr>
        <p:spPr>
          <a:xfrm>
            <a:off x="3128056" y="229480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مستطيل 26"/>
          <p:cNvSpPr/>
          <p:nvPr/>
        </p:nvSpPr>
        <p:spPr>
          <a:xfrm>
            <a:off x="4303819" y="229479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مستطيل 27"/>
          <p:cNvSpPr/>
          <p:nvPr/>
        </p:nvSpPr>
        <p:spPr>
          <a:xfrm>
            <a:off x="5487042" y="229479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مستطيل 28"/>
          <p:cNvSpPr/>
          <p:nvPr/>
        </p:nvSpPr>
        <p:spPr>
          <a:xfrm>
            <a:off x="6659707" y="229478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مستطيل 29"/>
          <p:cNvSpPr/>
          <p:nvPr/>
        </p:nvSpPr>
        <p:spPr>
          <a:xfrm>
            <a:off x="7848312" y="222754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مربع نص 1"/>
          <p:cNvSpPr txBox="1"/>
          <p:nvPr/>
        </p:nvSpPr>
        <p:spPr>
          <a:xfrm>
            <a:off x="10237741" y="331621"/>
            <a:ext cx="65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dirty="0" smtClean="0"/>
              <a:t>مسألة اليوم</a:t>
            </a:r>
            <a:endParaRPr lang="en-US" dirty="0"/>
          </a:p>
        </p:txBody>
      </p:sp>
      <p:sp>
        <p:nvSpPr>
          <p:cNvPr id="35" name="مربع نص 34"/>
          <p:cNvSpPr txBox="1"/>
          <p:nvPr/>
        </p:nvSpPr>
        <p:spPr>
          <a:xfrm>
            <a:off x="9153211" y="456515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الهدف</a:t>
            </a:r>
            <a:endParaRPr lang="en-US" dirty="0"/>
          </a:p>
        </p:txBody>
      </p:sp>
      <p:sp>
        <p:nvSpPr>
          <p:cNvPr id="36" name="مربع نص 35"/>
          <p:cNvSpPr txBox="1"/>
          <p:nvPr/>
        </p:nvSpPr>
        <p:spPr>
          <a:xfrm>
            <a:off x="7851113" y="318015"/>
            <a:ext cx="863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dirty="0" smtClean="0"/>
              <a:t>مراجعة المفردات</a:t>
            </a:r>
            <a:endParaRPr lang="en-US" dirty="0"/>
          </a:p>
        </p:txBody>
      </p:sp>
      <p:sp>
        <p:nvSpPr>
          <p:cNvPr id="37" name="مربع نص 36"/>
          <p:cNvSpPr txBox="1"/>
          <p:nvPr/>
        </p:nvSpPr>
        <p:spPr>
          <a:xfrm>
            <a:off x="6744129" y="456515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mtClean="0"/>
              <a:t>أستعد</a:t>
            </a:r>
            <a:endParaRPr lang="en-US" dirty="0"/>
          </a:p>
        </p:txBody>
      </p:sp>
      <p:sp>
        <p:nvSpPr>
          <p:cNvPr id="38" name="مربع نص 37"/>
          <p:cNvSpPr txBox="1"/>
          <p:nvPr/>
        </p:nvSpPr>
        <p:spPr>
          <a:xfrm>
            <a:off x="5577280" y="449791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مثال</a:t>
            </a:r>
            <a:endParaRPr lang="en-US" dirty="0"/>
          </a:p>
        </p:txBody>
      </p:sp>
      <p:sp>
        <p:nvSpPr>
          <p:cNvPr id="39" name="مربع نص 38"/>
          <p:cNvSpPr txBox="1"/>
          <p:nvPr/>
        </p:nvSpPr>
        <p:spPr>
          <a:xfrm>
            <a:off x="4378722" y="469596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أتأكد</a:t>
            </a:r>
            <a:endParaRPr lang="en-US" dirty="0"/>
          </a:p>
        </p:txBody>
      </p:sp>
      <p:sp>
        <p:nvSpPr>
          <p:cNvPr id="40" name="مربع نص 39"/>
          <p:cNvSpPr txBox="1"/>
          <p:nvPr/>
        </p:nvSpPr>
        <p:spPr>
          <a:xfrm>
            <a:off x="3199230" y="511553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التقويم</a:t>
            </a:r>
            <a:endParaRPr lang="en-US" dirty="0"/>
          </a:p>
        </p:txBody>
      </p:sp>
      <p:sp>
        <p:nvSpPr>
          <p:cNvPr id="31" name="مستطيل 30"/>
          <p:cNvSpPr/>
          <p:nvPr/>
        </p:nvSpPr>
        <p:spPr>
          <a:xfrm>
            <a:off x="3096126" y="229478"/>
            <a:ext cx="7982887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16"/>
          <a:srcRect l="16715" t="27603" r="16423" b="19864"/>
          <a:stretch/>
        </p:blipFill>
        <p:spPr>
          <a:xfrm>
            <a:off x="2732344" y="161225"/>
            <a:ext cx="8699501" cy="4869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4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408" y="-44269"/>
            <a:ext cx="9151554" cy="5288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961009" y="1370052"/>
            <a:ext cx="8401935" cy="364392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6" name="Picture 12" descr="https://lh3.googleusercontent.com/ObCmux1_KbQhVm0BWYNfRZNcYRDiaAndwVeAKSzLW-Y3tBui22QsB7HIyRu9PBrF1yjjceFMfxfGo3znsRcqsuE4L32W_xVOamSY-ILWgRCz_jZfxOJG9Cc9M0WqKeCvN4P9G1HLRX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10" y="3684102"/>
            <a:ext cx="2886418" cy="288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05" y="3174975"/>
            <a:ext cx="823988" cy="81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767" y="3168024"/>
            <a:ext cx="485292" cy="77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https://lh4.googleusercontent.com/GXdg5v1eBuWiAKbCX5CCdTmS7s-pMNFMoos8Z-cE6t7Qwxv1WlKsZEKX2Omii9S7Td-swycOB3GnBY-Y5pglZi7MKjk2Jro-qHnZ8YEl5KvcT70rML-t9T6bPwJYz4sBfJiBvno38AY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239" y="4679223"/>
            <a:ext cx="1356243" cy="136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45" y="1392264"/>
            <a:ext cx="2218330" cy="15172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56" name="Picture 32" descr="https://lh5.googleusercontent.com/4Rv9CcbpVwSScazfNxNsnOrjSAYn8Kvy2VZDp18OtTxOr4uN6wu1rroXiVwzwJRuw7fUFAEKLK3jiiAD8pVyddSCIbbz3mcFxbNgqsBUD7p7Jf91eG2kB3zY0cUEjnvl5A53iou6hVs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2" y="-255204"/>
            <a:ext cx="2779821" cy="238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11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49431" y="4362985"/>
            <a:ext cx="2649433" cy="289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lh3.googleusercontent.com/VMNVCZm22c4vPLUs3u4axgiwda84BV8NtqGTjwX19OZ4zagJmFTcme8TTmK6WAsomAgq97PkJS4HGI4-AkX13sSqXZz1CzxMOCUccUS2iW9dtAU-w9ABiqHPk1VyfJANaU5sBMXFYf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4262" y="4868423"/>
            <a:ext cx="3407204" cy="234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s://lh5.googleusercontent.com/YYm79rPHA3tNltb9ima9pACC8Dr4tbhbiB4jrnPBvVi29rr1f9luI5oqOn5zWdMEi6TRk_in3-_fGBWSn-cc9uREGKHXOE85CaptYRzNu1ACuSIQlVA623ey1PWOXB2yPGEJwtcwOms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521" y="4376132"/>
            <a:ext cx="977626" cy="73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lh4.googleusercontent.com/b-EDMIxaaqUK2i6El7zb2hICXWWzLXP7Bx1xmPXChB9IOpGPlI-zlkNkoi1uurDk7Ekod1N902O-DCbxkOYC3p5Fzkq0-dSV2hIea-k2WkmwiiOCsMb-StrYQJjL-9PoIz55TF2XSCU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30903" y="4455949"/>
            <a:ext cx="3847052" cy="180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https://lh4.googleusercontent.com/b1vKxXhTN9biOcq_nzOsrm-JGQMPqleFzni1LI1XGZ74Wi-8ygPJflgt0mQArFbYeoxdXcziGMcHR1lmOA9LRRg5jrXXhnNNr-DuHBsRe5cUcgyG2GiOMfp2R-YTQzryGcpvhPz7IUE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607" y="5017021"/>
            <a:ext cx="618094" cy="64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مستطيل 24"/>
          <p:cNvSpPr/>
          <p:nvPr/>
        </p:nvSpPr>
        <p:spPr>
          <a:xfrm>
            <a:off x="9031535" y="229478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مستطيل 25"/>
          <p:cNvSpPr/>
          <p:nvPr/>
        </p:nvSpPr>
        <p:spPr>
          <a:xfrm>
            <a:off x="3128056" y="229480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مستطيل 26"/>
          <p:cNvSpPr/>
          <p:nvPr/>
        </p:nvSpPr>
        <p:spPr>
          <a:xfrm>
            <a:off x="4303819" y="229479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مستطيل 27"/>
          <p:cNvSpPr/>
          <p:nvPr/>
        </p:nvSpPr>
        <p:spPr>
          <a:xfrm>
            <a:off x="5487042" y="229479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مستطيل 28"/>
          <p:cNvSpPr/>
          <p:nvPr/>
        </p:nvSpPr>
        <p:spPr>
          <a:xfrm>
            <a:off x="6659707" y="229478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مستطيل 29"/>
          <p:cNvSpPr/>
          <p:nvPr/>
        </p:nvSpPr>
        <p:spPr>
          <a:xfrm>
            <a:off x="7848312" y="222754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مربع نص 1"/>
          <p:cNvSpPr txBox="1"/>
          <p:nvPr/>
        </p:nvSpPr>
        <p:spPr>
          <a:xfrm>
            <a:off x="10237741" y="331621"/>
            <a:ext cx="65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dirty="0" smtClean="0"/>
              <a:t>مسألة اليوم</a:t>
            </a:r>
            <a:endParaRPr lang="en-US" dirty="0"/>
          </a:p>
        </p:txBody>
      </p:sp>
      <p:sp>
        <p:nvSpPr>
          <p:cNvPr id="35" name="مربع نص 34"/>
          <p:cNvSpPr txBox="1"/>
          <p:nvPr/>
        </p:nvSpPr>
        <p:spPr>
          <a:xfrm>
            <a:off x="9153211" y="456515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الهدف</a:t>
            </a:r>
            <a:endParaRPr lang="en-US" dirty="0"/>
          </a:p>
        </p:txBody>
      </p:sp>
      <p:sp>
        <p:nvSpPr>
          <p:cNvPr id="36" name="مربع نص 35"/>
          <p:cNvSpPr txBox="1"/>
          <p:nvPr/>
        </p:nvSpPr>
        <p:spPr>
          <a:xfrm>
            <a:off x="7851113" y="318015"/>
            <a:ext cx="863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dirty="0" smtClean="0"/>
              <a:t>مراجعة المفردات</a:t>
            </a:r>
            <a:endParaRPr lang="en-US" dirty="0"/>
          </a:p>
        </p:txBody>
      </p:sp>
      <p:sp>
        <p:nvSpPr>
          <p:cNvPr id="37" name="مربع نص 36"/>
          <p:cNvSpPr txBox="1"/>
          <p:nvPr/>
        </p:nvSpPr>
        <p:spPr>
          <a:xfrm>
            <a:off x="6744129" y="456515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mtClean="0"/>
              <a:t>أستعد</a:t>
            </a:r>
            <a:endParaRPr lang="en-US" dirty="0"/>
          </a:p>
        </p:txBody>
      </p:sp>
      <p:sp>
        <p:nvSpPr>
          <p:cNvPr id="38" name="مربع نص 37"/>
          <p:cNvSpPr txBox="1"/>
          <p:nvPr/>
        </p:nvSpPr>
        <p:spPr>
          <a:xfrm>
            <a:off x="5577280" y="449791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مثال</a:t>
            </a:r>
            <a:endParaRPr lang="en-US" dirty="0"/>
          </a:p>
        </p:txBody>
      </p:sp>
      <p:sp>
        <p:nvSpPr>
          <p:cNvPr id="39" name="مربع نص 38"/>
          <p:cNvSpPr txBox="1"/>
          <p:nvPr/>
        </p:nvSpPr>
        <p:spPr>
          <a:xfrm>
            <a:off x="4378722" y="469596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أتأكد</a:t>
            </a:r>
            <a:endParaRPr lang="en-US" dirty="0"/>
          </a:p>
        </p:txBody>
      </p:sp>
      <p:sp>
        <p:nvSpPr>
          <p:cNvPr id="40" name="مربع نص 39"/>
          <p:cNvSpPr txBox="1"/>
          <p:nvPr/>
        </p:nvSpPr>
        <p:spPr>
          <a:xfrm>
            <a:off x="3199230" y="511553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التقويم</a:t>
            </a:r>
            <a:endParaRPr lang="en-US" dirty="0"/>
          </a:p>
        </p:txBody>
      </p:sp>
      <p:sp>
        <p:nvSpPr>
          <p:cNvPr id="31" name="مستطيل 30"/>
          <p:cNvSpPr/>
          <p:nvPr/>
        </p:nvSpPr>
        <p:spPr>
          <a:xfrm>
            <a:off x="3096126" y="229478"/>
            <a:ext cx="7982887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16"/>
          <a:srcRect l="24036" t="27952" r="16227" b="18713"/>
          <a:stretch/>
        </p:blipFill>
        <p:spPr>
          <a:xfrm>
            <a:off x="2973917" y="222754"/>
            <a:ext cx="8389027" cy="4780022"/>
          </a:xfrm>
          <a:prstGeom prst="rect">
            <a:avLst/>
          </a:prstGeom>
        </p:spPr>
      </p:pic>
      <p:pic>
        <p:nvPicPr>
          <p:cNvPr id="33" name="صورة 3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384" y="3067050"/>
            <a:ext cx="2036961" cy="379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4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408" y="1"/>
            <a:ext cx="9151554" cy="5244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961009" y="1370052"/>
            <a:ext cx="8401935" cy="364392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6" name="Picture 12" descr="https://lh3.googleusercontent.com/ObCmux1_KbQhVm0BWYNfRZNcYRDiaAndwVeAKSzLW-Y3tBui22QsB7HIyRu9PBrF1yjjceFMfxfGo3znsRcqsuE4L32W_xVOamSY-ILWgRCz_jZfxOJG9Cc9M0WqKeCvN4P9G1HLRX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10" y="3684102"/>
            <a:ext cx="2886418" cy="288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05" y="3174975"/>
            <a:ext cx="823988" cy="81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767" y="3168024"/>
            <a:ext cx="485292" cy="77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https://lh4.googleusercontent.com/GXdg5v1eBuWiAKbCX5CCdTmS7s-pMNFMoos8Z-cE6t7Qwxv1WlKsZEKX2Omii9S7Td-swycOB3GnBY-Y5pglZi7MKjk2Jro-qHnZ8YEl5KvcT70rML-t9T6bPwJYz4sBfJiBvno38AY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239" y="4679223"/>
            <a:ext cx="1356243" cy="136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45" y="1392264"/>
            <a:ext cx="2218330" cy="15172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56" name="Picture 32" descr="https://lh5.googleusercontent.com/4Rv9CcbpVwSScazfNxNsnOrjSAYn8Kvy2VZDp18OtTxOr4uN6wu1rroXiVwzwJRuw7fUFAEKLK3jiiAD8pVyddSCIbbz3mcFxbNgqsBUD7p7Jf91eG2kB3zY0cUEjnvl5A53iou6hVs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2" y="-255204"/>
            <a:ext cx="2779821" cy="238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11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91389" y="4432352"/>
            <a:ext cx="2649433" cy="289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lh3.googleusercontent.com/VMNVCZm22c4vPLUs3u4axgiwda84BV8NtqGTjwX19OZ4zagJmFTcme8TTmK6WAsomAgq97PkJS4HGI4-AkX13sSqXZz1CzxMOCUccUS2iW9dtAU-w9ABiqHPk1VyfJANaU5sBMXFYf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4262" y="4868423"/>
            <a:ext cx="3407204" cy="234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s://lh5.googleusercontent.com/YYm79rPHA3tNltb9ima9pACC8Dr4tbhbiB4jrnPBvVi29rr1f9luI5oqOn5zWdMEi6TRk_in3-_fGBWSn-cc9uREGKHXOE85CaptYRzNu1ACuSIQlVA623ey1PWOXB2yPGEJwtcwOms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521" y="4376132"/>
            <a:ext cx="977626" cy="73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lh4.googleusercontent.com/b-EDMIxaaqUK2i6El7zb2hICXWWzLXP7Bx1xmPXChB9IOpGPlI-zlkNkoi1uurDk7Ekod1N902O-DCbxkOYC3p5Fzkq0-dSV2hIea-k2WkmwiiOCsMb-StrYQJjL-9PoIz55TF2XSCU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30903" y="4455949"/>
            <a:ext cx="3847052" cy="180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https://lh4.googleusercontent.com/b1vKxXhTN9biOcq_nzOsrm-JGQMPqleFzni1LI1XGZ74Wi-8ygPJflgt0mQArFbYeoxdXcziGMcHR1lmOA9LRRg5jrXXhnNNr-DuHBsRe5cUcgyG2GiOMfp2R-YTQzryGcpvhPz7IUE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607" y="5017021"/>
            <a:ext cx="618094" cy="64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مستطيل 24"/>
          <p:cNvSpPr/>
          <p:nvPr/>
        </p:nvSpPr>
        <p:spPr>
          <a:xfrm>
            <a:off x="9031535" y="229478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مستطيل 25"/>
          <p:cNvSpPr/>
          <p:nvPr/>
        </p:nvSpPr>
        <p:spPr>
          <a:xfrm>
            <a:off x="3128056" y="229480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مستطيل 26"/>
          <p:cNvSpPr/>
          <p:nvPr/>
        </p:nvSpPr>
        <p:spPr>
          <a:xfrm>
            <a:off x="4303819" y="229479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مستطيل 27"/>
          <p:cNvSpPr/>
          <p:nvPr/>
        </p:nvSpPr>
        <p:spPr>
          <a:xfrm>
            <a:off x="5487042" y="229479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مستطيل 28"/>
          <p:cNvSpPr/>
          <p:nvPr/>
        </p:nvSpPr>
        <p:spPr>
          <a:xfrm>
            <a:off x="6659707" y="229478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مستطيل 29"/>
          <p:cNvSpPr/>
          <p:nvPr/>
        </p:nvSpPr>
        <p:spPr>
          <a:xfrm>
            <a:off x="7848312" y="222754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مربع نص 1"/>
          <p:cNvSpPr txBox="1"/>
          <p:nvPr/>
        </p:nvSpPr>
        <p:spPr>
          <a:xfrm>
            <a:off x="10237741" y="331621"/>
            <a:ext cx="65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dirty="0" smtClean="0"/>
              <a:t>مسألة اليوم</a:t>
            </a:r>
            <a:endParaRPr lang="en-US" dirty="0"/>
          </a:p>
        </p:txBody>
      </p:sp>
      <p:sp>
        <p:nvSpPr>
          <p:cNvPr id="35" name="مربع نص 34"/>
          <p:cNvSpPr txBox="1"/>
          <p:nvPr/>
        </p:nvSpPr>
        <p:spPr>
          <a:xfrm>
            <a:off x="9153211" y="456515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الهدف</a:t>
            </a:r>
            <a:endParaRPr lang="en-US" dirty="0"/>
          </a:p>
        </p:txBody>
      </p:sp>
      <p:sp>
        <p:nvSpPr>
          <p:cNvPr id="36" name="مربع نص 35"/>
          <p:cNvSpPr txBox="1"/>
          <p:nvPr/>
        </p:nvSpPr>
        <p:spPr>
          <a:xfrm>
            <a:off x="7851113" y="318015"/>
            <a:ext cx="863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dirty="0" smtClean="0"/>
              <a:t>مراجعة المفردات</a:t>
            </a:r>
            <a:endParaRPr lang="en-US" dirty="0"/>
          </a:p>
        </p:txBody>
      </p:sp>
      <p:sp>
        <p:nvSpPr>
          <p:cNvPr id="37" name="مربع نص 36"/>
          <p:cNvSpPr txBox="1"/>
          <p:nvPr/>
        </p:nvSpPr>
        <p:spPr>
          <a:xfrm>
            <a:off x="6744129" y="456515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mtClean="0"/>
              <a:t>أستعد</a:t>
            </a:r>
            <a:endParaRPr lang="en-US" dirty="0"/>
          </a:p>
        </p:txBody>
      </p:sp>
      <p:sp>
        <p:nvSpPr>
          <p:cNvPr id="38" name="مربع نص 37"/>
          <p:cNvSpPr txBox="1"/>
          <p:nvPr/>
        </p:nvSpPr>
        <p:spPr>
          <a:xfrm>
            <a:off x="5577280" y="449791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مثال</a:t>
            </a:r>
            <a:endParaRPr lang="en-US" dirty="0"/>
          </a:p>
        </p:txBody>
      </p:sp>
      <p:sp>
        <p:nvSpPr>
          <p:cNvPr id="39" name="مربع نص 38"/>
          <p:cNvSpPr txBox="1"/>
          <p:nvPr/>
        </p:nvSpPr>
        <p:spPr>
          <a:xfrm>
            <a:off x="4378722" y="469596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أتأكد</a:t>
            </a:r>
            <a:endParaRPr lang="en-US" dirty="0"/>
          </a:p>
        </p:txBody>
      </p:sp>
      <p:sp>
        <p:nvSpPr>
          <p:cNvPr id="40" name="مربع نص 39"/>
          <p:cNvSpPr txBox="1"/>
          <p:nvPr/>
        </p:nvSpPr>
        <p:spPr>
          <a:xfrm>
            <a:off x="3199230" y="511553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التقويم</a:t>
            </a:r>
            <a:endParaRPr lang="en-US" dirty="0"/>
          </a:p>
        </p:txBody>
      </p:sp>
      <p:sp>
        <p:nvSpPr>
          <p:cNvPr id="31" name="مستطيل 30"/>
          <p:cNvSpPr/>
          <p:nvPr/>
        </p:nvSpPr>
        <p:spPr>
          <a:xfrm>
            <a:off x="3096126" y="229478"/>
            <a:ext cx="7982887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16"/>
          <a:srcRect l="23450" t="27952" r="16130" b="18124"/>
          <a:stretch/>
        </p:blipFill>
        <p:spPr>
          <a:xfrm>
            <a:off x="2949066" y="222754"/>
            <a:ext cx="8413877" cy="4781163"/>
          </a:xfrm>
          <a:prstGeom prst="rect">
            <a:avLst/>
          </a:prstGeom>
        </p:spPr>
      </p:pic>
      <p:pic>
        <p:nvPicPr>
          <p:cNvPr id="33" name="صورة 3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384" y="3067050"/>
            <a:ext cx="2036961" cy="379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4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408" y="1180729"/>
            <a:ext cx="9151554" cy="406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961009" y="1370052"/>
            <a:ext cx="8401935" cy="364392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6" name="Picture 12" descr="https://lh3.googleusercontent.com/ObCmux1_KbQhVm0BWYNfRZNcYRDiaAndwVeAKSzLW-Y3tBui22QsB7HIyRu9PBrF1yjjceFMfxfGo3znsRcqsuE4L32W_xVOamSY-ILWgRCz_jZfxOJG9Cc9M0WqKeCvN4P9G1HLRX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10" y="3684102"/>
            <a:ext cx="2886418" cy="288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05" y="3174975"/>
            <a:ext cx="823988" cy="81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767" y="3168024"/>
            <a:ext cx="485292" cy="77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https://lh4.googleusercontent.com/GXdg5v1eBuWiAKbCX5CCdTmS7s-pMNFMoos8Z-cE6t7Qwxv1WlKsZEKX2Omii9S7Td-swycOB3GnBY-Y5pglZi7MKjk2Jro-qHnZ8YEl5KvcT70rML-t9T6bPwJYz4sBfJiBvno38AY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239" y="4679223"/>
            <a:ext cx="1356243" cy="136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45" y="1392264"/>
            <a:ext cx="2218330" cy="15172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56" name="Picture 32" descr="https://lh5.googleusercontent.com/4Rv9CcbpVwSScazfNxNsnOrjSAYn8Kvy2VZDp18OtTxOr4uN6wu1rroXiVwzwJRuw7fUFAEKLK3jiiAD8pVyddSCIbbz3mcFxbNgqsBUD7p7Jf91eG2kB3zY0cUEjnvl5A53iou6hVs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2" y="-255204"/>
            <a:ext cx="2779821" cy="238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11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056436" y="4080501"/>
            <a:ext cx="2649433" cy="289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lh3.googleusercontent.com/VMNVCZm22c4vPLUs3u4axgiwda84BV8NtqGTjwX19OZ4zagJmFTcme8TTmK6WAsomAgq97PkJS4HGI4-AkX13sSqXZz1CzxMOCUccUS2iW9dtAU-w9ABiqHPk1VyfJANaU5sBMXFYf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4262" y="4868423"/>
            <a:ext cx="3407204" cy="234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s://lh5.googleusercontent.com/YYm79rPHA3tNltb9ima9pACC8Dr4tbhbiB4jrnPBvVi29rr1f9luI5oqOn5zWdMEi6TRk_in3-_fGBWSn-cc9uREGKHXOE85CaptYRzNu1ACuSIQlVA623ey1PWOXB2yPGEJwtcwOms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521" y="4376132"/>
            <a:ext cx="977626" cy="73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lh4.googleusercontent.com/b-EDMIxaaqUK2i6El7zb2hICXWWzLXP7Bx1xmPXChB9IOpGPlI-zlkNkoi1uurDk7Ekod1N902O-DCbxkOYC3p5Fzkq0-dSV2hIea-k2WkmwiiOCsMb-StrYQJjL-9PoIz55TF2XSCU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30903" y="4455949"/>
            <a:ext cx="3847052" cy="180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https://lh4.googleusercontent.com/b1vKxXhTN9biOcq_nzOsrm-JGQMPqleFzni1LI1XGZ74Wi-8ygPJflgt0mQArFbYeoxdXcziGMcHR1lmOA9LRRg5jrXXhnNNr-DuHBsRe5cUcgyG2GiOMfp2R-YTQzryGcpvhPz7IUE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607" y="5017021"/>
            <a:ext cx="618094" cy="64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مستطيل 24"/>
          <p:cNvSpPr/>
          <p:nvPr/>
        </p:nvSpPr>
        <p:spPr>
          <a:xfrm>
            <a:off x="9031535" y="229478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مستطيل 25"/>
          <p:cNvSpPr/>
          <p:nvPr/>
        </p:nvSpPr>
        <p:spPr>
          <a:xfrm>
            <a:off x="3128056" y="229480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مستطيل 26"/>
          <p:cNvSpPr/>
          <p:nvPr/>
        </p:nvSpPr>
        <p:spPr>
          <a:xfrm>
            <a:off x="4303819" y="229479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مستطيل 27"/>
          <p:cNvSpPr/>
          <p:nvPr/>
        </p:nvSpPr>
        <p:spPr>
          <a:xfrm>
            <a:off x="5487042" y="229479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مستطيل 28"/>
          <p:cNvSpPr/>
          <p:nvPr/>
        </p:nvSpPr>
        <p:spPr>
          <a:xfrm>
            <a:off x="6659707" y="229478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مستطيل 29"/>
          <p:cNvSpPr/>
          <p:nvPr/>
        </p:nvSpPr>
        <p:spPr>
          <a:xfrm>
            <a:off x="7848312" y="222754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مربع نص 1"/>
          <p:cNvSpPr txBox="1"/>
          <p:nvPr/>
        </p:nvSpPr>
        <p:spPr>
          <a:xfrm>
            <a:off x="10237741" y="331621"/>
            <a:ext cx="65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dirty="0" smtClean="0"/>
              <a:t>مسألة اليوم</a:t>
            </a:r>
            <a:endParaRPr lang="en-US" dirty="0"/>
          </a:p>
        </p:txBody>
      </p:sp>
      <p:sp>
        <p:nvSpPr>
          <p:cNvPr id="35" name="مربع نص 34"/>
          <p:cNvSpPr txBox="1"/>
          <p:nvPr/>
        </p:nvSpPr>
        <p:spPr>
          <a:xfrm>
            <a:off x="9153211" y="456515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الهدف</a:t>
            </a:r>
            <a:endParaRPr lang="en-US" dirty="0"/>
          </a:p>
        </p:txBody>
      </p:sp>
      <p:sp>
        <p:nvSpPr>
          <p:cNvPr id="36" name="مربع نص 35"/>
          <p:cNvSpPr txBox="1"/>
          <p:nvPr/>
        </p:nvSpPr>
        <p:spPr>
          <a:xfrm>
            <a:off x="7851113" y="318015"/>
            <a:ext cx="863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dirty="0" smtClean="0"/>
              <a:t>مراجعة المفردات</a:t>
            </a:r>
            <a:endParaRPr lang="en-US" dirty="0"/>
          </a:p>
        </p:txBody>
      </p:sp>
      <p:sp>
        <p:nvSpPr>
          <p:cNvPr id="37" name="مربع نص 36"/>
          <p:cNvSpPr txBox="1"/>
          <p:nvPr/>
        </p:nvSpPr>
        <p:spPr>
          <a:xfrm>
            <a:off x="6744129" y="456515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mtClean="0"/>
              <a:t>أستعد</a:t>
            </a:r>
            <a:endParaRPr lang="en-US" dirty="0"/>
          </a:p>
        </p:txBody>
      </p:sp>
      <p:sp>
        <p:nvSpPr>
          <p:cNvPr id="38" name="مربع نص 37"/>
          <p:cNvSpPr txBox="1"/>
          <p:nvPr/>
        </p:nvSpPr>
        <p:spPr>
          <a:xfrm>
            <a:off x="5577280" y="449791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مثال</a:t>
            </a:r>
            <a:endParaRPr lang="en-US" dirty="0"/>
          </a:p>
        </p:txBody>
      </p:sp>
      <p:sp>
        <p:nvSpPr>
          <p:cNvPr id="39" name="مربع نص 38"/>
          <p:cNvSpPr txBox="1"/>
          <p:nvPr/>
        </p:nvSpPr>
        <p:spPr>
          <a:xfrm>
            <a:off x="4378722" y="469596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أتأكد</a:t>
            </a:r>
            <a:endParaRPr lang="en-US" dirty="0"/>
          </a:p>
        </p:txBody>
      </p:sp>
      <p:sp>
        <p:nvSpPr>
          <p:cNvPr id="40" name="مربع نص 39"/>
          <p:cNvSpPr txBox="1"/>
          <p:nvPr/>
        </p:nvSpPr>
        <p:spPr>
          <a:xfrm>
            <a:off x="3199230" y="511553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التقويم</a:t>
            </a:r>
            <a:endParaRPr lang="en-US" dirty="0"/>
          </a:p>
        </p:txBody>
      </p:sp>
      <p:sp>
        <p:nvSpPr>
          <p:cNvPr id="31" name="مستطيل 30"/>
          <p:cNvSpPr/>
          <p:nvPr/>
        </p:nvSpPr>
        <p:spPr>
          <a:xfrm>
            <a:off x="3096126" y="229478"/>
            <a:ext cx="7982887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74" name="Picture 50" descr="https://lh6.googleusercontent.com/43DhS8AINGqXEbUB-peUvmY59Us5s5lxyGWlVv2i9Gwhm83ncyFncd7Ln0u0osI2btMy9buTSK7G8YO3Kjwx5jEod6Wdc8HZTwB8cEFEKGIV1ksnTE-rryveFO1EovAZEmPjmY5-jLk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372340"/>
            <a:ext cx="12135927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17"/>
          <a:srcRect l="30478" t="32986" r="29448" b="30177"/>
          <a:stretch/>
        </p:blipFill>
        <p:spPr>
          <a:xfrm>
            <a:off x="4256024" y="1689815"/>
            <a:ext cx="5213900" cy="2694717"/>
          </a:xfrm>
          <a:prstGeom prst="rect">
            <a:avLst/>
          </a:prstGeom>
        </p:spPr>
      </p:pic>
      <p:pic>
        <p:nvPicPr>
          <p:cNvPr id="33" name="صورة 3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384" y="3067050"/>
            <a:ext cx="2036961" cy="379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4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408" y="1"/>
            <a:ext cx="9151554" cy="5244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961009" y="1370052"/>
            <a:ext cx="8401935" cy="364392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6" name="Picture 12" descr="https://lh3.googleusercontent.com/ObCmux1_KbQhVm0BWYNfRZNcYRDiaAndwVeAKSzLW-Y3tBui22QsB7HIyRu9PBrF1yjjceFMfxfGo3znsRcqsuE4L32W_xVOamSY-ILWgRCz_jZfxOJG9Cc9M0WqKeCvN4P9G1HLRX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10" y="3684102"/>
            <a:ext cx="2886418" cy="288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05" y="3174975"/>
            <a:ext cx="823988" cy="81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767" y="3168024"/>
            <a:ext cx="485292" cy="77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https://lh4.googleusercontent.com/GXdg5v1eBuWiAKbCX5CCdTmS7s-pMNFMoos8Z-cE6t7Qwxv1WlKsZEKX2Omii9S7Td-swycOB3GnBY-Y5pglZi7MKjk2Jro-qHnZ8YEl5KvcT70rML-t9T6bPwJYz4sBfJiBvno38AY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239" y="4679223"/>
            <a:ext cx="1356243" cy="136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45" y="1392264"/>
            <a:ext cx="2218330" cy="15172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56" name="Picture 32" descr="https://lh5.googleusercontent.com/4Rv9CcbpVwSScazfNxNsnOrjSAYn8Kvy2VZDp18OtTxOr4uN6wu1rroXiVwzwJRuw7fUFAEKLK3jiiAD8pVyddSCIbbz3mcFxbNgqsBUD7p7Jf91eG2kB3zY0cUEjnvl5A53iou6hVs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2" y="-255204"/>
            <a:ext cx="2779821" cy="238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11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12602" y="4474884"/>
            <a:ext cx="2649433" cy="289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lh3.googleusercontent.com/VMNVCZm22c4vPLUs3u4axgiwda84BV8NtqGTjwX19OZ4zagJmFTcme8TTmK6WAsomAgq97PkJS4HGI4-AkX13sSqXZz1CzxMOCUccUS2iW9dtAU-w9ABiqHPk1VyfJANaU5sBMXFYf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4262" y="4868423"/>
            <a:ext cx="3407204" cy="234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s://lh5.googleusercontent.com/YYm79rPHA3tNltb9ima9pACC8Dr4tbhbiB4jrnPBvVi29rr1f9luI5oqOn5zWdMEi6TRk_in3-_fGBWSn-cc9uREGKHXOE85CaptYRzNu1ACuSIQlVA623ey1PWOXB2yPGEJwtcwOms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521" y="4376132"/>
            <a:ext cx="977626" cy="73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lh4.googleusercontent.com/b-EDMIxaaqUK2i6El7zb2hICXWWzLXP7Bx1xmPXChB9IOpGPlI-zlkNkoi1uurDk7Ekod1N902O-DCbxkOYC3p5Fzkq0-dSV2hIea-k2WkmwiiOCsMb-StrYQJjL-9PoIz55TF2XSCU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30903" y="4455949"/>
            <a:ext cx="3847052" cy="180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https://lh4.googleusercontent.com/b1vKxXhTN9biOcq_nzOsrm-JGQMPqleFzni1LI1XGZ74Wi-8ygPJflgt0mQArFbYeoxdXcziGMcHR1lmOA9LRRg5jrXXhnNNr-DuHBsRe5cUcgyG2GiOMfp2R-YTQzryGcpvhPz7IUE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607" y="5017021"/>
            <a:ext cx="618094" cy="64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مستطيل 24"/>
          <p:cNvSpPr/>
          <p:nvPr/>
        </p:nvSpPr>
        <p:spPr>
          <a:xfrm>
            <a:off x="9031535" y="229478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مستطيل 25"/>
          <p:cNvSpPr/>
          <p:nvPr/>
        </p:nvSpPr>
        <p:spPr>
          <a:xfrm>
            <a:off x="3128056" y="229480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مستطيل 26"/>
          <p:cNvSpPr/>
          <p:nvPr/>
        </p:nvSpPr>
        <p:spPr>
          <a:xfrm>
            <a:off x="4303819" y="229479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مستطيل 27"/>
          <p:cNvSpPr/>
          <p:nvPr/>
        </p:nvSpPr>
        <p:spPr>
          <a:xfrm>
            <a:off x="5487042" y="229479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مستطيل 28"/>
          <p:cNvSpPr/>
          <p:nvPr/>
        </p:nvSpPr>
        <p:spPr>
          <a:xfrm>
            <a:off x="6659707" y="229478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مستطيل 29"/>
          <p:cNvSpPr/>
          <p:nvPr/>
        </p:nvSpPr>
        <p:spPr>
          <a:xfrm>
            <a:off x="7848312" y="222754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مربع نص 1"/>
          <p:cNvSpPr txBox="1"/>
          <p:nvPr/>
        </p:nvSpPr>
        <p:spPr>
          <a:xfrm>
            <a:off x="10237741" y="331621"/>
            <a:ext cx="65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dirty="0" smtClean="0"/>
              <a:t>مسألة اليوم</a:t>
            </a:r>
            <a:endParaRPr lang="en-US" dirty="0"/>
          </a:p>
        </p:txBody>
      </p:sp>
      <p:sp>
        <p:nvSpPr>
          <p:cNvPr id="35" name="مربع نص 34"/>
          <p:cNvSpPr txBox="1"/>
          <p:nvPr/>
        </p:nvSpPr>
        <p:spPr>
          <a:xfrm>
            <a:off x="9153211" y="456515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الهدف</a:t>
            </a:r>
            <a:endParaRPr lang="en-US" dirty="0"/>
          </a:p>
        </p:txBody>
      </p:sp>
      <p:sp>
        <p:nvSpPr>
          <p:cNvPr id="36" name="مربع نص 35"/>
          <p:cNvSpPr txBox="1"/>
          <p:nvPr/>
        </p:nvSpPr>
        <p:spPr>
          <a:xfrm>
            <a:off x="7851113" y="318015"/>
            <a:ext cx="863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dirty="0" smtClean="0"/>
              <a:t>مراجعة المفردات</a:t>
            </a:r>
            <a:endParaRPr lang="en-US" dirty="0"/>
          </a:p>
        </p:txBody>
      </p:sp>
      <p:sp>
        <p:nvSpPr>
          <p:cNvPr id="37" name="مربع نص 36"/>
          <p:cNvSpPr txBox="1"/>
          <p:nvPr/>
        </p:nvSpPr>
        <p:spPr>
          <a:xfrm>
            <a:off x="6744129" y="456515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mtClean="0"/>
              <a:t>أستعد</a:t>
            </a:r>
            <a:endParaRPr lang="en-US" dirty="0"/>
          </a:p>
        </p:txBody>
      </p:sp>
      <p:sp>
        <p:nvSpPr>
          <p:cNvPr id="38" name="مربع نص 37"/>
          <p:cNvSpPr txBox="1"/>
          <p:nvPr/>
        </p:nvSpPr>
        <p:spPr>
          <a:xfrm>
            <a:off x="5577280" y="449791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مثال</a:t>
            </a:r>
            <a:endParaRPr lang="en-US" dirty="0"/>
          </a:p>
        </p:txBody>
      </p:sp>
      <p:sp>
        <p:nvSpPr>
          <p:cNvPr id="39" name="مربع نص 38"/>
          <p:cNvSpPr txBox="1"/>
          <p:nvPr/>
        </p:nvSpPr>
        <p:spPr>
          <a:xfrm>
            <a:off x="4378722" y="469596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أتأكد</a:t>
            </a:r>
            <a:endParaRPr lang="en-US" dirty="0"/>
          </a:p>
        </p:txBody>
      </p:sp>
      <p:sp>
        <p:nvSpPr>
          <p:cNvPr id="40" name="مربع نص 39"/>
          <p:cNvSpPr txBox="1"/>
          <p:nvPr/>
        </p:nvSpPr>
        <p:spPr>
          <a:xfrm>
            <a:off x="3199230" y="511553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التقويم</a:t>
            </a:r>
            <a:endParaRPr lang="en-US" dirty="0"/>
          </a:p>
        </p:txBody>
      </p:sp>
      <p:sp>
        <p:nvSpPr>
          <p:cNvPr id="31" name="مستطيل 30"/>
          <p:cNvSpPr/>
          <p:nvPr/>
        </p:nvSpPr>
        <p:spPr>
          <a:xfrm>
            <a:off x="3096126" y="229478"/>
            <a:ext cx="7982887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16"/>
          <a:srcRect l="15934" t="25347" r="17204" b="18972"/>
          <a:stretch/>
        </p:blipFill>
        <p:spPr>
          <a:xfrm>
            <a:off x="2737818" y="216030"/>
            <a:ext cx="8699501" cy="479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4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408" y="1"/>
            <a:ext cx="9151554" cy="5244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961009" y="1370052"/>
            <a:ext cx="8401935" cy="364392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6" name="Picture 12" descr="https://lh3.googleusercontent.com/ObCmux1_KbQhVm0BWYNfRZNcYRDiaAndwVeAKSzLW-Y3tBui22QsB7HIyRu9PBrF1yjjceFMfxfGo3znsRcqsuE4L32W_xVOamSY-ILWgRCz_jZfxOJG9Cc9M0WqKeCvN4P9G1HLRX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10" y="3684102"/>
            <a:ext cx="2886418" cy="288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05" y="3174975"/>
            <a:ext cx="823988" cy="81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767" y="3168024"/>
            <a:ext cx="485292" cy="77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https://lh4.googleusercontent.com/GXdg5v1eBuWiAKbCX5CCdTmS7s-pMNFMoos8Z-cE6t7Qwxv1WlKsZEKX2Omii9S7Td-swycOB3GnBY-Y5pglZi7MKjk2Jro-qHnZ8YEl5KvcT70rML-t9T6bPwJYz4sBfJiBvno38AY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239" y="4679223"/>
            <a:ext cx="1356243" cy="136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45" y="1392264"/>
            <a:ext cx="2218330" cy="15172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56" name="Picture 32" descr="https://lh5.googleusercontent.com/4Rv9CcbpVwSScazfNxNsnOrjSAYn8Kvy2VZDp18OtTxOr4uN6wu1rroXiVwzwJRuw7fUFAEKLK3jiiAD8pVyddSCIbbz3mcFxbNgqsBUD7p7Jf91eG2kB3zY0cUEjnvl5A53iou6hVs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2" y="-255204"/>
            <a:ext cx="2779821" cy="238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11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056436" y="4080501"/>
            <a:ext cx="2649433" cy="289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lh3.googleusercontent.com/VMNVCZm22c4vPLUs3u4axgiwda84BV8NtqGTjwX19OZ4zagJmFTcme8TTmK6WAsomAgq97PkJS4HGI4-AkX13sSqXZz1CzxMOCUccUS2iW9dtAU-w9ABiqHPk1VyfJANaU5sBMXFYf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4262" y="4868423"/>
            <a:ext cx="3407204" cy="234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s://lh5.googleusercontent.com/YYm79rPHA3tNltb9ima9pACC8Dr4tbhbiB4jrnPBvVi29rr1f9luI5oqOn5zWdMEi6TRk_in3-_fGBWSn-cc9uREGKHXOE85CaptYRzNu1ACuSIQlVA623ey1PWOXB2yPGEJwtcwOms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521" y="4376132"/>
            <a:ext cx="977626" cy="73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lh4.googleusercontent.com/b-EDMIxaaqUK2i6El7zb2hICXWWzLXP7Bx1xmPXChB9IOpGPlI-zlkNkoi1uurDk7Ekod1N902O-DCbxkOYC3p5Fzkq0-dSV2hIea-k2WkmwiiOCsMb-StrYQJjL-9PoIz55TF2XSCU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30903" y="4455949"/>
            <a:ext cx="3847052" cy="180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https://lh4.googleusercontent.com/b1vKxXhTN9biOcq_nzOsrm-JGQMPqleFzni1LI1XGZ74Wi-8ygPJflgt0mQArFbYeoxdXcziGMcHR1lmOA9LRRg5jrXXhnNNr-DuHBsRe5cUcgyG2GiOMfp2R-YTQzryGcpvhPz7IUE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607" y="5017021"/>
            <a:ext cx="618094" cy="64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مستطيل 24"/>
          <p:cNvSpPr/>
          <p:nvPr/>
        </p:nvSpPr>
        <p:spPr>
          <a:xfrm>
            <a:off x="9031535" y="229478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مستطيل 25"/>
          <p:cNvSpPr/>
          <p:nvPr/>
        </p:nvSpPr>
        <p:spPr>
          <a:xfrm>
            <a:off x="3128056" y="229480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مستطيل 26"/>
          <p:cNvSpPr/>
          <p:nvPr/>
        </p:nvSpPr>
        <p:spPr>
          <a:xfrm>
            <a:off x="4303819" y="229479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مستطيل 27"/>
          <p:cNvSpPr/>
          <p:nvPr/>
        </p:nvSpPr>
        <p:spPr>
          <a:xfrm>
            <a:off x="5487042" y="229479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مستطيل 28"/>
          <p:cNvSpPr/>
          <p:nvPr/>
        </p:nvSpPr>
        <p:spPr>
          <a:xfrm>
            <a:off x="6659707" y="229478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مستطيل 29"/>
          <p:cNvSpPr/>
          <p:nvPr/>
        </p:nvSpPr>
        <p:spPr>
          <a:xfrm>
            <a:off x="7848312" y="222754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مربع نص 1"/>
          <p:cNvSpPr txBox="1"/>
          <p:nvPr/>
        </p:nvSpPr>
        <p:spPr>
          <a:xfrm>
            <a:off x="10237741" y="331621"/>
            <a:ext cx="65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dirty="0" smtClean="0"/>
              <a:t>مسألة اليوم</a:t>
            </a:r>
            <a:endParaRPr lang="en-US" dirty="0"/>
          </a:p>
        </p:txBody>
      </p:sp>
      <p:sp>
        <p:nvSpPr>
          <p:cNvPr id="35" name="مربع نص 34"/>
          <p:cNvSpPr txBox="1"/>
          <p:nvPr/>
        </p:nvSpPr>
        <p:spPr>
          <a:xfrm>
            <a:off x="9153211" y="456515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الهدف</a:t>
            </a:r>
            <a:endParaRPr lang="en-US" dirty="0"/>
          </a:p>
        </p:txBody>
      </p:sp>
      <p:sp>
        <p:nvSpPr>
          <p:cNvPr id="36" name="مربع نص 35"/>
          <p:cNvSpPr txBox="1"/>
          <p:nvPr/>
        </p:nvSpPr>
        <p:spPr>
          <a:xfrm>
            <a:off x="7851113" y="318015"/>
            <a:ext cx="863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dirty="0" smtClean="0"/>
              <a:t>مراجعة المفردات</a:t>
            </a:r>
            <a:endParaRPr lang="en-US" dirty="0"/>
          </a:p>
        </p:txBody>
      </p:sp>
      <p:sp>
        <p:nvSpPr>
          <p:cNvPr id="37" name="مربع نص 36"/>
          <p:cNvSpPr txBox="1"/>
          <p:nvPr/>
        </p:nvSpPr>
        <p:spPr>
          <a:xfrm>
            <a:off x="6744129" y="456515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mtClean="0"/>
              <a:t>أستعد</a:t>
            </a:r>
            <a:endParaRPr lang="en-US" dirty="0"/>
          </a:p>
        </p:txBody>
      </p:sp>
      <p:sp>
        <p:nvSpPr>
          <p:cNvPr id="38" name="مربع نص 37"/>
          <p:cNvSpPr txBox="1"/>
          <p:nvPr/>
        </p:nvSpPr>
        <p:spPr>
          <a:xfrm>
            <a:off x="5577280" y="449791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مثال</a:t>
            </a:r>
            <a:endParaRPr lang="en-US" dirty="0"/>
          </a:p>
        </p:txBody>
      </p:sp>
      <p:sp>
        <p:nvSpPr>
          <p:cNvPr id="39" name="مربع نص 38"/>
          <p:cNvSpPr txBox="1"/>
          <p:nvPr/>
        </p:nvSpPr>
        <p:spPr>
          <a:xfrm>
            <a:off x="4378722" y="469596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أتأكد</a:t>
            </a:r>
            <a:endParaRPr lang="en-US" dirty="0"/>
          </a:p>
        </p:txBody>
      </p:sp>
      <p:sp>
        <p:nvSpPr>
          <p:cNvPr id="40" name="مربع نص 39"/>
          <p:cNvSpPr txBox="1"/>
          <p:nvPr/>
        </p:nvSpPr>
        <p:spPr>
          <a:xfrm>
            <a:off x="3199230" y="511553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التقويم</a:t>
            </a:r>
            <a:endParaRPr lang="en-US" dirty="0"/>
          </a:p>
        </p:txBody>
      </p:sp>
      <p:sp>
        <p:nvSpPr>
          <p:cNvPr id="31" name="مستطيل 30"/>
          <p:cNvSpPr/>
          <p:nvPr/>
        </p:nvSpPr>
        <p:spPr>
          <a:xfrm>
            <a:off x="3096126" y="229478"/>
            <a:ext cx="7982887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16"/>
          <a:srcRect l="15251" t="17361" r="16129" b="19916"/>
          <a:stretch/>
        </p:blipFill>
        <p:spPr>
          <a:xfrm>
            <a:off x="2821752" y="114300"/>
            <a:ext cx="8658406" cy="4930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4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408" y="1"/>
            <a:ext cx="9151554" cy="5244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961009" y="1370052"/>
            <a:ext cx="8401935" cy="364392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6" name="Picture 12" descr="https://lh3.googleusercontent.com/ObCmux1_KbQhVm0BWYNfRZNcYRDiaAndwVeAKSzLW-Y3tBui22QsB7HIyRu9PBrF1yjjceFMfxfGo3znsRcqsuE4L32W_xVOamSY-ILWgRCz_jZfxOJG9Cc9M0WqKeCvN4P9G1HLRX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10" y="3684102"/>
            <a:ext cx="2886418" cy="288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05" y="3174975"/>
            <a:ext cx="823988" cy="81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767" y="3168024"/>
            <a:ext cx="485292" cy="77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https://lh4.googleusercontent.com/GXdg5v1eBuWiAKbCX5CCdTmS7s-pMNFMoos8Z-cE6t7Qwxv1WlKsZEKX2Omii9S7Td-swycOB3GnBY-Y5pglZi7MKjk2Jro-qHnZ8YEl5KvcT70rML-t9T6bPwJYz4sBfJiBvno38AY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239" y="4679223"/>
            <a:ext cx="1356243" cy="136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45" y="1392264"/>
            <a:ext cx="2218330" cy="15172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56" name="Picture 32" descr="https://lh5.googleusercontent.com/4Rv9CcbpVwSScazfNxNsnOrjSAYn8Kvy2VZDp18OtTxOr4uN6wu1rroXiVwzwJRuw7fUFAEKLK3jiiAD8pVyddSCIbbz3mcFxbNgqsBUD7p7Jf91eG2kB3zY0cUEjnvl5A53iou6hVs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2" y="-255204"/>
            <a:ext cx="2779821" cy="238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11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221648" y="4324084"/>
            <a:ext cx="2649433" cy="289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lh3.googleusercontent.com/VMNVCZm22c4vPLUs3u4axgiwda84BV8NtqGTjwX19OZ4zagJmFTcme8TTmK6WAsomAgq97PkJS4HGI4-AkX13sSqXZz1CzxMOCUccUS2iW9dtAU-w9ABiqHPk1VyfJANaU5sBMXFYf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4262" y="4868423"/>
            <a:ext cx="3407204" cy="234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s://lh5.googleusercontent.com/YYm79rPHA3tNltb9ima9pACC8Dr4tbhbiB4jrnPBvVi29rr1f9luI5oqOn5zWdMEi6TRk_in3-_fGBWSn-cc9uREGKHXOE85CaptYRzNu1ACuSIQlVA623ey1PWOXB2yPGEJwtcwOms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521" y="4376132"/>
            <a:ext cx="977626" cy="73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lh4.googleusercontent.com/b-EDMIxaaqUK2i6El7zb2hICXWWzLXP7Bx1xmPXChB9IOpGPlI-zlkNkoi1uurDk7Ekod1N902O-DCbxkOYC3p5Fzkq0-dSV2hIea-k2WkmwiiOCsMb-StrYQJjL-9PoIz55TF2XSCU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30903" y="4455949"/>
            <a:ext cx="3847052" cy="180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https://lh4.googleusercontent.com/b1vKxXhTN9biOcq_nzOsrm-JGQMPqleFzni1LI1XGZ74Wi-8ygPJflgt0mQArFbYeoxdXcziGMcHR1lmOA9LRRg5jrXXhnNNr-DuHBsRe5cUcgyG2GiOMfp2R-YTQzryGcpvhPz7IUE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607" y="5017021"/>
            <a:ext cx="618094" cy="64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مستطيل 24"/>
          <p:cNvSpPr/>
          <p:nvPr/>
        </p:nvSpPr>
        <p:spPr>
          <a:xfrm>
            <a:off x="9031535" y="229478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مستطيل 25"/>
          <p:cNvSpPr/>
          <p:nvPr/>
        </p:nvSpPr>
        <p:spPr>
          <a:xfrm>
            <a:off x="3128056" y="229480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مستطيل 26"/>
          <p:cNvSpPr/>
          <p:nvPr/>
        </p:nvSpPr>
        <p:spPr>
          <a:xfrm>
            <a:off x="4303819" y="229479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مستطيل 27"/>
          <p:cNvSpPr/>
          <p:nvPr/>
        </p:nvSpPr>
        <p:spPr>
          <a:xfrm>
            <a:off x="5487042" y="229479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مستطيل 28"/>
          <p:cNvSpPr/>
          <p:nvPr/>
        </p:nvSpPr>
        <p:spPr>
          <a:xfrm>
            <a:off x="6659707" y="229478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مستطيل 29"/>
          <p:cNvSpPr/>
          <p:nvPr/>
        </p:nvSpPr>
        <p:spPr>
          <a:xfrm>
            <a:off x="7848312" y="222754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مربع نص 1"/>
          <p:cNvSpPr txBox="1"/>
          <p:nvPr/>
        </p:nvSpPr>
        <p:spPr>
          <a:xfrm>
            <a:off x="10237741" y="331621"/>
            <a:ext cx="65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dirty="0" smtClean="0"/>
              <a:t>مسألة اليوم</a:t>
            </a:r>
            <a:endParaRPr lang="en-US" dirty="0"/>
          </a:p>
        </p:txBody>
      </p:sp>
      <p:sp>
        <p:nvSpPr>
          <p:cNvPr id="35" name="مربع نص 34"/>
          <p:cNvSpPr txBox="1"/>
          <p:nvPr/>
        </p:nvSpPr>
        <p:spPr>
          <a:xfrm>
            <a:off x="9153211" y="456515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الهدف</a:t>
            </a:r>
            <a:endParaRPr lang="en-US" dirty="0"/>
          </a:p>
        </p:txBody>
      </p:sp>
      <p:sp>
        <p:nvSpPr>
          <p:cNvPr id="36" name="مربع نص 35"/>
          <p:cNvSpPr txBox="1"/>
          <p:nvPr/>
        </p:nvSpPr>
        <p:spPr>
          <a:xfrm>
            <a:off x="7851113" y="318015"/>
            <a:ext cx="863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dirty="0" smtClean="0"/>
              <a:t>مراجعة المفردات</a:t>
            </a:r>
            <a:endParaRPr lang="en-US" dirty="0"/>
          </a:p>
        </p:txBody>
      </p:sp>
      <p:sp>
        <p:nvSpPr>
          <p:cNvPr id="37" name="مربع نص 36"/>
          <p:cNvSpPr txBox="1"/>
          <p:nvPr/>
        </p:nvSpPr>
        <p:spPr>
          <a:xfrm>
            <a:off x="6744129" y="456515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mtClean="0"/>
              <a:t>أستعد</a:t>
            </a:r>
            <a:endParaRPr lang="en-US" dirty="0"/>
          </a:p>
        </p:txBody>
      </p:sp>
      <p:sp>
        <p:nvSpPr>
          <p:cNvPr id="38" name="مربع نص 37"/>
          <p:cNvSpPr txBox="1"/>
          <p:nvPr/>
        </p:nvSpPr>
        <p:spPr>
          <a:xfrm>
            <a:off x="5577280" y="449791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مثال</a:t>
            </a:r>
            <a:endParaRPr lang="en-US" dirty="0"/>
          </a:p>
        </p:txBody>
      </p:sp>
      <p:sp>
        <p:nvSpPr>
          <p:cNvPr id="39" name="مربع نص 38"/>
          <p:cNvSpPr txBox="1"/>
          <p:nvPr/>
        </p:nvSpPr>
        <p:spPr>
          <a:xfrm>
            <a:off x="4378722" y="469596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أتأكد</a:t>
            </a:r>
            <a:endParaRPr lang="en-US" dirty="0"/>
          </a:p>
        </p:txBody>
      </p:sp>
      <p:sp>
        <p:nvSpPr>
          <p:cNvPr id="40" name="مربع نص 39"/>
          <p:cNvSpPr txBox="1"/>
          <p:nvPr/>
        </p:nvSpPr>
        <p:spPr>
          <a:xfrm>
            <a:off x="3199230" y="511553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التقويم</a:t>
            </a:r>
            <a:endParaRPr lang="en-US" dirty="0"/>
          </a:p>
        </p:txBody>
      </p:sp>
      <p:sp>
        <p:nvSpPr>
          <p:cNvPr id="31" name="مستطيل 30"/>
          <p:cNvSpPr/>
          <p:nvPr/>
        </p:nvSpPr>
        <p:spPr>
          <a:xfrm>
            <a:off x="3096126" y="229478"/>
            <a:ext cx="7982887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16"/>
          <a:srcRect l="17301" t="25347" r="17301" b="17835"/>
          <a:stretch/>
        </p:blipFill>
        <p:spPr>
          <a:xfrm>
            <a:off x="2907475" y="216031"/>
            <a:ext cx="8509001" cy="4821156"/>
          </a:xfrm>
          <a:prstGeom prst="rect">
            <a:avLst/>
          </a:prstGeom>
        </p:spPr>
      </p:pic>
      <p:pic>
        <p:nvPicPr>
          <p:cNvPr id="33" name="صورة 3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384" y="3067050"/>
            <a:ext cx="2036961" cy="379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4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408" y="1180729"/>
            <a:ext cx="9151554" cy="406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945289" y="1409416"/>
            <a:ext cx="8401935" cy="364392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6" name="Picture 12" descr="https://lh3.googleusercontent.com/ObCmux1_KbQhVm0BWYNfRZNcYRDiaAndwVeAKSzLW-Y3tBui22QsB7HIyRu9PBrF1yjjceFMfxfGo3znsRcqsuE4L32W_xVOamSY-ILWgRCz_jZfxOJG9Cc9M0WqKeCvN4P9G1HLRX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10" y="3684102"/>
            <a:ext cx="2886418" cy="288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https://lh3.googleusercontent.com/aHpOCrNnmgnGjgjr2St5T1GwmNzl0XpmSoaIb-ujRP-d61niq7OXVqP9S87Fxen1opIrcfJCqNJGJGZfBryibEVrqiE3Xn_a8fULrqAtvhFlJDzAr75ZgW5ZioSPrj7ZJ4c9bEp3oL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607" y="3318444"/>
            <a:ext cx="1857694" cy="303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https://lh6.googleusercontent.com/vaEUjWtijHdxqYdBwcZLxEEVYifJhv3nqKB5F-X7FB1MaNJ70wL8v5yQoTaKnbTw-jiS7xqFvOVT6Gitr4FIP7nI0fCnSomqQNGMw5F47M0Zm0VTtK2t_kh4RAXRl_Uj1BrmSb15ZY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193" y="5146201"/>
            <a:ext cx="2083765" cy="183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05" y="3174975"/>
            <a:ext cx="823988" cy="81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767" y="3168024"/>
            <a:ext cx="485292" cy="77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https://lh4.googleusercontent.com/GXdg5v1eBuWiAKbCX5CCdTmS7s-pMNFMoos8Z-cE6t7Qwxv1WlKsZEKX2Omii9S7Td-swycOB3GnBY-Y5pglZi7MKjk2Jro-qHnZ8YEl5KvcT70rML-t9T6bPwJYz4sBfJiBvno38AY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239" y="4679223"/>
            <a:ext cx="1356243" cy="136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45" y="1392264"/>
            <a:ext cx="2218330" cy="15172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56" name="Picture 32" descr="https://lh5.googleusercontent.com/4Rv9CcbpVwSScazfNxNsnOrjSAYn8Kvy2VZDp18OtTxOr4uN6wu1rroXiVwzwJRuw7fUFAEKLK3jiiAD8pVyddSCIbbz3mcFxbNgqsBUD7p7Jf91eG2kB3zY0cUEjnvl5A53iou6hVs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2" y="-255204"/>
            <a:ext cx="2779821" cy="238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1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13285" y="3913634"/>
            <a:ext cx="2649433" cy="289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lh3.googleusercontent.com/VMNVCZm22c4vPLUs3u4axgiwda84BV8NtqGTjwX19OZ4zagJmFTcme8TTmK6WAsomAgq97PkJS4HGI4-AkX13sSqXZz1CzxMOCUccUS2iW9dtAU-w9ABiqHPk1VyfJANaU5sBMXFYf0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4262" y="4868423"/>
            <a:ext cx="3407204" cy="234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s://lh5.googleusercontent.com/YYm79rPHA3tNltb9ima9pACC8Dr4tbhbiB4jrnPBvVi29rr1f9luI5oqOn5zWdMEi6TRk_in3-_fGBWSn-cc9uREGKHXOE85CaptYRzNu1ACuSIQlVA623ey1PWOXB2yPGEJwtcwOms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521" y="4376132"/>
            <a:ext cx="977626" cy="73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lh4.googleusercontent.com/b-EDMIxaaqUK2i6El7zb2hICXWWzLXP7Bx1xmPXChB9IOpGPlI-zlkNkoi1uurDk7Ekod1N902O-DCbxkOYC3p5Fzkq0-dSV2hIea-k2WkmwiiOCsMb-StrYQJjL-9PoIz55TF2XSCU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30903" y="4455949"/>
            <a:ext cx="3847052" cy="180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https://lh4.googleusercontent.com/b1vKxXhTN9biOcq_nzOsrm-JGQMPqleFzni1LI1XGZ74Wi-8ygPJflgt0mQArFbYeoxdXcziGMcHR1lmOA9LRRg5jrXXhnNNr-DuHBsRe5cUcgyG2GiOMfp2R-YTQzryGcpvhPz7IU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607" y="5017021"/>
            <a:ext cx="618094" cy="64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مستطيل 24"/>
          <p:cNvSpPr/>
          <p:nvPr/>
        </p:nvSpPr>
        <p:spPr>
          <a:xfrm>
            <a:off x="9031535" y="229478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مستطيل 25"/>
          <p:cNvSpPr/>
          <p:nvPr/>
        </p:nvSpPr>
        <p:spPr>
          <a:xfrm>
            <a:off x="3128056" y="229480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مستطيل 26"/>
          <p:cNvSpPr/>
          <p:nvPr/>
        </p:nvSpPr>
        <p:spPr>
          <a:xfrm>
            <a:off x="4303819" y="229479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مستطيل 27"/>
          <p:cNvSpPr/>
          <p:nvPr/>
        </p:nvSpPr>
        <p:spPr>
          <a:xfrm>
            <a:off x="5487042" y="229479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مستطيل 28"/>
          <p:cNvSpPr/>
          <p:nvPr/>
        </p:nvSpPr>
        <p:spPr>
          <a:xfrm>
            <a:off x="6659707" y="229478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مستطيل 29"/>
          <p:cNvSpPr/>
          <p:nvPr/>
        </p:nvSpPr>
        <p:spPr>
          <a:xfrm>
            <a:off x="7848312" y="222754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مربع نص 1"/>
          <p:cNvSpPr txBox="1"/>
          <p:nvPr/>
        </p:nvSpPr>
        <p:spPr>
          <a:xfrm>
            <a:off x="10237741" y="331621"/>
            <a:ext cx="65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dirty="0" smtClean="0"/>
              <a:t>مسألة اليوم</a:t>
            </a:r>
            <a:endParaRPr lang="en-US" dirty="0"/>
          </a:p>
        </p:txBody>
      </p:sp>
      <p:sp>
        <p:nvSpPr>
          <p:cNvPr id="35" name="مربع نص 34"/>
          <p:cNvSpPr txBox="1"/>
          <p:nvPr/>
        </p:nvSpPr>
        <p:spPr>
          <a:xfrm>
            <a:off x="9153211" y="456515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الهدف</a:t>
            </a:r>
            <a:endParaRPr lang="en-US" dirty="0"/>
          </a:p>
        </p:txBody>
      </p:sp>
      <p:sp>
        <p:nvSpPr>
          <p:cNvPr id="36" name="مربع نص 35"/>
          <p:cNvSpPr txBox="1"/>
          <p:nvPr/>
        </p:nvSpPr>
        <p:spPr>
          <a:xfrm>
            <a:off x="7851113" y="318015"/>
            <a:ext cx="863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dirty="0" smtClean="0"/>
              <a:t>مراجعة المفردات</a:t>
            </a:r>
            <a:endParaRPr lang="en-US" dirty="0"/>
          </a:p>
        </p:txBody>
      </p:sp>
      <p:sp>
        <p:nvSpPr>
          <p:cNvPr id="37" name="مربع نص 36"/>
          <p:cNvSpPr txBox="1"/>
          <p:nvPr/>
        </p:nvSpPr>
        <p:spPr>
          <a:xfrm>
            <a:off x="6744129" y="456515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mtClean="0"/>
              <a:t>أستعد</a:t>
            </a:r>
            <a:endParaRPr lang="en-US" dirty="0"/>
          </a:p>
        </p:txBody>
      </p:sp>
      <p:sp>
        <p:nvSpPr>
          <p:cNvPr id="38" name="مربع نص 37"/>
          <p:cNvSpPr txBox="1"/>
          <p:nvPr/>
        </p:nvSpPr>
        <p:spPr>
          <a:xfrm>
            <a:off x="5577280" y="449791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مثال</a:t>
            </a:r>
            <a:endParaRPr lang="en-US" dirty="0"/>
          </a:p>
        </p:txBody>
      </p:sp>
      <p:sp>
        <p:nvSpPr>
          <p:cNvPr id="39" name="مربع نص 38"/>
          <p:cNvSpPr txBox="1"/>
          <p:nvPr/>
        </p:nvSpPr>
        <p:spPr>
          <a:xfrm>
            <a:off x="4378722" y="469596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أتأكد</a:t>
            </a:r>
            <a:endParaRPr lang="en-US" dirty="0"/>
          </a:p>
        </p:txBody>
      </p:sp>
      <p:sp>
        <p:nvSpPr>
          <p:cNvPr id="40" name="مربع نص 39"/>
          <p:cNvSpPr txBox="1"/>
          <p:nvPr/>
        </p:nvSpPr>
        <p:spPr>
          <a:xfrm>
            <a:off x="3199230" y="511553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التقويم</a:t>
            </a:r>
            <a:endParaRPr lang="en-US" dirty="0"/>
          </a:p>
        </p:txBody>
      </p:sp>
      <p:sp>
        <p:nvSpPr>
          <p:cNvPr id="31" name="مستطيل 30"/>
          <p:cNvSpPr/>
          <p:nvPr/>
        </p:nvSpPr>
        <p:spPr>
          <a:xfrm>
            <a:off x="3128056" y="229478"/>
            <a:ext cx="7950957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74" name="Picture 50" descr="https://lh6.googleusercontent.com/43DhS8AINGqXEbUB-peUvmY59Us5s5lxyGWlVv2i9Gwhm83ncyFncd7Ln0u0osI2btMy9buTSK7G8YO3Kjwx5jEod6Wdc8HZTwB8cEFEKGIV1ksnTE-rryveFO1EovAZEmPjmY5-jLk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372340"/>
            <a:ext cx="12135927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مستطيل 33"/>
          <p:cNvSpPr/>
          <p:nvPr/>
        </p:nvSpPr>
        <p:spPr>
          <a:xfrm>
            <a:off x="4633928" y="350008"/>
            <a:ext cx="502465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نهاية الحصة</a:t>
            </a:r>
            <a:endParaRPr lang="ar-SA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3" name="صورة 4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157" y="2019300"/>
            <a:ext cx="4680624" cy="460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765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408" y="1"/>
            <a:ext cx="9151554" cy="5244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961009" y="229478"/>
            <a:ext cx="8401935" cy="478450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6" name="Picture 12" descr="https://lh3.googleusercontent.com/ObCmux1_KbQhVm0BWYNfRZNcYRDiaAndwVeAKSzLW-Y3tBui22QsB7HIyRu9PBrF1yjjceFMfxfGo3znsRcqsuE4L32W_xVOamSY-ILWgRCz_jZfxOJG9Cc9M0WqKeCvN4P9G1HLRX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10" y="3684102"/>
            <a:ext cx="2886418" cy="288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05" y="3174975"/>
            <a:ext cx="823988" cy="81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767" y="3168024"/>
            <a:ext cx="485292" cy="77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https://lh4.googleusercontent.com/GXdg5v1eBuWiAKbCX5CCdTmS7s-pMNFMoos8Z-cE6t7Qwxv1WlKsZEKX2Omii9S7Td-swycOB3GnBY-Y5pglZi7MKjk2Jro-qHnZ8YEl5KvcT70rML-t9T6bPwJYz4sBfJiBvno38AY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239" y="4679223"/>
            <a:ext cx="1356243" cy="136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45" y="1392264"/>
            <a:ext cx="2218330" cy="15172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56" name="Picture 32" descr="https://lh5.googleusercontent.com/4Rv9CcbpVwSScazfNxNsnOrjSAYn8Kvy2VZDp18OtTxOr4uN6wu1rroXiVwzwJRuw7fUFAEKLK3jiiAD8pVyddSCIbbz3mcFxbNgqsBUD7p7Jf91eG2kB3zY0cUEjnvl5A53iou6hVs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2" y="-255204"/>
            <a:ext cx="2779821" cy="238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11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069719" y="4194610"/>
            <a:ext cx="2649433" cy="289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lh3.googleusercontent.com/VMNVCZm22c4vPLUs3u4axgiwda84BV8NtqGTjwX19OZ4zagJmFTcme8TTmK6WAsomAgq97PkJS4HGI4-AkX13sSqXZz1CzxMOCUccUS2iW9dtAU-w9ABiqHPk1VyfJANaU5sBMXFYf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4262" y="4868423"/>
            <a:ext cx="3407204" cy="234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s://lh5.googleusercontent.com/YYm79rPHA3tNltb9ima9pACC8Dr4tbhbiB4jrnPBvVi29rr1f9luI5oqOn5zWdMEi6TRk_in3-_fGBWSn-cc9uREGKHXOE85CaptYRzNu1ACuSIQlVA623ey1PWOXB2yPGEJwtcwOms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521" y="4376132"/>
            <a:ext cx="977626" cy="73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lh4.googleusercontent.com/b-EDMIxaaqUK2i6El7zb2hICXWWzLXP7Bx1xmPXChB9IOpGPlI-zlkNkoi1uurDk7Ekod1N902O-DCbxkOYC3p5Fzkq0-dSV2hIea-k2WkmwiiOCsMb-StrYQJjL-9PoIz55TF2XSCU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30903" y="4455949"/>
            <a:ext cx="3847052" cy="180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https://lh4.googleusercontent.com/b1vKxXhTN9biOcq_nzOsrm-JGQMPqleFzni1LI1XGZ74Wi-8ygPJflgt0mQArFbYeoxdXcziGMcHR1lmOA9LRRg5jrXXhnNNr-DuHBsRe5cUcgyG2GiOMfp2R-YTQzryGcpvhPz7IUE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607" y="5017021"/>
            <a:ext cx="618094" cy="64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مستطيل 24"/>
          <p:cNvSpPr/>
          <p:nvPr/>
        </p:nvSpPr>
        <p:spPr>
          <a:xfrm>
            <a:off x="9031535" y="229478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مستطيل 25"/>
          <p:cNvSpPr/>
          <p:nvPr/>
        </p:nvSpPr>
        <p:spPr>
          <a:xfrm>
            <a:off x="3128056" y="229480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مستطيل 26"/>
          <p:cNvSpPr/>
          <p:nvPr/>
        </p:nvSpPr>
        <p:spPr>
          <a:xfrm>
            <a:off x="4303819" y="229479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مستطيل 27"/>
          <p:cNvSpPr/>
          <p:nvPr/>
        </p:nvSpPr>
        <p:spPr>
          <a:xfrm>
            <a:off x="5487042" y="229479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مستطيل 28"/>
          <p:cNvSpPr/>
          <p:nvPr/>
        </p:nvSpPr>
        <p:spPr>
          <a:xfrm>
            <a:off x="6659707" y="229478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مستطيل 29"/>
          <p:cNvSpPr/>
          <p:nvPr/>
        </p:nvSpPr>
        <p:spPr>
          <a:xfrm>
            <a:off x="7848312" y="222754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مربع نص 1"/>
          <p:cNvSpPr txBox="1"/>
          <p:nvPr/>
        </p:nvSpPr>
        <p:spPr>
          <a:xfrm>
            <a:off x="10237741" y="331621"/>
            <a:ext cx="65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dirty="0" smtClean="0"/>
              <a:t>مسألة اليوم</a:t>
            </a:r>
            <a:endParaRPr lang="en-US" dirty="0"/>
          </a:p>
        </p:txBody>
      </p:sp>
      <p:sp>
        <p:nvSpPr>
          <p:cNvPr id="35" name="مربع نص 34"/>
          <p:cNvSpPr txBox="1"/>
          <p:nvPr/>
        </p:nvSpPr>
        <p:spPr>
          <a:xfrm>
            <a:off x="9153211" y="456515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الهدف</a:t>
            </a:r>
            <a:endParaRPr lang="en-US" dirty="0"/>
          </a:p>
        </p:txBody>
      </p:sp>
      <p:sp>
        <p:nvSpPr>
          <p:cNvPr id="36" name="مربع نص 35"/>
          <p:cNvSpPr txBox="1"/>
          <p:nvPr/>
        </p:nvSpPr>
        <p:spPr>
          <a:xfrm>
            <a:off x="7851113" y="318015"/>
            <a:ext cx="863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dirty="0" smtClean="0"/>
              <a:t>مراجعة المفردات</a:t>
            </a:r>
            <a:endParaRPr lang="en-US" dirty="0"/>
          </a:p>
        </p:txBody>
      </p:sp>
      <p:sp>
        <p:nvSpPr>
          <p:cNvPr id="37" name="مربع نص 36"/>
          <p:cNvSpPr txBox="1"/>
          <p:nvPr/>
        </p:nvSpPr>
        <p:spPr>
          <a:xfrm>
            <a:off x="6744129" y="456515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mtClean="0"/>
              <a:t>أستعد</a:t>
            </a:r>
            <a:endParaRPr lang="en-US" dirty="0"/>
          </a:p>
        </p:txBody>
      </p:sp>
      <p:sp>
        <p:nvSpPr>
          <p:cNvPr id="38" name="مربع نص 37"/>
          <p:cNvSpPr txBox="1"/>
          <p:nvPr/>
        </p:nvSpPr>
        <p:spPr>
          <a:xfrm>
            <a:off x="5577280" y="449791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مثال</a:t>
            </a:r>
            <a:endParaRPr lang="en-US" dirty="0"/>
          </a:p>
        </p:txBody>
      </p:sp>
      <p:sp>
        <p:nvSpPr>
          <p:cNvPr id="39" name="مربع نص 38"/>
          <p:cNvSpPr txBox="1"/>
          <p:nvPr/>
        </p:nvSpPr>
        <p:spPr>
          <a:xfrm>
            <a:off x="4378722" y="469596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أتأكد</a:t>
            </a:r>
            <a:endParaRPr lang="en-US" dirty="0"/>
          </a:p>
        </p:txBody>
      </p:sp>
      <p:sp>
        <p:nvSpPr>
          <p:cNvPr id="40" name="مربع نص 39"/>
          <p:cNvSpPr txBox="1"/>
          <p:nvPr/>
        </p:nvSpPr>
        <p:spPr>
          <a:xfrm>
            <a:off x="3199230" y="511553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التقويم</a:t>
            </a:r>
            <a:endParaRPr lang="en-US" dirty="0"/>
          </a:p>
        </p:txBody>
      </p:sp>
      <p:sp>
        <p:nvSpPr>
          <p:cNvPr id="31" name="مستطيل 30"/>
          <p:cNvSpPr/>
          <p:nvPr/>
        </p:nvSpPr>
        <p:spPr>
          <a:xfrm>
            <a:off x="3096126" y="229478"/>
            <a:ext cx="7982887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16"/>
          <a:srcRect l="24133" t="17535" r="19644" b="12187"/>
          <a:stretch/>
        </p:blipFill>
        <p:spPr>
          <a:xfrm>
            <a:off x="3053693" y="191091"/>
            <a:ext cx="8134822" cy="4786022"/>
          </a:xfrm>
          <a:prstGeom prst="rect">
            <a:avLst/>
          </a:prstGeom>
        </p:spPr>
      </p:pic>
      <p:pic>
        <p:nvPicPr>
          <p:cNvPr id="33" name="صورة 3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043" y="2972948"/>
            <a:ext cx="2036961" cy="379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4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408" y="88901"/>
            <a:ext cx="9151554" cy="5155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961009" y="1370052"/>
            <a:ext cx="8401935" cy="364392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6" name="Picture 12" descr="https://lh3.googleusercontent.com/ObCmux1_KbQhVm0BWYNfRZNcYRDiaAndwVeAKSzLW-Y3tBui22QsB7HIyRu9PBrF1yjjceFMfxfGo3znsRcqsuE4L32W_xVOamSY-ILWgRCz_jZfxOJG9Cc9M0WqKeCvN4P9G1HLRX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10" y="3684102"/>
            <a:ext cx="2886418" cy="288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05" y="3174975"/>
            <a:ext cx="823988" cy="81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767" y="3168024"/>
            <a:ext cx="485292" cy="77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https://lh4.googleusercontent.com/GXdg5v1eBuWiAKbCX5CCdTmS7s-pMNFMoos8Z-cE6t7Qwxv1WlKsZEKX2Omii9S7Td-swycOB3GnBY-Y5pglZi7MKjk2Jro-qHnZ8YEl5KvcT70rML-t9T6bPwJYz4sBfJiBvno38AY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239" y="4679223"/>
            <a:ext cx="1356243" cy="136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45" y="1392264"/>
            <a:ext cx="2218330" cy="15172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56" name="Picture 32" descr="https://lh5.googleusercontent.com/4Rv9CcbpVwSScazfNxNsnOrjSAYn8Kvy2VZDp18OtTxOr4uN6wu1rroXiVwzwJRuw7fUFAEKLK3jiiAD8pVyddSCIbbz3mcFxbNgqsBUD7p7Jf91eG2kB3zY0cUEjnvl5A53iou6hVs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2" y="-255204"/>
            <a:ext cx="2779821" cy="238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11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49431" y="4187065"/>
            <a:ext cx="2649433" cy="289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lh3.googleusercontent.com/VMNVCZm22c4vPLUs3u4axgiwda84BV8NtqGTjwX19OZ4zagJmFTcme8TTmK6WAsomAgq97PkJS4HGI4-AkX13sSqXZz1CzxMOCUccUS2iW9dtAU-w9ABiqHPk1VyfJANaU5sBMXFYf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4262" y="4868423"/>
            <a:ext cx="3407204" cy="234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s://lh5.googleusercontent.com/YYm79rPHA3tNltb9ima9pACC8Dr4tbhbiB4jrnPBvVi29rr1f9luI5oqOn5zWdMEi6TRk_in3-_fGBWSn-cc9uREGKHXOE85CaptYRzNu1ACuSIQlVA623ey1PWOXB2yPGEJwtcwOms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521" y="4376132"/>
            <a:ext cx="977626" cy="73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lh4.googleusercontent.com/b-EDMIxaaqUK2i6El7zb2hICXWWzLXP7Bx1xmPXChB9IOpGPlI-zlkNkoi1uurDk7Ekod1N902O-DCbxkOYC3p5Fzkq0-dSV2hIea-k2WkmwiiOCsMb-StrYQJjL-9PoIz55TF2XSCU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30903" y="4455949"/>
            <a:ext cx="3847052" cy="180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https://lh4.googleusercontent.com/b1vKxXhTN9biOcq_nzOsrm-JGQMPqleFzni1LI1XGZ74Wi-8ygPJflgt0mQArFbYeoxdXcziGMcHR1lmOA9LRRg5jrXXhnNNr-DuHBsRe5cUcgyG2GiOMfp2R-YTQzryGcpvhPz7IUE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607" y="5017021"/>
            <a:ext cx="618094" cy="64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مستطيل 24"/>
          <p:cNvSpPr/>
          <p:nvPr/>
        </p:nvSpPr>
        <p:spPr>
          <a:xfrm>
            <a:off x="9031535" y="229478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مستطيل 25"/>
          <p:cNvSpPr/>
          <p:nvPr/>
        </p:nvSpPr>
        <p:spPr>
          <a:xfrm>
            <a:off x="3128056" y="229480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مستطيل 26"/>
          <p:cNvSpPr/>
          <p:nvPr/>
        </p:nvSpPr>
        <p:spPr>
          <a:xfrm>
            <a:off x="4303819" y="229479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مستطيل 27"/>
          <p:cNvSpPr/>
          <p:nvPr/>
        </p:nvSpPr>
        <p:spPr>
          <a:xfrm>
            <a:off x="5487042" y="229479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مستطيل 28"/>
          <p:cNvSpPr/>
          <p:nvPr/>
        </p:nvSpPr>
        <p:spPr>
          <a:xfrm>
            <a:off x="6659707" y="229478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مستطيل 29"/>
          <p:cNvSpPr/>
          <p:nvPr/>
        </p:nvSpPr>
        <p:spPr>
          <a:xfrm>
            <a:off x="7848312" y="222754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مربع نص 1"/>
          <p:cNvSpPr txBox="1"/>
          <p:nvPr/>
        </p:nvSpPr>
        <p:spPr>
          <a:xfrm>
            <a:off x="10237741" y="331621"/>
            <a:ext cx="65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dirty="0" smtClean="0"/>
              <a:t>مسألة اليوم</a:t>
            </a:r>
            <a:endParaRPr lang="en-US" dirty="0"/>
          </a:p>
        </p:txBody>
      </p:sp>
      <p:sp>
        <p:nvSpPr>
          <p:cNvPr id="35" name="مربع نص 34"/>
          <p:cNvSpPr txBox="1"/>
          <p:nvPr/>
        </p:nvSpPr>
        <p:spPr>
          <a:xfrm>
            <a:off x="9153211" y="456515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الهدف</a:t>
            </a:r>
            <a:endParaRPr lang="en-US" dirty="0"/>
          </a:p>
        </p:txBody>
      </p:sp>
      <p:sp>
        <p:nvSpPr>
          <p:cNvPr id="36" name="مربع نص 35"/>
          <p:cNvSpPr txBox="1"/>
          <p:nvPr/>
        </p:nvSpPr>
        <p:spPr>
          <a:xfrm>
            <a:off x="7851113" y="318015"/>
            <a:ext cx="863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dirty="0" smtClean="0"/>
              <a:t>مراجعة المفردات</a:t>
            </a:r>
            <a:endParaRPr lang="en-US" dirty="0"/>
          </a:p>
        </p:txBody>
      </p:sp>
      <p:sp>
        <p:nvSpPr>
          <p:cNvPr id="37" name="مربع نص 36"/>
          <p:cNvSpPr txBox="1"/>
          <p:nvPr/>
        </p:nvSpPr>
        <p:spPr>
          <a:xfrm>
            <a:off x="6744129" y="456515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mtClean="0"/>
              <a:t>أستعد</a:t>
            </a:r>
            <a:endParaRPr lang="en-US" dirty="0"/>
          </a:p>
        </p:txBody>
      </p:sp>
      <p:sp>
        <p:nvSpPr>
          <p:cNvPr id="38" name="مربع نص 37"/>
          <p:cNvSpPr txBox="1"/>
          <p:nvPr/>
        </p:nvSpPr>
        <p:spPr>
          <a:xfrm>
            <a:off x="5577280" y="449791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مثال</a:t>
            </a:r>
            <a:endParaRPr lang="en-US" dirty="0"/>
          </a:p>
        </p:txBody>
      </p:sp>
      <p:sp>
        <p:nvSpPr>
          <p:cNvPr id="39" name="مربع نص 38"/>
          <p:cNvSpPr txBox="1"/>
          <p:nvPr/>
        </p:nvSpPr>
        <p:spPr>
          <a:xfrm>
            <a:off x="4378722" y="469596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أتأكد</a:t>
            </a:r>
            <a:endParaRPr lang="en-US" dirty="0"/>
          </a:p>
        </p:txBody>
      </p:sp>
      <p:sp>
        <p:nvSpPr>
          <p:cNvPr id="40" name="مربع نص 39"/>
          <p:cNvSpPr txBox="1"/>
          <p:nvPr/>
        </p:nvSpPr>
        <p:spPr>
          <a:xfrm>
            <a:off x="3199230" y="511553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التقويم</a:t>
            </a:r>
            <a:endParaRPr lang="en-US" dirty="0"/>
          </a:p>
        </p:txBody>
      </p:sp>
      <p:sp>
        <p:nvSpPr>
          <p:cNvPr id="31" name="مستطيل 30"/>
          <p:cNvSpPr/>
          <p:nvPr/>
        </p:nvSpPr>
        <p:spPr>
          <a:xfrm>
            <a:off x="3135508" y="229478"/>
            <a:ext cx="7982887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16"/>
          <a:srcRect l="20035" t="25000" r="15250" b="19371"/>
          <a:stretch/>
        </p:blipFill>
        <p:spPr>
          <a:xfrm>
            <a:off x="2942843" y="222754"/>
            <a:ext cx="8420101" cy="4754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4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408" y="1"/>
            <a:ext cx="9151554" cy="5244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961009" y="1370052"/>
            <a:ext cx="8401935" cy="364392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6" name="Picture 12" descr="https://lh3.googleusercontent.com/ObCmux1_KbQhVm0BWYNfRZNcYRDiaAndwVeAKSzLW-Y3tBui22QsB7HIyRu9PBrF1yjjceFMfxfGo3znsRcqsuE4L32W_xVOamSY-ILWgRCz_jZfxOJG9Cc9M0WqKeCvN4P9G1HLRX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10" y="3684102"/>
            <a:ext cx="2886418" cy="288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05" y="3174975"/>
            <a:ext cx="823988" cy="81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767" y="3168024"/>
            <a:ext cx="485292" cy="77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https://lh4.googleusercontent.com/GXdg5v1eBuWiAKbCX5CCdTmS7s-pMNFMoos8Z-cE6t7Qwxv1WlKsZEKX2Omii9S7Td-swycOB3GnBY-Y5pglZi7MKjk2Jro-qHnZ8YEl5KvcT70rML-t9T6bPwJYz4sBfJiBvno38AY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239" y="4679223"/>
            <a:ext cx="1356243" cy="136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45" y="1392264"/>
            <a:ext cx="2218330" cy="15172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56" name="Picture 32" descr="https://lh5.googleusercontent.com/4Rv9CcbpVwSScazfNxNsnOrjSAYn8Kvy2VZDp18OtTxOr4uN6wu1rroXiVwzwJRuw7fUFAEKLK3jiiAD8pVyddSCIbbz3mcFxbNgqsBUD7p7Jf91eG2kB3zY0cUEjnvl5A53iou6hVs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2" y="-255204"/>
            <a:ext cx="2779821" cy="238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11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205900" y="4282298"/>
            <a:ext cx="2649433" cy="289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lh3.googleusercontent.com/VMNVCZm22c4vPLUs3u4axgiwda84BV8NtqGTjwX19OZ4zagJmFTcme8TTmK6WAsomAgq97PkJS4HGI4-AkX13sSqXZz1CzxMOCUccUS2iW9dtAU-w9ABiqHPk1VyfJANaU5sBMXFYf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4262" y="4868423"/>
            <a:ext cx="3407204" cy="234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s://lh5.googleusercontent.com/YYm79rPHA3tNltb9ima9pACC8Dr4tbhbiB4jrnPBvVi29rr1f9luI5oqOn5zWdMEi6TRk_in3-_fGBWSn-cc9uREGKHXOE85CaptYRzNu1ACuSIQlVA623ey1PWOXB2yPGEJwtcwOms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521" y="4376132"/>
            <a:ext cx="977626" cy="73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lh4.googleusercontent.com/b-EDMIxaaqUK2i6El7zb2hICXWWzLXP7Bx1xmPXChB9IOpGPlI-zlkNkoi1uurDk7Ekod1N902O-DCbxkOYC3p5Fzkq0-dSV2hIea-k2WkmwiiOCsMb-StrYQJjL-9PoIz55TF2XSCU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69151" y="4455932"/>
            <a:ext cx="3847052" cy="180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https://lh4.googleusercontent.com/b1vKxXhTN9biOcq_nzOsrm-JGQMPqleFzni1LI1XGZ74Wi-8ygPJflgt0mQArFbYeoxdXcziGMcHR1lmOA9LRRg5jrXXhnNNr-DuHBsRe5cUcgyG2GiOMfp2R-YTQzryGcpvhPz7IUE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607" y="5017021"/>
            <a:ext cx="618094" cy="64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مستطيل 24"/>
          <p:cNvSpPr/>
          <p:nvPr/>
        </p:nvSpPr>
        <p:spPr>
          <a:xfrm>
            <a:off x="9031535" y="229478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مستطيل 25"/>
          <p:cNvSpPr/>
          <p:nvPr/>
        </p:nvSpPr>
        <p:spPr>
          <a:xfrm>
            <a:off x="3128056" y="229480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مستطيل 26"/>
          <p:cNvSpPr/>
          <p:nvPr/>
        </p:nvSpPr>
        <p:spPr>
          <a:xfrm>
            <a:off x="4303819" y="229479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مستطيل 27"/>
          <p:cNvSpPr/>
          <p:nvPr/>
        </p:nvSpPr>
        <p:spPr>
          <a:xfrm>
            <a:off x="5487042" y="229479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مستطيل 28"/>
          <p:cNvSpPr/>
          <p:nvPr/>
        </p:nvSpPr>
        <p:spPr>
          <a:xfrm>
            <a:off x="6659707" y="229478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مستطيل 29"/>
          <p:cNvSpPr/>
          <p:nvPr/>
        </p:nvSpPr>
        <p:spPr>
          <a:xfrm>
            <a:off x="7848312" y="222754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مربع نص 1"/>
          <p:cNvSpPr txBox="1"/>
          <p:nvPr/>
        </p:nvSpPr>
        <p:spPr>
          <a:xfrm>
            <a:off x="10237741" y="331621"/>
            <a:ext cx="65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dirty="0" smtClean="0"/>
              <a:t>مسألة اليوم</a:t>
            </a:r>
            <a:endParaRPr lang="en-US" dirty="0"/>
          </a:p>
        </p:txBody>
      </p:sp>
      <p:sp>
        <p:nvSpPr>
          <p:cNvPr id="35" name="مربع نص 34"/>
          <p:cNvSpPr txBox="1"/>
          <p:nvPr/>
        </p:nvSpPr>
        <p:spPr>
          <a:xfrm>
            <a:off x="9153211" y="456515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الهدف</a:t>
            </a:r>
            <a:endParaRPr lang="en-US" dirty="0"/>
          </a:p>
        </p:txBody>
      </p:sp>
      <p:sp>
        <p:nvSpPr>
          <p:cNvPr id="36" name="مربع نص 35"/>
          <p:cNvSpPr txBox="1"/>
          <p:nvPr/>
        </p:nvSpPr>
        <p:spPr>
          <a:xfrm>
            <a:off x="7851113" y="318015"/>
            <a:ext cx="863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dirty="0" smtClean="0"/>
              <a:t>مراجعة المفردات</a:t>
            </a:r>
            <a:endParaRPr lang="en-US" dirty="0"/>
          </a:p>
        </p:txBody>
      </p:sp>
      <p:sp>
        <p:nvSpPr>
          <p:cNvPr id="37" name="مربع نص 36"/>
          <p:cNvSpPr txBox="1"/>
          <p:nvPr/>
        </p:nvSpPr>
        <p:spPr>
          <a:xfrm>
            <a:off x="6744129" y="456515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mtClean="0"/>
              <a:t>أستعد</a:t>
            </a:r>
            <a:endParaRPr lang="en-US" dirty="0"/>
          </a:p>
        </p:txBody>
      </p:sp>
      <p:sp>
        <p:nvSpPr>
          <p:cNvPr id="38" name="مربع نص 37"/>
          <p:cNvSpPr txBox="1"/>
          <p:nvPr/>
        </p:nvSpPr>
        <p:spPr>
          <a:xfrm>
            <a:off x="5577280" y="449791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مثال</a:t>
            </a:r>
            <a:endParaRPr lang="en-US" dirty="0"/>
          </a:p>
        </p:txBody>
      </p:sp>
      <p:sp>
        <p:nvSpPr>
          <p:cNvPr id="39" name="مربع نص 38"/>
          <p:cNvSpPr txBox="1"/>
          <p:nvPr/>
        </p:nvSpPr>
        <p:spPr>
          <a:xfrm>
            <a:off x="4378722" y="469596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أتأكد</a:t>
            </a:r>
            <a:endParaRPr lang="en-US" dirty="0"/>
          </a:p>
        </p:txBody>
      </p:sp>
      <p:sp>
        <p:nvSpPr>
          <p:cNvPr id="40" name="مربع نص 39"/>
          <p:cNvSpPr txBox="1"/>
          <p:nvPr/>
        </p:nvSpPr>
        <p:spPr>
          <a:xfrm>
            <a:off x="3199230" y="511553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التقويم</a:t>
            </a:r>
            <a:endParaRPr lang="en-US" dirty="0"/>
          </a:p>
        </p:txBody>
      </p:sp>
      <p:sp>
        <p:nvSpPr>
          <p:cNvPr id="31" name="مستطيل 30"/>
          <p:cNvSpPr/>
          <p:nvPr/>
        </p:nvSpPr>
        <p:spPr>
          <a:xfrm>
            <a:off x="3096126" y="229478"/>
            <a:ext cx="7982887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16"/>
          <a:srcRect l="15934" t="19618" r="15056" b="18226"/>
          <a:stretch/>
        </p:blipFill>
        <p:spPr>
          <a:xfrm>
            <a:off x="2722251" y="222754"/>
            <a:ext cx="8674523" cy="4885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4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408" y="1"/>
            <a:ext cx="9151554" cy="5244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961009" y="1370052"/>
            <a:ext cx="8401935" cy="364392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6" name="Picture 12" descr="https://lh3.googleusercontent.com/ObCmux1_KbQhVm0BWYNfRZNcYRDiaAndwVeAKSzLW-Y3tBui22QsB7HIyRu9PBrF1yjjceFMfxfGo3znsRcqsuE4L32W_xVOamSY-ILWgRCz_jZfxOJG9Cc9M0WqKeCvN4P9G1HLRX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10" y="3684102"/>
            <a:ext cx="2886418" cy="288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05" y="3174975"/>
            <a:ext cx="823988" cy="81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767" y="3168024"/>
            <a:ext cx="485292" cy="77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https://lh4.googleusercontent.com/GXdg5v1eBuWiAKbCX5CCdTmS7s-pMNFMoos8Z-cE6t7Qwxv1WlKsZEKX2Omii9S7Td-swycOB3GnBY-Y5pglZi7MKjk2Jro-qHnZ8YEl5KvcT70rML-t9T6bPwJYz4sBfJiBvno38AY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239" y="4679223"/>
            <a:ext cx="1356243" cy="136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45" y="1392264"/>
            <a:ext cx="2218330" cy="15172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56" name="Picture 32" descr="https://lh5.googleusercontent.com/4Rv9CcbpVwSScazfNxNsnOrjSAYn8Kvy2VZDp18OtTxOr4uN6wu1rroXiVwzwJRuw7fUFAEKLK3jiiAD8pVyddSCIbbz3mcFxbNgqsBUD7p7Jf91eG2kB3zY0cUEjnvl5A53iou6hVs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2" y="-255204"/>
            <a:ext cx="2779821" cy="238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11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221648" y="4228067"/>
            <a:ext cx="2649433" cy="289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lh3.googleusercontent.com/VMNVCZm22c4vPLUs3u4axgiwda84BV8NtqGTjwX19OZ4zagJmFTcme8TTmK6WAsomAgq97PkJS4HGI4-AkX13sSqXZz1CzxMOCUccUS2iW9dtAU-w9ABiqHPk1VyfJANaU5sBMXFYf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4262" y="4868423"/>
            <a:ext cx="3407204" cy="234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s://lh5.googleusercontent.com/YYm79rPHA3tNltb9ima9pACC8Dr4tbhbiB4jrnPBvVi29rr1f9luI5oqOn5zWdMEi6TRk_in3-_fGBWSn-cc9uREGKHXOE85CaptYRzNu1ACuSIQlVA623ey1PWOXB2yPGEJwtcwOms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521" y="4376132"/>
            <a:ext cx="977626" cy="73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lh4.googleusercontent.com/b-EDMIxaaqUK2i6El7zb2hICXWWzLXP7Bx1xmPXChB9IOpGPlI-zlkNkoi1uurDk7Ekod1N902O-DCbxkOYC3p5Fzkq0-dSV2hIea-k2WkmwiiOCsMb-StrYQJjL-9PoIz55TF2XSCU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30903" y="4455949"/>
            <a:ext cx="3847052" cy="180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https://lh4.googleusercontent.com/b1vKxXhTN9biOcq_nzOsrm-JGQMPqleFzni1LI1XGZ74Wi-8ygPJflgt0mQArFbYeoxdXcziGMcHR1lmOA9LRRg5jrXXhnNNr-DuHBsRe5cUcgyG2GiOMfp2R-YTQzryGcpvhPz7IUE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607" y="5017021"/>
            <a:ext cx="618094" cy="64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مستطيل 24"/>
          <p:cNvSpPr/>
          <p:nvPr/>
        </p:nvSpPr>
        <p:spPr>
          <a:xfrm>
            <a:off x="9031535" y="229478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مستطيل 25"/>
          <p:cNvSpPr/>
          <p:nvPr/>
        </p:nvSpPr>
        <p:spPr>
          <a:xfrm>
            <a:off x="3128056" y="229480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مستطيل 26"/>
          <p:cNvSpPr/>
          <p:nvPr/>
        </p:nvSpPr>
        <p:spPr>
          <a:xfrm>
            <a:off x="4303819" y="229479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مستطيل 27"/>
          <p:cNvSpPr/>
          <p:nvPr/>
        </p:nvSpPr>
        <p:spPr>
          <a:xfrm>
            <a:off x="5487042" y="229479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مستطيل 28"/>
          <p:cNvSpPr/>
          <p:nvPr/>
        </p:nvSpPr>
        <p:spPr>
          <a:xfrm>
            <a:off x="6659707" y="229478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مستطيل 29"/>
          <p:cNvSpPr/>
          <p:nvPr/>
        </p:nvSpPr>
        <p:spPr>
          <a:xfrm>
            <a:off x="7848312" y="222754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مربع نص 1"/>
          <p:cNvSpPr txBox="1"/>
          <p:nvPr/>
        </p:nvSpPr>
        <p:spPr>
          <a:xfrm>
            <a:off x="10237741" y="331621"/>
            <a:ext cx="65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dirty="0" smtClean="0"/>
              <a:t>مسألة اليوم</a:t>
            </a:r>
            <a:endParaRPr lang="en-US" dirty="0"/>
          </a:p>
        </p:txBody>
      </p:sp>
      <p:sp>
        <p:nvSpPr>
          <p:cNvPr id="35" name="مربع نص 34"/>
          <p:cNvSpPr txBox="1"/>
          <p:nvPr/>
        </p:nvSpPr>
        <p:spPr>
          <a:xfrm>
            <a:off x="9153211" y="456515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الهدف</a:t>
            </a:r>
            <a:endParaRPr lang="en-US" dirty="0"/>
          </a:p>
        </p:txBody>
      </p:sp>
      <p:sp>
        <p:nvSpPr>
          <p:cNvPr id="36" name="مربع نص 35"/>
          <p:cNvSpPr txBox="1"/>
          <p:nvPr/>
        </p:nvSpPr>
        <p:spPr>
          <a:xfrm>
            <a:off x="7851113" y="318015"/>
            <a:ext cx="863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dirty="0" smtClean="0"/>
              <a:t>مراجعة المفردات</a:t>
            </a:r>
            <a:endParaRPr lang="en-US" dirty="0"/>
          </a:p>
        </p:txBody>
      </p:sp>
      <p:sp>
        <p:nvSpPr>
          <p:cNvPr id="37" name="مربع نص 36"/>
          <p:cNvSpPr txBox="1"/>
          <p:nvPr/>
        </p:nvSpPr>
        <p:spPr>
          <a:xfrm>
            <a:off x="6744129" y="456515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mtClean="0"/>
              <a:t>أستعد</a:t>
            </a:r>
            <a:endParaRPr lang="en-US" dirty="0"/>
          </a:p>
        </p:txBody>
      </p:sp>
      <p:sp>
        <p:nvSpPr>
          <p:cNvPr id="38" name="مربع نص 37"/>
          <p:cNvSpPr txBox="1"/>
          <p:nvPr/>
        </p:nvSpPr>
        <p:spPr>
          <a:xfrm>
            <a:off x="5577280" y="449791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مثال</a:t>
            </a:r>
            <a:endParaRPr lang="en-US" dirty="0"/>
          </a:p>
        </p:txBody>
      </p:sp>
      <p:sp>
        <p:nvSpPr>
          <p:cNvPr id="39" name="مربع نص 38"/>
          <p:cNvSpPr txBox="1"/>
          <p:nvPr/>
        </p:nvSpPr>
        <p:spPr>
          <a:xfrm>
            <a:off x="4378722" y="469596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أتأكد</a:t>
            </a:r>
            <a:endParaRPr lang="en-US" dirty="0"/>
          </a:p>
        </p:txBody>
      </p:sp>
      <p:sp>
        <p:nvSpPr>
          <p:cNvPr id="40" name="مربع نص 39"/>
          <p:cNvSpPr txBox="1"/>
          <p:nvPr/>
        </p:nvSpPr>
        <p:spPr>
          <a:xfrm>
            <a:off x="3199230" y="511553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التقويم</a:t>
            </a:r>
            <a:endParaRPr lang="en-US" dirty="0"/>
          </a:p>
        </p:txBody>
      </p:sp>
      <p:sp>
        <p:nvSpPr>
          <p:cNvPr id="31" name="مستطيل 30"/>
          <p:cNvSpPr/>
          <p:nvPr/>
        </p:nvSpPr>
        <p:spPr>
          <a:xfrm>
            <a:off x="3096126" y="229478"/>
            <a:ext cx="7982887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16"/>
          <a:srcRect l="18667" t="25173" r="15056" b="18415"/>
          <a:stretch/>
        </p:blipFill>
        <p:spPr>
          <a:xfrm>
            <a:off x="2775918" y="192033"/>
            <a:ext cx="8623301" cy="4799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4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408" y="1"/>
            <a:ext cx="9151554" cy="5244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961009" y="1370052"/>
            <a:ext cx="8401935" cy="364392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6" name="Picture 12" descr="https://lh3.googleusercontent.com/ObCmux1_KbQhVm0BWYNfRZNcYRDiaAndwVeAKSzLW-Y3tBui22QsB7HIyRu9PBrF1yjjceFMfxfGo3znsRcqsuE4L32W_xVOamSY-ILWgRCz_jZfxOJG9Cc9M0WqKeCvN4P9G1HLRX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10" y="3684102"/>
            <a:ext cx="2886418" cy="288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05" y="3174975"/>
            <a:ext cx="823988" cy="81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767" y="3168024"/>
            <a:ext cx="485292" cy="77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https://lh4.googleusercontent.com/GXdg5v1eBuWiAKbCX5CCdTmS7s-pMNFMoos8Z-cE6t7Qwxv1WlKsZEKX2Omii9S7Td-swycOB3GnBY-Y5pglZi7MKjk2Jro-qHnZ8YEl5KvcT70rML-t9T6bPwJYz4sBfJiBvno38AY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239" y="4679223"/>
            <a:ext cx="1356243" cy="136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45" y="1392264"/>
            <a:ext cx="2218330" cy="15172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56" name="Picture 32" descr="https://lh5.googleusercontent.com/4Rv9CcbpVwSScazfNxNsnOrjSAYn8Kvy2VZDp18OtTxOr4uN6wu1rroXiVwzwJRuw7fUFAEKLK3jiiAD8pVyddSCIbbz3mcFxbNgqsBUD7p7Jf91eG2kB3zY0cUEjnvl5A53iou6hVs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2" y="-255204"/>
            <a:ext cx="2779821" cy="238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11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221648" y="4210756"/>
            <a:ext cx="2649433" cy="289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lh3.googleusercontent.com/VMNVCZm22c4vPLUs3u4axgiwda84BV8NtqGTjwX19OZ4zagJmFTcme8TTmK6WAsomAgq97PkJS4HGI4-AkX13sSqXZz1CzxMOCUccUS2iW9dtAU-w9ABiqHPk1VyfJANaU5sBMXFYf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4262" y="4868423"/>
            <a:ext cx="3407204" cy="234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s://lh5.googleusercontent.com/YYm79rPHA3tNltb9ima9pACC8Dr4tbhbiB4jrnPBvVi29rr1f9luI5oqOn5zWdMEi6TRk_in3-_fGBWSn-cc9uREGKHXOE85CaptYRzNu1ACuSIQlVA623ey1PWOXB2yPGEJwtcwOms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521" y="4376132"/>
            <a:ext cx="977626" cy="73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lh4.googleusercontent.com/b-EDMIxaaqUK2i6El7zb2hICXWWzLXP7Bx1xmPXChB9IOpGPlI-zlkNkoi1uurDk7Ekod1N902O-DCbxkOYC3p5Fzkq0-dSV2hIea-k2WkmwiiOCsMb-StrYQJjL-9PoIz55TF2XSCU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30903" y="4455949"/>
            <a:ext cx="3847052" cy="180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https://lh4.googleusercontent.com/b1vKxXhTN9biOcq_nzOsrm-JGQMPqleFzni1LI1XGZ74Wi-8ygPJflgt0mQArFbYeoxdXcziGMcHR1lmOA9LRRg5jrXXhnNNr-DuHBsRe5cUcgyG2GiOMfp2R-YTQzryGcpvhPz7IUE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607" y="5017021"/>
            <a:ext cx="618094" cy="64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مستطيل 24"/>
          <p:cNvSpPr/>
          <p:nvPr/>
        </p:nvSpPr>
        <p:spPr>
          <a:xfrm>
            <a:off x="9031535" y="229478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مستطيل 25"/>
          <p:cNvSpPr/>
          <p:nvPr/>
        </p:nvSpPr>
        <p:spPr>
          <a:xfrm>
            <a:off x="3128056" y="229480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مستطيل 26"/>
          <p:cNvSpPr/>
          <p:nvPr/>
        </p:nvSpPr>
        <p:spPr>
          <a:xfrm>
            <a:off x="4303819" y="229479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مستطيل 27"/>
          <p:cNvSpPr/>
          <p:nvPr/>
        </p:nvSpPr>
        <p:spPr>
          <a:xfrm>
            <a:off x="5487042" y="229479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مستطيل 28"/>
          <p:cNvSpPr/>
          <p:nvPr/>
        </p:nvSpPr>
        <p:spPr>
          <a:xfrm>
            <a:off x="6659707" y="229478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مستطيل 29"/>
          <p:cNvSpPr/>
          <p:nvPr/>
        </p:nvSpPr>
        <p:spPr>
          <a:xfrm>
            <a:off x="7848312" y="222754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مربع نص 1"/>
          <p:cNvSpPr txBox="1"/>
          <p:nvPr/>
        </p:nvSpPr>
        <p:spPr>
          <a:xfrm>
            <a:off x="10237741" y="331621"/>
            <a:ext cx="65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dirty="0" smtClean="0"/>
              <a:t>مسألة اليوم</a:t>
            </a:r>
            <a:endParaRPr lang="en-US" dirty="0"/>
          </a:p>
        </p:txBody>
      </p:sp>
      <p:sp>
        <p:nvSpPr>
          <p:cNvPr id="35" name="مربع نص 34"/>
          <p:cNvSpPr txBox="1"/>
          <p:nvPr/>
        </p:nvSpPr>
        <p:spPr>
          <a:xfrm>
            <a:off x="9153211" y="456515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الهدف</a:t>
            </a:r>
            <a:endParaRPr lang="en-US" dirty="0"/>
          </a:p>
        </p:txBody>
      </p:sp>
      <p:sp>
        <p:nvSpPr>
          <p:cNvPr id="36" name="مربع نص 35"/>
          <p:cNvSpPr txBox="1"/>
          <p:nvPr/>
        </p:nvSpPr>
        <p:spPr>
          <a:xfrm>
            <a:off x="7851113" y="318015"/>
            <a:ext cx="863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dirty="0" smtClean="0"/>
              <a:t>مراجعة المفردات</a:t>
            </a:r>
            <a:endParaRPr lang="en-US" dirty="0"/>
          </a:p>
        </p:txBody>
      </p:sp>
      <p:sp>
        <p:nvSpPr>
          <p:cNvPr id="37" name="مربع نص 36"/>
          <p:cNvSpPr txBox="1"/>
          <p:nvPr/>
        </p:nvSpPr>
        <p:spPr>
          <a:xfrm>
            <a:off x="6744129" y="456515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mtClean="0"/>
              <a:t>أستعد</a:t>
            </a:r>
            <a:endParaRPr lang="en-US" dirty="0"/>
          </a:p>
        </p:txBody>
      </p:sp>
      <p:sp>
        <p:nvSpPr>
          <p:cNvPr id="38" name="مربع نص 37"/>
          <p:cNvSpPr txBox="1"/>
          <p:nvPr/>
        </p:nvSpPr>
        <p:spPr>
          <a:xfrm>
            <a:off x="5577280" y="449791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مثال</a:t>
            </a:r>
            <a:endParaRPr lang="en-US" dirty="0"/>
          </a:p>
        </p:txBody>
      </p:sp>
      <p:sp>
        <p:nvSpPr>
          <p:cNvPr id="39" name="مربع نص 38"/>
          <p:cNvSpPr txBox="1"/>
          <p:nvPr/>
        </p:nvSpPr>
        <p:spPr>
          <a:xfrm>
            <a:off x="4378722" y="469596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أتأكد</a:t>
            </a:r>
            <a:endParaRPr lang="en-US" dirty="0"/>
          </a:p>
        </p:txBody>
      </p:sp>
      <p:sp>
        <p:nvSpPr>
          <p:cNvPr id="40" name="مربع نص 39"/>
          <p:cNvSpPr txBox="1"/>
          <p:nvPr/>
        </p:nvSpPr>
        <p:spPr>
          <a:xfrm>
            <a:off x="3199230" y="511553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التقويم</a:t>
            </a:r>
            <a:endParaRPr lang="en-US" dirty="0"/>
          </a:p>
        </p:txBody>
      </p:sp>
      <p:sp>
        <p:nvSpPr>
          <p:cNvPr id="31" name="مستطيل 30"/>
          <p:cNvSpPr/>
          <p:nvPr/>
        </p:nvSpPr>
        <p:spPr>
          <a:xfrm>
            <a:off x="3096126" y="229478"/>
            <a:ext cx="7982887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16"/>
          <a:srcRect l="21694" t="26389" r="15544" b="23263"/>
          <a:stretch/>
        </p:blipFill>
        <p:spPr>
          <a:xfrm>
            <a:off x="2978824" y="216031"/>
            <a:ext cx="8384120" cy="4761082"/>
          </a:xfrm>
          <a:prstGeom prst="rect">
            <a:avLst/>
          </a:prstGeom>
        </p:spPr>
      </p:pic>
      <p:pic>
        <p:nvPicPr>
          <p:cNvPr id="33" name="صورة 3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169" y="2909487"/>
            <a:ext cx="2036961" cy="379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4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408" y="1"/>
            <a:ext cx="9151554" cy="5244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961009" y="1370052"/>
            <a:ext cx="8401935" cy="364392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6" name="Picture 12" descr="https://lh3.googleusercontent.com/ObCmux1_KbQhVm0BWYNfRZNcYRDiaAndwVeAKSzLW-Y3tBui22QsB7HIyRu9PBrF1yjjceFMfxfGo3znsRcqsuE4L32W_xVOamSY-ILWgRCz_jZfxOJG9Cc9M0WqKeCvN4P9G1HLRX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10" y="3684102"/>
            <a:ext cx="2886418" cy="288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05" y="3174975"/>
            <a:ext cx="823988" cy="81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767" y="3168024"/>
            <a:ext cx="485292" cy="77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https://lh4.googleusercontent.com/GXdg5v1eBuWiAKbCX5CCdTmS7s-pMNFMoos8Z-cE6t7Qwxv1WlKsZEKX2Omii9S7Td-swycOB3GnBY-Y5pglZi7MKjk2Jro-qHnZ8YEl5KvcT70rML-t9T6bPwJYz4sBfJiBvno38AY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239" y="4679223"/>
            <a:ext cx="1356243" cy="136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45" y="1392264"/>
            <a:ext cx="2218330" cy="15172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56" name="Picture 32" descr="https://lh5.googleusercontent.com/4Rv9CcbpVwSScazfNxNsnOrjSAYn8Kvy2VZDp18OtTxOr4uN6wu1rroXiVwzwJRuw7fUFAEKLK3jiiAD8pVyddSCIbbz3mcFxbNgqsBUD7p7Jf91eG2kB3zY0cUEjnvl5A53iou6hVs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2" y="-255204"/>
            <a:ext cx="2779821" cy="238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11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099622" y="4220337"/>
            <a:ext cx="2649433" cy="289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lh3.googleusercontent.com/VMNVCZm22c4vPLUs3u4axgiwda84BV8NtqGTjwX19OZ4zagJmFTcme8TTmK6WAsomAgq97PkJS4HGI4-AkX13sSqXZz1CzxMOCUccUS2iW9dtAU-w9ABiqHPk1VyfJANaU5sBMXFYf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4262" y="4868423"/>
            <a:ext cx="3407204" cy="234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s://lh5.googleusercontent.com/YYm79rPHA3tNltb9ima9pACC8Dr4tbhbiB4jrnPBvVi29rr1f9luI5oqOn5zWdMEi6TRk_in3-_fGBWSn-cc9uREGKHXOE85CaptYRzNu1ACuSIQlVA623ey1PWOXB2yPGEJwtcwOms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521" y="4376132"/>
            <a:ext cx="977626" cy="73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lh4.googleusercontent.com/b-EDMIxaaqUK2i6El7zb2hICXWWzLXP7Bx1xmPXChB9IOpGPlI-zlkNkoi1uurDk7Ekod1N902O-DCbxkOYC3p5Fzkq0-dSV2hIea-k2WkmwiiOCsMb-StrYQJjL-9PoIz55TF2XSCU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69151" y="4468422"/>
            <a:ext cx="3847052" cy="180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https://lh4.googleusercontent.com/b1vKxXhTN9biOcq_nzOsrm-JGQMPqleFzni1LI1XGZ74Wi-8ygPJflgt0mQArFbYeoxdXcziGMcHR1lmOA9LRRg5jrXXhnNNr-DuHBsRe5cUcgyG2GiOMfp2R-YTQzryGcpvhPz7IUE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607" y="5017021"/>
            <a:ext cx="618094" cy="64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مستطيل 24"/>
          <p:cNvSpPr/>
          <p:nvPr/>
        </p:nvSpPr>
        <p:spPr>
          <a:xfrm>
            <a:off x="9031535" y="229478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مستطيل 25"/>
          <p:cNvSpPr/>
          <p:nvPr/>
        </p:nvSpPr>
        <p:spPr>
          <a:xfrm>
            <a:off x="3128056" y="229480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مستطيل 26"/>
          <p:cNvSpPr/>
          <p:nvPr/>
        </p:nvSpPr>
        <p:spPr>
          <a:xfrm>
            <a:off x="4303819" y="229479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مستطيل 27"/>
          <p:cNvSpPr/>
          <p:nvPr/>
        </p:nvSpPr>
        <p:spPr>
          <a:xfrm>
            <a:off x="5487042" y="229479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مستطيل 28"/>
          <p:cNvSpPr/>
          <p:nvPr/>
        </p:nvSpPr>
        <p:spPr>
          <a:xfrm>
            <a:off x="6659707" y="229478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مستطيل 29"/>
          <p:cNvSpPr/>
          <p:nvPr/>
        </p:nvSpPr>
        <p:spPr>
          <a:xfrm>
            <a:off x="7848312" y="222754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مربع نص 1"/>
          <p:cNvSpPr txBox="1"/>
          <p:nvPr/>
        </p:nvSpPr>
        <p:spPr>
          <a:xfrm>
            <a:off x="10237741" y="331621"/>
            <a:ext cx="65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dirty="0" smtClean="0"/>
              <a:t>مسألة اليوم</a:t>
            </a:r>
            <a:endParaRPr lang="en-US" dirty="0"/>
          </a:p>
        </p:txBody>
      </p:sp>
      <p:sp>
        <p:nvSpPr>
          <p:cNvPr id="35" name="مربع نص 34"/>
          <p:cNvSpPr txBox="1"/>
          <p:nvPr/>
        </p:nvSpPr>
        <p:spPr>
          <a:xfrm>
            <a:off x="9153211" y="456515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الهدف</a:t>
            </a:r>
            <a:endParaRPr lang="en-US" dirty="0"/>
          </a:p>
        </p:txBody>
      </p:sp>
      <p:sp>
        <p:nvSpPr>
          <p:cNvPr id="36" name="مربع نص 35"/>
          <p:cNvSpPr txBox="1"/>
          <p:nvPr/>
        </p:nvSpPr>
        <p:spPr>
          <a:xfrm>
            <a:off x="7851113" y="318015"/>
            <a:ext cx="863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dirty="0" smtClean="0"/>
              <a:t>مراجعة المفردات</a:t>
            </a:r>
            <a:endParaRPr lang="en-US" dirty="0"/>
          </a:p>
        </p:txBody>
      </p:sp>
      <p:sp>
        <p:nvSpPr>
          <p:cNvPr id="37" name="مربع نص 36"/>
          <p:cNvSpPr txBox="1"/>
          <p:nvPr/>
        </p:nvSpPr>
        <p:spPr>
          <a:xfrm>
            <a:off x="6744129" y="456515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mtClean="0"/>
              <a:t>أستعد</a:t>
            </a:r>
            <a:endParaRPr lang="en-US" dirty="0"/>
          </a:p>
        </p:txBody>
      </p:sp>
      <p:sp>
        <p:nvSpPr>
          <p:cNvPr id="38" name="مربع نص 37"/>
          <p:cNvSpPr txBox="1"/>
          <p:nvPr/>
        </p:nvSpPr>
        <p:spPr>
          <a:xfrm>
            <a:off x="5577280" y="449791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مثال</a:t>
            </a:r>
            <a:endParaRPr lang="en-US" dirty="0"/>
          </a:p>
        </p:txBody>
      </p:sp>
      <p:sp>
        <p:nvSpPr>
          <p:cNvPr id="39" name="مربع نص 38"/>
          <p:cNvSpPr txBox="1"/>
          <p:nvPr/>
        </p:nvSpPr>
        <p:spPr>
          <a:xfrm>
            <a:off x="4378722" y="469596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أتأكد</a:t>
            </a:r>
            <a:endParaRPr lang="en-US" dirty="0"/>
          </a:p>
        </p:txBody>
      </p:sp>
      <p:sp>
        <p:nvSpPr>
          <p:cNvPr id="40" name="مربع نص 39"/>
          <p:cNvSpPr txBox="1"/>
          <p:nvPr/>
        </p:nvSpPr>
        <p:spPr>
          <a:xfrm>
            <a:off x="3199230" y="511553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التقويم</a:t>
            </a:r>
            <a:endParaRPr lang="en-US" dirty="0"/>
          </a:p>
        </p:txBody>
      </p:sp>
      <p:sp>
        <p:nvSpPr>
          <p:cNvPr id="31" name="مستطيل 30"/>
          <p:cNvSpPr/>
          <p:nvPr/>
        </p:nvSpPr>
        <p:spPr>
          <a:xfrm>
            <a:off x="3096126" y="229478"/>
            <a:ext cx="7982887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16"/>
          <a:srcRect l="21010" t="27083" r="16422" b="21188"/>
          <a:stretch/>
        </p:blipFill>
        <p:spPr>
          <a:xfrm>
            <a:off x="2978824" y="229478"/>
            <a:ext cx="8384120" cy="4736481"/>
          </a:xfrm>
          <a:prstGeom prst="rect">
            <a:avLst/>
          </a:prstGeom>
        </p:spPr>
      </p:pic>
      <p:pic>
        <p:nvPicPr>
          <p:cNvPr id="33" name="صورة 3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187" y="2909487"/>
            <a:ext cx="2036961" cy="379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4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301</Words>
  <Application>Microsoft Office PowerPoint</Application>
  <PresentationFormat>ملء الشاشة</PresentationFormat>
  <Paragraphs>229</Paragraphs>
  <Slides>31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31</vt:i4>
      </vt:variant>
    </vt:vector>
  </HeadingPairs>
  <TitlesOfParts>
    <vt:vector size="36" baseType="lpstr">
      <vt:lpstr>Arial</vt:lpstr>
      <vt:lpstr>Calibri</vt:lpstr>
      <vt:lpstr>Calibri Light</vt:lpstr>
      <vt:lpstr>Times New Roman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حساب Microsoft</dc:creator>
  <cp:lastModifiedBy>حساب Microsoft</cp:lastModifiedBy>
  <cp:revision>10</cp:revision>
  <dcterms:created xsi:type="dcterms:W3CDTF">2020-11-11T20:53:10Z</dcterms:created>
  <dcterms:modified xsi:type="dcterms:W3CDTF">2020-11-11T22:03:36Z</dcterms:modified>
</cp:coreProperties>
</file>