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61" r:id="rId3"/>
    <p:sldId id="262" r:id="rId4"/>
    <p:sldId id="264" r:id="rId5"/>
    <p:sldId id="263" r:id="rId6"/>
    <p:sldId id="266" r:id="rId7"/>
    <p:sldId id="267" r:id="rId8"/>
    <p:sldId id="268" r:id="rId9"/>
    <p:sldId id="265" r:id="rId1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0BDFA0-FA82-6545-933F-F2C1E214E4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684BCC5-5468-0845-BE34-B7277688F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479E02-17B2-B44B-BB71-DACA50FD7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3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532B030-5384-AC41-AB6B-DC26620A8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BC220CA-9B28-7F4F-9209-BDD1A0B4D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384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212A7B-233B-AF48-8BFE-5E1319661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932F110-53AE-E34E-9306-E71217E96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EB85C33-0C43-644E-A952-2A3368DCD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3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40C61CE-E219-1D44-8384-C279E53D7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B2E1EA4-D380-FD4B-9B97-8E5AF1F11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3232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8819A1E-3820-F54A-B672-F6888EA5E9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AA57801-2E6B-2A46-ABF1-D45784E42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8604329-D45D-8042-9C7D-6C328E393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3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C973A2-84B9-AA44-8A2F-FD457D3BD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29DA103-AC50-F944-9475-5756BE7F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845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588BD00-0DF4-DA4F-ABF2-B82AD01B7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C9CB3B8-76B1-0842-B8E5-A3224B23C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696EA61-8AFC-2C4E-B969-ED1BCAE28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3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F3C548A-92C3-6D4D-9080-99B3CE0E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D0A9329-B476-0B43-993C-2532CCAE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063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3818A9-F733-F844-AAFC-6573A50E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645982D-12DD-394D-AEC5-6CFD10D91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2A85239-5C68-1D40-8505-B34167E51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3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FEB642-D40B-DF4B-89A9-B9536A179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F8689BF-06A8-D34E-9950-241EDD660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470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E9BCB6-F598-D94A-9272-2F7BDC6E4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AA23B2D-F487-DC42-B2F0-0554CE608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0124EFB-FBEC-F849-9FD8-EC3791430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08E08D8-8C34-3441-B273-4E288081A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3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3751976-EE22-164C-9D9D-EA2407577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522B6DF-A2C9-6348-8B72-E96CE14CD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029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60CAE83-87C5-4649-9DC2-015D069D0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0F9939C-E5D3-6F49-AC66-67CACF620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955E5EF-6C72-174D-98B4-39687D65E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381671B-A825-4A47-A13C-A4B9D201BF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91370EA-F0D1-E147-A67D-D842FD0F51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DA870BD-1ED8-0E48-BBAC-477BC1B21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3 جمادى الأولى، 1443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2658534-AAD2-A643-9725-6AC9BEE3D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3250CDD-9872-2A41-842C-D6EA6A39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8365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3A14DA2-B0E0-4B4D-8C3A-BF93594E8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4ECD6A1-7BF2-9548-B4E1-1448789A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3 جمادى الأولى، 1443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58327E2-CD8D-D34D-94C5-509F47690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BBC1911-E374-1444-904D-2BAC9E98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206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E293E32-5FA0-2A48-AB63-0B066146B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3 جمادى الأولى، 1443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2D0C3B5-09D9-DB4C-B601-0B6398D82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E3CA74B-B712-8F45-871B-3768C8278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352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1FB227D-CF2D-1947-A4CD-2F345EAC3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44C9532-1AF7-2C4A-B92F-C26846A17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59FA871-6611-2440-BC13-E14B6681E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90B9D44-28CC-D640-82A3-D3390CC96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3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80A913D-3CC8-B34E-B4C4-F90F53C82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FF95B43-440D-1941-9326-C61CBF264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7213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2758FD-BB1D-124A-B68C-2C815E57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3E6873D-B529-174E-9DFA-C70AC5BC70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B508D4C-C6DA-6943-A3F4-F11C3C6B8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A1DFB05-777C-4C42-A0C4-02B614A8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3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6A40A0A-C29B-4F43-9C95-17483A923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832EBE8-A512-384C-9CF6-08525E242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217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E1E5AAB-FB84-D04F-BCD7-AB54FB511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A5574DB-8B54-1742-B464-E83362AAF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98A0692-DDF6-1B4B-9722-C3E61E464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7B25E-5FDD-154D-977D-085E73301F2F}" type="datetimeFigureOut">
              <a:rPr lang="ar-SA" smtClean="0"/>
              <a:t>3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101FD59-897C-854F-B85C-D30EA987B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40EAF62-1D8F-3540-A157-38D8CC9C8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421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025181"/>
            <a:ext cx="2353528" cy="99396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خطة حل المسألة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احل مسائل باستعمال خطة حل مسألة ابسط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B9325DCE-B919-8841-9C51-BCBA05C413AB}"/>
              </a:ext>
            </a:extLst>
          </p:cNvPr>
          <p:cNvSpPr/>
          <p:nvPr/>
        </p:nvSpPr>
        <p:spPr>
          <a:xfrm>
            <a:off x="9657193" y="107109"/>
            <a:ext cx="2353528" cy="66896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٥-٢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CC4B398F-E946-F742-8787-A3E61EE00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162499"/>
            <a:ext cx="9146957" cy="6533001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225838F3-C03F-4C47-A158-43CDE00920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162499"/>
            <a:ext cx="952500" cy="11938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23EFF8C9-20AD-C444-AABE-82CD60BA35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64" y="5946850"/>
            <a:ext cx="4231181" cy="553267"/>
          </a:xfrm>
          <a:prstGeom prst="rect">
            <a:avLst/>
          </a:prstGeom>
        </p:spPr>
      </p:pic>
      <p:pic>
        <p:nvPicPr>
          <p:cNvPr id="5" name="صورة 6">
            <a:extLst>
              <a:ext uri="{FF2B5EF4-FFF2-40B4-BE49-F238E27FC236}">
                <a16:creationId xmlns:a16="http://schemas.microsoft.com/office/drawing/2014/main" id="{277C5EFA-9B99-834D-85CD-7620CE71E1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820" y="760162"/>
            <a:ext cx="5674360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46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025181"/>
            <a:ext cx="2353528" cy="99396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خطة حل المسألة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احل مسائل باستعمال خطة حل مسألة ابسط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B9325DCE-B919-8841-9C51-BCBA05C413AB}"/>
              </a:ext>
            </a:extLst>
          </p:cNvPr>
          <p:cNvSpPr/>
          <p:nvPr/>
        </p:nvSpPr>
        <p:spPr>
          <a:xfrm>
            <a:off x="9657193" y="107109"/>
            <a:ext cx="2353528" cy="66896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٥-٢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CC4B398F-E946-F742-8787-A3E61EE00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162499"/>
            <a:ext cx="9146957" cy="6533001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225838F3-C03F-4C47-A158-43CDE00920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162499"/>
            <a:ext cx="952500" cy="11938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23EFF8C9-20AD-C444-AABE-82CD60BA356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63954" y="5946850"/>
            <a:ext cx="3943800" cy="553267"/>
          </a:xfrm>
          <a:prstGeom prst="rect">
            <a:avLst/>
          </a:prstGeom>
        </p:spPr>
      </p:pic>
      <p:pic>
        <p:nvPicPr>
          <p:cNvPr id="5" name="صورة 6">
            <a:extLst>
              <a:ext uri="{FF2B5EF4-FFF2-40B4-BE49-F238E27FC236}">
                <a16:creationId xmlns:a16="http://schemas.microsoft.com/office/drawing/2014/main" id="{42EDDB67-4437-AA4D-BD37-D5F542717B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446" y="441593"/>
            <a:ext cx="6271107" cy="2163247"/>
          </a:xfrm>
          <a:prstGeom prst="rect">
            <a:avLst/>
          </a:prstGeom>
        </p:spPr>
      </p:pic>
      <p:pic>
        <p:nvPicPr>
          <p:cNvPr id="7" name="صورة 7">
            <a:extLst>
              <a:ext uri="{FF2B5EF4-FFF2-40B4-BE49-F238E27FC236}">
                <a16:creationId xmlns:a16="http://schemas.microsoft.com/office/drawing/2014/main" id="{5DEB3077-2A0B-0240-A4C5-ABCD101BA2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051" y="5437652"/>
            <a:ext cx="1194167" cy="119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814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025181"/>
            <a:ext cx="2353528" cy="99396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خطة حل المسألة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احل مسائل باستعمال خطة حل مسألة ابسط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B9325DCE-B919-8841-9C51-BCBA05C413AB}"/>
              </a:ext>
            </a:extLst>
          </p:cNvPr>
          <p:cNvSpPr/>
          <p:nvPr/>
        </p:nvSpPr>
        <p:spPr>
          <a:xfrm>
            <a:off x="9657193" y="107109"/>
            <a:ext cx="2353528" cy="66896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٥-٢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CC4B398F-E946-F742-8787-A3E61EE00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162499"/>
            <a:ext cx="9146957" cy="6533001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225838F3-C03F-4C47-A158-43CDE00920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162499"/>
            <a:ext cx="952500" cy="11938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23EFF8C9-20AD-C444-AABE-82CD60BA356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63954" y="5946850"/>
            <a:ext cx="3943800" cy="553267"/>
          </a:xfrm>
          <a:prstGeom prst="rect">
            <a:avLst/>
          </a:prstGeom>
        </p:spPr>
      </p:pic>
      <p:pic>
        <p:nvPicPr>
          <p:cNvPr id="5" name="صورة 6">
            <a:extLst>
              <a:ext uri="{FF2B5EF4-FFF2-40B4-BE49-F238E27FC236}">
                <a16:creationId xmlns:a16="http://schemas.microsoft.com/office/drawing/2014/main" id="{9EF92367-49E4-6045-BCDF-55614EA67B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567" y="441593"/>
            <a:ext cx="5750866" cy="222820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03FB5B5-DDF2-BC4A-8F60-96757FA418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334" y="5306308"/>
            <a:ext cx="1194167" cy="119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3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025181"/>
            <a:ext cx="2353528" cy="99396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خطة حل المسألة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احل مسائل باستعمال خطة حل مسألة ابسط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B9325DCE-B919-8841-9C51-BCBA05C413AB}"/>
              </a:ext>
            </a:extLst>
          </p:cNvPr>
          <p:cNvSpPr/>
          <p:nvPr/>
        </p:nvSpPr>
        <p:spPr>
          <a:xfrm>
            <a:off x="9657193" y="107109"/>
            <a:ext cx="2353528" cy="66896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٥-٢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CC4B398F-E946-F742-8787-A3E61EE00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162499"/>
            <a:ext cx="9146957" cy="6533001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225838F3-C03F-4C47-A158-43CDE00920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162499"/>
            <a:ext cx="952500" cy="11938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23EFF8C9-20AD-C444-AABE-82CD60BA356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63954" y="5946850"/>
            <a:ext cx="3943800" cy="553267"/>
          </a:xfrm>
          <a:prstGeom prst="rect">
            <a:avLst/>
          </a:prstGeom>
        </p:spPr>
      </p:pic>
      <p:pic>
        <p:nvPicPr>
          <p:cNvPr id="5" name="صورة 6">
            <a:extLst>
              <a:ext uri="{FF2B5EF4-FFF2-40B4-BE49-F238E27FC236}">
                <a16:creationId xmlns:a16="http://schemas.microsoft.com/office/drawing/2014/main" id="{5BE780D0-75AE-B443-BC71-90B1EAF167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854" y="305217"/>
            <a:ext cx="6424119" cy="210216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17BB4DB-C9CF-5D46-BE0E-744CE60795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153" y="5226572"/>
            <a:ext cx="1194167" cy="119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233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025181"/>
            <a:ext cx="2353528" cy="99396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خطة حل المسألة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احل مسائل باستعمال خطة حل مسألة ابسط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B9325DCE-B919-8841-9C51-BCBA05C413AB}"/>
              </a:ext>
            </a:extLst>
          </p:cNvPr>
          <p:cNvSpPr/>
          <p:nvPr/>
        </p:nvSpPr>
        <p:spPr>
          <a:xfrm>
            <a:off x="9657193" y="107109"/>
            <a:ext cx="2353528" cy="66896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٥-٢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CC4B398F-E946-F742-8787-A3E61EE00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162499"/>
            <a:ext cx="9146957" cy="6533001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225838F3-C03F-4C47-A158-43CDE00920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162499"/>
            <a:ext cx="952500" cy="11938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23EFF8C9-20AD-C444-AABE-82CD60BA356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63954" y="5946850"/>
            <a:ext cx="3943800" cy="553267"/>
          </a:xfrm>
          <a:prstGeom prst="rect">
            <a:avLst/>
          </a:prstGeom>
        </p:spPr>
      </p:pic>
      <p:pic>
        <p:nvPicPr>
          <p:cNvPr id="5" name="صورة 6">
            <a:extLst>
              <a:ext uri="{FF2B5EF4-FFF2-40B4-BE49-F238E27FC236}">
                <a16:creationId xmlns:a16="http://schemas.microsoft.com/office/drawing/2014/main" id="{E6E45436-4EC9-444F-83D3-CA481712FE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854" y="357883"/>
            <a:ext cx="6512878" cy="316865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57B81C0-3B39-2145-B72C-9ACC559031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569" y="5349945"/>
            <a:ext cx="1194167" cy="119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13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025181"/>
            <a:ext cx="2353528" cy="99396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خطة حل المسألة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احل مسائل باستعمال خطة حل مسألة ابسط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B9325DCE-B919-8841-9C51-BCBA05C413AB}"/>
              </a:ext>
            </a:extLst>
          </p:cNvPr>
          <p:cNvSpPr/>
          <p:nvPr/>
        </p:nvSpPr>
        <p:spPr>
          <a:xfrm>
            <a:off x="9657193" y="107109"/>
            <a:ext cx="2353528" cy="66896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٥-٢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CC4B398F-E946-F742-8787-A3E61EE00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162499"/>
            <a:ext cx="9146957" cy="6533001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225838F3-C03F-4C47-A158-43CDE00920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162499"/>
            <a:ext cx="952500" cy="11938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23EFF8C9-20AD-C444-AABE-82CD60BA356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63954" y="5946850"/>
            <a:ext cx="3943800" cy="553267"/>
          </a:xfrm>
          <a:prstGeom prst="rect">
            <a:avLst/>
          </a:prstGeom>
        </p:spPr>
      </p:pic>
      <p:pic>
        <p:nvPicPr>
          <p:cNvPr id="5" name="صورة 6">
            <a:extLst>
              <a:ext uri="{FF2B5EF4-FFF2-40B4-BE49-F238E27FC236}">
                <a16:creationId xmlns:a16="http://schemas.microsoft.com/office/drawing/2014/main" id="{7B16B619-D4C1-C343-9CA3-7E18F8CEC6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084" y="352999"/>
            <a:ext cx="6788410" cy="275314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AF395B5-2959-944F-82BF-A75076207E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248" y="5407283"/>
            <a:ext cx="1194167" cy="119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503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025181"/>
            <a:ext cx="2353528" cy="99396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خطة حل المسألة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احل مسائل باستعمال خطة حل مسألة ابسط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B9325DCE-B919-8841-9C51-BCBA05C413AB}"/>
              </a:ext>
            </a:extLst>
          </p:cNvPr>
          <p:cNvSpPr/>
          <p:nvPr/>
        </p:nvSpPr>
        <p:spPr>
          <a:xfrm>
            <a:off x="9657193" y="107109"/>
            <a:ext cx="2353528" cy="66896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٥-٢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CC4B398F-E946-F742-8787-A3E61EE00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162499"/>
            <a:ext cx="9146957" cy="6533001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225838F3-C03F-4C47-A158-43CDE00920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162499"/>
            <a:ext cx="952500" cy="11938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23EFF8C9-20AD-C444-AABE-82CD60BA356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63954" y="5946850"/>
            <a:ext cx="3943800" cy="553267"/>
          </a:xfrm>
          <a:prstGeom prst="rect">
            <a:avLst/>
          </a:prstGeom>
        </p:spPr>
      </p:pic>
      <p:pic>
        <p:nvPicPr>
          <p:cNvPr id="5" name="صورة 6">
            <a:extLst>
              <a:ext uri="{FF2B5EF4-FFF2-40B4-BE49-F238E27FC236}">
                <a16:creationId xmlns:a16="http://schemas.microsoft.com/office/drawing/2014/main" id="{016DF567-E723-DD45-8F23-A0FC5E819E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639" y="441593"/>
            <a:ext cx="7234072" cy="316949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C5347BF-3E54-4D49-9652-4B7A25650D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334" y="5349945"/>
            <a:ext cx="1194167" cy="119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2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025181"/>
            <a:ext cx="2353528" cy="99396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خطة حل المسألة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احل مسائل باستعمال خطة حل مسألة ابسط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B9325DCE-B919-8841-9C51-BCBA05C413AB}"/>
              </a:ext>
            </a:extLst>
          </p:cNvPr>
          <p:cNvSpPr/>
          <p:nvPr/>
        </p:nvSpPr>
        <p:spPr>
          <a:xfrm>
            <a:off x="9657193" y="107109"/>
            <a:ext cx="2353528" cy="66896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٥-٢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CC4B398F-E946-F742-8787-A3E61EE00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162499"/>
            <a:ext cx="9146957" cy="6533001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225838F3-C03F-4C47-A158-43CDE00920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162499"/>
            <a:ext cx="952500" cy="11938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23EFF8C9-20AD-C444-AABE-82CD60BA356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63954" y="5946850"/>
            <a:ext cx="3943800" cy="553267"/>
          </a:xfrm>
          <a:prstGeom prst="rect">
            <a:avLst/>
          </a:prstGeom>
        </p:spPr>
      </p:pic>
      <p:pic>
        <p:nvPicPr>
          <p:cNvPr id="5" name="صورة 6">
            <a:extLst>
              <a:ext uri="{FF2B5EF4-FFF2-40B4-BE49-F238E27FC236}">
                <a16:creationId xmlns:a16="http://schemas.microsoft.com/office/drawing/2014/main" id="{95D909F8-67A8-784F-9198-A6EAAE39EE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121" y="606009"/>
            <a:ext cx="6329406" cy="219129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E3A32FB-ED93-C44D-80E7-EF6055577F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334" y="5446301"/>
            <a:ext cx="1194167" cy="119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66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025181"/>
            <a:ext cx="2353528" cy="99396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خطة حل المسألة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احل مسائل باستعمال خطة حل مسألة ابسط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B9325DCE-B919-8841-9C51-BCBA05C413AB}"/>
              </a:ext>
            </a:extLst>
          </p:cNvPr>
          <p:cNvSpPr/>
          <p:nvPr/>
        </p:nvSpPr>
        <p:spPr>
          <a:xfrm>
            <a:off x="9657193" y="107109"/>
            <a:ext cx="2353528" cy="66896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٥-٢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CC4B398F-E946-F742-8787-A3E61EE00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162499"/>
            <a:ext cx="9146957" cy="6533001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225838F3-C03F-4C47-A158-43CDE00920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162499"/>
            <a:ext cx="952500" cy="11938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23EFF8C9-20AD-C444-AABE-82CD60BA356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63954" y="5946850"/>
            <a:ext cx="3943800" cy="553267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437CC76A-4AC6-B545-989A-6ADB42460F74}"/>
              </a:ext>
            </a:extLst>
          </p:cNvPr>
          <p:cNvSpPr txBox="1"/>
          <p:nvPr/>
        </p:nvSpPr>
        <p:spPr>
          <a:xfrm>
            <a:off x="2264171" y="2131345"/>
            <a:ext cx="523699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5400" dirty="0"/>
              <a:t>الواجب في المنصة </a:t>
            </a:r>
          </a:p>
        </p:txBody>
      </p:sp>
    </p:spTree>
    <p:extLst>
      <p:ext uri="{BB962C8B-B14F-4D97-AF65-F5344CB8AC3E}">
        <p14:creationId xmlns:p14="http://schemas.microsoft.com/office/powerpoint/2010/main" val="77349928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9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وفاء الشنبري</dc:creator>
  <cp:lastModifiedBy>وفاء الشنبري</cp:lastModifiedBy>
  <cp:revision>18</cp:revision>
  <dcterms:created xsi:type="dcterms:W3CDTF">2021-10-10T21:32:23Z</dcterms:created>
  <dcterms:modified xsi:type="dcterms:W3CDTF">2021-12-07T12:15:59Z</dcterms:modified>
</cp:coreProperties>
</file>