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0" r:id="rId10"/>
    <p:sldId id="601" r:id="rId11"/>
    <p:sldId id="596" r:id="rId12"/>
    <p:sldId id="261" r:id="rId13"/>
    <p:sldId id="605" r:id="rId14"/>
    <p:sldId id="599" r:id="rId15"/>
    <p:sldId id="60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D8"/>
    <a:srgbClr val="B09DBA"/>
    <a:srgbClr val="508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2:12:30.3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59 3679 0 0,'6'-1'7218'0'0,"22"17"-5227"0"0,-16-8-1781 0 0,1-1-1 0 0,0 0 0 0 0,0-1 1 0 0,16 4-1 0 0,-10-5-152 0 0,0-2 0 0 0,1 0 0 0 0,-1-2 0 0 0,1 0 0 0 0,33-3 0 0 0,101-19 940 0 0,-113 14-809 0 0,-16 1-1 0 0,44-15 0 0 0,-44 13-54 0 0,47-11 1 0 0,154 2 496 0 0,-128 13-257 0 0,-74 3-154 0 0,0 1 1 0 0,1 1-1 0 0,45 8 0 0 0,-22-2 99 0 0,0-3 0 0 0,49-2 0 0 0,2 1-32 0 0,437-7 841 0 0,-499 2-1065 0 0,1 1-1 0 0,47 6 1 0 0,-50-1-27 0 0,-4 1 12 0 0,1-2 1 0 0,-1-1-1 0 0,1-1 1 0 0,36-5-1 0 0,84-8 216 0 0,-81 7-184 0 0,111-3 38 0 0,-36 2-50 0 0,-60 2-11 0 0,41-3 21 0 0,-54 0-65 0 0,101 2 0 0 0,286 41 308 0 0,-240 1-178 0 0,-87-12-55 0 0,-112-22-85 0 0,358 44 136 0 0,-184-45-97 0 0,108 7 69 0 0,-185-3-34 0 0,10 2-22 0 0,188 8 117 0 0,-157-6-27 0 0,-24-2-32 0 0,47 4-49 0 0,93 0 7 0 0,-121-8-59 0 0,-34 0 2 0 0,341-4 129 0 0,-366-4-93 0 0,48 1-45 0 0,-98 5-6 0 0,164 2 68 0 0,40-8 90 0 0,102 6 40 0 0,-215-3-197 0 0,-5 0 13 0 0,549-21 317 0 0,-516 15-400 0 0,69-7-22 0 0,319-34 173 0 0,-321 25-60 0 0,-6 1-24 0 0,-142 18 4 0 0,65-4 0 0 0,-94 3 0 0 0,77-5 0 0 0,-51 11 0 0 0,120-3 0 0 0,267 20 0 0 0,-197-3 0 0 0,25-25-251 0 0,-221 5 198 0 0,89-15-816 0 0,-18 2-771 0 0,-30 11 301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2:18:53.39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 36 8751 0 0,'-2'-8'2580'0'0,"2"8"-2553"0"0,75 7 974 0 0,-51-4-509 0 0,43 1-1 0 0,-32-4-399 0 0,0 1 1 0 0,-1 2-1 0 0,44 9 0 0 0,-58-9 329 0 0,1-2 1 0 0,39-1-1 0 0,-2-1 635 0 0,-46 1-900 0 0,1-1 0 0 0,-1-1-1 0 0,0 0 1 0 0,0-1 0 0 0,0 0 0 0 0,0-1-1 0 0,12-6 1 0 0,-6 3 18 0 0,0 2 0 0 0,19-5 0 0 0,-14 7-74 0 0,1 2-1 0 0,-1 0 1 0 0,1 2-1 0 0,38 6 1 0 0,14-1-22 0 0,1-1-28 0 0,45 1-17 0 0,-104-6 13 0 0,0 1 0 0 0,27 6 1 0 0,-38-6-24 0 0,0-1 1 0 0,1 1 0 0 0,-1-1 0 0 0,10-2 0 0 0,-9 1 17 0 0,-1 1 0 0 0,0 0 0 0 0,1 0 0 0 0,7 1 0 0 0,-3 0 57 0 0,-1 0 1 0 0,0-1 0 0 0,19-1 0 0 0,13-1 88 0 0,-17 3-169 0 0,188 4 52 0 0,-112 3 71 0 0,-33-1-34 0 0,-58-5-85 0 0,1-1 0 0 0,18 7 0 0 0,-22-6-33 0 0,0 0 0 0 0,0 0-1 0 0,0 0 1 0 0,0-1 0 0 0,0 0 0 0 0,1-1-1 0 0,8 0 1 0 0,15-3 11 0 0,-15 2 0 0 0,-1-1 0 0 0,31-8 0 0 0,-27 6 0 0 0,1 0 0 0 0,-1 1 0 0 0,1 2 0 0 0,37 0 0 0 0,-4 0 0 0 0,11-2 0 0 0,-6-1 0 0 0,119 8 0 0 0,-161-3 14 0 0,0-1 1 0 0,-1 0-1 0 0,22-4 0 0 0,7 0-7 0 0,98-2-7 0 0,103-6 0 0 0,-45-9-73 0 0,-158 18-535 0 0,157 5-6604 0 0,-115-1 2881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2:18:54.76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32 112 9671 0 0,'-6'0'435'0'0,"4"0"-374"0"0,0 0-1 0 0,0 0 1 0 0,-18-5 2642 0 0,22 5-2623 0 0,6-1-48 0 0,28-9 16 0 0,-17 2-48 0 0,-10 4 0 0 0,0 1 0 0 0,0 0 0 0 0,10-2 0 0 0,71-14 0 0 0,-85 18 103 0 0,1 0 0 0 0,-1 0 0 0 0,0 0 0 0 0,6 1 0 0 0,-6 0 79 0 0,0 0 1 0 0,-1-1-1 0 0,1 1 1 0 0,7-3-1 0 0,21-6 407 0 0,-1 1 1 0 0,1 1-1 0 0,55-3 0 0 0,0 8-397 0 0,-1 4 0 0 0,97 15 0 0 0,-151-14-43 0 0,1-1-1 0 0,52-5 1 0 0,28 0-11 0 0,20 10-62 0 0,124 11 214 0 0,-187-16-232 0 0,-5-1-31 0 0,-46 0 17 0 0,23-2 0 0 0,-24 0 27 0 0,31 2-1 0 0,70 9 42 0 0,34 4-5 0 0,-78-5 20 0 0,125 0-1 0 0,40-2 51 0 0,-165-3-66 0 0,0 1-36 0 0,93 1 160 0 0,-146-7-186 0 0,69-6 160 0 0,-72 5-209 0 0,24 1 0 0 0,8-1 0 0 0,121-8 48 0 0,-99 8 74 0 0,80-13 0 0 0,-3-8-15 0 0,-105 18-62 0 0,57 1-1 0 0,-35 7-44 0 0,39-1 0 0 0,-45-1 0 0 0,13-2 0 0 0,-18 0 0 0 0,-35 1 0 0 0,0-2 0 0 0,35-5 0 0 0,-21 0-97 0 0,118-22-3367 0 0,-106 22-2783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4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slide" Target="slide6.xml"/><Relationship Id="rId11" Type="http://schemas.openxmlformats.org/officeDocument/2006/relationships/hyperlink" Target="https://wordwall.net/resource/26646570" TargetMode="External"/><Relationship Id="rId5" Type="http://schemas.openxmlformats.org/officeDocument/2006/relationships/slide" Target="slide5.xml"/><Relationship Id="rId10" Type="http://schemas.openxmlformats.org/officeDocument/2006/relationships/image" Target="../media/image42.png"/><Relationship Id="rId4" Type="http://schemas.openxmlformats.org/officeDocument/2006/relationships/image" Target="../media/image5.jpeg"/><Relationship Id="rId9" Type="http://schemas.openxmlformats.org/officeDocument/2006/relationships/slide" Target="slide12.xml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51.jpeg"/><Relationship Id="rId4" Type="http://schemas.openxmlformats.org/officeDocument/2006/relationships/slide" Target="slide6.xml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slide" Target="slide9.xml"/><Relationship Id="rId5" Type="http://schemas.openxmlformats.org/officeDocument/2006/relationships/image" Target="../media/image54.jpeg"/><Relationship Id="rId10" Type="http://schemas.openxmlformats.org/officeDocument/2006/relationships/slide" Target="slide8.xml"/><Relationship Id="rId4" Type="http://schemas.openxmlformats.org/officeDocument/2006/relationships/image" Target="../media/image53.pn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5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1.jpeg"/><Relationship Id="rId5" Type="http://schemas.openxmlformats.org/officeDocument/2006/relationships/slide" Target="slide5.xml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slide" Target="slide12.xml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1.JP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image" Target="../media/image29.jpeg"/><Relationship Id="rId5" Type="http://schemas.openxmlformats.org/officeDocument/2006/relationships/image" Target="../media/image5.jpeg"/><Relationship Id="rId15" Type="http://schemas.openxmlformats.org/officeDocument/2006/relationships/customXml" Target="../ink/ink1.xml"/><Relationship Id="rId10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slide" Target="slide9.xm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5.xml"/><Relationship Id="rId11" Type="http://schemas.openxmlformats.org/officeDocument/2006/relationships/image" Target="../media/image36.png"/><Relationship Id="rId5" Type="http://schemas.openxmlformats.org/officeDocument/2006/relationships/image" Target="../media/image5.jpeg"/><Relationship Id="rId10" Type="http://schemas.openxmlformats.org/officeDocument/2006/relationships/slide" Target="slide12.xml"/><Relationship Id="rId4" Type="http://schemas.openxmlformats.org/officeDocument/2006/relationships/image" Target="../media/image35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5.xml"/><Relationship Id="rId11" Type="http://schemas.openxmlformats.org/officeDocument/2006/relationships/image" Target="../media/image34.png"/><Relationship Id="rId5" Type="http://schemas.openxmlformats.org/officeDocument/2006/relationships/image" Target="../media/image5.jpeg"/><Relationship Id="rId10" Type="http://schemas.openxmlformats.org/officeDocument/2006/relationships/slide" Target="slide12.xml"/><Relationship Id="rId4" Type="http://schemas.openxmlformats.org/officeDocument/2006/relationships/image" Target="../media/image37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2.xml"/><Relationship Id="rId3" Type="http://schemas.openxmlformats.org/officeDocument/2006/relationships/image" Target="../media/image5.jpeg"/><Relationship Id="rId7" Type="http://schemas.openxmlformats.org/officeDocument/2006/relationships/slide" Target="slide12.xml"/><Relationship Id="rId12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39.png"/><Relationship Id="rId5" Type="http://schemas.openxmlformats.org/officeDocument/2006/relationships/slide" Target="slide8.xml"/><Relationship Id="rId15" Type="http://schemas.openxmlformats.org/officeDocument/2006/relationships/customXml" Target="../ink/ink3.xml"/><Relationship Id="rId10" Type="http://schemas.openxmlformats.org/officeDocument/2006/relationships/image" Target="../media/image32.png"/><Relationship Id="rId4" Type="http://schemas.openxmlformats.org/officeDocument/2006/relationships/slide" Target="slide6.xml"/><Relationship Id="rId9" Type="http://schemas.openxmlformats.org/officeDocument/2006/relationships/image" Target="../media/image31.JP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053" y="3122269"/>
            <a:ext cx="6144220" cy="313537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4 listening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5 </a:t>
            </a:r>
            <a:r>
              <a:rPr lang="en-US" sz="5300" dirty="0">
                <a:latin typeface="Goudy Old Style" panose="02020502050305020303" pitchFamily="18" charset="0"/>
              </a:rPr>
              <a:t>pronunciation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6 conversation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7 about you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67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70CD5DB-B9A8-0ECD-433B-E7F3166C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840" y="1547999"/>
            <a:ext cx="7451372" cy="14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7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8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9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" y="3083006"/>
            <a:ext cx="4163081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B514D119-9AA7-74B0-EDDB-077BE94E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 bwMode="auto">
          <a:xfrm>
            <a:off x="9223744" y="1847707"/>
            <a:ext cx="2271025" cy="15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5122cef5f2075143b4c453f21f952e66">
            <a:hlinkClick r:id="" action="ppaction://media"/>
            <a:extLst>
              <a:ext uri="{FF2B5EF4-FFF2-40B4-BE49-F238E27FC236}">
                <a16:creationId xmlns:a16="http://schemas.microsoft.com/office/drawing/2014/main" id="{C399858F-3858-73E3-ABD8-188E688128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98039" y="106134"/>
            <a:ext cx="3738223" cy="66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Reading Words Cliparts, Download Free Reading Words Cliparts png  images, Free ClipArts on Clipart Library">
            <a:extLst>
              <a:ext uri="{FF2B5EF4-FFF2-40B4-BE49-F238E27FC236}">
                <a16:creationId xmlns:a16="http://schemas.microsoft.com/office/drawing/2014/main" id="{8F8AB4C1-703B-4BFD-A007-D745BF4E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1676138"/>
            <a:ext cx="2643606" cy="3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1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4C0CB33-45F4-435A-86EA-CD2E40EDBD78}"/>
              </a:ext>
            </a:extLst>
          </p:cNvPr>
          <p:cNvSpPr txBox="1"/>
          <p:nvPr/>
        </p:nvSpPr>
        <p:spPr>
          <a:xfrm>
            <a:off x="923587" y="2510819"/>
            <a:ext cx="2496413" cy="695265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Check out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5DBE91-9470-4F0A-45E5-F05A3D26716D}"/>
              </a:ext>
            </a:extLst>
          </p:cNvPr>
          <p:cNvSpPr txBox="1"/>
          <p:nvPr/>
        </p:nvSpPr>
        <p:spPr>
          <a:xfrm>
            <a:off x="1398626" y="3632782"/>
            <a:ext cx="1855405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schedule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699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0933560-28A6-43E4-8038-59922BF98FF1}"/>
              </a:ext>
            </a:extLst>
          </p:cNvPr>
          <p:cNvSpPr txBox="1"/>
          <p:nvPr/>
        </p:nvSpPr>
        <p:spPr>
          <a:xfrm>
            <a:off x="1801131" y="923472"/>
            <a:ext cx="1786592" cy="1055608"/>
          </a:xfrm>
          <a:prstGeom prst="wedgeRoundRectCallout">
            <a:avLst>
              <a:gd name="adj1" fmla="val 68657"/>
              <a:gd name="adj2" fmla="val 4129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Train station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Bitmoji Image">
            <a:extLst>
              <a:ext uri="{FF2B5EF4-FFF2-40B4-BE49-F238E27FC236}">
                <a16:creationId xmlns:a16="http://schemas.microsoft.com/office/drawing/2014/main" id="{9869CC7B-023D-C16C-E8C0-BC5432EA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08" y="4243500"/>
            <a:ext cx="1982087" cy="19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70A7B99-C51D-9C19-535E-91B9AEA16316}"/>
              </a:ext>
            </a:extLst>
          </p:cNvPr>
          <p:cNvSpPr txBox="1"/>
          <p:nvPr/>
        </p:nvSpPr>
        <p:spPr>
          <a:xfrm>
            <a:off x="956219" y="4552315"/>
            <a:ext cx="1770963" cy="578882"/>
          </a:xfrm>
          <a:prstGeom prst="wedgeRoundRectCallout">
            <a:avLst>
              <a:gd name="adj1" fmla="val 78549"/>
              <a:gd name="adj2" fmla="val -3277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packing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27AF96F-5E77-5002-1F98-CA6E2C492611}"/>
              </a:ext>
            </a:extLst>
          </p:cNvPr>
          <p:cNvSpPr/>
          <p:nvPr/>
        </p:nvSpPr>
        <p:spPr>
          <a:xfrm>
            <a:off x="3040634" y="4641701"/>
            <a:ext cx="352897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Put clothes in bags for traveling</a:t>
            </a:r>
            <a:endParaRPr lang="ar-SA" sz="20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1643736-DB1C-363C-789B-984DE98DEB1E}"/>
              </a:ext>
            </a:extLst>
          </p:cNvPr>
          <p:cNvSpPr txBox="1"/>
          <p:nvPr/>
        </p:nvSpPr>
        <p:spPr>
          <a:xfrm>
            <a:off x="1119073" y="5440011"/>
            <a:ext cx="2259083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busy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43349AB-F200-2A24-0441-0F55335D6AD0}"/>
              </a:ext>
            </a:extLst>
          </p:cNvPr>
          <p:cNvSpPr txBox="1"/>
          <p:nvPr/>
        </p:nvSpPr>
        <p:spPr>
          <a:xfrm>
            <a:off x="4516599" y="5542795"/>
            <a:ext cx="1718381" cy="578882"/>
          </a:xfrm>
          <a:prstGeom prst="wedgeRoundRectCallout">
            <a:avLst>
              <a:gd name="adj1" fmla="val -75399"/>
              <a:gd name="adj2" fmla="val -356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free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3BD3A13-50B8-7350-363B-C42D660DD1EB}"/>
              </a:ext>
            </a:extLst>
          </p:cNvPr>
          <p:cNvSpPr/>
          <p:nvPr/>
        </p:nvSpPr>
        <p:spPr>
          <a:xfrm>
            <a:off x="3555393" y="5473611"/>
            <a:ext cx="735441" cy="578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endParaRPr lang="ar-SA" sz="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1E012EB-9F83-026A-7E9A-350F6BCE6922}"/>
              </a:ext>
            </a:extLst>
          </p:cNvPr>
          <p:cNvSpPr/>
          <p:nvPr/>
        </p:nvSpPr>
        <p:spPr>
          <a:xfrm>
            <a:off x="3420000" y="2652195"/>
            <a:ext cx="105759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Look for</a:t>
            </a:r>
            <a:endParaRPr lang="ar-SA" sz="2000" dirty="0"/>
          </a:p>
        </p:txBody>
      </p:sp>
      <p:pic>
        <p:nvPicPr>
          <p:cNvPr id="2050" name="Picture 2" descr="Calendar Stock Illustration - Download Image Now - Calendar, Doodle,  Cartoon - iStock">
            <a:extLst>
              <a:ext uri="{FF2B5EF4-FFF2-40B4-BE49-F238E27FC236}">
                <a16:creationId xmlns:a16="http://schemas.microsoft.com/office/drawing/2014/main" id="{776EA20D-03C2-1176-3657-07A8A32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80" y="3186770"/>
            <a:ext cx="1465490" cy="12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in Station Picture for Classroom / Therapy Use - Great Train Station  Clipart">
            <a:extLst>
              <a:ext uri="{FF2B5EF4-FFF2-40B4-BE49-F238E27FC236}">
                <a16:creationId xmlns:a16="http://schemas.microsoft.com/office/drawing/2014/main" id="{73A65143-4126-4AD2-50B7-E131C89A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91" y="819704"/>
            <a:ext cx="1786593" cy="17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4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6" name="مربع نص 15">
            <a:hlinkClick r:id="rId5" action="ppaction://hlinksldjump"/>
            <a:extLst>
              <a:ext uri="{FF2B5EF4-FFF2-40B4-BE49-F238E27FC236}">
                <a16:creationId xmlns:a16="http://schemas.microsoft.com/office/drawing/2014/main" id="{64651BA1-3045-7666-EBFF-C61BF8758E28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7" name="مربع نص 16">
            <a:hlinkClick r:id="rId6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8" name="مربع نص 17">
            <a:hlinkClick r:id="rId7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3DE9B2D-FCF0-E185-CFEB-68C7F5063B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7098" b="82439"/>
          <a:stretch/>
        </p:blipFill>
        <p:spPr>
          <a:xfrm>
            <a:off x="13741" y="90899"/>
            <a:ext cx="4011386" cy="9517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0AB4B68-9F65-AF9D-82D9-12AD15D63A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12" t="16858"/>
          <a:stretch/>
        </p:blipFill>
        <p:spPr>
          <a:xfrm>
            <a:off x="98364" y="2018238"/>
            <a:ext cx="12046949" cy="4702151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D71C13E-0DC5-EFEF-0AC5-6E40BD71E1A1}"/>
              </a:ext>
            </a:extLst>
          </p:cNvPr>
          <p:cNvGrpSpPr/>
          <p:nvPr/>
        </p:nvGrpSpPr>
        <p:grpSpPr>
          <a:xfrm>
            <a:off x="5101896" y="317135"/>
            <a:ext cx="2231759" cy="2044030"/>
            <a:chOff x="9746865" y="462199"/>
            <a:chExt cx="2231759" cy="2044030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A50A011-3C54-2A7E-9611-24F72A14F83C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7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143E5479-C684-9D90-73EA-B1E3CFD8E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e Walking Dead - AMC Series - Where To Watch">
            <a:extLst>
              <a:ext uri="{FF2B5EF4-FFF2-40B4-BE49-F238E27FC236}">
                <a16:creationId xmlns:a16="http://schemas.microsoft.com/office/drawing/2014/main" id="{EF15E04D-C2E7-815F-05FE-F55FEE11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91" y="317135"/>
            <a:ext cx="4856509" cy="27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219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CD3B683-DE88-AE4D-FA63-405A5BC0DF6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290F19D-5773-B813-105D-964D1CB6D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7"/>
          <a:stretch/>
        </p:blipFill>
        <p:spPr>
          <a:xfrm>
            <a:off x="46687" y="3933624"/>
            <a:ext cx="9290788" cy="2830285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433492" y="-236075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p.219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5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6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7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8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8089139-48AA-FB17-FC06-4EA028440412}"/>
              </a:ext>
            </a:extLst>
          </p:cNvPr>
          <p:cNvSpPr/>
          <p:nvPr/>
        </p:nvSpPr>
        <p:spPr>
          <a:xfrm flipH="1">
            <a:off x="4692081" y="4388885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No, he isn’t.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B64E10-01E2-45B9-9B14-9313F5189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77"/>
          <a:stretch/>
        </p:blipFill>
        <p:spPr>
          <a:xfrm>
            <a:off x="98363" y="0"/>
            <a:ext cx="6814065" cy="398693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AE27364-7DEA-FC79-18D3-321889B0787B}"/>
              </a:ext>
            </a:extLst>
          </p:cNvPr>
          <p:cNvSpPr/>
          <p:nvPr/>
        </p:nvSpPr>
        <p:spPr>
          <a:xfrm flipH="1">
            <a:off x="4717920" y="4850550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Yes, he is.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C7E9B2C-3CD3-0D5A-8EEE-4ECCE4AFA99A}"/>
              </a:ext>
            </a:extLst>
          </p:cNvPr>
          <p:cNvSpPr/>
          <p:nvPr/>
        </p:nvSpPr>
        <p:spPr>
          <a:xfrm flipH="1">
            <a:off x="4717920" y="5345564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No, they aren’t.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280AE1F-824A-B03B-71DF-5F15091CE5FE}"/>
              </a:ext>
            </a:extLst>
          </p:cNvPr>
          <p:cNvSpPr/>
          <p:nvPr/>
        </p:nvSpPr>
        <p:spPr>
          <a:xfrm flipH="1">
            <a:off x="4717920" y="5840578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Yes, they are.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FF90D62-967D-FFEF-51A4-DE4C9DC9455E}"/>
              </a:ext>
            </a:extLst>
          </p:cNvPr>
          <p:cNvSpPr/>
          <p:nvPr/>
        </p:nvSpPr>
        <p:spPr>
          <a:xfrm flipH="1">
            <a:off x="4717920" y="6335592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Yes, he is.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complete a chart from a listening material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answer questions about a conversation</a:t>
            </a:r>
            <a:endParaRPr lang="en-US" sz="5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answer questions about films</a:t>
            </a:r>
            <a:endParaRPr lang="en-US" sz="44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Real Talk correctly in sentences</a:t>
            </a:r>
            <a:endParaRPr lang="en-US" sz="60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D8D033-0478-F4A6-6745-D5B73496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86" y="372329"/>
            <a:ext cx="6470507" cy="61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1119280" y="823757"/>
            <a:ext cx="356945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What ………… doing?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B951F-A5EB-66A1-0E69-DF9DC585DF55}"/>
              </a:ext>
            </a:extLst>
          </p:cNvPr>
          <p:cNvSpPr txBox="1"/>
          <p:nvPr/>
        </p:nvSpPr>
        <p:spPr>
          <a:xfrm>
            <a:off x="1448340" y="5488717"/>
            <a:ext cx="1690370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break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60B40A-15B3-47DA-54AF-D7ADAC2593A0}"/>
              </a:ext>
            </a:extLst>
          </p:cNvPr>
          <p:cNvSpPr txBox="1"/>
          <p:nvPr/>
        </p:nvSpPr>
        <p:spPr>
          <a:xfrm>
            <a:off x="3870231" y="5649474"/>
            <a:ext cx="1690370" cy="578882"/>
          </a:xfrm>
          <a:prstGeom prst="wedgeRoundRectCallout">
            <a:avLst>
              <a:gd name="adj1" fmla="val -62981"/>
              <a:gd name="adj2" fmla="val -1680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..........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35682D-B88F-33CB-4F96-1C52FAB0BF7B}"/>
              </a:ext>
            </a:extLst>
          </p:cNvPr>
          <p:cNvSpPr/>
          <p:nvPr/>
        </p:nvSpPr>
        <p:spPr>
          <a:xfrm>
            <a:off x="3204548" y="5322741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4EC35B-A011-7E9D-A0B8-A177F75A4CF1}"/>
              </a:ext>
            </a:extLst>
          </p:cNvPr>
          <p:cNvSpPr txBox="1"/>
          <p:nvPr/>
        </p:nvSpPr>
        <p:spPr>
          <a:xfrm>
            <a:off x="857056" y="4415313"/>
            <a:ext cx="1055529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544B9A-EF32-A4AA-9C9E-E12A30BF86A3}"/>
              </a:ext>
            </a:extLst>
          </p:cNvPr>
          <p:cNvSpPr txBox="1"/>
          <p:nvPr/>
        </p:nvSpPr>
        <p:spPr>
          <a:xfrm>
            <a:off x="3962590" y="5033300"/>
            <a:ext cx="1117767" cy="578882"/>
          </a:xfrm>
          <a:prstGeom prst="wedgeRoundRectCallout">
            <a:avLst>
              <a:gd name="adj1" fmla="val 63048"/>
              <a:gd name="adj2" fmla="val 1831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Customer Service Stock Illustrations – 283,194 Customer Service Stock  Illustrations, Vectors &amp; Clipart - Dreamstime">
            <a:extLst>
              <a:ext uri="{FF2B5EF4-FFF2-40B4-BE49-F238E27FC236}">
                <a16:creationId xmlns:a16="http://schemas.microsoft.com/office/drawing/2014/main" id="{14CAC5B4-A041-2B8A-F545-672277F2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9" y="3505200"/>
            <a:ext cx="2085874" cy="20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C573FCF-8898-15ED-43C5-47B5F787A587}"/>
              </a:ext>
            </a:extLst>
          </p:cNvPr>
          <p:cNvSpPr txBox="1"/>
          <p:nvPr/>
        </p:nvSpPr>
        <p:spPr>
          <a:xfrm>
            <a:off x="596828" y="4972748"/>
            <a:ext cx="3260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Hot line to ask questions</a:t>
            </a:r>
            <a:endParaRPr lang="ar-SA" sz="20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7EB0CE3-A3D5-32F0-1041-297567EE3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56" t="30117" r="54793" b="57500"/>
          <a:stretch/>
        </p:blipFill>
        <p:spPr>
          <a:xfrm>
            <a:off x="1790700" y="1343822"/>
            <a:ext cx="3091543" cy="20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" y="1495513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9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mium Vector | Happy smile emotclip-art with talk speech bubble vector  clip-art illustration">
            <a:extLst>
              <a:ext uri="{FF2B5EF4-FFF2-40B4-BE49-F238E27FC236}">
                <a16:creationId xmlns:a16="http://schemas.microsoft.com/office/drawing/2014/main" id="{BD21A793-F3AF-4B56-600D-BD727EC9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F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9" y="466492"/>
            <a:ext cx="3791158" cy="28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7BA832-E63B-0936-9E1F-086137704710}"/>
              </a:ext>
            </a:extLst>
          </p:cNvPr>
          <p:cNvSpPr/>
          <p:nvPr/>
        </p:nvSpPr>
        <p:spPr>
          <a:xfrm>
            <a:off x="2873906" y="1683922"/>
            <a:ext cx="4337776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Answer with emoji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6" name="Picture 2" descr="Happy Emoji Clipart Images | Free Download | PNG Transparent Background -  Pngtree">
            <a:extLst>
              <a:ext uri="{FF2B5EF4-FFF2-40B4-BE49-F238E27FC236}">
                <a16:creationId xmlns:a16="http://schemas.microsoft.com/office/drawing/2014/main" id="{5AA708DF-2BD8-13C5-3BC1-F069BAEF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406671"/>
            <a:ext cx="2105167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7C296856-6FA6-B22C-BEB0-1BDD000C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9" y="4570952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reamy Emoticon Stock Illustration - Download Image Now - Emoticon,  Anthropomorphic Smiley Face, Contemplation - iStock">
            <a:extLst>
              <a:ext uri="{FF2B5EF4-FFF2-40B4-BE49-F238E27FC236}">
                <a16:creationId xmlns:a16="http://schemas.microsoft.com/office/drawing/2014/main" id="{4010A226-BDE7-FDFD-BBA0-22F6F777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96" y="3436272"/>
            <a:ext cx="1554584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ownload Great Job Emoji Free PNG HQ HQ PNG Image | FreePNGImg">
            <a:extLst>
              <a:ext uri="{FF2B5EF4-FFF2-40B4-BE49-F238E27FC236}">
                <a16:creationId xmlns:a16="http://schemas.microsoft.com/office/drawing/2014/main" id="{24B5EA52-E17F-9EAD-B5B0-F8D2B122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1" y="30124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'm Watching You! | Symbols &amp; Emoticons">
            <a:extLst>
              <a:ext uri="{FF2B5EF4-FFF2-40B4-BE49-F238E27FC236}">
                <a16:creationId xmlns:a16="http://schemas.microsoft.com/office/drawing/2014/main" id="{7671E704-91BA-FA37-3CE5-DA01E579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4356864"/>
            <a:ext cx="3113196" cy="1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4686F5F-5536-1203-72DF-2CADD23A3380}"/>
              </a:ext>
            </a:extLst>
          </p:cNvPr>
          <p:cNvSpPr txBox="1"/>
          <p:nvPr/>
        </p:nvSpPr>
        <p:spPr>
          <a:xfrm>
            <a:off x="402581" y="4731759"/>
            <a:ext cx="220998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Send e-mail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32D3C0D-8B43-AAB1-B6E1-0E648420F959}"/>
              </a:ext>
            </a:extLst>
          </p:cNvPr>
          <p:cNvSpPr txBox="1"/>
          <p:nvPr/>
        </p:nvSpPr>
        <p:spPr>
          <a:xfrm>
            <a:off x="2553748" y="5936582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helpline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AD73CDC-0785-2B90-662F-34C730720CBD}"/>
              </a:ext>
            </a:extLst>
          </p:cNvPr>
          <p:cNvSpPr txBox="1"/>
          <p:nvPr/>
        </p:nvSpPr>
        <p:spPr>
          <a:xfrm>
            <a:off x="4334993" y="4900190"/>
            <a:ext cx="2143125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 online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B7EE349-B029-59FE-754A-71DA7AC9C8A3}"/>
              </a:ext>
            </a:extLst>
          </p:cNvPr>
          <p:cNvSpPr txBox="1"/>
          <p:nvPr/>
        </p:nvSpPr>
        <p:spPr>
          <a:xfrm>
            <a:off x="6096000" y="6070359"/>
            <a:ext cx="2332173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break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C7B641A-251F-52A5-593C-A9C4ABD556D0}"/>
              </a:ext>
            </a:extLst>
          </p:cNvPr>
          <p:cNvSpPr txBox="1"/>
          <p:nvPr/>
        </p:nvSpPr>
        <p:spPr>
          <a:xfrm>
            <a:off x="7904050" y="4880372"/>
            <a:ext cx="2174143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magazine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F44615D-3C9C-1E0B-97D6-AD48F11FC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" y="-5281"/>
            <a:ext cx="12131572" cy="5306165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6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7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0" name="مربع نص 9">
            <a:hlinkClick r:id="rId8" action="ppaction://hlinksldjump"/>
            <a:extLst>
              <a:ext uri="{FF2B5EF4-FFF2-40B4-BE49-F238E27FC236}">
                <a16:creationId xmlns:a16="http://schemas.microsoft.com/office/drawing/2014/main" id="{688F7F41-2095-3E7E-80E0-B0CE05326CFE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1" name="مربع نص 10">
            <a:hlinkClick r:id="rId9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2" name="مربع نص 11">
            <a:hlinkClick r:id="rId10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67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E241761-212F-E418-9C26-30BA9F0D79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25" y="5348767"/>
            <a:ext cx="1320800" cy="13208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A237C3B8-F1AF-1EA2-5F18-6BBDA8241299}"/>
              </a:ext>
            </a:extLst>
          </p:cNvPr>
          <p:cNvGrpSpPr/>
          <p:nvPr/>
        </p:nvGrpSpPr>
        <p:grpSpPr>
          <a:xfrm>
            <a:off x="5821573" y="5140797"/>
            <a:ext cx="3336194" cy="1425427"/>
            <a:chOff x="8020382" y="1272326"/>
            <a:chExt cx="3826108" cy="1656828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C899704D-0722-6DB0-39C8-F0471A7EBDF8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31" name="سهم: لليمين 30">
              <a:extLst>
                <a:ext uri="{FF2B5EF4-FFF2-40B4-BE49-F238E27FC236}">
                  <a16:creationId xmlns:a16="http://schemas.microsoft.com/office/drawing/2014/main" id="{252EB942-0DB4-9BF3-87C3-9FAB45962D76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سهم: لليمين 31">
              <a:extLst>
                <a:ext uri="{FF2B5EF4-FFF2-40B4-BE49-F238E27FC236}">
                  <a16:creationId xmlns:a16="http://schemas.microsoft.com/office/drawing/2014/main" id="{22E8E53F-C99F-6102-28F9-3F6DB4D0ABAD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D0357A5A-1E36-2AA9-C959-C684116D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810ACCD2-9AC7-C61C-B822-47A303E3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C84A8C8C-0A55-5F3D-2E48-5FF5596A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7CED9F6-5054-6C3B-D2D9-EF6394B8060A}"/>
              </a:ext>
            </a:extLst>
          </p:cNvPr>
          <p:cNvSpPr/>
          <p:nvPr/>
        </p:nvSpPr>
        <p:spPr>
          <a:xfrm>
            <a:off x="3413754" y="2609501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working in a bank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B8151B6-8DE3-40D8-3AFF-7DBCB315DFB2}"/>
              </a:ext>
            </a:extLst>
          </p:cNvPr>
          <p:cNvSpPr/>
          <p:nvPr/>
        </p:nvSpPr>
        <p:spPr>
          <a:xfrm>
            <a:off x="3375726" y="3136612"/>
            <a:ext cx="4777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She’s watching a baby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52543C2-A8A3-78C4-D632-A823769002DB}"/>
              </a:ext>
            </a:extLst>
          </p:cNvPr>
          <p:cNvSpPr/>
          <p:nvPr/>
        </p:nvSpPr>
        <p:spPr>
          <a:xfrm>
            <a:off x="3375726" y="3721292"/>
            <a:ext cx="5455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She’s working at a hospital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5637A329-8EE8-00FB-6ED5-E6F20BF6F784}"/>
              </a:ext>
            </a:extLst>
          </p:cNvPr>
          <p:cNvSpPr/>
          <p:nvPr/>
        </p:nvSpPr>
        <p:spPr>
          <a:xfrm>
            <a:off x="3427024" y="4305972"/>
            <a:ext cx="53527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studying at a college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152067BC-F010-0E4B-3FB2-08B994D6572D}"/>
                  </a:ext>
                </a:extLst>
              </p14:cNvPr>
              <p14:cNvContentPartPr/>
              <p14:nvPr/>
            </p14:nvContentPartPr>
            <p14:xfrm>
              <a:off x="3135334" y="1547151"/>
              <a:ext cx="4598280" cy="8640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152067BC-F010-0E4B-3FB2-08B994D657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1334" y="1439151"/>
                <a:ext cx="4705920" cy="30204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u8 listening">
            <a:hlinkClick r:id="" action="ppaction://media"/>
            <a:extLst>
              <a:ext uri="{FF2B5EF4-FFF2-40B4-BE49-F238E27FC236}">
                <a16:creationId xmlns:a16="http://schemas.microsoft.com/office/drawing/2014/main" id="{941E0FAE-12FB-72EB-F45A-73D7A72F9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506321" y="940994"/>
            <a:ext cx="1868998" cy="18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5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1349441-07C7-97A0-8534-A092203D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5" y="690382"/>
            <a:ext cx="7640116" cy="2581635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8" action="ppaction://hlinksldjump"/>
            <a:extLst>
              <a:ext uri="{FF2B5EF4-FFF2-40B4-BE49-F238E27FC236}">
                <a16:creationId xmlns:a16="http://schemas.microsoft.com/office/drawing/2014/main" id="{36D879F6-531E-CA6A-40B1-5E937320AD8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9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0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12083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67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18D823C-FD22-D5EE-8003-68E15774E6E9}"/>
              </a:ext>
            </a:extLst>
          </p:cNvPr>
          <p:cNvSpPr txBox="1"/>
          <p:nvPr/>
        </p:nvSpPr>
        <p:spPr>
          <a:xfrm>
            <a:off x="6939097" y="1003196"/>
            <a:ext cx="4555672" cy="1328023"/>
          </a:xfrm>
          <a:prstGeom prst="wedgeRoundRectCallout">
            <a:avLst>
              <a:gd name="adj1" fmla="val -51909"/>
              <a:gd name="adj2" fmla="val -60515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am     +    S    +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</a:rPr>
              <a:t>V-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</a:rPr>
              <a:t>ing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00FFFF"/>
              </a:highlight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are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Practice Pronunciation – Applications sur Google Play">
            <a:extLst>
              <a:ext uri="{FF2B5EF4-FFF2-40B4-BE49-F238E27FC236}">
                <a16:creationId xmlns:a16="http://schemas.microsoft.com/office/drawing/2014/main" id="{EE3B4056-8092-DD38-1729-E7A421D1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14" y="3731952"/>
            <a:ext cx="1783372" cy="17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A7CFFC-7CEF-5CAD-C4BE-C656BE53B22D}"/>
              </a:ext>
            </a:extLst>
          </p:cNvPr>
          <p:cNvSpPr/>
          <p:nvPr/>
        </p:nvSpPr>
        <p:spPr>
          <a:xfrm>
            <a:off x="1764308" y="4337129"/>
            <a:ext cx="30455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Listen </a:t>
            </a:r>
            <a:endParaRPr lang="ar-SA" sz="3600" dirty="0">
              <a:latin typeface="Papyrus" panose="03070502060502030205" pitchFamily="66" charset="0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144367E-5243-527E-1F50-953D54941D46}"/>
              </a:ext>
            </a:extLst>
          </p:cNvPr>
          <p:cNvSpPr/>
          <p:nvPr/>
        </p:nvSpPr>
        <p:spPr>
          <a:xfrm>
            <a:off x="5523196" y="5040857"/>
            <a:ext cx="30455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repeat 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9" name="u8 pron">
            <a:hlinkClick r:id="" action="ppaction://media"/>
            <a:extLst>
              <a:ext uri="{FF2B5EF4-FFF2-40B4-BE49-F238E27FC236}">
                <a16:creationId xmlns:a16="http://schemas.microsoft.com/office/drawing/2014/main" id="{602CA3BD-836C-8F18-0DBD-AD89CE7B6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82524" y="2685773"/>
            <a:ext cx="1643743" cy="1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6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BE362313-9796-C222-4970-AC220F208E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98" t="11746" b="23101"/>
          <a:stretch/>
        </p:blipFill>
        <p:spPr>
          <a:xfrm>
            <a:off x="5263243" y="1138812"/>
            <a:ext cx="3977037" cy="3175761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8" action="ppaction://hlinksldjump"/>
            <a:extLst>
              <a:ext uri="{FF2B5EF4-FFF2-40B4-BE49-F238E27FC236}">
                <a16:creationId xmlns:a16="http://schemas.microsoft.com/office/drawing/2014/main" id="{74E360BC-090C-688A-F645-FC562764505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9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178B2BC-A7E3-40E1-C90C-2BCAE34712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190" b="44524"/>
          <a:stretch/>
        </p:blipFill>
        <p:spPr>
          <a:xfrm>
            <a:off x="13741" y="163629"/>
            <a:ext cx="5249502" cy="4777553"/>
          </a:xfrm>
          <a:prstGeom prst="rect">
            <a:avLst/>
          </a:prstGeom>
        </p:spPr>
      </p:pic>
      <p:sp>
        <p:nvSpPr>
          <p:cNvPr id="13" name="مربع نص 12">
            <a:hlinkClick r:id="rId10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68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5221E02-39B4-8176-131C-E1223C22CF0A}"/>
              </a:ext>
            </a:extLst>
          </p:cNvPr>
          <p:cNvSpPr txBox="1"/>
          <p:nvPr/>
        </p:nvSpPr>
        <p:spPr>
          <a:xfrm>
            <a:off x="5348260" y="191520"/>
            <a:ext cx="3425626" cy="919401"/>
          </a:xfrm>
          <a:prstGeom prst="wedgeRoundRectCallout">
            <a:avLst>
              <a:gd name="adj1" fmla="val -32752"/>
              <a:gd name="adj2" fmla="val 140765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What’s the boy doing?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908C0E8-9595-8B69-36A2-F414FEBB4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4" t="69359" r="57546"/>
          <a:stretch/>
        </p:blipFill>
        <p:spPr>
          <a:xfrm>
            <a:off x="4615118" y="4314573"/>
            <a:ext cx="4941161" cy="2405816"/>
          </a:xfrm>
          <a:prstGeom prst="rect">
            <a:avLst/>
          </a:prstGeom>
        </p:spPr>
      </p:pic>
      <p:pic>
        <p:nvPicPr>
          <p:cNvPr id="19" name="u8 conv">
            <a:hlinkClick r:id="" action="ppaction://media"/>
            <a:extLst>
              <a:ext uri="{FF2B5EF4-FFF2-40B4-BE49-F238E27FC236}">
                <a16:creationId xmlns:a16="http://schemas.microsoft.com/office/drawing/2014/main" id="{2F5A0647-4CD4-B661-49A1-6FFB3F1AA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94819" y="1181773"/>
            <a:ext cx="1915886" cy="1915886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8AB49DD-6DF3-EFA4-590E-1B2549578980}"/>
              </a:ext>
            </a:extLst>
          </p:cNvPr>
          <p:cNvSpPr txBox="1"/>
          <p:nvPr/>
        </p:nvSpPr>
        <p:spPr>
          <a:xfrm>
            <a:off x="152792" y="5108454"/>
            <a:ext cx="4051610" cy="510778"/>
          </a:xfrm>
          <a:prstGeom prst="wedgeRoundRectCallout">
            <a:avLst>
              <a:gd name="adj1" fmla="val -40947"/>
              <a:gd name="adj2" fmla="val -92602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Does Danny like Seattle?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FA36F1E-4688-99AA-F3A3-A80895E1DFA1}"/>
              </a:ext>
            </a:extLst>
          </p:cNvPr>
          <p:cNvSpPr txBox="1"/>
          <p:nvPr/>
        </p:nvSpPr>
        <p:spPr>
          <a:xfrm>
            <a:off x="4301615" y="3328640"/>
            <a:ext cx="4051610" cy="510778"/>
          </a:xfrm>
          <a:prstGeom prst="wedgeRoundRectCallout">
            <a:avLst>
              <a:gd name="adj1" fmla="val -40947"/>
              <a:gd name="adj2" fmla="val -92602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Where is Logan going?</a:t>
            </a:r>
            <a:endParaRPr lang="ar-S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2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61014508-D6CC-5C89-B5CD-3F60581F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" y="2987688"/>
            <a:ext cx="6316013" cy="247616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4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5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6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7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8623889" y="2079431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8" name="صورة الشريحة 27">
                <a:extLst>
                  <a:ext uri="{FF2B5EF4-FFF2-40B4-BE49-F238E27FC236}">
                    <a16:creationId xmlns:a16="http://schemas.microsoft.com/office/drawing/2014/main" id="{BB9F8F30-B3DD-0848-DE17-284E2BEE29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2963974"/>
                  </p:ext>
                </p:extLst>
              </p:nvPr>
            </p:nvGraphicFramePr>
            <p:xfrm>
              <a:off x="8784771" y="111813"/>
              <a:ext cx="2856572" cy="1606822"/>
            </p:xfrm>
            <a:graphic>
              <a:graphicData uri="http://schemas.microsoft.com/office/powerpoint/2016/slidezoom">
                <pslz:sldZm>
                  <pslz:sldZmObj sldId="598" cId="3662756125">
                    <pslz:zmPr id="{22611458-9F32-469D-87C2-1F8181CD0ABC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6572" cy="16068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8" name="صورة الشريحة 2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B9F8F30-B3DD-0848-DE17-284E2BEE29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84771" y="111813"/>
                <a:ext cx="2856572" cy="16068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6" name="مستطيل 35">
            <a:extLst>
              <a:ext uri="{FF2B5EF4-FFF2-40B4-BE49-F238E27FC236}">
                <a16:creationId xmlns:a16="http://schemas.microsoft.com/office/drawing/2014/main" id="{DE185BC6-F242-CFF2-8433-B35495145900}"/>
              </a:ext>
            </a:extLst>
          </p:cNvPr>
          <p:cNvSpPr/>
          <p:nvPr/>
        </p:nvSpPr>
        <p:spPr>
          <a:xfrm>
            <a:off x="3211353" y="3699483"/>
            <a:ext cx="4281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the train station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7B36E8-D364-F8D1-9463-E2B9144363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79206" r="16780"/>
          <a:stretch/>
        </p:blipFill>
        <p:spPr>
          <a:xfrm>
            <a:off x="-123487" y="-76757"/>
            <a:ext cx="5385936" cy="2367643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8A0F4E3A-7D88-99CB-86B6-86C8B5CD20B4}"/>
              </a:ext>
            </a:extLst>
          </p:cNvPr>
          <p:cNvSpPr/>
          <p:nvPr/>
        </p:nvSpPr>
        <p:spPr>
          <a:xfrm>
            <a:off x="3271873" y="4216653"/>
            <a:ext cx="6271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Checking out the schedule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A6D0E7C6-37C4-669A-B423-771D0CE68FC8}"/>
              </a:ext>
            </a:extLst>
          </p:cNvPr>
          <p:cNvSpPr/>
          <p:nvPr/>
        </p:nvSpPr>
        <p:spPr>
          <a:xfrm>
            <a:off x="5285655" y="4733823"/>
            <a:ext cx="2364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Seattle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936D4809-A242-D7FB-D5F1-5FDA81670CC1}"/>
              </a:ext>
            </a:extLst>
          </p:cNvPr>
          <p:cNvSpPr/>
          <p:nvPr/>
        </p:nvSpPr>
        <p:spPr>
          <a:xfrm>
            <a:off x="5285655" y="5205745"/>
            <a:ext cx="3656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visit his uncle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CC4BDEE-2D9E-C19C-2434-B0599EB74B7B}"/>
              </a:ext>
            </a:extLst>
          </p:cNvPr>
          <p:cNvSpPr txBox="1"/>
          <p:nvPr/>
        </p:nvSpPr>
        <p:spPr>
          <a:xfrm>
            <a:off x="5285655" y="576418"/>
            <a:ext cx="2943945" cy="919401"/>
          </a:xfrm>
          <a:prstGeom prst="wedgeRoundRectCallout">
            <a:avLst>
              <a:gd name="adj1" fmla="val -59760"/>
              <a:gd name="adj2" fmla="val 31669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Informal=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With friends only</a:t>
            </a:r>
            <a:endParaRPr lang="ar-SA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92AD3A9B-8F6C-B7E4-32D4-72543DAA3362}"/>
                  </a:ext>
                </a:extLst>
              </p14:cNvPr>
              <p14:cNvContentPartPr/>
              <p14:nvPr/>
            </p14:nvContentPartPr>
            <p14:xfrm>
              <a:off x="186506" y="1037031"/>
              <a:ext cx="1294920" cy="2988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92AD3A9B-8F6C-B7E4-32D4-72543DAA336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506" y="929391"/>
                <a:ext cx="14025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5325DF68-CE67-AF1C-3CBE-672411778049}"/>
                  </a:ext>
                </a:extLst>
              </p14:cNvPr>
              <p14:cNvContentPartPr/>
              <p14:nvPr/>
            </p14:nvContentPartPr>
            <p14:xfrm>
              <a:off x="318626" y="1448871"/>
              <a:ext cx="1616760" cy="43560"/>
            </p14:xfrm>
          </p:contentPart>
        </mc:Choice>
        <mc:Fallback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5325DF68-CE67-AF1C-3CBE-6724117780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626" y="1340871"/>
                <a:ext cx="172440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/>
      <p:bldP spid="31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5">
      <a:dk1>
        <a:sysClr val="windowText" lastClr="000000"/>
      </a:dk1>
      <a:lt1>
        <a:srgbClr val="CEDBE6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331</Words>
  <Application>Microsoft Office PowerPoint</Application>
  <PresentationFormat>شاشة عريضة</PresentationFormat>
  <Paragraphs>123</Paragraphs>
  <Slides>15</Slides>
  <Notes>0</Notes>
  <HiddenSlides>1</HiddenSlides>
  <MMClips>4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Aharoni</vt:lpstr>
      <vt:lpstr>Arial</vt:lpstr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4 listening 5 pronunciation 6 conversation 7 about you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عرض تقديمي في PowerPoint</vt:lpstr>
      <vt:lpstr>Write in your notebook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61</cp:revision>
  <dcterms:created xsi:type="dcterms:W3CDTF">2022-08-28T18:22:39Z</dcterms:created>
  <dcterms:modified xsi:type="dcterms:W3CDTF">2023-12-17T12:31:13Z</dcterms:modified>
</cp:coreProperties>
</file>