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0" r:id="rId2"/>
    <p:sldId id="261" r:id="rId3"/>
    <p:sldId id="262" r:id="rId4"/>
    <p:sldId id="263" r:id="rId5"/>
    <p:sldId id="264" r:id="rId6"/>
    <p:sldId id="265" r:id="rId7"/>
    <p:sldId id="267" r:id="rId8"/>
    <p:sldId id="266" r:id="rId9"/>
    <p:sldId id="269" r:id="rId10"/>
    <p:sldId id="268" r:id="rId11"/>
    <p:sldId id="270" r:id="rId12"/>
    <p:sldId id="271" r:id="rId13"/>
    <p:sldId id="272" r:id="rId14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C0BDFA0-FA82-6545-933F-F2C1E214E4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5684BCC5-5468-0845-BE34-B7277688F1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0479E02-17B2-B44B-BB71-DACA50FD7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5 جمادى الأولى،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532B030-5384-AC41-AB6B-DC26620A8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BC220CA-9B28-7F4F-9209-BDD1A0B4D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23842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8212A7B-233B-AF48-8BFE-5E1319661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932F110-53AE-E34E-9306-E71217E964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EB85C33-0C43-644E-A952-2A3368DCD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5 جمادى الأولى،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40C61CE-E219-1D44-8384-C279E53D7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B2E1EA4-D380-FD4B-9B97-8E5AF1F11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73232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C8819A1E-3820-F54A-B672-F6888EA5E9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9AA57801-2E6B-2A46-ABF1-D45784E42F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8604329-D45D-8042-9C7D-6C328E393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5 جمادى الأولى،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5C973A2-84B9-AA44-8A2F-FD457D3BD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29DA103-AC50-F944-9475-5756BE7F8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28453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588BD00-0DF4-DA4F-ABF2-B82AD01B7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C9CB3B8-76B1-0842-B8E5-A3224B23C4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696EA61-8AFC-2C4E-B969-ED1BCAE28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5 جمادى الأولى،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F3C548A-92C3-6D4D-9080-99B3CE0E6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D0A9329-B476-0B43-993C-2532CCAE0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20636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A3818A9-F733-F844-AAFC-6573A50ED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645982D-12DD-394D-AEC5-6CFD10D91E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2A85239-5C68-1D40-8505-B34167E51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5 جمادى الأولى،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1FEB642-D40B-DF4B-89A9-B9536A179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F8689BF-06A8-D34E-9950-241EDD660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34704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DE9BCB6-F598-D94A-9272-2F7BDC6E4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AA23B2D-F487-DC42-B2F0-0554CE6082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30124EFB-FBEC-F849-9FD8-EC37914307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D08E08D8-8C34-3441-B273-4E288081A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5 جمادى الأولى، 1443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3751976-EE22-164C-9D9D-EA2407577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522B6DF-A2C9-6348-8B72-E96CE14CD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20297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60CAE83-87C5-4649-9DC2-015D069D0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C0F9939C-E5D3-6F49-AC66-67CACF6200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6955E5EF-6C72-174D-98B4-39687D65EF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0381671B-A825-4A47-A13C-A4B9D201BF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A91370EA-F0D1-E147-A67D-D842FD0F51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BDA870BD-1ED8-0E48-BBAC-477BC1B21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5 جمادى الأولى، 1443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D2658534-AAD2-A643-9725-6AC9BEE3D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A3250CDD-9872-2A41-842C-D6EA6A391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48365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3A14DA2-B0E0-4B4D-8C3A-BF93594E8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74ECD6A1-7BF2-9548-B4E1-1448789A8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5 جمادى الأولى، 1443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558327E2-CD8D-D34D-94C5-509F47690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2BBC1911-E374-1444-904D-2BAC9E981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82061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0E293E32-5FA0-2A48-AB63-0B066146B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5 جمادى الأولى، 1443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F2D0C3B5-09D9-DB4C-B601-0B6398D82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9E3CA74B-B712-8F45-871B-3768C8278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23525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1FB227D-CF2D-1947-A4CD-2F345EAC3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44C9532-1AF7-2C4A-B92F-C26846A17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559FA871-6611-2440-BC13-E14B6681E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90B9D44-28CC-D640-82A3-D3390CC96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5 جمادى الأولى، 1443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480A913D-3CC8-B34E-B4C4-F90F53C82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FF95B43-440D-1941-9326-C61CBF264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57213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02758FD-BB1D-124A-B68C-2C815E574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D3E6873D-B529-174E-9DFA-C70AC5BC70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8B508D4C-C6DA-6943-A3F4-F11C3C6B80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A1DFB05-777C-4C42-A0C4-02B614A86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5 جمادى الأولى، 1443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6A40A0A-C29B-4F43-9C95-17483A923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3832EBE8-A512-384C-9CF6-08525E242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72175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CE1E5AAB-FB84-D04F-BCD7-AB54FB511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A5574DB-8B54-1742-B464-E83362AAFC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98A0692-DDF6-1B4B-9722-C3E61E4643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7B25E-5FDD-154D-977D-085E73301F2F}" type="datetimeFigureOut">
              <a:rPr lang="ar-SA" smtClean="0"/>
              <a:t>5 جمادى الأولى،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101FD59-897C-854F-B85C-D30EA987B5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40EAF62-1D8F-3540-A157-38D8CC9C84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14212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4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4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4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4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٥-٣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عبارات الضرب والقسمة الجبرية 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A2F2FD95-0F41-6949-B077-CF83D17F10D1}"/>
              </a:ext>
            </a:extLst>
          </p:cNvPr>
          <p:cNvSpPr/>
          <p:nvPr/>
        </p:nvSpPr>
        <p:spPr>
          <a:xfrm>
            <a:off x="9257229" y="2650783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المفردات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أكتب عبارات الضرب والقسمة الجبرية وأجد قيمها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pic>
        <p:nvPicPr>
          <p:cNvPr id="5" name="صورة 9">
            <a:extLst>
              <a:ext uri="{FF2B5EF4-FFF2-40B4-BE49-F238E27FC236}">
                <a16:creationId xmlns:a16="http://schemas.microsoft.com/office/drawing/2014/main" id="{E41C5F99-61E1-914C-A3FD-743724FFDC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134" y="5794723"/>
            <a:ext cx="4724400" cy="635000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7AE95199-FD93-1949-88E6-918EAF69E3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38" y="259967"/>
            <a:ext cx="990600" cy="1193800"/>
          </a:xfrm>
          <a:prstGeom prst="rect">
            <a:avLst/>
          </a:prstGeom>
        </p:spPr>
      </p:pic>
      <p:pic>
        <p:nvPicPr>
          <p:cNvPr id="11" name="صورة 12">
            <a:extLst>
              <a:ext uri="{FF2B5EF4-FFF2-40B4-BE49-F238E27FC236}">
                <a16:creationId xmlns:a16="http://schemas.microsoft.com/office/drawing/2014/main" id="{F69F1149-464A-5341-8C3E-32110EC871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525" y="603875"/>
            <a:ext cx="5643271" cy="2102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246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٥-٣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عبارات الضرب والقسمة الجبرية 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A2F2FD95-0F41-6949-B077-CF83D17F10D1}"/>
              </a:ext>
            </a:extLst>
          </p:cNvPr>
          <p:cNvSpPr/>
          <p:nvPr/>
        </p:nvSpPr>
        <p:spPr>
          <a:xfrm>
            <a:off x="9257229" y="2650783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المفردات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أكتب عبارات الضرب والقسمة الجبرية وأجد قيمها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pic>
        <p:nvPicPr>
          <p:cNvPr id="5" name="صورة 9">
            <a:extLst>
              <a:ext uri="{FF2B5EF4-FFF2-40B4-BE49-F238E27FC236}">
                <a16:creationId xmlns:a16="http://schemas.microsoft.com/office/drawing/2014/main" id="{E41C5F99-61E1-914C-A3FD-743724FFDC8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012153" y="5826664"/>
            <a:ext cx="3934361" cy="571117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7AE95199-FD93-1949-88E6-918EAF69E3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38" y="259967"/>
            <a:ext cx="990600" cy="1193800"/>
          </a:xfrm>
          <a:prstGeom prst="rect">
            <a:avLst/>
          </a:prstGeom>
        </p:spPr>
      </p:pic>
      <p:pic>
        <p:nvPicPr>
          <p:cNvPr id="13" name="صورة 13">
            <a:extLst>
              <a:ext uri="{FF2B5EF4-FFF2-40B4-BE49-F238E27FC236}">
                <a16:creationId xmlns:a16="http://schemas.microsoft.com/office/drawing/2014/main" id="{8D96A33B-2F4D-B04C-A15C-DCE0CBE8FC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686" y="648569"/>
            <a:ext cx="6921690" cy="464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1706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٥-٣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عبارات الضرب والقسمة الجبرية 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A2F2FD95-0F41-6949-B077-CF83D17F10D1}"/>
              </a:ext>
            </a:extLst>
          </p:cNvPr>
          <p:cNvSpPr/>
          <p:nvPr/>
        </p:nvSpPr>
        <p:spPr>
          <a:xfrm>
            <a:off x="9257229" y="2650783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المفردات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أكتب عبارات الضرب والقسمة الجبرية وأجد قيمها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pic>
        <p:nvPicPr>
          <p:cNvPr id="5" name="صورة 9">
            <a:extLst>
              <a:ext uri="{FF2B5EF4-FFF2-40B4-BE49-F238E27FC236}">
                <a16:creationId xmlns:a16="http://schemas.microsoft.com/office/drawing/2014/main" id="{E41C5F99-61E1-914C-A3FD-743724FFDC8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012153" y="5826664"/>
            <a:ext cx="3934361" cy="571117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7AE95199-FD93-1949-88E6-918EAF69E3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38" y="259967"/>
            <a:ext cx="990600" cy="1193800"/>
          </a:xfrm>
          <a:prstGeom prst="rect">
            <a:avLst/>
          </a:prstGeom>
        </p:spPr>
      </p:pic>
      <p:pic>
        <p:nvPicPr>
          <p:cNvPr id="11" name="صورة 12">
            <a:extLst>
              <a:ext uri="{FF2B5EF4-FFF2-40B4-BE49-F238E27FC236}">
                <a16:creationId xmlns:a16="http://schemas.microsoft.com/office/drawing/2014/main" id="{46DAB2D8-D7B9-BD48-8826-55BD415C5E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450" y="293090"/>
            <a:ext cx="6224088" cy="229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9996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٥-٣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عبارات الضرب والقسمة الجبرية 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A2F2FD95-0F41-6949-B077-CF83D17F10D1}"/>
              </a:ext>
            </a:extLst>
          </p:cNvPr>
          <p:cNvSpPr/>
          <p:nvPr/>
        </p:nvSpPr>
        <p:spPr>
          <a:xfrm>
            <a:off x="9257229" y="2650783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المفردات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أكتب عبارات الضرب والقسمة الجبرية وأجد قيمها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pic>
        <p:nvPicPr>
          <p:cNvPr id="5" name="صورة 9">
            <a:extLst>
              <a:ext uri="{FF2B5EF4-FFF2-40B4-BE49-F238E27FC236}">
                <a16:creationId xmlns:a16="http://schemas.microsoft.com/office/drawing/2014/main" id="{E41C5F99-61E1-914C-A3FD-743724FFDC8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012153" y="5826664"/>
            <a:ext cx="3934361" cy="571117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7AE95199-FD93-1949-88E6-918EAF69E3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38" y="259967"/>
            <a:ext cx="990600" cy="1193800"/>
          </a:xfrm>
          <a:prstGeom prst="rect">
            <a:avLst/>
          </a:prstGeom>
        </p:spPr>
      </p:pic>
      <p:pic>
        <p:nvPicPr>
          <p:cNvPr id="11" name="صورة 12">
            <a:extLst>
              <a:ext uri="{FF2B5EF4-FFF2-40B4-BE49-F238E27FC236}">
                <a16:creationId xmlns:a16="http://schemas.microsoft.com/office/drawing/2014/main" id="{FFBD5698-EFFA-904E-B4AB-6992836440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528" y="659607"/>
            <a:ext cx="7004741" cy="158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8243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٥-٣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عبارات الضرب والقسمة الجبرية 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A2F2FD95-0F41-6949-B077-CF83D17F10D1}"/>
              </a:ext>
            </a:extLst>
          </p:cNvPr>
          <p:cNvSpPr/>
          <p:nvPr/>
        </p:nvSpPr>
        <p:spPr>
          <a:xfrm>
            <a:off x="9257229" y="2650783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المفردات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أكتب عبارات الضرب والقسمة الجبرية وأجد قيمها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pic>
        <p:nvPicPr>
          <p:cNvPr id="5" name="صورة 9">
            <a:extLst>
              <a:ext uri="{FF2B5EF4-FFF2-40B4-BE49-F238E27FC236}">
                <a16:creationId xmlns:a16="http://schemas.microsoft.com/office/drawing/2014/main" id="{E41C5F99-61E1-914C-A3FD-743724FFDC8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012153" y="5826664"/>
            <a:ext cx="3934361" cy="571117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7AE95199-FD93-1949-88E6-918EAF69E3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38" y="259967"/>
            <a:ext cx="990600" cy="1193800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14B671B7-A155-3740-8A17-E65AA346A1FF}"/>
              </a:ext>
            </a:extLst>
          </p:cNvPr>
          <p:cNvSpPr txBox="1"/>
          <p:nvPr/>
        </p:nvSpPr>
        <p:spPr>
          <a:xfrm>
            <a:off x="1173110" y="2459167"/>
            <a:ext cx="6288002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6000" dirty="0">
                <a:solidFill>
                  <a:schemeClr val="accent1">
                    <a:lumMod val="75000"/>
                  </a:schemeClr>
                </a:solidFill>
              </a:rPr>
              <a:t>الواجب في المنصة </a:t>
            </a:r>
          </a:p>
        </p:txBody>
      </p:sp>
    </p:spTree>
    <p:extLst>
      <p:ext uri="{BB962C8B-B14F-4D97-AF65-F5344CB8AC3E}">
        <p14:creationId xmlns:p14="http://schemas.microsoft.com/office/powerpoint/2010/main" val="534186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٥-٣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عبارات الضرب والقسمة الجبرية 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A2F2FD95-0F41-6949-B077-CF83D17F10D1}"/>
              </a:ext>
            </a:extLst>
          </p:cNvPr>
          <p:cNvSpPr/>
          <p:nvPr/>
        </p:nvSpPr>
        <p:spPr>
          <a:xfrm>
            <a:off x="9257229" y="2650783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المفردات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أكتب عبارات الضرب والقسمة الجبرية وأجد قيمها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pic>
        <p:nvPicPr>
          <p:cNvPr id="5" name="صورة 9">
            <a:extLst>
              <a:ext uri="{FF2B5EF4-FFF2-40B4-BE49-F238E27FC236}">
                <a16:creationId xmlns:a16="http://schemas.microsoft.com/office/drawing/2014/main" id="{E41C5F99-61E1-914C-A3FD-743724FFDC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134" y="5794723"/>
            <a:ext cx="4724400" cy="635000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7AE95199-FD93-1949-88E6-918EAF69E3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38" y="259967"/>
            <a:ext cx="990600" cy="1193800"/>
          </a:xfrm>
          <a:prstGeom prst="rect">
            <a:avLst/>
          </a:prstGeom>
        </p:spPr>
      </p:pic>
      <p:pic>
        <p:nvPicPr>
          <p:cNvPr id="13" name="صورة 13">
            <a:extLst>
              <a:ext uri="{FF2B5EF4-FFF2-40B4-BE49-F238E27FC236}">
                <a16:creationId xmlns:a16="http://schemas.microsoft.com/office/drawing/2014/main" id="{745EDE83-FB25-E745-8F59-8CE496E862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136" y="410287"/>
            <a:ext cx="5643237" cy="3296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904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٥-٣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عبارات الضرب والقسمة الجبرية 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A2F2FD95-0F41-6949-B077-CF83D17F10D1}"/>
              </a:ext>
            </a:extLst>
          </p:cNvPr>
          <p:cNvSpPr/>
          <p:nvPr/>
        </p:nvSpPr>
        <p:spPr>
          <a:xfrm>
            <a:off x="9257229" y="2650783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المفردات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أكتب عبارات الضرب والقسمة الجبرية وأجد قيمها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pic>
        <p:nvPicPr>
          <p:cNvPr id="5" name="صورة 9">
            <a:extLst>
              <a:ext uri="{FF2B5EF4-FFF2-40B4-BE49-F238E27FC236}">
                <a16:creationId xmlns:a16="http://schemas.microsoft.com/office/drawing/2014/main" id="{E41C5F99-61E1-914C-A3FD-743724FFDC8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657615" y="5794723"/>
            <a:ext cx="4643437" cy="635000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7AE95199-FD93-1949-88E6-918EAF69E3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38" y="259967"/>
            <a:ext cx="990600" cy="1193800"/>
          </a:xfrm>
          <a:prstGeom prst="rect">
            <a:avLst/>
          </a:prstGeom>
        </p:spPr>
      </p:pic>
      <p:pic>
        <p:nvPicPr>
          <p:cNvPr id="11" name="صورة 12">
            <a:extLst>
              <a:ext uri="{FF2B5EF4-FFF2-40B4-BE49-F238E27FC236}">
                <a16:creationId xmlns:a16="http://schemas.microsoft.com/office/drawing/2014/main" id="{FA53F714-20D5-5845-8B53-31F78ECDD7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074" y="303173"/>
            <a:ext cx="5643361" cy="3613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461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٥-٣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عبارات الضرب والقسمة الجبرية 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A2F2FD95-0F41-6949-B077-CF83D17F10D1}"/>
              </a:ext>
            </a:extLst>
          </p:cNvPr>
          <p:cNvSpPr/>
          <p:nvPr/>
        </p:nvSpPr>
        <p:spPr>
          <a:xfrm>
            <a:off x="9257229" y="2650783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المفردات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أكتب عبارات الضرب والقسمة الجبرية وأجد قيمها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pic>
        <p:nvPicPr>
          <p:cNvPr id="5" name="صورة 9">
            <a:extLst>
              <a:ext uri="{FF2B5EF4-FFF2-40B4-BE49-F238E27FC236}">
                <a16:creationId xmlns:a16="http://schemas.microsoft.com/office/drawing/2014/main" id="{E41C5F99-61E1-914C-A3FD-743724FFDC8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657615" y="5794723"/>
            <a:ext cx="4643437" cy="635000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7AE95199-FD93-1949-88E6-918EAF69E3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38" y="259967"/>
            <a:ext cx="990600" cy="1193800"/>
          </a:xfrm>
          <a:prstGeom prst="rect">
            <a:avLst/>
          </a:prstGeom>
        </p:spPr>
      </p:pic>
      <p:pic>
        <p:nvPicPr>
          <p:cNvPr id="11" name="صورة 12">
            <a:extLst>
              <a:ext uri="{FF2B5EF4-FFF2-40B4-BE49-F238E27FC236}">
                <a16:creationId xmlns:a16="http://schemas.microsoft.com/office/drawing/2014/main" id="{EF6B2C50-0FA2-664B-97E1-7F41934334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311" y="532248"/>
            <a:ext cx="54737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400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٥-٣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عبارات الضرب والقسمة الجبرية 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A2F2FD95-0F41-6949-B077-CF83D17F10D1}"/>
              </a:ext>
            </a:extLst>
          </p:cNvPr>
          <p:cNvSpPr/>
          <p:nvPr/>
        </p:nvSpPr>
        <p:spPr>
          <a:xfrm>
            <a:off x="9257229" y="2650783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المفردات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أكتب عبارات الضرب والقسمة الجبرية وأجد قيمها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pic>
        <p:nvPicPr>
          <p:cNvPr id="5" name="صورة 9">
            <a:extLst>
              <a:ext uri="{FF2B5EF4-FFF2-40B4-BE49-F238E27FC236}">
                <a16:creationId xmlns:a16="http://schemas.microsoft.com/office/drawing/2014/main" id="{E41C5F99-61E1-914C-A3FD-743724FFDC8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657615" y="5826664"/>
            <a:ext cx="4643437" cy="571117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7AE95199-FD93-1949-88E6-918EAF69E3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38" y="259967"/>
            <a:ext cx="990600" cy="1193800"/>
          </a:xfrm>
          <a:prstGeom prst="rect">
            <a:avLst/>
          </a:prstGeom>
        </p:spPr>
      </p:pic>
      <p:pic>
        <p:nvPicPr>
          <p:cNvPr id="11" name="صورة 12">
            <a:extLst>
              <a:ext uri="{FF2B5EF4-FFF2-40B4-BE49-F238E27FC236}">
                <a16:creationId xmlns:a16="http://schemas.microsoft.com/office/drawing/2014/main" id="{015D580A-F17A-7A46-BB1F-361EF3CDB5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231" y="460219"/>
            <a:ext cx="6556076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892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٥-٣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عبارات الضرب والقسمة الجبرية 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A2F2FD95-0F41-6949-B077-CF83D17F10D1}"/>
              </a:ext>
            </a:extLst>
          </p:cNvPr>
          <p:cNvSpPr/>
          <p:nvPr/>
        </p:nvSpPr>
        <p:spPr>
          <a:xfrm>
            <a:off x="9257229" y="2650783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المفردات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أكتب عبارات الضرب والقسمة الجبرية وأجد قيمها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pic>
        <p:nvPicPr>
          <p:cNvPr id="5" name="صورة 9">
            <a:extLst>
              <a:ext uri="{FF2B5EF4-FFF2-40B4-BE49-F238E27FC236}">
                <a16:creationId xmlns:a16="http://schemas.microsoft.com/office/drawing/2014/main" id="{E41C5F99-61E1-914C-A3FD-743724FFDC8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657615" y="5826664"/>
            <a:ext cx="4643437" cy="571117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7AE95199-FD93-1949-88E6-918EAF69E3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38" y="259967"/>
            <a:ext cx="990600" cy="1193800"/>
          </a:xfrm>
          <a:prstGeom prst="rect">
            <a:avLst/>
          </a:prstGeom>
        </p:spPr>
      </p:pic>
      <p:pic>
        <p:nvPicPr>
          <p:cNvPr id="11" name="صورة 12">
            <a:extLst>
              <a:ext uri="{FF2B5EF4-FFF2-40B4-BE49-F238E27FC236}">
                <a16:creationId xmlns:a16="http://schemas.microsoft.com/office/drawing/2014/main" id="{92EC0BFE-7CED-3E48-955B-0E9B85BD71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785" y="499124"/>
            <a:ext cx="6325856" cy="182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536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٥-٣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عبارات الضرب والقسمة الجبرية 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A2F2FD95-0F41-6949-B077-CF83D17F10D1}"/>
              </a:ext>
            </a:extLst>
          </p:cNvPr>
          <p:cNvSpPr/>
          <p:nvPr/>
        </p:nvSpPr>
        <p:spPr>
          <a:xfrm>
            <a:off x="9257229" y="2650783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المفردات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أكتب عبارات الضرب والقسمة الجبرية وأجد قيمها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pic>
        <p:nvPicPr>
          <p:cNvPr id="5" name="صورة 9">
            <a:extLst>
              <a:ext uri="{FF2B5EF4-FFF2-40B4-BE49-F238E27FC236}">
                <a16:creationId xmlns:a16="http://schemas.microsoft.com/office/drawing/2014/main" id="{E41C5F99-61E1-914C-A3FD-743724FFDC8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657615" y="5826664"/>
            <a:ext cx="4643437" cy="571117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7AE95199-FD93-1949-88E6-918EAF69E3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38" y="259967"/>
            <a:ext cx="990600" cy="1193800"/>
          </a:xfrm>
          <a:prstGeom prst="rect">
            <a:avLst/>
          </a:prstGeom>
        </p:spPr>
      </p:pic>
      <p:pic>
        <p:nvPicPr>
          <p:cNvPr id="11" name="صورة 12">
            <a:extLst>
              <a:ext uri="{FF2B5EF4-FFF2-40B4-BE49-F238E27FC236}">
                <a16:creationId xmlns:a16="http://schemas.microsoft.com/office/drawing/2014/main" id="{B4959CA4-C748-E041-9766-8134D52F66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685" y="460219"/>
            <a:ext cx="6647525" cy="226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1849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٥-٣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عبارات الضرب والقسمة الجبرية 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A2F2FD95-0F41-6949-B077-CF83D17F10D1}"/>
              </a:ext>
            </a:extLst>
          </p:cNvPr>
          <p:cNvSpPr/>
          <p:nvPr/>
        </p:nvSpPr>
        <p:spPr>
          <a:xfrm>
            <a:off x="9257229" y="2650783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المفردات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أكتب عبارات الضرب والقسمة الجبرية وأجد قيمها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pic>
        <p:nvPicPr>
          <p:cNvPr id="5" name="صورة 9">
            <a:extLst>
              <a:ext uri="{FF2B5EF4-FFF2-40B4-BE49-F238E27FC236}">
                <a16:creationId xmlns:a16="http://schemas.microsoft.com/office/drawing/2014/main" id="{E41C5F99-61E1-914C-A3FD-743724FFDC8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657615" y="5826664"/>
            <a:ext cx="4643437" cy="571117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7AE95199-FD93-1949-88E6-918EAF69E3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38" y="259967"/>
            <a:ext cx="990600" cy="1193800"/>
          </a:xfrm>
          <a:prstGeom prst="rect">
            <a:avLst/>
          </a:prstGeom>
        </p:spPr>
      </p:pic>
      <p:pic>
        <p:nvPicPr>
          <p:cNvPr id="11" name="صورة 12">
            <a:extLst>
              <a:ext uri="{FF2B5EF4-FFF2-40B4-BE49-F238E27FC236}">
                <a16:creationId xmlns:a16="http://schemas.microsoft.com/office/drawing/2014/main" id="{418F2DF1-9964-C045-BA8B-63AECEE82D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275" y="681042"/>
            <a:ext cx="5648960" cy="128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0636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٥-٣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عبارات الضرب والقسمة الجبرية 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A2F2FD95-0F41-6949-B077-CF83D17F10D1}"/>
              </a:ext>
            </a:extLst>
          </p:cNvPr>
          <p:cNvSpPr/>
          <p:nvPr/>
        </p:nvSpPr>
        <p:spPr>
          <a:xfrm>
            <a:off x="9257229" y="2650783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المفردات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أكتب عبارات الضرب والقسمة الجبرية وأجد قيمها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pic>
        <p:nvPicPr>
          <p:cNvPr id="5" name="صورة 9">
            <a:extLst>
              <a:ext uri="{FF2B5EF4-FFF2-40B4-BE49-F238E27FC236}">
                <a16:creationId xmlns:a16="http://schemas.microsoft.com/office/drawing/2014/main" id="{E41C5F99-61E1-914C-A3FD-743724FFDC8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920933" y="5826664"/>
            <a:ext cx="4116801" cy="571117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7AE95199-FD93-1949-88E6-918EAF69E3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38" y="259967"/>
            <a:ext cx="990600" cy="1193800"/>
          </a:xfrm>
          <a:prstGeom prst="rect">
            <a:avLst/>
          </a:prstGeom>
        </p:spPr>
      </p:pic>
      <p:pic>
        <p:nvPicPr>
          <p:cNvPr id="11" name="صورة 12">
            <a:extLst>
              <a:ext uri="{FF2B5EF4-FFF2-40B4-BE49-F238E27FC236}">
                <a16:creationId xmlns:a16="http://schemas.microsoft.com/office/drawing/2014/main" id="{8501EBCE-BCBA-1644-B9BC-068688B624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697" y="339687"/>
            <a:ext cx="5644864" cy="271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167354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شاشة عريضة</PresentationFormat>
  <Slides>13</Slides>
  <Notes>0</Notes>
  <HiddenSlides>0</HiddenSlide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13</vt:i4>
      </vt:variant>
    </vt:vector>
  </HeadingPairs>
  <TitlesOfParts>
    <vt:vector size="14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وفاء الشنبري</dc:creator>
  <cp:lastModifiedBy>وفاء الشنبري</cp:lastModifiedBy>
  <cp:revision>23</cp:revision>
  <dcterms:created xsi:type="dcterms:W3CDTF">2021-10-10T21:32:23Z</dcterms:created>
  <dcterms:modified xsi:type="dcterms:W3CDTF">2021-12-09T03:08:02Z</dcterms:modified>
</cp:coreProperties>
</file>