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5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أختار الخطة المناسبة لأحل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8AE39312-53DA-7141-AA7D-811F0256A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26" y="5788779"/>
            <a:ext cx="3822700" cy="6096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F9ABB4-8607-C847-8DF0-97D00152F6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39004" y="141384"/>
            <a:ext cx="10033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7707839-FBAF-1C42-9884-693536F605E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089992" y="459621"/>
            <a:ext cx="5973743" cy="518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أختار الخطة المناسبة لأحل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8AE39312-53DA-7141-AA7D-811F0256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6526" y="5807915"/>
            <a:ext cx="3822700" cy="57132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F9ABB4-8607-C847-8DF0-97D00152F6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39004" y="141384"/>
            <a:ext cx="10033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6E0C4DC-0310-9C4D-BB01-55C3349F6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76" y="339687"/>
            <a:ext cx="5242769" cy="25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7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أختار الخطة المناسبة لأحل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8AE39312-53DA-7141-AA7D-811F0256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6526" y="5807915"/>
            <a:ext cx="3822700" cy="57132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F9ABB4-8607-C847-8DF0-97D00152F6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39004" y="141384"/>
            <a:ext cx="1003300" cy="11938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919FD05-FEAD-B047-99E7-EA5B8D63E3EF}"/>
              </a:ext>
            </a:extLst>
          </p:cNvPr>
          <p:cNvSpPr txBox="1"/>
          <p:nvPr/>
        </p:nvSpPr>
        <p:spPr>
          <a:xfrm>
            <a:off x="1686039" y="2466819"/>
            <a:ext cx="570077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>
                <a:solidFill>
                  <a:schemeClr val="accent1">
                    <a:lumMod val="75000"/>
                  </a:schemeClr>
                </a:solidFill>
              </a:rPr>
              <a:t>الواجب في المنصة</a:t>
            </a:r>
          </a:p>
        </p:txBody>
      </p:sp>
    </p:spTree>
    <p:extLst>
      <p:ext uri="{BB962C8B-B14F-4D97-AF65-F5344CB8AC3E}">
        <p14:creationId xmlns:p14="http://schemas.microsoft.com/office/powerpoint/2010/main" val="174089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أختار الخطة المناسبة لأحل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8AE39312-53DA-7141-AA7D-811F0256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6526" y="5807915"/>
            <a:ext cx="3822700" cy="57132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F9ABB4-8607-C847-8DF0-97D00152F6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39004" y="141384"/>
            <a:ext cx="10033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3AE5D64F-4154-9543-AFF1-AB2A514AF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11" y="324293"/>
            <a:ext cx="5965082" cy="1010892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BA9BE053-05D9-344D-BDD7-7E986C8F21A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61617" y="1298589"/>
            <a:ext cx="3723585" cy="38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6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أختار الخطة المناسبة لأحل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8AE39312-53DA-7141-AA7D-811F0256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6526" y="5807915"/>
            <a:ext cx="3822700" cy="57132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F9ABB4-8607-C847-8DF0-97D00152F6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39004" y="141384"/>
            <a:ext cx="10033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F021D29-BFE4-C54A-AA16-C53F6E7EC37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43855" y="478758"/>
            <a:ext cx="5245820" cy="20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0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أختار الخطة المناسبة لأحل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8AE39312-53DA-7141-AA7D-811F0256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6526" y="5807915"/>
            <a:ext cx="3822700" cy="57132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F9ABB4-8607-C847-8DF0-97D00152F6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39004" y="141384"/>
            <a:ext cx="10033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A3A6898-2365-0D4B-8C58-CFDA1525E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40" y="339687"/>
            <a:ext cx="5123517" cy="222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3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أختار الخطة المناسبة لأحل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8AE39312-53DA-7141-AA7D-811F0256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6526" y="5807915"/>
            <a:ext cx="3822700" cy="57132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F9ABB4-8607-C847-8DF0-97D00152F6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39004" y="141384"/>
            <a:ext cx="10033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0931536B-1F4B-6C4E-A1AE-1FDD30894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06" y="226900"/>
            <a:ext cx="5686586" cy="27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6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أختار الخطة المناسبة لأحل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8AE39312-53DA-7141-AA7D-811F0256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6526" y="5807915"/>
            <a:ext cx="3822700" cy="57132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F9ABB4-8607-C847-8DF0-97D00152F6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39004" y="141384"/>
            <a:ext cx="10033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4528658-811E-734F-90F6-DE71DD0B1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49" y="436527"/>
            <a:ext cx="5604166" cy="240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0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أختار الخطة المناسبة لأحل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8AE39312-53DA-7141-AA7D-811F0256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6526" y="5807915"/>
            <a:ext cx="3822700" cy="57132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F9ABB4-8607-C847-8DF0-97D00152F6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39004" y="141384"/>
            <a:ext cx="10033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681A2505-9908-994B-8FE7-2649EE427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33" y="182811"/>
            <a:ext cx="4236720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62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أختار الخطة المناسبة لأحل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8AE39312-53DA-7141-AA7D-811F0256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6526" y="5807915"/>
            <a:ext cx="3822700" cy="57132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F9ABB4-8607-C847-8DF0-97D00152F6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39004" y="141384"/>
            <a:ext cx="10033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A4AE83A-213A-9A42-AD93-65E513A758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022" y="287228"/>
            <a:ext cx="4230727" cy="28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6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٥-٤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أختار الخطة المناسبة لأحل المسألة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8AE39312-53DA-7141-AA7D-811F0256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26526" y="5807915"/>
            <a:ext cx="3822700" cy="571327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7F9ABB4-8607-C847-8DF0-97D00152F6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239004" y="141384"/>
            <a:ext cx="1003300" cy="11938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2CE3459F-8F81-BE4B-AAFA-437FE7D829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07" y="460346"/>
            <a:ext cx="5119295" cy="20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6135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11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23</cp:revision>
  <dcterms:created xsi:type="dcterms:W3CDTF">2021-10-10T21:32:23Z</dcterms:created>
  <dcterms:modified xsi:type="dcterms:W3CDTF">2021-12-09T03:33:56Z</dcterms:modified>
</cp:coreProperties>
</file>