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6" r:id="rId6"/>
    <p:sldId id="265" r:id="rId7"/>
    <p:sldId id="263" r:id="rId8"/>
    <p:sldId id="267" r:id="rId9"/>
    <p:sldId id="268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phet.colorado.edu/sims/html/function-builder/latest/function-builder_e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60" y="5926003"/>
            <a:ext cx="4236720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C22519F-208E-BD49-B412-C4E60B4094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01" y="443047"/>
            <a:ext cx="4789240" cy="5418667"/>
          </a:xfrm>
          <a:prstGeom prst="rect">
            <a:avLst/>
          </a:prstGeom>
        </p:spPr>
      </p:pic>
      <p:pic>
        <p:nvPicPr>
          <p:cNvPr id="13" name="صورة 13">
            <a:hlinkClick r:id="rId7"/>
            <a:extLst>
              <a:ext uri="{FF2B5EF4-FFF2-40B4-BE49-F238E27FC236}">
                <a16:creationId xmlns:a16="http://schemas.microsoft.com/office/drawing/2014/main" id="{18F1F0E4-680B-0D4C-A4F7-22117D303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5" y="2408983"/>
            <a:ext cx="2697527" cy="172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5C19EAB0-9DFD-A64A-846D-9865C82F9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16" y="601126"/>
            <a:ext cx="5536649" cy="25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/>
              <a:t>https://www.pdf2go.com/ar/convert-to-pdf</a:t>
            </a:r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43E4F29-979D-1644-A678-9F604C561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38" y="299751"/>
            <a:ext cx="5689661" cy="1549553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F5915433-2F17-7543-B495-BB90F1B38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55" y="1563861"/>
            <a:ext cx="2218377" cy="1205352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972CF676-8D54-2A42-9207-21AC7324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9" y="1339352"/>
            <a:ext cx="2385593" cy="1170045"/>
          </a:xfrm>
          <a:prstGeom prst="rect">
            <a:avLst/>
          </a:prstGeom>
        </p:spPr>
      </p:pic>
      <p:graphicFrame>
        <p:nvGraphicFramePr>
          <p:cNvPr id="19" name="جدول 19">
            <a:extLst>
              <a:ext uri="{FF2B5EF4-FFF2-40B4-BE49-F238E27FC236}">
                <a16:creationId xmlns:a16="http://schemas.microsoft.com/office/drawing/2014/main" id="{96DC4C52-F493-714D-BD1E-9555D9727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21287"/>
              </p:ext>
            </p:extLst>
          </p:nvPr>
        </p:nvGraphicFramePr>
        <p:xfrm>
          <a:off x="5159133" y="2744593"/>
          <a:ext cx="3548973" cy="301231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82991">
                  <a:extLst>
                    <a:ext uri="{9D8B030D-6E8A-4147-A177-3AD203B41FA5}">
                      <a16:colId xmlns:a16="http://schemas.microsoft.com/office/drawing/2014/main" val="4207921245"/>
                    </a:ext>
                  </a:extLst>
                </a:gridCol>
                <a:gridCol w="1182991">
                  <a:extLst>
                    <a:ext uri="{9D8B030D-6E8A-4147-A177-3AD203B41FA5}">
                      <a16:colId xmlns:a16="http://schemas.microsoft.com/office/drawing/2014/main" val="3633786869"/>
                    </a:ext>
                  </a:extLst>
                </a:gridCol>
                <a:gridCol w="1182991">
                  <a:extLst>
                    <a:ext uri="{9D8B030D-6E8A-4147-A177-3AD203B41FA5}">
                      <a16:colId xmlns:a16="http://schemas.microsoft.com/office/drawing/2014/main" val="1881187606"/>
                    </a:ext>
                  </a:extLst>
                </a:gridCol>
              </a:tblGrid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المدخل (س)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ن +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57688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677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44635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66867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85828"/>
                  </a:ext>
                </a:extLst>
              </a:tr>
            </a:tbl>
          </a:graphicData>
        </a:graphic>
      </p:graphicFrame>
      <p:graphicFrame>
        <p:nvGraphicFramePr>
          <p:cNvPr id="22" name="جدول 19">
            <a:extLst>
              <a:ext uri="{FF2B5EF4-FFF2-40B4-BE49-F238E27FC236}">
                <a16:creationId xmlns:a16="http://schemas.microsoft.com/office/drawing/2014/main" id="{99D38707-F208-8041-88C3-161E1D92D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70241"/>
              </p:ext>
            </p:extLst>
          </p:nvPr>
        </p:nvGraphicFramePr>
        <p:xfrm>
          <a:off x="948486" y="2638251"/>
          <a:ext cx="3548973" cy="301231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82991">
                  <a:extLst>
                    <a:ext uri="{9D8B030D-6E8A-4147-A177-3AD203B41FA5}">
                      <a16:colId xmlns:a16="http://schemas.microsoft.com/office/drawing/2014/main" val="4207921245"/>
                    </a:ext>
                  </a:extLst>
                </a:gridCol>
                <a:gridCol w="1182991">
                  <a:extLst>
                    <a:ext uri="{9D8B030D-6E8A-4147-A177-3AD203B41FA5}">
                      <a16:colId xmlns:a16="http://schemas.microsoft.com/office/drawing/2014/main" val="3633786869"/>
                    </a:ext>
                  </a:extLst>
                </a:gridCol>
                <a:gridCol w="1182991">
                  <a:extLst>
                    <a:ext uri="{9D8B030D-6E8A-4147-A177-3AD203B41FA5}">
                      <a16:colId xmlns:a16="http://schemas.microsoft.com/office/drawing/2014/main" val="1881187606"/>
                    </a:ext>
                  </a:extLst>
                </a:gridCol>
              </a:tblGrid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المدخل (س)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ن - 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المخرجة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957688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677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944635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66867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85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0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graphicFrame>
        <p:nvGraphicFramePr>
          <p:cNvPr id="11" name="جدول 12">
            <a:extLst>
              <a:ext uri="{FF2B5EF4-FFF2-40B4-BE49-F238E27FC236}">
                <a16:creationId xmlns:a16="http://schemas.microsoft.com/office/drawing/2014/main" id="{3E664992-7F73-F14B-B59B-FC6E201F2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80297"/>
              </p:ext>
            </p:extLst>
          </p:nvPr>
        </p:nvGraphicFramePr>
        <p:xfrm>
          <a:off x="5290653" y="2233746"/>
          <a:ext cx="3542973" cy="25233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80991">
                  <a:extLst>
                    <a:ext uri="{9D8B030D-6E8A-4147-A177-3AD203B41FA5}">
                      <a16:colId xmlns:a16="http://schemas.microsoft.com/office/drawing/2014/main" val="3724796495"/>
                    </a:ext>
                  </a:extLst>
                </a:gridCol>
                <a:gridCol w="1180991">
                  <a:extLst>
                    <a:ext uri="{9D8B030D-6E8A-4147-A177-3AD203B41FA5}">
                      <a16:colId xmlns:a16="http://schemas.microsoft.com/office/drawing/2014/main" val="436692857"/>
                    </a:ext>
                  </a:extLst>
                </a:gridCol>
                <a:gridCol w="1180991">
                  <a:extLst>
                    <a:ext uri="{9D8B030D-6E8A-4147-A177-3AD203B41FA5}">
                      <a16:colId xmlns:a16="http://schemas.microsoft.com/office/drawing/2014/main" val="2096377897"/>
                    </a:ext>
                  </a:extLst>
                </a:gridCol>
              </a:tblGrid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مدخلة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ن +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19952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545876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52225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75378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60812"/>
                  </a:ext>
                </a:extLst>
              </a:tr>
            </a:tbl>
          </a:graphicData>
        </a:graphic>
      </p:graphicFrame>
      <p:graphicFrame>
        <p:nvGraphicFramePr>
          <p:cNvPr id="14" name="جدول 12">
            <a:extLst>
              <a:ext uri="{FF2B5EF4-FFF2-40B4-BE49-F238E27FC236}">
                <a16:creationId xmlns:a16="http://schemas.microsoft.com/office/drawing/2014/main" id="{E1844A35-9230-FB41-B7FB-D61AB33C0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25800"/>
              </p:ext>
            </p:extLst>
          </p:nvPr>
        </p:nvGraphicFramePr>
        <p:xfrm>
          <a:off x="885638" y="2233746"/>
          <a:ext cx="3396867" cy="252332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132289">
                  <a:extLst>
                    <a:ext uri="{9D8B030D-6E8A-4147-A177-3AD203B41FA5}">
                      <a16:colId xmlns:a16="http://schemas.microsoft.com/office/drawing/2014/main" val="3724796495"/>
                    </a:ext>
                  </a:extLst>
                </a:gridCol>
                <a:gridCol w="1132289">
                  <a:extLst>
                    <a:ext uri="{9D8B030D-6E8A-4147-A177-3AD203B41FA5}">
                      <a16:colId xmlns:a16="http://schemas.microsoft.com/office/drawing/2014/main" val="436692857"/>
                    </a:ext>
                  </a:extLst>
                </a:gridCol>
                <a:gridCol w="1132289">
                  <a:extLst>
                    <a:ext uri="{9D8B030D-6E8A-4147-A177-3AD203B41FA5}">
                      <a16:colId xmlns:a16="http://schemas.microsoft.com/office/drawing/2014/main" val="2096377897"/>
                    </a:ext>
                  </a:extLst>
                </a:gridCol>
              </a:tblGrid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مدخلة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ن  - 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19952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545876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952225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75378"/>
                  </a:ext>
                </a:extLst>
              </a:tr>
              <a:tr h="504664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660812"/>
                  </a:ext>
                </a:extLst>
              </a:tr>
            </a:tbl>
          </a:graphicData>
        </a:graphic>
      </p:graphicFrame>
      <p:pic>
        <p:nvPicPr>
          <p:cNvPr id="15" name="صورة 15">
            <a:extLst>
              <a:ext uri="{FF2B5EF4-FFF2-40B4-BE49-F238E27FC236}">
                <a16:creationId xmlns:a16="http://schemas.microsoft.com/office/drawing/2014/main" id="{F0E71549-FB3C-5849-92C8-B393C981F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637" y="593763"/>
            <a:ext cx="2494583" cy="1284001"/>
          </a:xfrm>
          <a:prstGeom prst="rect">
            <a:avLst/>
          </a:prstGeom>
        </p:spPr>
      </p:pic>
      <p:pic>
        <p:nvPicPr>
          <p:cNvPr id="16" name="صورة 16">
            <a:extLst>
              <a:ext uri="{FF2B5EF4-FFF2-40B4-BE49-F238E27FC236}">
                <a16:creationId xmlns:a16="http://schemas.microsoft.com/office/drawing/2014/main" id="{FC3D91D8-9F90-8B40-A2CD-DA10218364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30" y="793599"/>
            <a:ext cx="2494583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4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و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0AB8573B-A438-6C45-9623-C6799CEC7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4385"/>
            <a:ext cx="2980099" cy="129035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BF9B4E5-6BE6-2647-AC50-55109B848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07" y="324385"/>
            <a:ext cx="2275116" cy="1257301"/>
          </a:xfrm>
          <a:prstGeom prst="rect">
            <a:avLst/>
          </a:prstGeom>
        </p:spPr>
      </p:pic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15754EE0-E1BE-D44E-820D-E34CDB608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89950"/>
              </p:ext>
            </p:extLst>
          </p:nvPr>
        </p:nvGraphicFramePr>
        <p:xfrm>
          <a:off x="5104862" y="1919739"/>
          <a:ext cx="3840012" cy="289427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280004">
                  <a:extLst>
                    <a:ext uri="{9D8B030D-6E8A-4147-A177-3AD203B41FA5}">
                      <a16:colId xmlns:a16="http://schemas.microsoft.com/office/drawing/2014/main" val="990020284"/>
                    </a:ext>
                  </a:extLst>
                </a:gridCol>
                <a:gridCol w="1280004">
                  <a:extLst>
                    <a:ext uri="{9D8B030D-6E8A-4147-A177-3AD203B41FA5}">
                      <a16:colId xmlns:a16="http://schemas.microsoft.com/office/drawing/2014/main" val="3775936698"/>
                    </a:ext>
                  </a:extLst>
                </a:gridCol>
                <a:gridCol w="1280004">
                  <a:extLst>
                    <a:ext uri="{9D8B030D-6E8A-4147-A177-3AD203B41FA5}">
                      <a16:colId xmlns:a16="http://schemas.microsoft.com/office/drawing/2014/main" val="1194469716"/>
                    </a:ext>
                  </a:extLst>
                </a:gridCol>
              </a:tblGrid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مدخلة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٢ن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230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66894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94738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5009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25741"/>
                  </a:ext>
                </a:extLst>
              </a:tr>
            </a:tbl>
          </a:graphicData>
        </a:graphic>
      </p:graphicFrame>
      <p:graphicFrame>
        <p:nvGraphicFramePr>
          <p:cNvPr id="16" name="جدول 14">
            <a:extLst>
              <a:ext uri="{FF2B5EF4-FFF2-40B4-BE49-F238E27FC236}">
                <a16:creationId xmlns:a16="http://schemas.microsoft.com/office/drawing/2014/main" id="{E64B61D3-39AF-C74E-9133-B3F70DE5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390871"/>
              </p:ext>
            </p:extLst>
          </p:nvPr>
        </p:nvGraphicFramePr>
        <p:xfrm>
          <a:off x="611674" y="1919739"/>
          <a:ext cx="3840012" cy="2894275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1280004">
                  <a:extLst>
                    <a:ext uri="{9D8B030D-6E8A-4147-A177-3AD203B41FA5}">
                      <a16:colId xmlns:a16="http://schemas.microsoft.com/office/drawing/2014/main" val="990020284"/>
                    </a:ext>
                  </a:extLst>
                </a:gridCol>
                <a:gridCol w="1280004">
                  <a:extLst>
                    <a:ext uri="{9D8B030D-6E8A-4147-A177-3AD203B41FA5}">
                      <a16:colId xmlns:a16="http://schemas.microsoft.com/office/drawing/2014/main" val="3775936698"/>
                    </a:ext>
                  </a:extLst>
                </a:gridCol>
                <a:gridCol w="1280004">
                  <a:extLst>
                    <a:ext uri="{9D8B030D-6E8A-4147-A177-3AD203B41FA5}">
                      <a16:colId xmlns:a16="http://schemas.microsoft.com/office/drawing/2014/main" val="1194469716"/>
                    </a:ext>
                  </a:extLst>
                </a:gridCol>
              </a:tblGrid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مدخلة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٣ ن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مخرجة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68230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66894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94738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5009"/>
                  </a:ext>
                </a:extLst>
              </a:tr>
              <a:tr h="578855"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    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25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27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453496C-8CE6-EE43-93C4-3E822E8E88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7" y="856866"/>
            <a:ext cx="7048219" cy="49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7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E7AFB28-7328-534A-A207-33EA22A060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17" y="543343"/>
            <a:ext cx="6300675" cy="26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79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367975C1-5ED0-C347-B5F2-0ED62DC75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87" y="579224"/>
            <a:ext cx="6839772" cy="23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استكشاف الآت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اتعرف الدالة باستعمال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الآت الدوال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4740DB6A-91CB-A940-B357-F65C046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12423" y="5926003"/>
            <a:ext cx="2713193" cy="48895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A833D1A-4771-1F40-85DC-625276F4D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8" y="141384"/>
            <a:ext cx="977900" cy="12573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E9CA03C-17DD-584A-A521-3207D25FF8E2}"/>
              </a:ext>
            </a:extLst>
          </p:cNvPr>
          <p:cNvSpPr txBox="1"/>
          <p:nvPr/>
        </p:nvSpPr>
        <p:spPr>
          <a:xfrm>
            <a:off x="1484217" y="2509398"/>
            <a:ext cx="58413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>
                <a:solidFill>
                  <a:schemeClr val="tx2">
                    <a:lumMod val="75000"/>
                  </a:schemeClr>
                </a:solidFill>
              </a:rPr>
              <a:t>الواجب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9609013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2021-12-13T01:59:31Z</dcterms:modified>
</cp:coreProperties>
</file>