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3" r:id="rId4"/>
    <p:sldId id="262" r:id="rId5"/>
    <p:sldId id="264" r:id="rId6"/>
    <p:sldId id="265" r:id="rId7"/>
    <p:sldId id="266" r:id="rId8"/>
    <p:sldId id="269" r:id="rId9"/>
    <p:sldId id="268" r:id="rId10"/>
    <p:sldId id="267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10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92" y="5845213"/>
            <a:ext cx="4584700" cy="673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7810F48-AD53-0641-9F6B-037C9889C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13" y="959730"/>
            <a:ext cx="7019140" cy="45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72020" y="5885876"/>
            <a:ext cx="3550644" cy="59177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2D199D6-BE86-B24C-AA40-B90D96E69D14}"/>
              </a:ext>
            </a:extLst>
          </p:cNvPr>
          <p:cNvSpPr txBox="1"/>
          <p:nvPr/>
        </p:nvSpPr>
        <p:spPr>
          <a:xfrm>
            <a:off x="737419" y="2459504"/>
            <a:ext cx="78713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dirty="0"/>
              <a:t>الرجاء حل المهام في المنصة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3EA33DBA-97CC-994C-B141-59FF21588D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85" y="3475167"/>
            <a:ext cx="1374775" cy="211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8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92" y="5845213"/>
            <a:ext cx="4584700" cy="673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1070187-3E48-6E45-924F-E37C32E127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818" y="875022"/>
            <a:ext cx="5844730" cy="463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8042" y="5845213"/>
            <a:ext cx="4038600" cy="673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24E0065-6AFA-C840-B6AE-30B14877C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86" y="1053859"/>
            <a:ext cx="6506508" cy="42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7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8042" y="5845213"/>
            <a:ext cx="4038600" cy="6731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AA19158-77A9-7349-9151-78FB694F2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45" y="339687"/>
            <a:ext cx="7264475" cy="55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1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8042" y="5885876"/>
            <a:ext cx="4038600" cy="591774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3074558A-8A1A-8146-9B47-E2A87664D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61" y="545717"/>
            <a:ext cx="70067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5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8042" y="5885876"/>
            <a:ext cx="4038600" cy="591774"/>
          </a:xfrm>
          <a:prstGeom prst="rect">
            <a:avLst/>
          </a:prstGeom>
        </p:spPr>
      </p:pic>
      <p:pic>
        <p:nvPicPr>
          <p:cNvPr id="11" name="صورة 13">
            <a:extLst>
              <a:ext uri="{FF2B5EF4-FFF2-40B4-BE49-F238E27FC236}">
                <a16:creationId xmlns:a16="http://schemas.microsoft.com/office/drawing/2014/main" id="{72E8650D-D369-0F43-9C81-41CEBBEBB1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44" y="502358"/>
            <a:ext cx="6165152" cy="23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2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72020" y="5885876"/>
            <a:ext cx="3550644" cy="59177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506B10E-A2AA-A442-AA39-B1CD7CB509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57" y="678352"/>
            <a:ext cx="6385471" cy="47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6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72020" y="5885876"/>
            <a:ext cx="3550644" cy="59177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E350EB0-E1AE-6D43-912E-B8BDCE084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81" y="631431"/>
            <a:ext cx="6642512" cy="20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1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٥-٥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جداول الدوال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أنشيء جدول دالة او اكمله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جدول دالة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مدخلة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مخرجة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D913D1B-6907-AB47-9365-5DB3CF1E4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8" y="253617"/>
            <a:ext cx="990600" cy="1206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A77E36AF-2A52-6D43-93A7-049A4FC7DB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72020" y="5885876"/>
            <a:ext cx="3550644" cy="59177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7D1129C-86E5-D642-8E2F-00715EF3A3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61" y="380350"/>
            <a:ext cx="6325856" cy="23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2887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2021-12-14T09:29:48Z</dcterms:modified>
</cp:coreProperties>
</file>