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5" y="5847508"/>
            <a:ext cx="3721100" cy="558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AA1F541-CE27-D240-A7F3-E30ED131A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89" y="464672"/>
            <a:ext cx="6077308" cy="33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0801" y="5927555"/>
            <a:ext cx="2982628" cy="3987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1915BB5-AF84-634B-9398-7C36B0688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0" y="1393787"/>
            <a:ext cx="7763098" cy="39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0801" y="5927555"/>
            <a:ext cx="2982628" cy="3987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581F224-3C01-4C4A-904B-E9DE57466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75" y="382031"/>
            <a:ext cx="6610980" cy="312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0801" y="5927555"/>
            <a:ext cx="2982628" cy="3987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D08995A-93F4-7446-BFCC-474A264B2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91" y="433178"/>
            <a:ext cx="5709675" cy="24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3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0801" y="5927555"/>
            <a:ext cx="2982628" cy="3987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DAA6DF-D484-A44F-BFEA-98D2A7FFE6D5}"/>
              </a:ext>
            </a:extLst>
          </p:cNvPr>
          <p:cNvSpPr txBox="1"/>
          <p:nvPr/>
        </p:nvSpPr>
        <p:spPr>
          <a:xfrm>
            <a:off x="886744" y="2344877"/>
            <a:ext cx="789541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انجازك للمهام في الوقت المحدد دليل تميزك </a:t>
            </a:r>
          </a:p>
        </p:txBody>
      </p:sp>
    </p:spTree>
    <p:extLst>
      <p:ext uri="{BB962C8B-B14F-4D97-AF65-F5344CB8AC3E}">
        <p14:creationId xmlns:p14="http://schemas.microsoft.com/office/powerpoint/2010/main" val="401342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5" y="5847508"/>
            <a:ext cx="3721100" cy="558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45D9D2B4-BB2F-E84F-8650-99196BE95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5" y="1582570"/>
            <a:ext cx="6596387" cy="32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5" y="5847508"/>
            <a:ext cx="3721100" cy="558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786A6CC-59F4-4748-920A-82C19A2EF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729778"/>
            <a:ext cx="6977144" cy="148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1565" y="5911123"/>
            <a:ext cx="3721100" cy="4315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BEE8939-700D-C344-8599-D3C3C187A6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06634" y="389262"/>
            <a:ext cx="2190150" cy="93337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933AA64F-9CB1-A24E-B8D6-3B9FBCD2EE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80" y="3151436"/>
            <a:ext cx="2190150" cy="933373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73A626AE-EDBF-7F43-B944-2A957EB81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26" y="471736"/>
            <a:ext cx="2298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5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1565" y="5911123"/>
            <a:ext cx="3721100" cy="4315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258D471-783D-2041-87CA-B7BF254F9F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69717" y="472961"/>
            <a:ext cx="5665895" cy="28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5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1565" y="5911123"/>
            <a:ext cx="3721100" cy="4315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A4F12516-672A-3B43-88D6-011E26B23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31" y="691593"/>
            <a:ext cx="6880497" cy="21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0801" y="5911123"/>
            <a:ext cx="2982628" cy="4315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E2C78827-5EE7-6846-B2A9-0C8001CCA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01" y="499125"/>
            <a:ext cx="6616177" cy="22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6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0801" y="5911123"/>
            <a:ext cx="2982628" cy="4315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E8A36A1-32BB-1B40-9875-7F25E7F35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90" y="665564"/>
            <a:ext cx="6438379" cy="19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الكسور العشرية في صورة كسور 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العشرية في صورة كسور اعتيادية أو اعداد كسرية في أبسط صورة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B76AD320-345D-5E4C-8F52-D32CFF9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0801" y="5911123"/>
            <a:ext cx="2982628" cy="4315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13EE859-9142-D141-A062-5716D612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8" y="339687"/>
            <a:ext cx="914400" cy="1054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BD95139-284A-4145-97C3-F76B75C08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03" y="543130"/>
            <a:ext cx="6257753" cy="17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85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2021-12-21T02:38:55Z</dcterms:modified>
</cp:coreProperties>
</file>