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17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" y="5766488"/>
            <a:ext cx="4231706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8CDBA72-CAD3-DA47-893A-860EA32F6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06" y="1491926"/>
            <a:ext cx="5784529" cy="2566278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EDDA5C9F-4146-4949-B2A2-CF5B827AB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64" y="446742"/>
            <a:ext cx="2740055" cy="5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" y="5766488"/>
            <a:ext cx="4231706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37E9CAE3-AC3D-B74E-840E-ABD5E76EC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13" y="410645"/>
            <a:ext cx="4918572" cy="26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" y="5766488"/>
            <a:ext cx="4231706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A46F8829-444C-0340-8CC5-160D59C1E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82" y="300747"/>
            <a:ext cx="4032633" cy="22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4500" y="5766488"/>
            <a:ext cx="374904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4708B53-F3F5-E54F-9B3C-F9F4F9041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5" y="339687"/>
            <a:ext cx="5223695" cy="2998614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BA4074B-E312-2845-87B0-37466F62F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5" y="1604065"/>
            <a:ext cx="2755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4500" y="5766488"/>
            <a:ext cx="374904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130508C-2E26-4645-A1FA-EE6EF5C7E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2" y="343158"/>
            <a:ext cx="7155561" cy="14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4500" y="5766488"/>
            <a:ext cx="374904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4998AFC-8887-E942-9BD0-79C9262C2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37" y="485774"/>
            <a:ext cx="6780743" cy="25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9707" y="5766488"/>
            <a:ext cx="3738626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A0B4EC68-1961-4D41-A2B6-37BC1131C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02" y="268268"/>
            <a:ext cx="6830762" cy="21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الضرب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وأحلها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2184FDB-B522-0E48-AB5E-06F529A4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9707" y="5766488"/>
            <a:ext cx="3738626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58B8BB2-7ED5-B944-936B-F151F719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240917"/>
            <a:ext cx="1028700" cy="12319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FBA6E8-AA6B-2D4F-9A8D-2C02EBA8F694}"/>
              </a:ext>
            </a:extLst>
          </p:cNvPr>
          <p:cNvSpPr txBox="1"/>
          <p:nvPr/>
        </p:nvSpPr>
        <p:spPr>
          <a:xfrm>
            <a:off x="807789" y="2030470"/>
            <a:ext cx="80331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accent1"/>
                </a:solidFill>
              </a:rPr>
              <a:t>انجازك للمهام في وقتها دليل على تفوقك</a:t>
            </a:r>
          </a:p>
        </p:txBody>
      </p:sp>
    </p:spTree>
    <p:extLst>
      <p:ext uri="{BB962C8B-B14F-4D97-AF65-F5344CB8AC3E}">
        <p14:creationId xmlns:p14="http://schemas.microsoft.com/office/powerpoint/2010/main" val="18383690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2021-12-21T02:13:40Z</dcterms:modified>
</cp:coreProperties>
</file>