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5" r:id="rId9"/>
    <p:sldId id="269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hyperlink" Target="https://www.geogebra.org/scientifi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في صورة 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6" y="5686846"/>
            <a:ext cx="3873500" cy="67998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A05F195-3E12-504D-AB1E-EE496A9FD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12" y="831162"/>
            <a:ext cx="5477831" cy="2875402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4592A2C2-156E-0748-9679-87C37942F5E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5205" y="2216609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54990" y="5830729"/>
            <a:ext cx="3365772" cy="3922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18CF658-B4E5-EE4A-82F2-89CA544C8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54" y="394925"/>
            <a:ext cx="7207902" cy="1816640"/>
          </a:xfrm>
          <a:prstGeom prst="rect">
            <a:avLst/>
          </a:prstGeom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92AEA02D-0540-8C4D-AAC3-70BC3AD1EC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" y="2590162"/>
            <a:ext cx="1828800" cy="26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59499" y="5764570"/>
            <a:ext cx="3156753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6D2849A-A627-464D-9EE4-1547347C5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44" y="856867"/>
            <a:ext cx="6732416" cy="4238434"/>
          </a:xfrm>
          <a:prstGeom prst="rect">
            <a:avLst/>
          </a:prstGeom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790036FF-4C23-5645-B15A-4C4DA1B48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" y="2590162"/>
            <a:ext cx="1828800" cy="26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2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57659" y="5830729"/>
            <a:ext cx="2360433" cy="3922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D9953A2-BECD-3140-8954-621B7F014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56" y="404564"/>
            <a:ext cx="5863221" cy="3302000"/>
          </a:xfrm>
          <a:prstGeom prst="rect">
            <a:avLst/>
          </a:prstGeom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E14B8A3E-34E4-A346-9816-7464B0F57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" y="2590162"/>
            <a:ext cx="1828800" cy="26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57659" y="5830729"/>
            <a:ext cx="2360433" cy="39221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FA8B1EE-3000-7545-8E1E-7E0636AC5E99}"/>
              </a:ext>
            </a:extLst>
          </p:cNvPr>
          <p:cNvSpPr txBox="1"/>
          <p:nvPr/>
        </p:nvSpPr>
        <p:spPr>
          <a:xfrm>
            <a:off x="899899" y="2660774"/>
            <a:ext cx="74363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/>
              <a:t>اذا لم نجد طريق النجاح فعلينا ان نبتكره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3660219-B956-6D48-823B-FA6400D75F3B}"/>
              </a:ext>
            </a:extLst>
          </p:cNvPr>
          <p:cNvSpPr txBox="1"/>
          <p:nvPr/>
        </p:nvSpPr>
        <p:spPr>
          <a:xfrm>
            <a:off x="2099645" y="3374262"/>
            <a:ext cx="3960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</a:rPr>
              <a:t>الواجب في المنصة </a:t>
            </a:r>
          </a:p>
        </p:txBody>
      </p:sp>
      <p:pic>
        <p:nvPicPr>
          <p:cNvPr id="14" name="صورة 14">
            <a:extLst>
              <a:ext uri="{FF2B5EF4-FFF2-40B4-BE49-F238E27FC236}">
                <a16:creationId xmlns:a16="http://schemas.microsoft.com/office/drawing/2014/main" id="{045E5910-6E5E-0446-9942-A72D428F5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67" y="4196878"/>
            <a:ext cx="7096110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6" y="5686846"/>
            <a:ext cx="3873500" cy="67998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1E75495-19D7-2B4F-9DCA-DF3B7972A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69" y="593955"/>
            <a:ext cx="5595771" cy="182879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704BACA-156D-1C42-A071-759349FDE9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9187" y="2292350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6" y="5686846"/>
            <a:ext cx="3873500" cy="67998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413DAAE-3BF2-B140-9206-DFE6A0A0C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3" y="339687"/>
            <a:ext cx="3719264" cy="136945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DE18BA1-E6A4-E44E-974D-CA6BDCA06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1138" y="2470914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4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6" y="5686846"/>
            <a:ext cx="3873500" cy="67998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1421BA8-F99C-784E-8EA1-EC95700F3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24" y="593953"/>
            <a:ext cx="5689661" cy="18288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CBFE98-5695-FF44-8292-8F48FE6326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5625" y="2368091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01126" y="5764570"/>
            <a:ext cx="3873500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E514271-CA00-EB49-ACFB-331765074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26" y="408236"/>
            <a:ext cx="6298394" cy="1828799"/>
          </a:xfrm>
          <a:prstGeom prst="rect">
            <a:avLst/>
          </a:prstGeom>
        </p:spPr>
      </p:pic>
      <p:pic>
        <p:nvPicPr>
          <p:cNvPr id="13" name="صورة 13">
            <a:hlinkClick r:id="rId7"/>
            <a:extLst>
              <a:ext uri="{FF2B5EF4-FFF2-40B4-BE49-F238E27FC236}">
                <a16:creationId xmlns:a16="http://schemas.microsoft.com/office/drawing/2014/main" id="{1FF122B5-53AB-AB44-B0B3-6AE614B20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23" y="5096224"/>
            <a:ext cx="1587031" cy="11928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17A1FCC-4665-F44A-ABF8-AAC70850CC0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7126" y="2157858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1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01126" y="5764570"/>
            <a:ext cx="3873500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25C9D2B-1B25-4E49-BDA4-FA7F95B72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48" y="489408"/>
            <a:ext cx="5475444" cy="166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D0B217C-8F75-D24B-A0FA-9AF6EFF886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41138" y="2253488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6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01126" y="5764570"/>
            <a:ext cx="3873500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2B576C15-2045-E34B-A7A7-1D91D8D54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361224"/>
            <a:ext cx="4968268" cy="1591709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AE7C2C2-87C4-9E4A-BB03-068CA8669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831162"/>
            <a:ext cx="1285399" cy="1107308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6A085DF4-C533-7741-A383-CB0C145A1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80" y="2130154"/>
            <a:ext cx="3089696" cy="15917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F61EAF-FC49-144B-A7DD-C5BFB8D4E1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00003" y="2216609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2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54990" y="5764570"/>
            <a:ext cx="3365772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8638544-9417-CB43-BBC8-B7A4F9423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64" y="325916"/>
            <a:ext cx="5356581" cy="17100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8803B2-9F4F-B841-85ED-96C028779C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0002" y="2201306"/>
            <a:ext cx="1841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٤-٨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كتابة  الكسور الاعتيادية الى كسور عشرية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الكسر الاعتيادي في صورة كسر عشري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C9E3B3FE-75B5-5C4F-B441-A67F8847C7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54990" y="5764570"/>
            <a:ext cx="3365772" cy="52453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65FC596-9D0C-1F47-B176-C2028B4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21562"/>
            <a:ext cx="9525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6998033-366C-664B-B17C-049DB8EC8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90" y="309697"/>
            <a:ext cx="7251199" cy="4728207"/>
          </a:xfrm>
          <a:prstGeom prst="rect">
            <a:avLst/>
          </a:prstGeom>
        </p:spPr>
      </p:pic>
      <p:pic>
        <p:nvPicPr>
          <p:cNvPr id="16" name="صورة 16">
            <a:extLst>
              <a:ext uri="{FF2B5EF4-FFF2-40B4-BE49-F238E27FC236}">
                <a16:creationId xmlns:a16="http://schemas.microsoft.com/office/drawing/2014/main" id="{3EFEFCF4-532D-0C42-B9B9-085E37506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" y="2590162"/>
            <a:ext cx="1441199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46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2021-12-23T10:55:31Z</dcterms:modified>
</cp:coreProperties>
</file>