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8" r:id="rId9"/>
    <p:sldId id="267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21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hyperlink" Target="https://toytheater.com/fraction-strip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26" y="5979098"/>
            <a:ext cx="3771900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61AAF6F-AB08-D641-A171-422F378BF2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5" y="1013550"/>
            <a:ext cx="5647300" cy="466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926" y="5979098"/>
            <a:ext cx="3771900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66737C9-180E-ED41-A4FD-F119F1601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010" y="542582"/>
            <a:ext cx="5077038" cy="5220239"/>
          </a:xfrm>
          <a:prstGeom prst="rect">
            <a:avLst/>
          </a:prstGeom>
        </p:spPr>
      </p:pic>
      <p:pic>
        <p:nvPicPr>
          <p:cNvPr id="13" name="صورة 13">
            <a:hlinkClick r:id="rId7"/>
            <a:extLst>
              <a:ext uri="{FF2B5EF4-FFF2-40B4-BE49-F238E27FC236}">
                <a16:creationId xmlns:a16="http://schemas.microsoft.com/office/drawing/2014/main" id="{16CE64D1-75EA-9F47-8652-4FB04C35423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22382" y="1676394"/>
            <a:ext cx="1041655" cy="132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9B4FF71-F987-2748-A73E-A93B52B5E7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35" y="530477"/>
            <a:ext cx="5368235" cy="510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9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69601DAE-B99F-0848-81B9-D86A214198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603" y="544424"/>
            <a:ext cx="5981168" cy="158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26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2EA10794-0C59-454C-B5B2-76FF4921E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6" y="376359"/>
            <a:ext cx="7683718" cy="1527492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C7474C60-6233-B44B-A082-362C30B79D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97766" y="2138825"/>
            <a:ext cx="1702398" cy="1409095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E2067B5C-DA15-0649-AA00-ABEA8E6025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12" y="2156084"/>
            <a:ext cx="1702399" cy="1409095"/>
          </a:xfrm>
          <a:prstGeom prst="rect">
            <a:avLst/>
          </a:prstGeom>
        </p:spPr>
      </p:pic>
      <p:pic>
        <p:nvPicPr>
          <p:cNvPr id="17" name="صورة 17">
            <a:extLst>
              <a:ext uri="{FF2B5EF4-FFF2-40B4-BE49-F238E27FC236}">
                <a16:creationId xmlns:a16="http://schemas.microsoft.com/office/drawing/2014/main" id="{694D7F27-8C05-3240-BC68-67096EAE23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185" y="2156084"/>
            <a:ext cx="1702399" cy="1391836"/>
          </a:xfrm>
          <a:prstGeom prst="rect">
            <a:avLst/>
          </a:prstGeom>
        </p:spPr>
      </p:pic>
      <p:pic>
        <p:nvPicPr>
          <p:cNvPr id="19" name="صورة 19">
            <a:extLst>
              <a:ext uri="{FF2B5EF4-FFF2-40B4-BE49-F238E27FC236}">
                <a16:creationId xmlns:a16="http://schemas.microsoft.com/office/drawing/2014/main" id="{195F3558-B210-2E43-89A3-7B9A78D31D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331" y="2138824"/>
            <a:ext cx="1702399" cy="14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8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98FA147B-C13F-6945-B733-2A3319452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90" y="614558"/>
            <a:ext cx="6041589" cy="1630456"/>
          </a:xfrm>
          <a:prstGeom prst="rect">
            <a:avLst/>
          </a:prstGeom>
        </p:spPr>
      </p:pic>
      <p:pic>
        <p:nvPicPr>
          <p:cNvPr id="14" name="صورة 14">
            <a:extLst>
              <a:ext uri="{FF2B5EF4-FFF2-40B4-BE49-F238E27FC236}">
                <a16:creationId xmlns:a16="http://schemas.microsoft.com/office/drawing/2014/main" id="{D4B96B26-D0BC-F744-9C95-878C09006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7" y="2203018"/>
            <a:ext cx="1700893" cy="1394629"/>
          </a:xfrm>
          <a:prstGeom prst="rect">
            <a:avLst/>
          </a:prstGeom>
        </p:spPr>
      </p:pic>
      <p:pic>
        <p:nvPicPr>
          <p:cNvPr id="15" name="صورة 15">
            <a:extLst>
              <a:ext uri="{FF2B5EF4-FFF2-40B4-BE49-F238E27FC236}">
                <a16:creationId xmlns:a16="http://schemas.microsoft.com/office/drawing/2014/main" id="{20CFDAB6-3D32-D040-9F85-1E570F3C5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91" y="2245014"/>
            <a:ext cx="1700894" cy="1320165"/>
          </a:xfrm>
          <a:prstGeom prst="rect">
            <a:avLst/>
          </a:prstGeom>
        </p:spPr>
      </p:pic>
      <p:pic>
        <p:nvPicPr>
          <p:cNvPr id="17" name="صورة 17">
            <a:extLst>
              <a:ext uri="{FF2B5EF4-FFF2-40B4-BE49-F238E27FC236}">
                <a16:creationId xmlns:a16="http://schemas.microsoft.com/office/drawing/2014/main" id="{F962C95C-B52A-D641-9332-ADEB33AC3E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80" y="2173598"/>
            <a:ext cx="1828801" cy="1424050"/>
          </a:xfrm>
          <a:prstGeom prst="rect">
            <a:avLst/>
          </a:prstGeom>
        </p:spPr>
      </p:pic>
      <p:pic>
        <p:nvPicPr>
          <p:cNvPr id="18" name="صورة 18">
            <a:extLst>
              <a:ext uri="{FF2B5EF4-FFF2-40B4-BE49-F238E27FC236}">
                <a16:creationId xmlns:a16="http://schemas.microsoft.com/office/drawing/2014/main" id="{E0B95748-E380-7447-8F8D-5253359F9A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04" y="2203018"/>
            <a:ext cx="1700894" cy="13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C215CB0B-5B4F-0C44-BA48-D152D5E72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382224"/>
            <a:ext cx="6116071" cy="165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0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758B1C03-5208-444B-BBFE-5CE8C19FF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992" y="998251"/>
            <a:ext cx="5774827" cy="42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3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استكشاف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تمثيل الأعداد الكسرية والكسور غير الفعلية بنماذج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 :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أستعمل النماذج لتمثيل الأداد الكسرية والكسور غير الفعلية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المفردات 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العدد الكسري 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الكسر غير الفعلي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16E877-FB15-E940-AE7D-81FFAEAC1F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791638" y="5979098"/>
            <a:ext cx="3292475" cy="4318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C0EC3EC3-9205-D941-9F33-3DD4C101E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253617"/>
            <a:ext cx="1003300" cy="120650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22A29D-17DC-924C-BB7C-5BD4631CB91B}"/>
              </a:ext>
            </a:extLst>
          </p:cNvPr>
          <p:cNvSpPr txBox="1"/>
          <p:nvPr/>
        </p:nvSpPr>
        <p:spPr>
          <a:xfrm>
            <a:off x="2145716" y="1581988"/>
            <a:ext cx="6559086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rgbClr val="FF0000"/>
                </a:solidFill>
              </a:rPr>
              <a:t>المهام في المنصة </a:t>
            </a:r>
          </a:p>
          <a:p>
            <a:pPr algn="ctr"/>
            <a:r>
              <a:rPr lang="ar-SA" sz="6000" dirty="0"/>
              <a:t>ل</a:t>
            </a:r>
            <a:r>
              <a:rPr lang="ar-SA" sz="6000" dirty="0">
                <a:solidFill>
                  <a:schemeClr val="accent1">
                    <a:lumMod val="75000"/>
                  </a:schemeClr>
                </a:solidFill>
              </a:rPr>
              <a:t>ايكفي التوصل الى النجاح المهم ان نبقى ناجحين </a:t>
            </a:r>
          </a:p>
        </p:txBody>
      </p:sp>
      <p:pic>
        <p:nvPicPr>
          <p:cNvPr id="13" name="صورة 13">
            <a:extLst>
              <a:ext uri="{FF2B5EF4-FFF2-40B4-BE49-F238E27FC236}">
                <a16:creationId xmlns:a16="http://schemas.microsoft.com/office/drawing/2014/main" id="{3E557A63-279C-7643-BFF0-887597BD6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27" y="4362083"/>
            <a:ext cx="7513571" cy="107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5732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23</cp:revision>
  <dcterms:created xsi:type="dcterms:W3CDTF">2021-10-10T21:32:23Z</dcterms:created>
  <dcterms:modified xsi:type="dcterms:W3CDTF">2021-12-25T18:44:07Z</dcterms:modified>
</cp:coreProperties>
</file>