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2" r:id="rId3"/>
    <p:sldId id="261" r:id="rId4"/>
    <p:sldId id="264" r:id="rId5"/>
    <p:sldId id="265" r:id="rId6"/>
    <p:sldId id="266" r:id="rId7"/>
    <p:sldId id="263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20" y="5859366"/>
            <a:ext cx="3886200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7198485-9DEB-CE4A-A99B-F272BBD5F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72" y="681630"/>
            <a:ext cx="5875662" cy="5015735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42A4B84-45CF-AC40-B202-3CF177CC2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6" y="2786656"/>
            <a:ext cx="1324627" cy="13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78932" y="5859366"/>
            <a:ext cx="2980176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0094929-D2FE-3E42-A938-F8ABEAB09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84" y="453362"/>
            <a:ext cx="5528488" cy="254701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C375D01-C2FC-E34A-BE42-CAECB7678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6003"/>
            <a:ext cx="1324627" cy="13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78932" y="5859366"/>
            <a:ext cx="2980176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3056F9-EDEC-DF45-8DA9-39C5D7214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044250"/>
            <a:ext cx="1324627" cy="1324627"/>
          </a:xfrm>
          <a:prstGeom prst="rect">
            <a:avLst/>
          </a:prstGeom>
        </p:spPr>
      </p:pic>
      <p:pic>
        <p:nvPicPr>
          <p:cNvPr id="11" name="صورة 15">
            <a:extLst>
              <a:ext uri="{FF2B5EF4-FFF2-40B4-BE49-F238E27FC236}">
                <a16:creationId xmlns:a16="http://schemas.microsoft.com/office/drawing/2014/main" id="{B319B14D-7AE8-854E-B16A-68122469C9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49" y="549121"/>
            <a:ext cx="5047011" cy="13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78932" y="5859366"/>
            <a:ext cx="2980176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47BD7D0-D599-E449-A8D5-D1ABB7889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283710"/>
            <a:ext cx="1324627" cy="1324627"/>
          </a:xfrm>
          <a:prstGeom prst="rect">
            <a:avLst/>
          </a:prstGeom>
        </p:spPr>
      </p:pic>
      <p:pic>
        <p:nvPicPr>
          <p:cNvPr id="11" name="صورة 15">
            <a:extLst>
              <a:ext uri="{FF2B5EF4-FFF2-40B4-BE49-F238E27FC236}">
                <a16:creationId xmlns:a16="http://schemas.microsoft.com/office/drawing/2014/main" id="{995BE79A-A56F-C14D-894A-7A4D3BD7A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47" y="508918"/>
            <a:ext cx="5742492" cy="33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7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78932" y="5859366"/>
            <a:ext cx="2980176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0491D35-2518-C344-82CD-4C11D909B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" y="3429000"/>
            <a:ext cx="1324627" cy="1324627"/>
          </a:xfrm>
          <a:prstGeom prst="rect">
            <a:avLst/>
          </a:prstGeom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51659BB9-970B-C04E-8860-EB7EAE917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92" y="418075"/>
            <a:ext cx="5885663" cy="29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2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78932" y="5859366"/>
            <a:ext cx="2980176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EB57253-E171-314E-9C1C-CC959A07C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8" y="3552704"/>
            <a:ext cx="1324627" cy="1324627"/>
          </a:xfrm>
          <a:prstGeom prst="rect">
            <a:avLst/>
          </a:prstGeom>
        </p:spPr>
      </p:pic>
      <p:pic>
        <p:nvPicPr>
          <p:cNvPr id="11" name="صورة 15">
            <a:extLst>
              <a:ext uri="{FF2B5EF4-FFF2-40B4-BE49-F238E27FC236}">
                <a16:creationId xmlns:a16="http://schemas.microsoft.com/office/drawing/2014/main" id="{25BA5872-1921-384F-83B8-388FFCAAF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314286"/>
            <a:ext cx="6333663" cy="25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55433" y="96169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النجاح يولد صغيراً ثم يكبر مع الأيام إن تعاهده صاحبه بالتعليم والتدريب.</a:t>
            </a:r>
            <a:endParaRPr lang="ar-SA" sz="6000" dirty="0">
              <a:solidFill>
                <a:srgbClr val="FF0000"/>
              </a:solidFill>
            </a:endParaRP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أحل المسائل بإستعمال خطة التمثيل يجبأشكال ڤن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B98684-4572-5D41-9505-F231CB4EF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78932" y="5859366"/>
            <a:ext cx="2980176" cy="5207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D73080A-A04F-8142-983A-F1F95BCF3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310614"/>
            <a:ext cx="1016000" cy="1168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8FF103A-EDC1-BD46-87EA-5EFCB6236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" y="3958650"/>
            <a:ext cx="1324627" cy="13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25</cp:revision>
  <dcterms:created xsi:type="dcterms:W3CDTF">2021-10-10T21:32:23Z</dcterms:created>
  <dcterms:modified xsi:type="dcterms:W3CDTF">2021-12-29T01:40:14Z</dcterms:modified>
</cp:coreProperties>
</file>