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6" r:id="rId7"/>
    <p:sldId id="267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4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25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25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25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25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25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25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25 جمادى الأولى،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25 جمادى الأولى،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25 جمادى الأولى،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25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25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25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الطول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أستعمل وحدات قياس الطول المترية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النظام المتري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المليمتر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السنتيمتر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الكيلومتر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0CD9514-4BB0-6F4A-B87E-7FDD617B6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8" y="285367"/>
            <a:ext cx="952500" cy="11430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6E7095F4-EC7B-5C4A-8279-9C89F48536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70" y="5804891"/>
            <a:ext cx="4076700" cy="571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2EA40FEC-4CF2-9440-87BC-BA59168557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489" y="590666"/>
            <a:ext cx="6747831" cy="305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6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الطول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أستعمل وحدات قياس الطول المترية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النظام المتري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المليمتر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السنتيمتر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الكيلومتر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0CD9514-4BB0-6F4A-B87E-7FDD617B6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8" y="285367"/>
            <a:ext cx="952500" cy="11430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6E7095F4-EC7B-5C4A-8279-9C89F48536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27385" y="5804891"/>
            <a:ext cx="3883269" cy="571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AAA5D305-71C8-814A-B181-D79C4A9CF3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864" y="438188"/>
            <a:ext cx="6623035" cy="1980357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17008E79-26B6-F843-B297-2729592254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293" y="356825"/>
            <a:ext cx="3122924" cy="197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80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الطول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أستعمل وحدات قياس الطول المترية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النظام المتري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المليمتر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السنتيمتر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الكيلومتر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0CD9514-4BB0-6F4A-B87E-7FDD617B6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8" y="285367"/>
            <a:ext cx="952500" cy="11430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6E7095F4-EC7B-5C4A-8279-9C89F48536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27385" y="5816743"/>
            <a:ext cx="3883269" cy="54779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DB192214-1CA4-1843-94D8-0CD3D45314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43" y="493461"/>
            <a:ext cx="7007951" cy="393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05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الطول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أستعمل وحدات قياس الطول المترية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النظام المتري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المليمتر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السنتيمتر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الكيلومتر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0CD9514-4BB0-6F4A-B87E-7FDD617B6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8" y="285367"/>
            <a:ext cx="952500" cy="11430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6E7095F4-EC7B-5C4A-8279-9C89F48536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27385" y="5863050"/>
            <a:ext cx="3883269" cy="455181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C7B97391-2584-4749-B1B4-546DC83B10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456" y="442703"/>
            <a:ext cx="6515926" cy="262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91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الطول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أستعمل وحدات قياس الطول المترية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النظام المتري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المليمتر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السنتيمتر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الكيلومتر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0CD9514-4BB0-6F4A-B87E-7FDD617B6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8" y="285367"/>
            <a:ext cx="952500" cy="11430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6E7095F4-EC7B-5C4A-8279-9C89F48536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29990" y="5816743"/>
            <a:ext cx="3678058" cy="54779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470CE5D6-6F59-A24D-96B8-35BDECE239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91" y="1057461"/>
            <a:ext cx="6678977" cy="41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52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الطول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أستعمل وحدات قياس الطول المترية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النظام المتري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المليمتر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السنتيمتر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الكيلومتر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0CD9514-4BB0-6F4A-B87E-7FDD617B6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8" y="285367"/>
            <a:ext cx="952500" cy="11430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6E7095F4-EC7B-5C4A-8279-9C89F48536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29990" y="5816743"/>
            <a:ext cx="3678058" cy="54779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4B41AE41-EAA2-8A4C-A84D-02F14EAF84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550" y="533708"/>
            <a:ext cx="6299120" cy="338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63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الطول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أستعمل وحدات قياس الطول المترية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النظام المتري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المليمتر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السنتيمتر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الكيلومتر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0CD9514-4BB0-6F4A-B87E-7FDD617B6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8" y="285367"/>
            <a:ext cx="952500" cy="11430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6E7095F4-EC7B-5C4A-8279-9C89F48536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29990" y="5816743"/>
            <a:ext cx="3678058" cy="54779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927803C6-2546-5C42-B090-9B12DFD3BD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946" y="753433"/>
            <a:ext cx="6514171" cy="351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57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الطول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0" i="0" u="none" strike="noStrike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النجاح يولد صغيراً ثم يكبر مع الأيام إن تعاهده صاحبه بالتعليم والتدريب.</a:t>
            </a:r>
            <a:endParaRPr lang="ar-SA" sz="6000" dirty="0">
              <a:solidFill>
                <a:srgbClr val="FF0000"/>
              </a:solidFill>
            </a:endParaRP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أستعمل وحدات قياس الطول المترية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النظام المتري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المليمتر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السنتيمتر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الكيلومتر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0CD9514-4BB0-6F4A-B87E-7FDD617B6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8" y="285367"/>
            <a:ext cx="952500" cy="11430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6E7095F4-EC7B-5C4A-8279-9C89F48536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29990" y="5816743"/>
            <a:ext cx="3678058" cy="54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5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الطول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أستعمل وحدات قياس الطول المترية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النظام المتري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المليمتر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السنتيمتر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الكيلومتر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0CD9514-4BB0-6F4A-B87E-7FDD617B6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8" y="285367"/>
            <a:ext cx="952500" cy="11430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6E7095F4-EC7B-5C4A-8279-9C89F48536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70" y="5804891"/>
            <a:ext cx="4076700" cy="571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FFAC7AE3-5B64-614A-A0E0-191F90571C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30" y="829938"/>
            <a:ext cx="6701928" cy="45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91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الطول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أستعمل وحدات قياس الطول المترية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النظام المتري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المليمتر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السنتيمتر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الكيلومتر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0CD9514-4BB0-6F4A-B87E-7FDD617B6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8" y="285367"/>
            <a:ext cx="952500" cy="11430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6E7095F4-EC7B-5C4A-8279-9C89F48536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70" y="5804891"/>
            <a:ext cx="4076700" cy="571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342D61E2-4DF3-D748-815E-B10A0CE4E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938" y="1807072"/>
            <a:ext cx="7143276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88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الطول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أستعمل وحدات قياس الطول المترية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النظام المتري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المليمتر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السنتيمتر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الكيلومتر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0CD9514-4BB0-6F4A-B87E-7FDD617B6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8" y="285367"/>
            <a:ext cx="952500" cy="11430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6E7095F4-EC7B-5C4A-8279-9C89F48536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70" y="5804891"/>
            <a:ext cx="4076700" cy="571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FAA6FA54-30EB-C541-9C90-739BD4A2A1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632" y="475980"/>
            <a:ext cx="6590345" cy="16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60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الطول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أستعمل وحدات قياس الطول المترية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النظام المتري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المليمتر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السنتيمتر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الكيلومتر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0CD9514-4BB0-6F4A-B87E-7FDD617B6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8" y="285367"/>
            <a:ext cx="952500" cy="11430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6E7095F4-EC7B-5C4A-8279-9C89F48536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27385" y="5804891"/>
            <a:ext cx="3883269" cy="571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A057A815-F912-9C47-AB61-0A4E9D38E5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09" y="518481"/>
            <a:ext cx="6483224" cy="26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03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الطول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أستعمل وحدات قياس الطول المترية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النظام المتري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المليمتر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السنتيمتر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الكيلومتر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0CD9514-4BB0-6F4A-B87E-7FDD617B6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8" y="285367"/>
            <a:ext cx="952500" cy="11430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6E7095F4-EC7B-5C4A-8279-9C89F48536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27385" y="5804891"/>
            <a:ext cx="3883269" cy="571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C7557B64-6839-6A49-8D51-AD1BE3C4B65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913685" y="472876"/>
            <a:ext cx="6498525" cy="84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94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الطول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أستعمل وحدات قياس الطول المترية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النظام المتري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المليمتر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السنتيمتر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الكيلومتر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0CD9514-4BB0-6F4A-B87E-7FDD617B6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8" y="285367"/>
            <a:ext cx="952500" cy="11430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6E7095F4-EC7B-5C4A-8279-9C89F48536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27385" y="5804891"/>
            <a:ext cx="3883269" cy="571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D66CADFB-EB68-AC4D-A363-E404B2E7F0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127" y="523915"/>
            <a:ext cx="6300675" cy="280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الطول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أستعمل وحدات قياس الطول المترية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النظام المتري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المليمتر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السنتيمتر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الكيلومتر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0CD9514-4BB0-6F4A-B87E-7FDD617B6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8" y="285367"/>
            <a:ext cx="952500" cy="11430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6E7095F4-EC7B-5C4A-8279-9C89F48536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27385" y="5804891"/>
            <a:ext cx="3883269" cy="571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1ACFD090-100A-AB48-8D7E-B363D7C859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064" y="566759"/>
            <a:ext cx="6786975" cy="204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43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الطول في النظام المتري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أستعمل وحدات قياس الطول المترية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النظام المتري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المليمتر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السنتيمتر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الكيلومتر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0CD9514-4BB0-6F4A-B87E-7FDD617B6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8" y="285367"/>
            <a:ext cx="952500" cy="11430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6E7095F4-EC7B-5C4A-8279-9C89F48536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427385" y="5804891"/>
            <a:ext cx="3883269" cy="571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499C0DDA-C948-2B48-97BF-30F713B866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89" y="768732"/>
            <a:ext cx="7267186" cy="417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614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16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25</cp:revision>
  <dcterms:created xsi:type="dcterms:W3CDTF">2021-10-10T21:32:23Z</dcterms:created>
  <dcterms:modified xsi:type="dcterms:W3CDTF">2021-12-29T02:05:35Z</dcterms:modified>
</cp:coreProperties>
</file>