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كتابة الأعداد الكسرية على صورة كسور غير فعلية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F4AD2AD9-1165-784A-A284-F5570C18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3CB26E5-15DF-BD42-82CD-070142077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6" y="5888057"/>
            <a:ext cx="4229100" cy="533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762B9F-A3E1-FB4B-B9C8-8FDA9E504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871899"/>
            <a:ext cx="6501978" cy="4299907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8DF62C9-2D02-3840-BAB5-5EC96BF91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1" y="2911509"/>
            <a:ext cx="1895130" cy="1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كتابة الأعداد الكسرية على صورة كسور غير فعلية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F4AD2AD9-1165-784A-A284-F5570C18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3CB26E5-15DF-BD42-82CD-070142077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6" y="5888057"/>
            <a:ext cx="4229100" cy="533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CF14ACB-D55E-C74D-BDD9-820B823E8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0" y="460671"/>
            <a:ext cx="6056890" cy="18288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846888C-47CE-5040-AA88-0A5C485CB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3" y="3064040"/>
            <a:ext cx="1895130" cy="1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كتابة الأعداد الكسرية على صورة كسور غير فعلية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F4AD2AD9-1165-784A-A284-F5570C18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3CB26E5-15DF-BD42-82CD-07014207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7336" y="5888057"/>
            <a:ext cx="4145280" cy="533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86B3D3A-7368-094E-A2E1-ABD8D340F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79916"/>
            <a:ext cx="5916923" cy="14366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EE0BC0E-6C57-0347-A02D-B104927D0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5" y="2725834"/>
            <a:ext cx="1895130" cy="1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كتابة الأعداد الكسرية على صورة كسور غير فعلية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F4AD2AD9-1165-784A-A284-F5570C18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3CB26E5-15DF-BD42-82CD-07014207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7336" y="5888057"/>
            <a:ext cx="4145280" cy="533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0D09FDA-DE9E-4A4A-BA3F-F7754ED72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91" y="436543"/>
            <a:ext cx="7250908" cy="531012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7C4A421-AD0E-7A4B-A40E-5D148B0DE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9" y="2725834"/>
            <a:ext cx="1895130" cy="1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كتابة الأعداد الكسرية على صورة كسور غير فعلية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F4AD2AD9-1165-784A-A284-F5570C18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3CB26E5-15DF-BD42-82CD-07014207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9678" y="5888057"/>
            <a:ext cx="3460595" cy="533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E060E82-B487-F943-8D63-8FD431C4B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81" y="339686"/>
            <a:ext cx="6533614" cy="28117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D9859A6-92EC-AB43-AFD3-C619E4054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3" y="3146772"/>
            <a:ext cx="1895130" cy="1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كتابة الأعداد الكسرية على صورة كسور غير فعلية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F4AD2AD9-1165-784A-A284-F5570C18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3CB26E5-15DF-BD42-82CD-07014207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9678" y="5888057"/>
            <a:ext cx="3460595" cy="533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951C834-7A4B-404D-9132-C2A6C2FA5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24" y="339687"/>
            <a:ext cx="6298856" cy="28402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28A7C5-F04F-D44F-BB67-343562BC5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7" y="2911509"/>
            <a:ext cx="1895130" cy="1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كتابة الأعداد الكسرية على صورة كسور غير فعلية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F4AD2AD9-1165-784A-A284-F5570C18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192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3CB26E5-15DF-BD42-82CD-07014207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9678" y="5888057"/>
            <a:ext cx="3460595" cy="5334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DE032F1-3781-484C-9400-277D9E6797E2}"/>
              </a:ext>
            </a:extLst>
          </p:cNvPr>
          <p:cNvSpPr txBox="1"/>
          <p:nvPr/>
        </p:nvSpPr>
        <p:spPr>
          <a:xfrm>
            <a:off x="1271050" y="1106478"/>
            <a:ext cx="741844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إذا كان مصعد النجاح معطلاً، استخدم السلم درجة درجة.</a:t>
            </a:r>
            <a:endParaRPr lang="ar-SA" sz="6000" dirty="0">
              <a:solidFill>
                <a:srgbClr val="FF0000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17DEEB9-F3BC-C848-B5E6-E1456A990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47" y="3347904"/>
            <a:ext cx="1895130" cy="18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547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7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26</cp:revision>
  <dcterms:created xsi:type="dcterms:W3CDTF">2021-10-10T21:32:23Z</dcterms:created>
  <dcterms:modified xsi:type="dcterms:W3CDTF">2021-12-30T02:53:18Z</dcterms:modified>
</cp:coreProperties>
</file>