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6"/>
  </p:notesMasterIdLst>
  <p:sldIdLst>
    <p:sldId id="256" r:id="rId2"/>
    <p:sldId id="262" r:id="rId3"/>
    <p:sldId id="442" r:id="rId4"/>
    <p:sldId id="258" r:id="rId5"/>
    <p:sldId id="265" r:id="rId6"/>
    <p:sldId id="259" r:id="rId7"/>
    <p:sldId id="293" r:id="rId8"/>
    <p:sldId id="260" r:id="rId9"/>
    <p:sldId id="294" r:id="rId10"/>
    <p:sldId id="268" r:id="rId11"/>
    <p:sldId id="263" r:id="rId12"/>
    <p:sldId id="295" r:id="rId13"/>
    <p:sldId id="282" r:id="rId14"/>
    <p:sldId id="439" r:id="rId15"/>
    <p:sldId id="440" r:id="rId16"/>
    <p:sldId id="441" r:id="rId17"/>
    <p:sldId id="273" r:id="rId18"/>
    <p:sldId id="272" r:id="rId19"/>
    <p:sldId id="269" r:id="rId20"/>
    <p:sldId id="296" r:id="rId21"/>
    <p:sldId id="271" r:id="rId22"/>
    <p:sldId id="297" r:id="rId23"/>
    <p:sldId id="270" r:id="rId24"/>
    <p:sldId id="261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5E7F"/>
    <a:srgbClr val="BA53FF"/>
    <a:srgbClr val="FFFDE9"/>
    <a:srgbClr val="DFAFFF"/>
    <a:srgbClr val="E8C5FF"/>
    <a:srgbClr val="FF4141"/>
    <a:srgbClr val="2A3575"/>
    <a:srgbClr val="6E3883"/>
    <a:srgbClr val="F8AC08"/>
    <a:srgbClr val="B46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85" autoAdjust="0"/>
    <p:restoredTop sz="94660"/>
  </p:normalViewPr>
  <p:slideViewPr>
    <p:cSldViewPr snapToGrid="0">
      <p:cViewPr varScale="1">
        <p:scale>
          <a:sx n="87" d="100"/>
          <a:sy n="87" d="100"/>
        </p:scale>
        <p:origin x="36" y="3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BFFA286-9B0D-41C6-B5B6-57BB1C79BE07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2F0A754-9831-45CB-912B-A808167C02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975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F78571-D362-015C-5DFB-AD332BF8D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A16A292-7758-A555-B618-B7709ADA9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28FE93-3C84-037B-4AEF-F47E0F9D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173E04-BAB1-F46B-2942-E4194C57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9664B3-3A2F-BD97-AF0F-645FFBE2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3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5FD883-6619-5E15-B236-66159B91B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B91DE9A-AA6B-07B7-5E69-5F3DA24E9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20CC38-3B65-FB65-59C7-7113DF13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C5E7EA9-490F-5098-2B99-BFB176D9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802D82-53B7-B236-C2F4-246DF624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655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676B5B6-54BF-DEB4-6306-EEEFBC95E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F3314C5-B0B4-2DA1-C0DD-453E70642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BBC5BE-C48E-0CF3-0C5A-C532BBBB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A6C1FB-EEEA-FAA6-E532-939828D6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2D27FA-0C02-C3BB-8957-C7AA2222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700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BD3DA8-0E1D-E6AF-C9CD-643FAB4F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553A2BB-ABC0-D3FE-73AF-BAAC60D1D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7F7EEC-35FD-6F34-CD5B-C4AF75E3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D5C0C3-CA8B-3647-D5A0-3F15AD5D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50BD30-96E4-9249-97D1-8F5F9D8E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609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788300-8081-456B-E5D3-1A5D73C5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0FC19E-7B07-D7DC-9BE5-4AB0841FD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FA29DE1-BF82-0FC5-4D09-6D1D5172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37F8910-19CC-505C-D652-8F0891C7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24A1E3-6B7E-B9FC-0E73-6B2A9407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5571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89B42E-7684-D898-5176-60F75E0BD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83DF52-AB12-CCB8-4E56-7EA7A9DEA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146AF59-DEAA-A656-940F-CBFCF5DE7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DC30EEB-2C63-B4E2-E08A-90202E6A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6C0E2F-7B7C-54FD-721E-AF668462A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7C3D68E-F40E-4F53-5B32-3073BAD9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266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E229D9-CE05-88F7-BDC9-8666B403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68635A-680E-D1BE-DF53-0F99E24D8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A7E0E5-962B-4ED9-BC01-C2A03FE19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D08C580-033D-EB03-3844-6B7D78D5E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174F434-2F65-26C8-F6EB-9A80F3E40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4280580-AAB8-3FB9-898F-400EE82F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2B44C92-DE7D-9D0B-C417-18D5E10C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BD3E9F1-85FC-F07F-1470-E194EE76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434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423275-694E-A64D-0825-42800303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905EC2B-BBEF-A751-DCD1-768CDECB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4AA6226-C9E5-02DA-6482-AC601EA8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0DE5790-A6E7-2AF9-BAE8-1BE216D9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228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CAAD663-FDA9-BBA5-9FC1-E259864D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292EA86-207C-7583-7FD8-BDE3597F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2080E51-FC2E-26DB-9293-7DF6847D6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599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E7DB4E-895E-2021-B8C1-C735E0CB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C77329-CA0A-CBDA-005E-05A5670C4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EB00E70-B597-6E6C-FDD5-3F3E18884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A2C2A2E-3366-DC45-7B2E-03144A2D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84CA8DC-574C-B2F4-5822-00E6780B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A29A636-A07A-B61B-6DED-E167A3721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857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724426-1335-C784-55BA-CF8BA95C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438B758-C7CB-C19F-14C4-65BC1E7A89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5CE2054-E72D-DA42-0441-CD4E40319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CB61A47-86B6-5AA2-D261-067D1DE7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9537530-0F71-A5C8-1A1C-88B2AAFC2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F382361-E95C-14E3-E543-12159D19A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865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85C2FE3-9B3F-3E8B-6A44-A52A9D72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255307B-07E3-E84C-63E6-AEF0FCC99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FCC438-8600-780C-B7D5-034D2D141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CBBC9-25A8-4FC2-B641-45844184D779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7A0CDE-97E9-57BD-6385-DA288EC77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314A8C-E48C-A4E3-30C9-96CDA4FDD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077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s://wordwall.net/ar/resource/7534418/%D8%A7%D9%84%D8%B7%D8%A7%D9%84%D8%A8%D9%87-%D8%A7%D9%85%D9%84-%D8%A7%D8%A8%D9%88-%D8%B9%D9%82%D9%8A%D9%84-%D9%88-%D8%B1%D8%BA%D8%AF-%D8%AD%D8%B1%D9%8A%D8%B5%D9%8A-%D8%AF%D8%B1%D8%B3-%D8%A7%D9%84%D9%85%D8%B9%D8%AF%D9%84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12" Type="http://schemas.openxmlformats.org/officeDocument/2006/relationships/hyperlink" Target="https://wordwall.net/ar/resource/7811397/%d8%a7%d9%84%d8%aa%d8%ad%d9%88%d9%8a%d9%84-%d8%a8%d9%8a%d9%86-%d8%a7%d9%84%d9%88%d8%ad%d8%af%d8%a7%d8%aa-%d8%a7%d9%84%d9%85%d8%aa%d8%b1%d9%8a%d8%a9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s://drive.google.com/file/d/1aVapUt86gBM1MHK2GMi-s2-wjbivQvh1/view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drive.google.com/file/d/1F7WxPJL4CJEZUQ7JvL-mT1uMhPQOU806/view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fatimahalsubeie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linktr.ee/Refa2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6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jp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052C31-32FD-C5B7-E49E-CC2B78D54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" b="14336"/>
          <a:stretch/>
        </p:blipFill>
        <p:spPr>
          <a:xfrm>
            <a:off x="-1975" y="0"/>
            <a:ext cx="12191980" cy="685671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690679611">
                  <a:custGeom>
                    <a:avLst/>
                    <a:gdLst>
                      <a:gd name="connsiteX0" fmla="*/ 0 w 12191980"/>
                      <a:gd name="connsiteY0" fmla="*/ 0 h 6856718"/>
                      <a:gd name="connsiteX1" fmla="*/ 12191980 w 12191980"/>
                      <a:gd name="connsiteY1" fmla="*/ 0 h 6856718"/>
                      <a:gd name="connsiteX2" fmla="*/ 12191980 w 12191980"/>
                      <a:gd name="connsiteY2" fmla="*/ 6856718 h 6856718"/>
                      <a:gd name="connsiteX3" fmla="*/ 0 w 12191980"/>
                      <a:gd name="connsiteY3" fmla="*/ 6856718 h 6856718"/>
                      <a:gd name="connsiteX4" fmla="*/ 0 w 12191980"/>
                      <a:gd name="connsiteY4" fmla="*/ 0 h 6856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1980" h="6856718" fill="none" extrusionOk="0">
                        <a:moveTo>
                          <a:pt x="0" y="0"/>
                        </a:moveTo>
                        <a:cubicBezTo>
                          <a:pt x="1420412" y="-89176"/>
                          <a:pt x="6599541" y="83738"/>
                          <a:pt x="12191980" y="0"/>
                        </a:cubicBezTo>
                        <a:cubicBezTo>
                          <a:pt x="12157446" y="1532458"/>
                          <a:pt x="12241748" y="3677223"/>
                          <a:pt x="12191980" y="6856718"/>
                        </a:cubicBezTo>
                        <a:cubicBezTo>
                          <a:pt x="7683583" y="6784415"/>
                          <a:pt x="4945072" y="6828578"/>
                          <a:pt x="0" y="6856718"/>
                        </a:cubicBezTo>
                        <a:cubicBezTo>
                          <a:pt x="-5924" y="5404854"/>
                          <a:pt x="61153" y="2105933"/>
                          <a:pt x="0" y="0"/>
                        </a:cubicBezTo>
                        <a:close/>
                      </a:path>
                      <a:path w="12191980" h="6856718" stroke="0" extrusionOk="0">
                        <a:moveTo>
                          <a:pt x="0" y="0"/>
                        </a:moveTo>
                        <a:cubicBezTo>
                          <a:pt x="5538961" y="51520"/>
                          <a:pt x="8550845" y="-150736"/>
                          <a:pt x="12191980" y="0"/>
                        </a:cubicBezTo>
                        <a:cubicBezTo>
                          <a:pt x="12242632" y="2219027"/>
                          <a:pt x="12213678" y="5667691"/>
                          <a:pt x="12191980" y="6856718"/>
                        </a:cubicBezTo>
                        <a:cubicBezTo>
                          <a:pt x="9006791" y="6719617"/>
                          <a:pt x="5544673" y="6989180"/>
                          <a:pt x="0" y="6856718"/>
                        </a:cubicBezTo>
                        <a:cubicBezTo>
                          <a:pt x="22807" y="5511353"/>
                          <a:pt x="-35597" y="29295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B458B9C-E347-3FEE-399E-702AB7A56DDE}"/>
              </a:ext>
            </a:extLst>
          </p:cNvPr>
          <p:cNvSpPr/>
          <p:nvPr/>
        </p:nvSpPr>
        <p:spPr>
          <a:xfrm>
            <a:off x="3721762" y="1936376"/>
            <a:ext cx="4744506" cy="3081548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4A85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4</a:t>
            </a:r>
          </a:p>
          <a:p>
            <a:pPr algn="ctr"/>
            <a:endParaRPr lang="ar-SA" sz="2000" b="1" dirty="0">
              <a:solidFill>
                <a:srgbClr val="4A85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6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  القياس  "</a:t>
            </a:r>
          </a:p>
          <a:p>
            <a:pPr algn="ctr"/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التحويل بين الوحدات المترية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85EBB52-1A9D-259D-2B96-4679AEF8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243" y="358331"/>
            <a:ext cx="1052537" cy="105253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CAE6EC7-1575-B53A-F0D4-30A676C67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98" y="5096560"/>
            <a:ext cx="2102647" cy="16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196976" y="0"/>
            <a:ext cx="1995024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004A62F-2301-0C53-ACA9-A18E9620A6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45" t="32394" r="53122" b="27875"/>
          <a:stretch/>
        </p:blipFill>
        <p:spPr>
          <a:xfrm>
            <a:off x="1153740" y="411174"/>
            <a:ext cx="9107178" cy="6345568"/>
          </a:xfrm>
          <a:custGeom>
            <a:avLst/>
            <a:gdLst>
              <a:gd name="connsiteX0" fmla="*/ 0 w 9107178"/>
              <a:gd name="connsiteY0" fmla="*/ 0 h 6345568"/>
              <a:gd name="connsiteX1" fmla="*/ 377297 w 9107178"/>
              <a:gd name="connsiteY1" fmla="*/ 0 h 6345568"/>
              <a:gd name="connsiteX2" fmla="*/ 754595 w 9107178"/>
              <a:gd name="connsiteY2" fmla="*/ 0 h 6345568"/>
              <a:gd name="connsiteX3" fmla="*/ 1405107 w 9107178"/>
              <a:gd name="connsiteY3" fmla="*/ 0 h 6345568"/>
              <a:gd name="connsiteX4" fmla="*/ 2055620 w 9107178"/>
              <a:gd name="connsiteY4" fmla="*/ 0 h 6345568"/>
              <a:gd name="connsiteX5" fmla="*/ 2615061 w 9107178"/>
              <a:gd name="connsiteY5" fmla="*/ 0 h 6345568"/>
              <a:gd name="connsiteX6" fmla="*/ 3265574 w 9107178"/>
              <a:gd name="connsiteY6" fmla="*/ 0 h 6345568"/>
              <a:gd name="connsiteX7" fmla="*/ 4098230 w 9107178"/>
              <a:gd name="connsiteY7" fmla="*/ 0 h 6345568"/>
              <a:gd name="connsiteX8" fmla="*/ 4566599 w 9107178"/>
              <a:gd name="connsiteY8" fmla="*/ 0 h 6345568"/>
              <a:gd name="connsiteX9" fmla="*/ 4943897 w 9107178"/>
              <a:gd name="connsiteY9" fmla="*/ 0 h 6345568"/>
              <a:gd name="connsiteX10" fmla="*/ 5321194 w 9107178"/>
              <a:gd name="connsiteY10" fmla="*/ 0 h 6345568"/>
              <a:gd name="connsiteX11" fmla="*/ 5880635 w 9107178"/>
              <a:gd name="connsiteY11" fmla="*/ 0 h 6345568"/>
              <a:gd name="connsiteX12" fmla="*/ 6440076 w 9107178"/>
              <a:gd name="connsiteY12" fmla="*/ 0 h 6345568"/>
              <a:gd name="connsiteX13" fmla="*/ 7181660 w 9107178"/>
              <a:gd name="connsiteY13" fmla="*/ 0 h 6345568"/>
              <a:gd name="connsiteX14" fmla="*/ 7741101 w 9107178"/>
              <a:gd name="connsiteY14" fmla="*/ 0 h 6345568"/>
              <a:gd name="connsiteX15" fmla="*/ 8118399 w 9107178"/>
              <a:gd name="connsiteY15" fmla="*/ 0 h 6345568"/>
              <a:gd name="connsiteX16" fmla="*/ 9107178 w 9107178"/>
              <a:gd name="connsiteY16" fmla="*/ 0 h 6345568"/>
              <a:gd name="connsiteX17" fmla="*/ 9107178 w 9107178"/>
              <a:gd name="connsiteY17" fmla="*/ 761468 h 6345568"/>
              <a:gd name="connsiteX18" fmla="*/ 9107178 w 9107178"/>
              <a:gd name="connsiteY18" fmla="*/ 1459481 h 6345568"/>
              <a:gd name="connsiteX19" fmla="*/ 9107178 w 9107178"/>
              <a:gd name="connsiteY19" fmla="*/ 2220949 h 6345568"/>
              <a:gd name="connsiteX20" fmla="*/ 9107178 w 9107178"/>
              <a:gd name="connsiteY20" fmla="*/ 2728594 h 6345568"/>
              <a:gd name="connsiteX21" fmla="*/ 9107178 w 9107178"/>
              <a:gd name="connsiteY21" fmla="*/ 3363151 h 6345568"/>
              <a:gd name="connsiteX22" fmla="*/ 9107178 w 9107178"/>
              <a:gd name="connsiteY22" fmla="*/ 4061164 h 6345568"/>
              <a:gd name="connsiteX23" fmla="*/ 9107178 w 9107178"/>
              <a:gd name="connsiteY23" fmla="*/ 4632265 h 6345568"/>
              <a:gd name="connsiteX24" fmla="*/ 9107178 w 9107178"/>
              <a:gd name="connsiteY24" fmla="*/ 5266821 h 6345568"/>
              <a:gd name="connsiteX25" fmla="*/ 9107178 w 9107178"/>
              <a:gd name="connsiteY25" fmla="*/ 5774467 h 6345568"/>
              <a:gd name="connsiteX26" fmla="*/ 9107178 w 9107178"/>
              <a:gd name="connsiteY26" fmla="*/ 6345568 h 6345568"/>
              <a:gd name="connsiteX27" fmla="*/ 8547737 w 9107178"/>
              <a:gd name="connsiteY27" fmla="*/ 6345568 h 6345568"/>
              <a:gd name="connsiteX28" fmla="*/ 8079368 w 9107178"/>
              <a:gd name="connsiteY28" fmla="*/ 6345568 h 6345568"/>
              <a:gd name="connsiteX29" fmla="*/ 7519927 w 9107178"/>
              <a:gd name="connsiteY29" fmla="*/ 6345568 h 6345568"/>
              <a:gd name="connsiteX30" fmla="*/ 6687271 w 9107178"/>
              <a:gd name="connsiteY30" fmla="*/ 6345568 h 6345568"/>
              <a:gd name="connsiteX31" fmla="*/ 6309973 w 9107178"/>
              <a:gd name="connsiteY31" fmla="*/ 6345568 h 6345568"/>
              <a:gd name="connsiteX32" fmla="*/ 5659461 w 9107178"/>
              <a:gd name="connsiteY32" fmla="*/ 6345568 h 6345568"/>
              <a:gd name="connsiteX33" fmla="*/ 5191091 w 9107178"/>
              <a:gd name="connsiteY33" fmla="*/ 6345568 h 6345568"/>
              <a:gd name="connsiteX34" fmla="*/ 4540579 w 9107178"/>
              <a:gd name="connsiteY34" fmla="*/ 6345568 h 6345568"/>
              <a:gd name="connsiteX35" fmla="*/ 3981138 w 9107178"/>
              <a:gd name="connsiteY35" fmla="*/ 6345568 h 6345568"/>
              <a:gd name="connsiteX36" fmla="*/ 3512769 w 9107178"/>
              <a:gd name="connsiteY36" fmla="*/ 6345568 h 6345568"/>
              <a:gd name="connsiteX37" fmla="*/ 2862256 w 9107178"/>
              <a:gd name="connsiteY37" fmla="*/ 6345568 h 6345568"/>
              <a:gd name="connsiteX38" fmla="*/ 2484959 w 9107178"/>
              <a:gd name="connsiteY38" fmla="*/ 6345568 h 6345568"/>
              <a:gd name="connsiteX39" fmla="*/ 2016589 w 9107178"/>
              <a:gd name="connsiteY39" fmla="*/ 6345568 h 6345568"/>
              <a:gd name="connsiteX40" fmla="*/ 1275005 w 9107178"/>
              <a:gd name="connsiteY40" fmla="*/ 6345568 h 6345568"/>
              <a:gd name="connsiteX41" fmla="*/ 715564 w 9107178"/>
              <a:gd name="connsiteY41" fmla="*/ 6345568 h 6345568"/>
              <a:gd name="connsiteX42" fmla="*/ 0 w 9107178"/>
              <a:gd name="connsiteY42" fmla="*/ 6345568 h 6345568"/>
              <a:gd name="connsiteX43" fmla="*/ 0 w 9107178"/>
              <a:gd name="connsiteY43" fmla="*/ 5647556 h 6345568"/>
              <a:gd name="connsiteX44" fmla="*/ 0 w 9107178"/>
              <a:gd name="connsiteY44" fmla="*/ 4949543 h 6345568"/>
              <a:gd name="connsiteX45" fmla="*/ 0 w 9107178"/>
              <a:gd name="connsiteY45" fmla="*/ 4378442 h 6345568"/>
              <a:gd name="connsiteX46" fmla="*/ 0 w 9107178"/>
              <a:gd name="connsiteY46" fmla="*/ 3807341 h 6345568"/>
              <a:gd name="connsiteX47" fmla="*/ 0 w 9107178"/>
              <a:gd name="connsiteY47" fmla="*/ 3236240 h 6345568"/>
              <a:gd name="connsiteX48" fmla="*/ 0 w 9107178"/>
              <a:gd name="connsiteY48" fmla="*/ 2474772 h 6345568"/>
              <a:gd name="connsiteX49" fmla="*/ 0 w 9107178"/>
              <a:gd name="connsiteY49" fmla="*/ 1713303 h 6345568"/>
              <a:gd name="connsiteX50" fmla="*/ 0 w 9107178"/>
              <a:gd name="connsiteY50" fmla="*/ 951835 h 6345568"/>
              <a:gd name="connsiteX51" fmla="*/ 0 w 9107178"/>
              <a:gd name="connsiteY51" fmla="*/ 0 h 634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107178" h="6345568" fill="none" extrusionOk="0">
                <a:moveTo>
                  <a:pt x="0" y="0"/>
                </a:moveTo>
                <a:cubicBezTo>
                  <a:pt x="177848" y="-14548"/>
                  <a:pt x="238930" y="12758"/>
                  <a:pt x="377297" y="0"/>
                </a:cubicBezTo>
                <a:cubicBezTo>
                  <a:pt x="515664" y="-12758"/>
                  <a:pt x="674984" y="-15518"/>
                  <a:pt x="754595" y="0"/>
                </a:cubicBezTo>
                <a:cubicBezTo>
                  <a:pt x="834206" y="15518"/>
                  <a:pt x="1229974" y="7173"/>
                  <a:pt x="1405107" y="0"/>
                </a:cubicBezTo>
                <a:cubicBezTo>
                  <a:pt x="1580240" y="-7173"/>
                  <a:pt x="1749144" y="-27493"/>
                  <a:pt x="2055620" y="0"/>
                </a:cubicBezTo>
                <a:cubicBezTo>
                  <a:pt x="2362096" y="27493"/>
                  <a:pt x="2486133" y="7446"/>
                  <a:pt x="2615061" y="0"/>
                </a:cubicBezTo>
                <a:cubicBezTo>
                  <a:pt x="2743989" y="-7446"/>
                  <a:pt x="2993822" y="31068"/>
                  <a:pt x="3265574" y="0"/>
                </a:cubicBezTo>
                <a:cubicBezTo>
                  <a:pt x="3537326" y="-31068"/>
                  <a:pt x="3704431" y="13799"/>
                  <a:pt x="4098230" y="0"/>
                </a:cubicBezTo>
                <a:cubicBezTo>
                  <a:pt x="4492029" y="-13799"/>
                  <a:pt x="4372227" y="16992"/>
                  <a:pt x="4566599" y="0"/>
                </a:cubicBezTo>
                <a:cubicBezTo>
                  <a:pt x="4760971" y="-16992"/>
                  <a:pt x="4782082" y="-4448"/>
                  <a:pt x="4943897" y="0"/>
                </a:cubicBezTo>
                <a:cubicBezTo>
                  <a:pt x="5105712" y="4448"/>
                  <a:pt x="5243959" y="3676"/>
                  <a:pt x="5321194" y="0"/>
                </a:cubicBezTo>
                <a:cubicBezTo>
                  <a:pt x="5398429" y="-3676"/>
                  <a:pt x="5685364" y="-25752"/>
                  <a:pt x="5880635" y="0"/>
                </a:cubicBezTo>
                <a:cubicBezTo>
                  <a:pt x="6075906" y="25752"/>
                  <a:pt x="6248842" y="-1955"/>
                  <a:pt x="6440076" y="0"/>
                </a:cubicBezTo>
                <a:cubicBezTo>
                  <a:pt x="6631310" y="1955"/>
                  <a:pt x="6961176" y="8792"/>
                  <a:pt x="7181660" y="0"/>
                </a:cubicBezTo>
                <a:cubicBezTo>
                  <a:pt x="7402144" y="-8792"/>
                  <a:pt x="7625680" y="3658"/>
                  <a:pt x="7741101" y="0"/>
                </a:cubicBezTo>
                <a:cubicBezTo>
                  <a:pt x="7856522" y="-3658"/>
                  <a:pt x="7935064" y="7418"/>
                  <a:pt x="8118399" y="0"/>
                </a:cubicBezTo>
                <a:cubicBezTo>
                  <a:pt x="8301734" y="-7418"/>
                  <a:pt x="8900767" y="-35984"/>
                  <a:pt x="9107178" y="0"/>
                </a:cubicBezTo>
                <a:cubicBezTo>
                  <a:pt x="9119130" y="318900"/>
                  <a:pt x="9082636" y="563062"/>
                  <a:pt x="9107178" y="761468"/>
                </a:cubicBezTo>
                <a:cubicBezTo>
                  <a:pt x="9131720" y="959874"/>
                  <a:pt x="9138978" y="1131078"/>
                  <a:pt x="9107178" y="1459481"/>
                </a:cubicBezTo>
                <a:cubicBezTo>
                  <a:pt x="9075378" y="1787884"/>
                  <a:pt x="9113552" y="1855308"/>
                  <a:pt x="9107178" y="2220949"/>
                </a:cubicBezTo>
                <a:cubicBezTo>
                  <a:pt x="9100804" y="2586590"/>
                  <a:pt x="9083097" y="2485837"/>
                  <a:pt x="9107178" y="2728594"/>
                </a:cubicBezTo>
                <a:cubicBezTo>
                  <a:pt x="9131259" y="2971351"/>
                  <a:pt x="9102443" y="3144458"/>
                  <a:pt x="9107178" y="3363151"/>
                </a:cubicBezTo>
                <a:cubicBezTo>
                  <a:pt x="9111913" y="3581844"/>
                  <a:pt x="9136112" y="3900533"/>
                  <a:pt x="9107178" y="4061164"/>
                </a:cubicBezTo>
                <a:cubicBezTo>
                  <a:pt x="9078244" y="4221795"/>
                  <a:pt x="9083806" y="4514226"/>
                  <a:pt x="9107178" y="4632265"/>
                </a:cubicBezTo>
                <a:cubicBezTo>
                  <a:pt x="9130550" y="4750304"/>
                  <a:pt x="9105486" y="5011827"/>
                  <a:pt x="9107178" y="5266821"/>
                </a:cubicBezTo>
                <a:cubicBezTo>
                  <a:pt x="9108870" y="5521815"/>
                  <a:pt x="9125258" y="5528868"/>
                  <a:pt x="9107178" y="5774467"/>
                </a:cubicBezTo>
                <a:cubicBezTo>
                  <a:pt x="9089098" y="6020066"/>
                  <a:pt x="9124653" y="6126445"/>
                  <a:pt x="9107178" y="6345568"/>
                </a:cubicBezTo>
                <a:cubicBezTo>
                  <a:pt x="8834014" y="6362736"/>
                  <a:pt x="8715749" y="6344115"/>
                  <a:pt x="8547737" y="6345568"/>
                </a:cubicBezTo>
                <a:cubicBezTo>
                  <a:pt x="8379725" y="6347021"/>
                  <a:pt x="8310463" y="6337168"/>
                  <a:pt x="8079368" y="6345568"/>
                </a:cubicBezTo>
                <a:cubicBezTo>
                  <a:pt x="7848273" y="6353968"/>
                  <a:pt x="7746187" y="6340945"/>
                  <a:pt x="7519927" y="6345568"/>
                </a:cubicBezTo>
                <a:cubicBezTo>
                  <a:pt x="7293667" y="6350191"/>
                  <a:pt x="7023349" y="6324126"/>
                  <a:pt x="6687271" y="6345568"/>
                </a:cubicBezTo>
                <a:cubicBezTo>
                  <a:pt x="6351193" y="6367010"/>
                  <a:pt x="6407483" y="6361560"/>
                  <a:pt x="6309973" y="6345568"/>
                </a:cubicBezTo>
                <a:cubicBezTo>
                  <a:pt x="6212463" y="6329576"/>
                  <a:pt x="5857371" y="6362679"/>
                  <a:pt x="5659461" y="6345568"/>
                </a:cubicBezTo>
                <a:cubicBezTo>
                  <a:pt x="5461551" y="6328457"/>
                  <a:pt x="5304677" y="6355047"/>
                  <a:pt x="5191091" y="6345568"/>
                </a:cubicBezTo>
                <a:cubicBezTo>
                  <a:pt x="5077505" y="6336090"/>
                  <a:pt x="4756874" y="6319494"/>
                  <a:pt x="4540579" y="6345568"/>
                </a:cubicBezTo>
                <a:cubicBezTo>
                  <a:pt x="4324284" y="6371642"/>
                  <a:pt x="4188497" y="6352976"/>
                  <a:pt x="3981138" y="6345568"/>
                </a:cubicBezTo>
                <a:cubicBezTo>
                  <a:pt x="3773779" y="6338160"/>
                  <a:pt x="3665306" y="6342271"/>
                  <a:pt x="3512769" y="6345568"/>
                </a:cubicBezTo>
                <a:cubicBezTo>
                  <a:pt x="3360232" y="6348865"/>
                  <a:pt x="3117643" y="6362935"/>
                  <a:pt x="2862256" y="6345568"/>
                </a:cubicBezTo>
                <a:cubicBezTo>
                  <a:pt x="2606869" y="6328201"/>
                  <a:pt x="2648844" y="6339193"/>
                  <a:pt x="2484959" y="6345568"/>
                </a:cubicBezTo>
                <a:cubicBezTo>
                  <a:pt x="2321074" y="6351943"/>
                  <a:pt x="2182334" y="6330520"/>
                  <a:pt x="2016589" y="6345568"/>
                </a:cubicBezTo>
                <a:cubicBezTo>
                  <a:pt x="1850844" y="6360617"/>
                  <a:pt x="1507400" y="6338827"/>
                  <a:pt x="1275005" y="6345568"/>
                </a:cubicBezTo>
                <a:cubicBezTo>
                  <a:pt x="1042610" y="6352309"/>
                  <a:pt x="913455" y="6360377"/>
                  <a:pt x="715564" y="6345568"/>
                </a:cubicBezTo>
                <a:cubicBezTo>
                  <a:pt x="517673" y="6330759"/>
                  <a:pt x="294268" y="6373949"/>
                  <a:pt x="0" y="6345568"/>
                </a:cubicBezTo>
                <a:cubicBezTo>
                  <a:pt x="-21995" y="6151920"/>
                  <a:pt x="19592" y="5947894"/>
                  <a:pt x="0" y="5647556"/>
                </a:cubicBezTo>
                <a:cubicBezTo>
                  <a:pt x="-19592" y="5347218"/>
                  <a:pt x="-10574" y="5129300"/>
                  <a:pt x="0" y="4949543"/>
                </a:cubicBezTo>
                <a:cubicBezTo>
                  <a:pt x="10574" y="4769786"/>
                  <a:pt x="3688" y="4532448"/>
                  <a:pt x="0" y="4378442"/>
                </a:cubicBezTo>
                <a:cubicBezTo>
                  <a:pt x="-3688" y="4224436"/>
                  <a:pt x="-6165" y="3998414"/>
                  <a:pt x="0" y="3807341"/>
                </a:cubicBezTo>
                <a:cubicBezTo>
                  <a:pt x="6165" y="3616268"/>
                  <a:pt x="4273" y="3498016"/>
                  <a:pt x="0" y="3236240"/>
                </a:cubicBezTo>
                <a:cubicBezTo>
                  <a:pt x="-4273" y="2974464"/>
                  <a:pt x="4085" y="2675349"/>
                  <a:pt x="0" y="2474772"/>
                </a:cubicBezTo>
                <a:cubicBezTo>
                  <a:pt x="-4085" y="2274195"/>
                  <a:pt x="-23048" y="2092090"/>
                  <a:pt x="0" y="1713303"/>
                </a:cubicBezTo>
                <a:cubicBezTo>
                  <a:pt x="23048" y="1334516"/>
                  <a:pt x="5222" y="1145715"/>
                  <a:pt x="0" y="951835"/>
                </a:cubicBezTo>
                <a:cubicBezTo>
                  <a:pt x="-5222" y="757955"/>
                  <a:pt x="-45072" y="309889"/>
                  <a:pt x="0" y="0"/>
                </a:cubicBezTo>
                <a:close/>
              </a:path>
              <a:path w="9107178" h="6345568" stroke="0" extrusionOk="0">
                <a:moveTo>
                  <a:pt x="0" y="0"/>
                </a:moveTo>
                <a:cubicBezTo>
                  <a:pt x="238654" y="-26904"/>
                  <a:pt x="509153" y="-8115"/>
                  <a:pt x="741584" y="0"/>
                </a:cubicBezTo>
                <a:cubicBezTo>
                  <a:pt x="974015" y="8115"/>
                  <a:pt x="944003" y="-8904"/>
                  <a:pt x="1118882" y="0"/>
                </a:cubicBezTo>
                <a:cubicBezTo>
                  <a:pt x="1293761" y="8904"/>
                  <a:pt x="1626952" y="-5229"/>
                  <a:pt x="1769395" y="0"/>
                </a:cubicBezTo>
                <a:cubicBezTo>
                  <a:pt x="1911838" y="5229"/>
                  <a:pt x="2083887" y="18311"/>
                  <a:pt x="2237764" y="0"/>
                </a:cubicBezTo>
                <a:cubicBezTo>
                  <a:pt x="2391641" y="-18311"/>
                  <a:pt x="2645161" y="-30911"/>
                  <a:pt x="2979348" y="0"/>
                </a:cubicBezTo>
                <a:cubicBezTo>
                  <a:pt x="3313535" y="30911"/>
                  <a:pt x="3256915" y="7001"/>
                  <a:pt x="3447717" y="0"/>
                </a:cubicBezTo>
                <a:cubicBezTo>
                  <a:pt x="3638519" y="-7001"/>
                  <a:pt x="3708022" y="-10889"/>
                  <a:pt x="3825015" y="0"/>
                </a:cubicBezTo>
                <a:cubicBezTo>
                  <a:pt x="3942008" y="10889"/>
                  <a:pt x="4208398" y="26026"/>
                  <a:pt x="4384456" y="0"/>
                </a:cubicBezTo>
                <a:cubicBezTo>
                  <a:pt x="4560514" y="-26026"/>
                  <a:pt x="4805262" y="3661"/>
                  <a:pt x="4943897" y="0"/>
                </a:cubicBezTo>
                <a:cubicBezTo>
                  <a:pt x="5082532" y="-3661"/>
                  <a:pt x="5140356" y="3702"/>
                  <a:pt x="5321194" y="0"/>
                </a:cubicBezTo>
                <a:cubicBezTo>
                  <a:pt x="5502032" y="-3702"/>
                  <a:pt x="5610805" y="6389"/>
                  <a:pt x="5698491" y="0"/>
                </a:cubicBezTo>
                <a:cubicBezTo>
                  <a:pt x="5786177" y="-6389"/>
                  <a:pt x="6203386" y="30884"/>
                  <a:pt x="6349004" y="0"/>
                </a:cubicBezTo>
                <a:cubicBezTo>
                  <a:pt x="6494622" y="-30884"/>
                  <a:pt x="6783814" y="24229"/>
                  <a:pt x="6999517" y="0"/>
                </a:cubicBezTo>
                <a:cubicBezTo>
                  <a:pt x="7215220" y="-24229"/>
                  <a:pt x="7263912" y="-12146"/>
                  <a:pt x="7376814" y="0"/>
                </a:cubicBezTo>
                <a:cubicBezTo>
                  <a:pt x="7489716" y="12146"/>
                  <a:pt x="7810002" y="572"/>
                  <a:pt x="8118399" y="0"/>
                </a:cubicBezTo>
                <a:cubicBezTo>
                  <a:pt x="8426797" y="-572"/>
                  <a:pt x="8773921" y="-16579"/>
                  <a:pt x="9107178" y="0"/>
                </a:cubicBezTo>
                <a:cubicBezTo>
                  <a:pt x="9120094" y="171965"/>
                  <a:pt x="9112648" y="436457"/>
                  <a:pt x="9107178" y="634557"/>
                </a:cubicBezTo>
                <a:cubicBezTo>
                  <a:pt x="9101708" y="832657"/>
                  <a:pt x="9084826" y="1052470"/>
                  <a:pt x="9107178" y="1205658"/>
                </a:cubicBezTo>
                <a:cubicBezTo>
                  <a:pt x="9129530" y="1358846"/>
                  <a:pt x="9103376" y="1480804"/>
                  <a:pt x="9107178" y="1649848"/>
                </a:cubicBezTo>
                <a:cubicBezTo>
                  <a:pt x="9110981" y="1818892"/>
                  <a:pt x="9101799" y="2141219"/>
                  <a:pt x="9107178" y="2284404"/>
                </a:cubicBezTo>
                <a:cubicBezTo>
                  <a:pt x="9112557" y="2427589"/>
                  <a:pt x="9078877" y="2610922"/>
                  <a:pt x="9107178" y="2855506"/>
                </a:cubicBezTo>
                <a:cubicBezTo>
                  <a:pt x="9135479" y="3100090"/>
                  <a:pt x="9100428" y="3090650"/>
                  <a:pt x="9107178" y="3299695"/>
                </a:cubicBezTo>
                <a:cubicBezTo>
                  <a:pt x="9113928" y="3508740"/>
                  <a:pt x="9096306" y="3685913"/>
                  <a:pt x="9107178" y="3807341"/>
                </a:cubicBezTo>
                <a:cubicBezTo>
                  <a:pt x="9118050" y="3928769"/>
                  <a:pt x="9080371" y="4127253"/>
                  <a:pt x="9107178" y="4378442"/>
                </a:cubicBezTo>
                <a:cubicBezTo>
                  <a:pt x="9133985" y="4629631"/>
                  <a:pt x="9124297" y="4864829"/>
                  <a:pt x="9107178" y="5012999"/>
                </a:cubicBezTo>
                <a:cubicBezTo>
                  <a:pt x="9090059" y="5161169"/>
                  <a:pt x="9114674" y="5399041"/>
                  <a:pt x="9107178" y="5520644"/>
                </a:cubicBezTo>
                <a:cubicBezTo>
                  <a:pt x="9099682" y="5642248"/>
                  <a:pt x="9104323" y="5947668"/>
                  <a:pt x="9107178" y="6345568"/>
                </a:cubicBezTo>
                <a:cubicBezTo>
                  <a:pt x="8953627" y="6323413"/>
                  <a:pt x="8782542" y="6341051"/>
                  <a:pt x="8547737" y="6345568"/>
                </a:cubicBezTo>
                <a:cubicBezTo>
                  <a:pt x="8312932" y="6350085"/>
                  <a:pt x="8229758" y="6338246"/>
                  <a:pt x="8079368" y="6345568"/>
                </a:cubicBezTo>
                <a:cubicBezTo>
                  <a:pt x="7928978" y="6352890"/>
                  <a:pt x="7870058" y="6351297"/>
                  <a:pt x="7702071" y="6345568"/>
                </a:cubicBezTo>
                <a:cubicBezTo>
                  <a:pt x="7534084" y="6339839"/>
                  <a:pt x="7416987" y="6327452"/>
                  <a:pt x="7324773" y="6345568"/>
                </a:cubicBezTo>
                <a:cubicBezTo>
                  <a:pt x="7232559" y="6363684"/>
                  <a:pt x="6831500" y="6316051"/>
                  <a:pt x="6583189" y="6345568"/>
                </a:cubicBezTo>
                <a:cubicBezTo>
                  <a:pt x="6334878" y="6375085"/>
                  <a:pt x="6253498" y="6350173"/>
                  <a:pt x="6023748" y="6345568"/>
                </a:cubicBezTo>
                <a:cubicBezTo>
                  <a:pt x="5793998" y="6340963"/>
                  <a:pt x="5516664" y="6332181"/>
                  <a:pt x="5373235" y="6345568"/>
                </a:cubicBezTo>
                <a:cubicBezTo>
                  <a:pt x="5229806" y="6358955"/>
                  <a:pt x="4986962" y="6323822"/>
                  <a:pt x="4813794" y="6345568"/>
                </a:cubicBezTo>
                <a:cubicBezTo>
                  <a:pt x="4640626" y="6367314"/>
                  <a:pt x="4315378" y="6372914"/>
                  <a:pt x="4163281" y="6345568"/>
                </a:cubicBezTo>
                <a:cubicBezTo>
                  <a:pt x="4011184" y="6318222"/>
                  <a:pt x="3605954" y="6375464"/>
                  <a:pt x="3330625" y="6345568"/>
                </a:cubicBezTo>
                <a:cubicBezTo>
                  <a:pt x="3055296" y="6315672"/>
                  <a:pt x="2829157" y="6352877"/>
                  <a:pt x="2589041" y="6345568"/>
                </a:cubicBezTo>
                <a:cubicBezTo>
                  <a:pt x="2348925" y="6338259"/>
                  <a:pt x="2128824" y="6380355"/>
                  <a:pt x="1847456" y="6345568"/>
                </a:cubicBezTo>
                <a:cubicBezTo>
                  <a:pt x="1566089" y="6310781"/>
                  <a:pt x="1304781" y="6309671"/>
                  <a:pt x="1014800" y="6345568"/>
                </a:cubicBezTo>
                <a:cubicBezTo>
                  <a:pt x="724819" y="6381465"/>
                  <a:pt x="342682" y="6307374"/>
                  <a:pt x="0" y="6345568"/>
                </a:cubicBezTo>
                <a:cubicBezTo>
                  <a:pt x="-26999" y="5999207"/>
                  <a:pt x="-22082" y="5763452"/>
                  <a:pt x="0" y="5584100"/>
                </a:cubicBezTo>
                <a:cubicBezTo>
                  <a:pt x="22082" y="5404748"/>
                  <a:pt x="-22017" y="5204413"/>
                  <a:pt x="0" y="5076454"/>
                </a:cubicBezTo>
                <a:cubicBezTo>
                  <a:pt x="22017" y="4948495"/>
                  <a:pt x="-10719" y="4732026"/>
                  <a:pt x="0" y="4632265"/>
                </a:cubicBezTo>
                <a:cubicBezTo>
                  <a:pt x="10719" y="4532504"/>
                  <a:pt x="5881" y="4315670"/>
                  <a:pt x="0" y="4124619"/>
                </a:cubicBezTo>
                <a:cubicBezTo>
                  <a:pt x="-5881" y="3933568"/>
                  <a:pt x="-37439" y="3740211"/>
                  <a:pt x="0" y="3363151"/>
                </a:cubicBezTo>
                <a:cubicBezTo>
                  <a:pt x="37439" y="2986091"/>
                  <a:pt x="-28444" y="3074844"/>
                  <a:pt x="0" y="2792050"/>
                </a:cubicBezTo>
                <a:cubicBezTo>
                  <a:pt x="28444" y="2509256"/>
                  <a:pt x="-15700" y="2370927"/>
                  <a:pt x="0" y="2030582"/>
                </a:cubicBezTo>
                <a:cubicBezTo>
                  <a:pt x="15700" y="1690237"/>
                  <a:pt x="138" y="1741411"/>
                  <a:pt x="0" y="1522936"/>
                </a:cubicBezTo>
                <a:cubicBezTo>
                  <a:pt x="-138" y="1304461"/>
                  <a:pt x="-16760" y="1091785"/>
                  <a:pt x="0" y="761468"/>
                </a:cubicBezTo>
                <a:cubicBezTo>
                  <a:pt x="16760" y="431151"/>
                  <a:pt x="22527" y="239748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03913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413243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9293680" flipH="1">
            <a:off x="-415060" y="3643756"/>
            <a:ext cx="2366033" cy="419504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6821" y="-673600"/>
            <a:ext cx="1986741" cy="19850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215C9FF-3854-62A5-2AD2-5904C9F0EFB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411A7C7-5626-A214-9744-70477BC7D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B8416B6-E8EC-C68A-BAA3-1BE9450B07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80" t="19134" r="25083" b="37898"/>
          <a:stretch/>
        </p:blipFill>
        <p:spPr>
          <a:xfrm>
            <a:off x="1495639" y="209642"/>
            <a:ext cx="9452613" cy="6260666"/>
          </a:xfrm>
          <a:custGeom>
            <a:avLst/>
            <a:gdLst>
              <a:gd name="connsiteX0" fmla="*/ 0 w 9452613"/>
              <a:gd name="connsiteY0" fmla="*/ 0 h 6260666"/>
              <a:gd name="connsiteX1" fmla="*/ 769713 w 9452613"/>
              <a:gd name="connsiteY1" fmla="*/ 0 h 6260666"/>
              <a:gd name="connsiteX2" fmla="*/ 1161321 w 9452613"/>
              <a:gd name="connsiteY2" fmla="*/ 0 h 6260666"/>
              <a:gd name="connsiteX3" fmla="*/ 2025560 w 9452613"/>
              <a:gd name="connsiteY3" fmla="*/ 0 h 6260666"/>
              <a:gd name="connsiteX4" fmla="*/ 2700747 w 9452613"/>
              <a:gd name="connsiteY4" fmla="*/ 0 h 6260666"/>
              <a:gd name="connsiteX5" fmla="*/ 3564985 w 9452613"/>
              <a:gd name="connsiteY5" fmla="*/ 0 h 6260666"/>
              <a:gd name="connsiteX6" fmla="*/ 4145646 w 9452613"/>
              <a:gd name="connsiteY6" fmla="*/ 0 h 6260666"/>
              <a:gd name="connsiteX7" fmla="*/ 5009885 w 9452613"/>
              <a:gd name="connsiteY7" fmla="*/ 0 h 6260666"/>
              <a:gd name="connsiteX8" fmla="*/ 5496019 w 9452613"/>
              <a:gd name="connsiteY8" fmla="*/ 0 h 6260666"/>
              <a:gd name="connsiteX9" fmla="*/ 6076680 w 9452613"/>
              <a:gd name="connsiteY9" fmla="*/ 0 h 6260666"/>
              <a:gd name="connsiteX10" fmla="*/ 6468288 w 9452613"/>
              <a:gd name="connsiteY10" fmla="*/ 0 h 6260666"/>
              <a:gd name="connsiteX11" fmla="*/ 7143475 w 9452613"/>
              <a:gd name="connsiteY11" fmla="*/ 0 h 6260666"/>
              <a:gd name="connsiteX12" fmla="*/ 7724135 w 9452613"/>
              <a:gd name="connsiteY12" fmla="*/ 0 h 6260666"/>
              <a:gd name="connsiteX13" fmla="*/ 8399322 w 9452613"/>
              <a:gd name="connsiteY13" fmla="*/ 0 h 6260666"/>
              <a:gd name="connsiteX14" fmla="*/ 9452613 w 9452613"/>
              <a:gd name="connsiteY14" fmla="*/ 0 h 6260666"/>
              <a:gd name="connsiteX15" fmla="*/ 9452613 w 9452613"/>
              <a:gd name="connsiteY15" fmla="*/ 570416 h 6260666"/>
              <a:gd name="connsiteX16" fmla="*/ 9452613 w 9452613"/>
              <a:gd name="connsiteY16" fmla="*/ 1328652 h 6260666"/>
              <a:gd name="connsiteX17" fmla="*/ 9452613 w 9452613"/>
              <a:gd name="connsiteY17" fmla="*/ 1836462 h 6260666"/>
              <a:gd name="connsiteX18" fmla="*/ 9452613 w 9452613"/>
              <a:gd name="connsiteY18" fmla="*/ 2532092 h 6260666"/>
              <a:gd name="connsiteX19" fmla="*/ 9452613 w 9452613"/>
              <a:gd name="connsiteY19" fmla="*/ 3352934 h 6260666"/>
              <a:gd name="connsiteX20" fmla="*/ 9452613 w 9452613"/>
              <a:gd name="connsiteY20" fmla="*/ 4048564 h 6260666"/>
              <a:gd name="connsiteX21" fmla="*/ 9452613 w 9452613"/>
              <a:gd name="connsiteY21" fmla="*/ 4744194 h 6260666"/>
              <a:gd name="connsiteX22" fmla="*/ 9452613 w 9452613"/>
              <a:gd name="connsiteY22" fmla="*/ 5502430 h 6260666"/>
              <a:gd name="connsiteX23" fmla="*/ 9452613 w 9452613"/>
              <a:gd name="connsiteY23" fmla="*/ 6260666 h 6260666"/>
              <a:gd name="connsiteX24" fmla="*/ 8871952 w 9452613"/>
              <a:gd name="connsiteY24" fmla="*/ 6260666 h 6260666"/>
              <a:gd name="connsiteX25" fmla="*/ 8007714 w 9452613"/>
              <a:gd name="connsiteY25" fmla="*/ 6260666 h 6260666"/>
              <a:gd name="connsiteX26" fmla="*/ 7616105 w 9452613"/>
              <a:gd name="connsiteY26" fmla="*/ 6260666 h 6260666"/>
              <a:gd name="connsiteX27" fmla="*/ 7129971 w 9452613"/>
              <a:gd name="connsiteY27" fmla="*/ 6260666 h 6260666"/>
              <a:gd name="connsiteX28" fmla="*/ 6454784 w 9452613"/>
              <a:gd name="connsiteY28" fmla="*/ 6260666 h 6260666"/>
              <a:gd name="connsiteX29" fmla="*/ 6063176 w 9452613"/>
              <a:gd name="connsiteY29" fmla="*/ 6260666 h 6260666"/>
              <a:gd name="connsiteX30" fmla="*/ 5482516 w 9452613"/>
              <a:gd name="connsiteY30" fmla="*/ 6260666 h 6260666"/>
              <a:gd name="connsiteX31" fmla="*/ 4618277 w 9452613"/>
              <a:gd name="connsiteY31" fmla="*/ 6260666 h 6260666"/>
              <a:gd name="connsiteX32" fmla="*/ 3754038 w 9452613"/>
              <a:gd name="connsiteY32" fmla="*/ 6260666 h 6260666"/>
              <a:gd name="connsiteX33" fmla="*/ 3267903 w 9452613"/>
              <a:gd name="connsiteY33" fmla="*/ 6260666 h 6260666"/>
              <a:gd name="connsiteX34" fmla="*/ 2876295 w 9452613"/>
              <a:gd name="connsiteY34" fmla="*/ 6260666 h 6260666"/>
              <a:gd name="connsiteX35" fmla="*/ 2012056 w 9452613"/>
              <a:gd name="connsiteY35" fmla="*/ 6260666 h 6260666"/>
              <a:gd name="connsiteX36" fmla="*/ 1147817 w 9452613"/>
              <a:gd name="connsiteY36" fmla="*/ 6260666 h 6260666"/>
              <a:gd name="connsiteX37" fmla="*/ 0 w 9452613"/>
              <a:gd name="connsiteY37" fmla="*/ 6260666 h 6260666"/>
              <a:gd name="connsiteX38" fmla="*/ 0 w 9452613"/>
              <a:gd name="connsiteY38" fmla="*/ 5690250 h 6260666"/>
              <a:gd name="connsiteX39" fmla="*/ 0 w 9452613"/>
              <a:gd name="connsiteY39" fmla="*/ 5119834 h 6260666"/>
              <a:gd name="connsiteX40" fmla="*/ 0 w 9452613"/>
              <a:gd name="connsiteY40" fmla="*/ 4361597 h 6260666"/>
              <a:gd name="connsiteX41" fmla="*/ 0 w 9452613"/>
              <a:gd name="connsiteY41" fmla="*/ 3603361 h 6260666"/>
              <a:gd name="connsiteX42" fmla="*/ 0 w 9452613"/>
              <a:gd name="connsiteY42" fmla="*/ 2970338 h 6260666"/>
              <a:gd name="connsiteX43" fmla="*/ 0 w 9452613"/>
              <a:gd name="connsiteY43" fmla="*/ 2337315 h 6260666"/>
              <a:gd name="connsiteX44" fmla="*/ 0 w 9452613"/>
              <a:gd name="connsiteY44" fmla="*/ 1641686 h 6260666"/>
              <a:gd name="connsiteX45" fmla="*/ 0 w 9452613"/>
              <a:gd name="connsiteY45" fmla="*/ 1133876 h 6260666"/>
              <a:gd name="connsiteX46" fmla="*/ 0 w 9452613"/>
              <a:gd name="connsiteY46" fmla="*/ 0 h 626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452613" h="6260666" fill="none" extrusionOk="0">
                <a:moveTo>
                  <a:pt x="0" y="0"/>
                </a:moveTo>
                <a:cubicBezTo>
                  <a:pt x="356167" y="5694"/>
                  <a:pt x="589572" y="17617"/>
                  <a:pt x="769713" y="0"/>
                </a:cubicBezTo>
                <a:cubicBezTo>
                  <a:pt x="949854" y="-17617"/>
                  <a:pt x="988946" y="-11635"/>
                  <a:pt x="1161321" y="0"/>
                </a:cubicBezTo>
                <a:cubicBezTo>
                  <a:pt x="1333696" y="11635"/>
                  <a:pt x="1745562" y="17759"/>
                  <a:pt x="2025560" y="0"/>
                </a:cubicBezTo>
                <a:cubicBezTo>
                  <a:pt x="2305558" y="-17759"/>
                  <a:pt x="2494873" y="24503"/>
                  <a:pt x="2700747" y="0"/>
                </a:cubicBezTo>
                <a:cubicBezTo>
                  <a:pt x="2906621" y="-24503"/>
                  <a:pt x="3248698" y="18721"/>
                  <a:pt x="3564985" y="0"/>
                </a:cubicBezTo>
                <a:cubicBezTo>
                  <a:pt x="3881272" y="-18721"/>
                  <a:pt x="4015236" y="-15229"/>
                  <a:pt x="4145646" y="0"/>
                </a:cubicBezTo>
                <a:cubicBezTo>
                  <a:pt x="4276056" y="15229"/>
                  <a:pt x="4784854" y="26684"/>
                  <a:pt x="5009885" y="0"/>
                </a:cubicBezTo>
                <a:cubicBezTo>
                  <a:pt x="5234916" y="-26684"/>
                  <a:pt x="5340675" y="22170"/>
                  <a:pt x="5496019" y="0"/>
                </a:cubicBezTo>
                <a:cubicBezTo>
                  <a:pt x="5651363" y="-22170"/>
                  <a:pt x="5903711" y="-25758"/>
                  <a:pt x="6076680" y="0"/>
                </a:cubicBezTo>
                <a:cubicBezTo>
                  <a:pt x="6249649" y="25758"/>
                  <a:pt x="6344260" y="-2592"/>
                  <a:pt x="6468288" y="0"/>
                </a:cubicBezTo>
                <a:cubicBezTo>
                  <a:pt x="6592316" y="2592"/>
                  <a:pt x="7005475" y="24919"/>
                  <a:pt x="7143475" y="0"/>
                </a:cubicBezTo>
                <a:cubicBezTo>
                  <a:pt x="7281475" y="-24919"/>
                  <a:pt x="7598881" y="23106"/>
                  <a:pt x="7724135" y="0"/>
                </a:cubicBezTo>
                <a:cubicBezTo>
                  <a:pt x="7849389" y="-23106"/>
                  <a:pt x="8089308" y="5805"/>
                  <a:pt x="8399322" y="0"/>
                </a:cubicBezTo>
                <a:cubicBezTo>
                  <a:pt x="8709336" y="-5805"/>
                  <a:pt x="9094407" y="-32241"/>
                  <a:pt x="9452613" y="0"/>
                </a:cubicBezTo>
                <a:cubicBezTo>
                  <a:pt x="9424416" y="152665"/>
                  <a:pt x="9447566" y="365826"/>
                  <a:pt x="9452613" y="570416"/>
                </a:cubicBezTo>
                <a:cubicBezTo>
                  <a:pt x="9457660" y="775006"/>
                  <a:pt x="9463943" y="974412"/>
                  <a:pt x="9452613" y="1328652"/>
                </a:cubicBezTo>
                <a:cubicBezTo>
                  <a:pt x="9441283" y="1682892"/>
                  <a:pt x="9464238" y="1684862"/>
                  <a:pt x="9452613" y="1836462"/>
                </a:cubicBezTo>
                <a:cubicBezTo>
                  <a:pt x="9440989" y="1988062"/>
                  <a:pt x="9454023" y="2284958"/>
                  <a:pt x="9452613" y="2532092"/>
                </a:cubicBezTo>
                <a:cubicBezTo>
                  <a:pt x="9451204" y="2779226"/>
                  <a:pt x="9445860" y="3006743"/>
                  <a:pt x="9452613" y="3352934"/>
                </a:cubicBezTo>
                <a:cubicBezTo>
                  <a:pt x="9459366" y="3699125"/>
                  <a:pt x="9421188" y="3898695"/>
                  <a:pt x="9452613" y="4048564"/>
                </a:cubicBezTo>
                <a:cubicBezTo>
                  <a:pt x="9484039" y="4198433"/>
                  <a:pt x="9454034" y="4603957"/>
                  <a:pt x="9452613" y="4744194"/>
                </a:cubicBezTo>
                <a:cubicBezTo>
                  <a:pt x="9451193" y="4884431"/>
                  <a:pt x="9490360" y="5228668"/>
                  <a:pt x="9452613" y="5502430"/>
                </a:cubicBezTo>
                <a:cubicBezTo>
                  <a:pt x="9414866" y="5776192"/>
                  <a:pt x="9487727" y="6077044"/>
                  <a:pt x="9452613" y="6260666"/>
                </a:cubicBezTo>
                <a:cubicBezTo>
                  <a:pt x="9204819" y="6235334"/>
                  <a:pt x="9046651" y="6272125"/>
                  <a:pt x="8871952" y="6260666"/>
                </a:cubicBezTo>
                <a:cubicBezTo>
                  <a:pt x="8697253" y="6249207"/>
                  <a:pt x="8308623" y="6247417"/>
                  <a:pt x="8007714" y="6260666"/>
                </a:cubicBezTo>
                <a:cubicBezTo>
                  <a:pt x="7706805" y="6273915"/>
                  <a:pt x="7761336" y="6241408"/>
                  <a:pt x="7616105" y="6260666"/>
                </a:cubicBezTo>
                <a:cubicBezTo>
                  <a:pt x="7470874" y="6279924"/>
                  <a:pt x="7247099" y="6255580"/>
                  <a:pt x="7129971" y="6260666"/>
                </a:cubicBezTo>
                <a:cubicBezTo>
                  <a:pt x="7012843" y="6265752"/>
                  <a:pt x="6767430" y="6263756"/>
                  <a:pt x="6454784" y="6260666"/>
                </a:cubicBezTo>
                <a:cubicBezTo>
                  <a:pt x="6142138" y="6257576"/>
                  <a:pt x="6165644" y="6245810"/>
                  <a:pt x="6063176" y="6260666"/>
                </a:cubicBezTo>
                <a:cubicBezTo>
                  <a:pt x="5960708" y="6275522"/>
                  <a:pt x="5605312" y="6234833"/>
                  <a:pt x="5482516" y="6260666"/>
                </a:cubicBezTo>
                <a:cubicBezTo>
                  <a:pt x="5359720" y="6286499"/>
                  <a:pt x="4925723" y="6269814"/>
                  <a:pt x="4618277" y="6260666"/>
                </a:cubicBezTo>
                <a:cubicBezTo>
                  <a:pt x="4310831" y="6251518"/>
                  <a:pt x="3944961" y="6282655"/>
                  <a:pt x="3754038" y="6260666"/>
                </a:cubicBezTo>
                <a:cubicBezTo>
                  <a:pt x="3563115" y="6238677"/>
                  <a:pt x="3448831" y="6236934"/>
                  <a:pt x="3267903" y="6260666"/>
                </a:cubicBezTo>
                <a:cubicBezTo>
                  <a:pt x="3086976" y="6284398"/>
                  <a:pt x="3049249" y="6263984"/>
                  <a:pt x="2876295" y="6260666"/>
                </a:cubicBezTo>
                <a:cubicBezTo>
                  <a:pt x="2703341" y="6257348"/>
                  <a:pt x="2288779" y="6249945"/>
                  <a:pt x="2012056" y="6260666"/>
                </a:cubicBezTo>
                <a:cubicBezTo>
                  <a:pt x="1735333" y="6271387"/>
                  <a:pt x="1541391" y="6296101"/>
                  <a:pt x="1147817" y="6260666"/>
                </a:cubicBezTo>
                <a:cubicBezTo>
                  <a:pt x="754243" y="6225231"/>
                  <a:pt x="257829" y="6206955"/>
                  <a:pt x="0" y="6260666"/>
                </a:cubicBezTo>
                <a:cubicBezTo>
                  <a:pt x="5991" y="6101961"/>
                  <a:pt x="-22625" y="5870081"/>
                  <a:pt x="0" y="5690250"/>
                </a:cubicBezTo>
                <a:cubicBezTo>
                  <a:pt x="22625" y="5510419"/>
                  <a:pt x="-10421" y="5382794"/>
                  <a:pt x="0" y="5119834"/>
                </a:cubicBezTo>
                <a:cubicBezTo>
                  <a:pt x="10421" y="4856874"/>
                  <a:pt x="9801" y="4697648"/>
                  <a:pt x="0" y="4361597"/>
                </a:cubicBezTo>
                <a:cubicBezTo>
                  <a:pt x="-9801" y="4025546"/>
                  <a:pt x="-23325" y="3763593"/>
                  <a:pt x="0" y="3603361"/>
                </a:cubicBezTo>
                <a:cubicBezTo>
                  <a:pt x="23325" y="3443129"/>
                  <a:pt x="-8013" y="3097959"/>
                  <a:pt x="0" y="2970338"/>
                </a:cubicBezTo>
                <a:cubicBezTo>
                  <a:pt x="8013" y="2842717"/>
                  <a:pt x="30239" y="2504758"/>
                  <a:pt x="0" y="2337315"/>
                </a:cubicBezTo>
                <a:cubicBezTo>
                  <a:pt x="-30239" y="2169872"/>
                  <a:pt x="-25130" y="1901141"/>
                  <a:pt x="0" y="1641686"/>
                </a:cubicBezTo>
                <a:cubicBezTo>
                  <a:pt x="25130" y="1382231"/>
                  <a:pt x="14287" y="1346790"/>
                  <a:pt x="0" y="1133876"/>
                </a:cubicBezTo>
                <a:cubicBezTo>
                  <a:pt x="-14287" y="920962"/>
                  <a:pt x="-38215" y="402862"/>
                  <a:pt x="0" y="0"/>
                </a:cubicBezTo>
                <a:close/>
              </a:path>
              <a:path w="9452613" h="6260666" stroke="0" extrusionOk="0">
                <a:moveTo>
                  <a:pt x="0" y="0"/>
                </a:moveTo>
                <a:cubicBezTo>
                  <a:pt x="359447" y="35915"/>
                  <a:pt x="616624" y="30863"/>
                  <a:pt x="864239" y="0"/>
                </a:cubicBezTo>
                <a:cubicBezTo>
                  <a:pt x="1111854" y="-30863"/>
                  <a:pt x="1163949" y="-5598"/>
                  <a:pt x="1444899" y="0"/>
                </a:cubicBezTo>
                <a:cubicBezTo>
                  <a:pt x="1725849" y="5598"/>
                  <a:pt x="1986610" y="-11958"/>
                  <a:pt x="2214612" y="0"/>
                </a:cubicBezTo>
                <a:cubicBezTo>
                  <a:pt x="2442614" y="11958"/>
                  <a:pt x="2528914" y="-21304"/>
                  <a:pt x="2700747" y="0"/>
                </a:cubicBezTo>
                <a:cubicBezTo>
                  <a:pt x="2872580" y="21304"/>
                  <a:pt x="3324316" y="16218"/>
                  <a:pt x="3564985" y="0"/>
                </a:cubicBezTo>
                <a:cubicBezTo>
                  <a:pt x="3805654" y="-16218"/>
                  <a:pt x="3950600" y="-7777"/>
                  <a:pt x="4051120" y="0"/>
                </a:cubicBezTo>
                <a:cubicBezTo>
                  <a:pt x="4151641" y="7777"/>
                  <a:pt x="4279597" y="-16934"/>
                  <a:pt x="4442728" y="0"/>
                </a:cubicBezTo>
                <a:cubicBezTo>
                  <a:pt x="4605859" y="16934"/>
                  <a:pt x="4939078" y="30064"/>
                  <a:pt x="5212441" y="0"/>
                </a:cubicBezTo>
                <a:cubicBezTo>
                  <a:pt x="5485804" y="-30064"/>
                  <a:pt x="5429443" y="8082"/>
                  <a:pt x="5604049" y="0"/>
                </a:cubicBezTo>
                <a:cubicBezTo>
                  <a:pt x="5778655" y="-8082"/>
                  <a:pt x="5888686" y="-5922"/>
                  <a:pt x="6090184" y="0"/>
                </a:cubicBezTo>
                <a:cubicBezTo>
                  <a:pt x="6291683" y="5922"/>
                  <a:pt x="6613785" y="21316"/>
                  <a:pt x="6765370" y="0"/>
                </a:cubicBezTo>
                <a:cubicBezTo>
                  <a:pt x="6916955" y="-21316"/>
                  <a:pt x="7222342" y="9784"/>
                  <a:pt x="7535083" y="0"/>
                </a:cubicBezTo>
                <a:cubicBezTo>
                  <a:pt x="7847824" y="-9784"/>
                  <a:pt x="7917750" y="-11899"/>
                  <a:pt x="8021217" y="0"/>
                </a:cubicBezTo>
                <a:cubicBezTo>
                  <a:pt x="8124684" y="11899"/>
                  <a:pt x="8398924" y="-10066"/>
                  <a:pt x="8507352" y="0"/>
                </a:cubicBezTo>
                <a:cubicBezTo>
                  <a:pt x="8615781" y="10066"/>
                  <a:pt x="9031466" y="39874"/>
                  <a:pt x="9452613" y="0"/>
                </a:cubicBezTo>
                <a:cubicBezTo>
                  <a:pt x="9427698" y="272420"/>
                  <a:pt x="9454966" y="366495"/>
                  <a:pt x="9452613" y="633023"/>
                </a:cubicBezTo>
                <a:cubicBezTo>
                  <a:pt x="9450260" y="899551"/>
                  <a:pt x="9421168" y="1103060"/>
                  <a:pt x="9452613" y="1266046"/>
                </a:cubicBezTo>
                <a:cubicBezTo>
                  <a:pt x="9484058" y="1429032"/>
                  <a:pt x="9473580" y="1605420"/>
                  <a:pt x="9452613" y="1836462"/>
                </a:cubicBezTo>
                <a:cubicBezTo>
                  <a:pt x="9431646" y="2067504"/>
                  <a:pt x="9424957" y="2254712"/>
                  <a:pt x="9452613" y="2469485"/>
                </a:cubicBezTo>
                <a:cubicBezTo>
                  <a:pt x="9480269" y="2684258"/>
                  <a:pt x="9453168" y="3054064"/>
                  <a:pt x="9452613" y="3227721"/>
                </a:cubicBezTo>
                <a:cubicBezTo>
                  <a:pt x="9452058" y="3401378"/>
                  <a:pt x="9476388" y="3722738"/>
                  <a:pt x="9452613" y="3860744"/>
                </a:cubicBezTo>
                <a:cubicBezTo>
                  <a:pt x="9428838" y="3998750"/>
                  <a:pt x="9484502" y="4293458"/>
                  <a:pt x="9452613" y="4556374"/>
                </a:cubicBezTo>
                <a:cubicBezTo>
                  <a:pt x="9420725" y="4819290"/>
                  <a:pt x="9456495" y="4956466"/>
                  <a:pt x="9452613" y="5252003"/>
                </a:cubicBezTo>
                <a:cubicBezTo>
                  <a:pt x="9448731" y="5547540"/>
                  <a:pt x="9473353" y="5827026"/>
                  <a:pt x="9452613" y="6260666"/>
                </a:cubicBezTo>
                <a:cubicBezTo>
                  <a:pt x="9296730" y="6278697"/>
                  <a:pt x="9083247" y="6256738"/>
                  <a:pt x="8871952" y="6260666"/>
                </a:cubicBezTo>
                <a:cubicBezTo>
                  <a:pt x="8660657" y="6264594"/>
                  <a:pt x="8297854" y="6287945"/>
                  <a:pt x="8102240" y="6260666"/>
                </a:cubicBezTo>
                <a:cubicBezTo>
                  <a:pt x="7906626" y="6233387"/>
                  <a:pt x="7706388" y="6259662"/>
                  <a:pt x="7521579" y="6260666"/>
                </a:cubicBezTo>
                <a:cubicBezTo>
                  <a:pt x="7336770" y="6261670"/>
                  <a:pt x="6898431" y="6222938"/>
                  <a:pt x="6657340" y="6260666"/>
                </a:cubicBezTo>
                <a:cubicBezTo>
                  <a:pt x="6416249" y="6298394"/>
                  <a:pt x="6057538" y="6231839"/>
                  <a:pt x="5887628" y="6260666"/>
                </a:cubicBezTo>
                <a:cubicBezTo>
                  <a:pt x="5717718" y="6289493"/>
                  <a:pt x="5349856" y="6222859"/>
                  <a:pt x="5117915" y="6260666"/>
                </a:cubicBezTo>
                <a:cubicBezTo>
                  <a:pt x="4885974" y="6298473"/>
                  <a:pt x="4863879" y="6278662"/>
                  <a:pt x="4726307" y="6260666"/>
                </a:cubicBezTo>
                <a:cubicBezTo>
                  <a:pt x="4588735" y="6242670"/>
                  <a:pt x="4165656" y="6252304"/>
                  <a:pt x="3862068" y="6260666"/>
                </a:cubicBezTo>
                <a:cubicBezTo>
                  <a:pt x="3558480" y="6269028"/>
                  <a:pt x="3315057" y="6249237"/>
                  <a:pt x="2997829" y="6260666"/>
                </a:cubicBezTo>
                <a:cubicBezTo>
                  <a:pt x="2680601" y="6272095"/>
                  <a:pt x="2582973" y="6239184"/>
                  <a:pt x="2322642" y="6260666"/>
                </a:cubicBezTo>
                <a:cubicBezTo>
                  <a:pt x="2062311" y="6282148"/>
                  <a:pt x="2072841" y="6262246"/>
                  <a:pt x="1931034" y="6260666"/>
                </a:cubicBezTo>
                <a:cubicBezTo>
                  <a:pt x="1789227" y="6259086"/>
                  <a:pt x="1551912" y="6246286"/>
                  <a:pt x="1350373" y="6260666"/>
                </a:cubicBezTo>
                <a:cubicBezTo>
                  <a:pt x="1148834" y="6275046"/>
                  <a:pt x="1004281" y="6275798"/>
                  <a:pt x="675187" y="6260666"/>
                </a:cubicBezTo>
                <a:cubicBezTo>
                  <a:pt x="346093" y="6245534"/>
                  <a:pt x="334614" y="6231728"/>
                  <a:pt x="0" y="6260666"/>
                </a:cubicBezTo>
                <a:cubicBezTo>
                  <a:pt x="19913" y="5951178"/>
                  <a:pt x="-6495" y="5780034"/>
                  <a:pt x="0" y="5627643"/>
                </a:cubicBezTo>
                <a:cubicBezTo>
                  <a:pt x="6495" y="5475252"/>
                  <a:pt x="-14302" y="5178252"/>
                  <a:pt x="0" y="4994620"/>
                </a:cubicBezTo>
                <a:cubicBezTo>
                  <a:pt x="14302" y="4810988"/>
                  <a:pt x="15030" y="4571542"/>
                  <a:pt x="0" y="4361597"/>
                </a:cubicBezTo>
                <a:cubicBezTo>
                  <a:pt x="-15030" y="4151652"/>
                  <a:pt x="-8624" y="3921659"/>
                  <a:pt x="0" y="3728574"/>
                </a:cubicBezTo>
                <a:cubicBezTo>
                  <a:pt x="8624" y="3535489"/>
                  <a:pt x="28857" y="3345918"/>
                  <a:pt x="0" y="3095552"/>
                </a:cubicBezTo>
                <a:cubicBezTo>
                  <a:pt x="-28857" y="2845186"/>
                  <a:pt x="17626" y="2828971"/>
                  <a:pt x="0" y="2587742"/>
                </a:cubicBezTo>
                <a:cubicBezTo>
                  <a:pt x="-17626" y="2346513"/>
                  <a:pt x="10835" y="2056286"/>
                  <a:pt x="0" y="1892112"/>
                </a:cubicBezTo>
                <a:cubicBezTo>
                  <a:pt x="-10835" y="1727938"/>
                  <a:pt x="-12674" y="1370252"/>
                  <a:pt x="0" y="1196483"/>
                </a:cubicBezTo>
                <a:cubicBezTo>
                  <a:pt x="12674" y="1022714"/>
                  <a:pt x="-43896" y="364277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19595084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679044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507936" y="4180031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18" name="TextBox 19">
            <a:extLst>
              <a:ext uri="{FF2B5EF4-FFF2-40B4-BE49-F238E27FC236}">
                <a16:creationId xmlns:a16="http://schemas.microsoft.com/office/drawing/2014/main" id="{C2A1F4D7-106D-19F6-936E-90221158D229}"/>
              </a:ext>
            </a:extLst>
          </p:cNvPr>
          <p:cNvSpPr txBox="1"/>
          <p:nvPr/>
        </p:nvSpPr>
        <p:spPr>
          <a:xfrm>
            <a:off x="4918533" y="589396"/>
            <a:ext cx="2961263" cy="618118"/>
          </a:xfrm>
          <a:custGeom>
            <a:avLst/>
            <a:gdLst>
              <a:gd name="connsiteX0" fmla="*/ 0 w 2961263"/>
              <a:gd name="connsiteY0" fmla="*/ 0 h 618118"/>
              <a:gd name="connsiteX1" fmla="*/ 651478 w 2961263"/>
              <a:gd name="connsiteY1" fmla="*/ 0 h 618118"/>
              <a:gd name="connsiteX2" fmla="*/ 1214118 w 2961263"/>
              <a:gd name="connsiteY2" fmla="*/ 0 h 618118"/>
              <a:gd name="connsiteX3" fmla="*/ 1776758 w 2961263"/>
              <a:gd name="connsiteY3" fmla="*/ 0 h 618118"/>
              <a:gd name="connsiteX4" fmla="*/ 2309785 w 2961263"/>
              <a:gd name="connsiteY4" fmla="*/ 0 h 618118"/>
              <a:gd name="connsiteX5" fmla="*/ 2961263 w 2961263"/>
              <a:gd name="connsiteY5" fmla="*/ 0 h 618118"/>
              <a:gd name="connsiteX6" fmla="*/ 2961263 w 2961263"/>
              <a:gd name="connsiteY6" fmla="*/ 618118 h 618118"/>
              <a:gd name="connsiteX7" fmla="*/ 2309785 w 2961263"/>
              <a:gd name="connsiteY7" fmla="*/ 618118 h 618118"/>
              <a:gd name="connsiteX8" fmla="*/ 1687920 w 2961263"/>
              <a:gd name="connsiteY8" fmla="*/ 618118 h 618118"/>
              <a:gd name="connsiteX9" fmla="*/ 1066055 w 2961263"/>
              <a:gd name="connsiteY9" fmla="*/ 618118 h 618118"/>
              <a:gd name="connsiteX10" fmla="*/ 0 w 2961263"/>
              <a:gd name="connsiteY10" fmla="*/ 618118 h 618118"/>
              <a:gd name="connsiteX11" fmla="*/ 0 w 2961263"/>
              <a:gd name="connsiteY11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1263" h="618118" fill="none" extrusionOk="0">
                <a:moveTo>
                  <a:pt x="0" y="0"/>
                </a:moveTo>
                <a:cubicBezTo>
                  <a:pt x="142821" y="29906"/>
                  <a:pt x="482363" y="29478"/>
                  <a:pt x="651478" y="0"/>
                </a:cubicBezTo>
                <a:cubicBezTo>
                  <a:pt x="820593" y="-29478"/>
                  <a:pt x="1030871" y="-15798"/>
                  <a:pt x="1214118" y="0"/>
                </a:cubicBezTo>
                <a:cubicBezTo>
                  <a:pt x="1397365" y="15798"/>
                  <a:pt x="1510024" y="15873"/>
                  <a:pt x="1776758" y="0"/>
                </a:cubicBezTo>
                <a:cubicBezTo>
                  <a:pt x="2043492" y="-15873"/>
                  <a:pt x="2128452" y="1789"/>
                  <a:pt x="2309785" y="0"/>
                </a:cubicBezTo>
                <a:cubicBezTo>
                  <a:pt x="2491118" y="-1789"/>
                  <a:pt x="2757504" y="19226"/>
                  <a:pt x="2961263" y="0"/>
                </a:cubicBezTo>
                <a:cubicBezTo>
                  <a:pt x="2967789" y="301520"/>
                  <a:pt x="2965176" y="419733"/>
                  <a:pt x="2961263" y="618118"/>
                </a:cubicBezTo>
                <a:cubicBezTo>
                  <a:pt x="2828883" y="624674"/>
                  <a:pt x="2630522" y="637200"/>
                  <a:pt x="2309785" y="618118"/>
                </a:cubicBezTo>
                <a:cubicBezTo>
                  <a:pt x="1989048" y="599036"/>
                  <a:pt x="1828451" y="634427"/>
                  <a:pt x="1687920" y="618118"/>
                </a:cubicBezTo>
                <a:cubicBezTo>
                  <a:pt x="1547389" y="601809"/>
                  <a:pt x="1270978" y="639740"/>
                  <a:pt x="1066055" y="618118"/>
                </a:cubicBezTo>
                <a:cubicBezTo>
                  <a:pt x="861132" y="596496"/>
                  <a:pt x="366575" y="600539"/>
                  <a:pt x="0" y="618118"/>
                </a:cubicBezTo>
                <a:cubicBezTo>
                  <a:pt x="15428" y="394366"/>
                  <a:pt x="-2773" y="158758"/>
                  <a:pt x="0" y="0"/>
                </a:cubicBezTo>
                <a:close/>
              </a:path>
              <a:path w="2961263" h="618118" stroke="0" extrusionOk="0">
                <a:moveTo>
                  <a:pt x="0" y="0"/>
                </a:moveTo>
                <a:cubicBezTo>
                  <a:pt x="187632" y="-27023"/>
                  <a:pt x="403758" y="14883"/>
                  <a:pt x="621865" y="0"/>
                </a:cubicBezTo>
                <a:cubicBezTo>
                  <a:pt x="839973" y="-14883"/>
                  <a:pt x="970132" y="-7841"/>
                  <a:pt x="1184505" y="0"/>
                </a:cubicBezTo>
                <a:cubicBezTo>
                  <a:pt x="1398878" y="7841"/>
                  <a:pt x="1597384" y="1569"/>
                  <a:pt x="1776758" y="0"/>
                </a:cubicBezTo>
                <a:cubicBezTo>
                  <a:pt x="1956132" y="-1569"/>
                  <a:pt x="2068913" y="-24635"/>
                  <a:pt x="2309785" y="0"/>
                </a:cubicBezTo>
                <a:cubicBezTo>
                  <a:pt x="2550657" y="24635"/>
                  <a:pt x="2747489" y="20994"/>
                  <a:pt x="2961263" y="0"/>
                </a:cubicBezTo>
                <a:cubicBezTo>
                  <a:pt x="2975191" y="182677"/>
                  <a:pt x="2972665" y="391920"/>
                  <a:pt x="2961263" y="618118"/>
                </a:cubicBezTo>
                <a:cubicBezTo>
                  <a:pt x="2756048" y="617095"/>
                  <a:pt x="2571088" y="611421"/>
                  <a:pt x="2369010" y="618118"/>
                </a:cubicBezTo>
                <a:cubicBezTo>
                  <a:pt x="2166932" y="624815"/>
                  <a:pt x="2013101" y="593813"/>
                  <a:pt x="1717533" y="618118"/>
                </a:cubicBezTo>
                <a:cubicBezTo>
                  <a:pt x="1421965" y="642423"/>
                  <a:pt x="1411050" y="633360"/>
                  <a:pt x="1214118" y="618118"/>
                </a:cubicBezTo>
                <a:cubicBezTo>
                  <a:pt x="1017186" y="602876"/>
                  <a:pt x="807999" y="629880"/>
                  <a:pt x="681090" y="618118"/>
                </a:cubicBezTo>
                <a:cubicBezTo>
                  <a:pt x="554181" y="606356"/>
                  <a:pt x="157899" y="595156"/>
                  <a:pt x="0" y="618118"/>
                </a:cubicBezTo>
                <a:cubicBezTo>
                  <a:pt x="9844" y="491410"/>
                  <a:pt x="-25289" y="20607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تحقق من فهمك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CD08932-4946-05EE-9ABB-71145EF599BA}"/>
              </a:ext>
            </a:extLst>
          </p:cNvPr>
          <p:cNvSpPr/>
          <p:nvPr/>
        </p:nvSpPr>
        <p:spPr>
          <a:xfrm>
            <a:off x="472097" y="3289173"/>
            <a:ext cx="1857950" cy="551589"/>
          </a:xfrm>
          <a:custGeom>
            <a:avLst/>
            <a:gdLst>
              <a:gd name="connsiteX0" fmla="*/ 0 w 1857950"/>
              <a:gd name="connsiteY0" fmla="*/ 0 h 551589"/>
              <a:gd name="connsiteX1" fmla="*/ 600737 w 1857950"/>
              <a:gd name="connsiteY1" fmla="*/ 0 h 551589"/>
              <a:gd name="connsiteX2" fmla="*/ 1220054 w 1857950"/>
              <a:gd name="connsiteY2" fmla="*/ 0 h 551589"/>
              <a:gd name="connsiteX3" fmla="*/ 1857950 w 1857950"/>
              <a:gd name="connsiteY3" fmla="*/ 0 h 551589"/>
              <a:gd name="connsiteX4" fmla="*/ 1857950 w 1857950"/>
              <a:gd name="connsiteY4" fmla="*/ 551589 h 551589"/>
              <a:gd name="connsiteX5" fmla="*/ 1294372 w 1857950"/>
              <a:gd name="connsiteY5" fmla="*/ 551589 h 551589"/>
              <a:gd name="connsiteX6" fmla="*/ 656476 w 1857950"/>
              <a:gd name="connsiteY6" fmla="*/ 551589 h 551589"/>
              <a:gd name="connsiteX7" fmla="*/ 0 w 1857950"/>
              <a:gd name="connsiteY7" fmla="*/ 551589 h 551589"/>
              <a:gd name="connsiteX8" fmla="*/ 0 w 1857950"/>
              <a:gd name="connsiteY8" fmla="*/ 0 h 551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950" h="551589" fill="none" extrusionOk="0">
                <a:moveTo>
                  <a:pt x="0" y="0"/>
                </a:moveTo>
                <a:cubicBezTo>
                  <a:pt x="239029" y="26200"/>
                  <a:pt x="398349" y="-11001"/>
                  <a:pt x="600737" y="0"/>
                </a:cubicBezTo>
                <a:cubicBezTo>
                  <a:pt x="803125" y="11001"/>
                  <a:pt x="985433" y="24397"/>
                  <a:pt x="1220054" y="0"/>
                </a:cubicBezTo>
                <a:cubicBezTo>
                  <a:pt x="1454675" y="-24397"/>
                  <a:pt x="1560439" y="31128"/>
                  <a:pt x="1857950" y="0"/>
                </a:cubicBezTo>
                <a:cubicBezTo>
                  <a:pt x="1834387" y="126213"/>
                  <a:pt x="1833551" y="408002"/>
                  <a:pt x="1857950" y="551589"/>
                </a:cubicBezTo>
                <a:cubicBezTo>
                  <a:pt x="1707041" y="571831"/>
                  <a:pt x="1411629" y="566113"/>
                  <a:pt x="1294372" y="551589"/>
                </a:cubicBezTo>
                <a:cubicBezTo>
                  <a:pt x="1177115" y="537065"/>
                  <a:pt x="844912" y="531821"/>
                  <a:pt x="656476" y="551589"/>
                </a:cubicBezTo>
                <a:cubicBezTo>
                  <a:pt x="468040" y="571357"/>
                  <a:pt x="200453" y="551506"/>
                  <a:pt x="0" y="551589"/>
                </a:cubicBezTo>
                <a:cubicBezTo>
                  <a:pt x="12476" y="396005"/>
                  <a:pt x="-21528" y="163596"/>
                  <a:pt x="0" y="0"/>
                </a:cubicBezTo>
                <a:close/>
              </a:path>
              <a:path w="1857950" h="551589" stroke="0" extrusionOk="0">
                <a:moveTo>
                  <a:pt x="0" y="0"/>
                </a:moveTo>
                <a:cubicBezTo>
                  <a:pt x="282278" y="8052"/>
                  <a:pt x="465769" y="16358"/>
                  <a:pt x="656476" y="0"/>
                </a:cubicBezTo>
                <a:cubicBezTo>
                  <a:pt x="847183" y="-16358"/>
                  <a:pt x="1041720" y="26485"/>
                  <a:pt x="1220054" y="0"/>
                </a:cubicBezTo>
                <a:cubicBezTo>
                  <a:pt x="1398388" y="-26485"/>
                  <a:pt x="1715532" y="-11421"/>
                  <a:pt x="1857950" y="0"/>
                </a:cubicBezTo>
                <a:cubicBezTo>
                  <a:pt x="1843689" y="189497"/>
                  <a:pt x="1885019" y="316723"/>
                  <a:pt x="1857950" y="551589"/>
                </a:cubicBezTo>
                <a:cubicBezTo>
                  <a:pt x="1581298" y="568858"/>
                  <a:pt x="1557882" y="524340"/>
                  <a:pt x="1275792" y="551589"/>
                </a:cubicBezTo>
                <a:cubicBezTo>
                  <a:pt x="993702" y="578838"/>
                  <a:pt x="975078" y="554664"/>
                  <a:pt x="693635" y="551589"/>
                </a:cubicBezTo>
                <a:cubicBezTo>
                  <a:pt x="412192" y="548514"/>
                  <a:pt x="286847" y="578817"/>
                  <a:pt x="0" y="551589"/>
                </a:cubicBezTo>
                <a:cubicBezTo>
                  <a:pt x="-840" y="308574"/>
                  <a:pt x="8194" y="178769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5008942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3E7CDD0C-B287-FBB2-44CF-D0A05DCD48AA}"/>
              </a:ext>
            </a:extLst>
          </p:cNvPr>
          <p:cNvSpPr txBox="1"/>
          <p:nvPr/>
        </p:nvSpPr>
        <p:spPr>
          <a:xfrm>
            <a:off x="2098824" y="1670134"/>
            <a:ext cx="8216303" cy="618118"/>
          </a:xfrm>
          <a:custGeom>
            <a:avLst/>
            <a:gdLst>
              <a:gd name="connsiteX0" fmla="*/ 0 w 8216303"/>
              <a:gd name="connsiteY0" fmla="*/ 0 h 618118"/>
              <a:gd name="connsiteX1" fmla="*/ 684692 w 8216303"/>
              <a:gd name="connsiteY1" fmla="*/ 0 h 618118"/>
              <a:gd name="connsiteX2" fmla="*/ 1369384 w 8216303"/>
              <a:gd name="connsiteY2" fmla="*/ 0 h 618118"/>
              <a:gd name="connsiteX3" fmla="*/ 2218402 w 8216303"/>
              <a:gd name="connsiteY3" fmla="*/ 0 h 618118"/>
              <a:gd name="connsiteX4" fmla="*/ 2903094 w 8216303"/>
              <a:gd name="connsiteY4" fmla="*/ 0 h 618118"/>
              <a:gd name="connsiteX5" fmla="*/ 3587786 w 8216303"/>
              <a:gd name="connsiteY5" fmla="*/ 0 h 618118"/>
              <a:gd name="connsiteX6" fmla="*/ 4354641 w 8216303"/>
              <a:gd name="connsiteY6" fmla="*/ 0 h 618118"/>
              <a:gd name="connsiteX7" fmla="*/ 4792843 w 8216303"/>
              <a:gd name="connsiteY7" fmla="*/ 0 h 618118"/>
              <a:gd name="connsiteX8" fmla="*/ 5231046 w 8216303"/>
              <a:gd name="connsiteY8" fmla="*/ 0 h 618118"/>
              <a:gd name="connsiteX9" fmla="*/ 5669249 w 8216303"/>
              <a:gd name="connsiteY9" fmla="*/ 0 h 618118"/>
              <a:gd name="connsiteX10" fmla="*/ 6518267 w 8216303"/>
              <a:gd name="connsiteY10" fmla="*/ 0 h 618118"/>
              <a:gd name="connsiteX11" fmla="*/ 7120796 w 8216303"/>
              <a:gd name="connsiteY11" fmla="*/ 0 h 618118"/>
              <a:gd name="connsiteX12" fmla="*/ 7558999 w 8216303"/>
              <a:gd name="connsiteY12" fmla="*/ 0 h 618118"/>
              <a:gd name="connsiteX13" fmla="*/ 8216303 w 8216303"/>
              <a:gd name="connsiteY13" fmla="*/ 0 h 618118"/>
              <a:gd name="connsiteX14" fmla="*/ 8216303 w 8216303"/>
              <a:gd name="connsiteY14" fmla="*/ 618118 h 618118"/>
              <a:gd name="connsiteX15" fmla="*/ 7531611 w 8216303"/>
              <a:gd name="connsiteY15" fmla="*/ 618118 h 618118"/>
              <a:gd name="connsiteX16" fmla="*/ 6682593 w 8216303"/>
              <a:gd name="connsiteY16" fmla="*/ 618118 h 618118"/>
              <a:gd name="connsiteX17" fmla="*/ 6244390 w 8216303"/>
              <a:gd name="connsiteY17" fmla="*/ 618118 h 618118"/>
              <a:gd name="connsiteX18" fmla="*/ 5477535 w 8216303"/>
              <a:gd name="connsiteY18" fmla="*/ 618118 h 618118"/>
              <a:gd name="connsiteX19" fmla="*/ 4710680 w 8216303"/>
              <a:gd name="connsiteY19" fmla="*/ 618118 h 618118"/>
              <a:gd name="connsiteX20" fmla="*/ 4108152 w 8216303"/>
              <a:gd name="connsiteY20" fmla="*/ 618118 h 618118"/>
              <a:gd name="connsiteX21" fmla="*/ 3669949 w 8216303"/>
              <a:gd name="connsiteY21" fmla="*/ 618118 h 618118"/>
              <a:gd name="connsiteX22" fmla="*/ 3149583 w 8216303"/>
              <a:gd name="connsiteY22" fmla="*/ 618118 h 618118"/>
              <a:gd name="connsiteX23" fmla="*/ 2382728 w 8216303"/>
              <a:gd name="connsiteY23" fmla="*/ 618118 h 618118"/>
              <a:gd name="connsiteX24" fmla="*/ 1780199 w 8216303"/>
              <a:gd name="connsiteY24" fmla="*/ 618118 h 618118"/>
              <a:gd name="connsiteX25" fmla="*/ 1095507 w 8216303"/>
              <a:gd name="connsiteY25" fmla="*/ 618118 h 618118"/>
              <a:gd name="connsiteX26" fmla="*/ 0 w 8216303"/>
              <a:gd name="connsiteY26" fmla="*/ 618118 h 618118"/>
              <a:gd name="connsiteX27" fmla="*/ 0 w 8216303"/>
              <a:gd name="connsiteY27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16303" h="618118" fill="none" extrusionOk="0">
                <a:moveTo>
                  <a:pt x="0" y="0"/>
                </a:moveTo>
                <a:cubicBezTo>
                  <a:pt x="212600" y="19983"/>
                  <a:pt x="515001" y="12796"/>
                  <a:pt x="684692" y="0"/>
                </a:cubicBezTo>
                <a:cubicBezTo>
                  <a:pt x="854383" y="-12796"/>
                  <a:pt x="1183281" y="-8213"/>
                  <a:pt x="1369384" y="0"/>
                </a:cubicBezTo>
                <a:cubicBezTo>
                  <a:pt x="1555487" y="8213"/>
                  <a:pt x="2014203" y="26177"/>
                  <a:pt x="2218402" y="0"/>
                </a:cubicBezTo>
                <a:cubicBezTo>
                  <a:pt x="2422601" y="-26177"/>
                  <a:pt x="2566350" y="15539"/>
                  <a:pt x="2903094" y="0"/>
                </a:cubicBezTo>
                <a:cubicBezTo>
                  <a:pt x="3239838" y="-15539"/>
                  <a:pt x="3434369" y="-21687"/>
                  <a:pt x="3587786" y="0"/>
                </a:cubicBezTo>
                <a:cubicBezTo>
                  <a:pt x="3741203" y="21687"/>
                  <a:pt x="4066863" y="-28594"/>
                  <a:pt x="4354641" y="0"/>
                </a:cubicBezTo>
                <a:cubicBezTo>
                  <a:pt x="4642419" y="28594"/>
                  <a:pt x="4651889" y="-13887"/>
                  <a:pt x="4792843" y="0"/>
                </a:cubicBezTo>
                <a:cubicBezTo>
                  <a:pt x="4933797" y="13887"/>
                  <a:pt x="5082083" y="7952"/>
                  <a:pt x="5231046" y="0"/>
                </a:cubicBezTo>
                <a:cubicBezTo>
                  <a:pt x="5380009" y="-7952"/>
                  <a:pt x="5570666" y="17654"/>
                  <a:pt x="5669249" y="0"/>
                </a:cubicBezTo>
                <a:cubicBezTo>
                  <a:pt x="5767832" y="-17654"/>
                  <a:pt x="6117183" y="-38601"/>
                  <a:pt x="6518267" y="0"/>
                </a:cubicBezTo>
                <a:cubicBezTo>
                  <a:pt x="6919351" y="38601"/>
                  <a:pt x="6845652" y="-14806"/>
                  <a:pt x="7120796" y="0"/>
                </a:cubicBezTo>
                <a:cubicBezTo>
                  <a:pt x="7395940" y="14806"/>
                  <a:pt x="7408457" y="7595"/>
                  <a:pt x="7558999" y="0"/>
                </a:cubicBezTo>
                <a:cubicBezTo>
                  <a:pt x="7709541" y="-7595"/>
                  <a:pt x="7903225" y="4057"/>
                  <a:pt x="8216303" y="0"/>
                </a:cubicBezTo>
                <a:cubicBezTo>
                  <a:pt x="8191262" y="144266"/>
                  <a:pt x="8194215" y="388098"/>
                  <a:pt x="8216303" y="618118"/>
                </a:cubicBezTo>
                <a:cubicBezTo>
                  <a:pt x="8016230" y="584761"/>
                  <a:pt x="7863907" y="613549"/>
                  <a:pt x="7531611" y="618118"/>
                </a:cubicBezTo>
                <a:cubicBezTo>
                  <a:pt x="7199315" y="622687"/>
                  <a:pt x="7007390" y="659668"/>
                  <a:pt x="6682593" y="618118"/>
                </a:cubicBezTo>
                <a:cubicBezTo>
                  <a:pt x="6357796" y="576568"/>
                  <a:pt x="6425483" y="611155"/>
                  <a:pt x="6244390" y="618118"/>
                </a:cubicBezTo>
                <a:cubicBezTo>
                  <a:pt x="6063297" y="625081"/>
                  <a:pt x="5691085" y="607620"/>
                  <a:pt x="5477535" y="618118"/>
                </a:cubicBezTo>
                <a:cubicBezTo>
                  <a:pt x="5263985" y="628616"/>
                  <a:pt x="4895922" y="616057"/>
                  <a:pt x="4710680" y="618118"/>
                </a:cubicBezTo>
                <a:cubicBezTo>
                  <a:pt x="4525438" y="620179"/>
                  <a:pt x="4254858" y="606085"/>
                  <a:pt x="4108152" y="618118"/>
                </a:cubicBezTo>
                <a:cubicBezTo>
                  <a:pt x="3961446" y="630151"/>
                  <a:pt x="3878361" y="610443"/>
                  <a:pt x="3669949" y="618118"/>
                </a:cubicBezTo>
                <a:cubicBezTo>
                  <a:pt x="3461537" y="625793"/>
                  <a:pt x="3396985" y="620388"/>
                  <a:pt x="3149583" y="618118"/>
                </a:cubicBezTo>
                <a:cubicBezTo>
                  <a:pt x="2902181" y="615848"/>
                  <a:pt x="2661876" y="620384"/>
                  <a:pt x="2382728" y="618118"/>
                </a:cubicBezTo>
                <a:cubicBezTo>
                  <a:pt x="2103580" y="615852"/>
                  <a:pt x="2038533" y="615698"/>
                  <a:pt x="1780199" y="618118"/>
                </a:cubicBezTo>
                <a:cubicBezTo>
                  <a:pt x="1521865" y="620538"/>
                  <a:pt x="1375559" y="592019"/>
                  <a:pt x="1095507" y="618118"/>
                </a:cubicBezTo>
                <a:cubicBezTo>
                  <a:pt x="815455" y="644217"/>
                  <a:pt x="417147" y="647483"/>
                  <a:pt x="0" y="618118"/>
                </a:cubicBezTo>
                <a:cubicBezTo>
                  <a:pt x="-27438" y="369331"/>
                  <a:pt x="-10121" y="204570"/>
                  <a:pt x="0" y="0"/>
                </a:cubicBezTo>
                <a:close/>
              </a:path>
              <a:path w="8216303" h="618118" stroke="0" extrusionOk="0">
                <a:moveTo>
                  <a:pt x="0" y="0"/>
                </a:moveTo>
                <a:cubicBezTo>
                  <a:pt x="185186" y="-14492"/>
                  <a:pt x="398355" y="1183"/>
                  <a:pt x="766855" y="0"/>
                </a:cubicBezTo>
                <a:cubicBezTo>
                  <a:pt x="1135356" y="-1183"/>
                  <a:pt x="1231936" y="-18425"/>
                  <a:pt x="1369384" y="0"/>
                </a:cubicBezTo>
                <a:cubicBezTo>
                  <a:pt x="1506832" y="18425"/>
                  <a:pt x="1790266" y="10067"/>
                  <a:pt x="2054076" y="0"/>
                </a:cubicBezTo>
                <a:cubicBezTo>
                  <a:pt x="2317886" y="-10067"/>
                  <a:pt x="2357664" y="2714"/>
                  <a:pt x="2574442" y="0"/>
                </a:cubicBezTo>
                <a:cubicBezTo>
                  <a:pt x="2791220" y="-2714"/>
                  <a:pt x="3078815" y="-3112"/>
                  <a:pt x="3259134" y="0"/>
                </a:cubicBezTo>
                <a:cubicBezTo>
                  <a:pt x="3439453" y="3112"/>
                  <a:pt x="3575313" y="8398"/>
                  <a:pt x="3779499" y="0"/>
                </a:cubicBezTo>
                <a:cubicBezTo>
                  <a:pt x="3983685" y="-8398"/>
                  <a:pt x="4299665" y="-6638"/>
                  <a:pt x="4464191" y="0"/>
                </a:cubicBezTo>
                <a:cubicBezTo>
                  <a:pt x="4628717" y="6638"/>
                  <a:pt x="4945626" y="-5849"/>
                  <a:pt x="5066720" y="0"/>
                </a:cubicBezTo>
                <a:cubicBezTo>
                  <a:pt x="5187814" y="5849"/>
                  <a:pt x="5424642" y="14381"/>
                  <a:pt x="5587086" y="0"/>
                </a:cubicBezTo>
                <a:cubicBezTo>
                  <a:pt x="5749530" y="-14381"/>
                  <a:pt x="6094283" y="-35738"/>
                  <a:pt x="6353941" y="0"/>
                </a:cubicBezTo>
                <a:cubicBezTo>
                  <a:pt x="6613600" y="35738"/>
                  <a:pt x="6935284" y="29059"/>
                  <a:pt x="7202959" y="0"/>
                </a:cubicBezTo>
                <a:cubicBezTo>
                  <a:pt x="7470634" y="-29059"/>
                  <a:pt x="7827023" y="3787"/>
                  <a:pt x="8216303" y="0"/>
                </a:cubicBezTo>
                <a:cubicBezTo>
                  <a:pt x="8224828" y="284754"/>
                  <a:pt x="8194049" y="338956"/>
                  <a:pt x="8216303" y="618118"/>
                </a:cubicBezTo>
                <a:cubicBezTo>
                  <a:pt x="7937627" y="642873"/>
                  <a:pt x="7707399" y="644058"/>
                  <a:pt x="7449448" y="618118"/>
                </a:cubicBezTo>
                <a:cubicBezTo>
                  <a:pt x="7191498" y="592178"/>
                  <a:pt x="7142994" y="614595"/>
                  <a:pt x="6846919" y="618118"/>
                </a:cubicBezTo>
                <a:cubicBezTo>
                  <a:pt x="6550844" y="621641"/>
                  <a:pt x="6461231" y="625934"/>
                  <a:pt x="6080064" y="618118"/>
                </a:cubicBezTo>
                <a:cubicBezTo>
                  <a:pt x="5698898" y="610302"/>
                  <a:pt x="5487554" y="628682"/>
                  <a:pt x="5231046" y="618118"/>
                </a:cubicBezTo>
                <a:cubicBezTo>
                  <a:pt x="4974538" y="607554"/>
                  <a:pt x="5005551" y="632798"/>
                  <a:pt x="4792843" y="618118"/>
                </a:cubicBezTo>
                <a:cubicBezTo>
                  <a:pt x="4580135" y="603438"/>
                  <a:pt x="4455560" y="612577"/>
                  <a:pt x="4354641" y="618118"/>
                </a:cubicBezTo>
                <a:cubicBezTo>
                  <a:pt x="4253722" y="623659"/>
                  <a:pt x="3877033" y="613998"/>
                  <a:pt x="3752112" y="618118"/>
                </a:cubicBezTo>
                <a:cubicBezTo>
                  <a:pt x="3627191" y="622238"/>
                  <a:pt x="3255999" y="577500"/>
                  <a:pt x="2903094" y="618118"/>
                </a:cubicBezTo>
                <a:cubicBezTo>
                  <a:pt x="2550189" y="658736"/>
                  <a:pt x="2576976" y="630071"/>
                  <a:pt x="2382728" y="618118"/>
                </a:cubicBezTo>
                <a:cubicBezTo>
                  <a:pt x="2188480" y="606165"/>
                  <a:pt x="1979775" y="625503"/>
                  <a:pt x="1862362" y="618118"/>
                </a:cubicBezTo>
                <a:cubicBezTo>
                  <a:pt x="1744949" y="610733"/>
                  <a:pt x="1469539" y="603505"/>
                  <a:pt x="1177670" y="618118"/>
                </a:cubicBezTo>
                <a:cubicBezTo>
                  <a:pt x="885801" y="632731"/>
                  <a:pt x="578706" y="654500"/>
                  <a:pt x="0" y="618118"/>
                </a:cubicBezTo>
                <a:cubicBezTo>
                  <a:pt x="1391" y="387518"/>
                  <a:pt x="-4995" y="237345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hildos Arabic SemiBold Bold"/>
              </a:rPr>
              <a:t>أكمل الجملة التالية وثم قرب الناتج إلى أقرب جزء من مئة :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7D344B55-30C9-3F84-3104-09DCB85ECC88}"/>
              </a:ext>
            </a:extLst>
          </p:cNvPr>
          <p:cNvSpPr txBox="1"/>
          <p:nvPr/>
        </p:nvSpPr>
        <p:spPr>
          <a:xfrm>
            <a:off x="4498358" y="3120336"/>
            <a:ext cx="3694422" cy="618118"/>
          </a:xfrm>
          <a:custGeom>
            <a:avLst/>
            <a:gdLst>
              <a:gd name="connsiteX0" fmla="*/ 0 w 3694422"/>
              <a:gd name="connsiteY0" fmla="*/ 0 h 618118"/>
              <a:gd name="connsiteX1" fmla="*/ 652681 w 3694422"/>
              <a:gd name="connsiteY1" fmla="*/ 0 h 618118"/>
              <a:gd name="connsiteX2" fmla="*/ 1194530 w 3694422"/>
              <a:gd name="connsiteY2" fmla="*/ 0 h 618118"/>
              <a:gd name="connsiteX3" fmla="*/ 1884155 w 3694422"/>
              <a:gd name="connsiteY3" fmla="*/ 0 h 618118"/>
              <a:gd name="connsiteX4" fmla="*/ 2389060 w 3694422"/>
              <a:gd name="connsiteY4" fmla="*/ 0 h 618118"/>
              <a:gd name="connsiteX5" fmla="*/ 3078685 w 3694422"/>
              <a:gd name="connsiteY5" fmla="*/ 0 h 618118"/>
              <a:gd name="connsiteX6" fmla="*/ 3694422 w 3694422"/>
              <a:gd name="connsiteY6" fmla="*/ 0 h 618118"/>
              <a:gd name="connsiteX7" fmla="*/ 3694422 w 3694422"/>
              <a:gd name="connsiteY7" fmla="*/ 618118 h 618118"/>
              <a:gd name="connsiteX8" fmla="*/ 3078685 w 3694422"/>
              <a:gd name="connsiteY8" fmla="*/ 618118 h 618118"/>
              <a:gd name="connsiteX9" fmla="*/ 2389060 w 3694422"/>
              <a:gd name="connsiteY9" fmla="*/ 618118 h 618118"/>
              <a:gd name="connsiteX10" fmla="*/ 1699434 w 3694422"/>
              <a:gd name="connsiteY10" fmla="*/ 618118 h 618118"/>
              <a:gd name="connsiteX11" fmla="*/ 1083697 w 3694422"/>
              <a:gd name="connsiteY11" fmla="*/ 618118 h 618118"/>
              <a:gd name="connsiteX12" fmla="*/ 0 w 3694422"/>
              <a:gd name="connsiteY12" fmla="*/ 618118 h 618118"/>
              <a:gd name="connsiteX13" fmla="*/ 0 w 3694422"/>
              <a:gd name="connsiteY13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94422" h="618118" fill="none" extrusionOk="0">
                <a:moveTo>
                  <a:pt x="0" y="0"/>
                </a:moveTo>
                <a:cubicBezTo>
                  <a:pt x="224542" y="13226"/>
                  <a:pt x="334980" y="21194"/>
                  <a:pt x="652681" y="0"/>
                </a:cubicBezTo>
                <a:cubicBezTo>
                  <a:pt x="970382" y="-21194"/>
                  <a:pt x="984083" y="-13866"/>
                  <a:pt x="1194530" y="0"/>
                </a:cubicBezTo>
                <a:cubicBezTo>
                  <a:pt x="1404977" y="13866"/>
                  <a:pt x="1720387" y="-20536"/>
                  <a:pt x="1884155" y="0"/>
                </a:cubicBezTo>
                <a:cubicBezTo>
                  <a:pt x="2047923" y="20536"/>
                  <a:pt x="2275158" y="15908"/>
                  <a:pt x="2389060" y="0"/>
                </a:cubicBezTo>
                <a:cubicBezTo>
                  <a:pt x="2502963" y="-15908"/>
                  <a:pt x="2820912" y="-13836"/>
                  <a:pt x="3078685" y="0"/>
                </a:cubicBezTo>
                <a:cubicBezTo>
                  <a:pt x="3336459" y="13836"/>
                  <a:pt x="3551365" y="-30112"/>
                  <a:pt x="3694422" y="0"/>
                </a:cubicBezTo>
                <a:cubicBezTo>
                  <a:pt x="3717751" y="225666"/>
                  <a:pt x="3702651" y="457816"/>
                  <a:pt x="3694422" y="618118"/>
                </a:cubicBezTo>
                <a:cubicBezTo>
                  <a:pt x="3511474" y="609150"/>
                  <a:pt x="3326336" y="632880"/>
                  <a:pt x="3078685" y="618118"/>
                </a:cubicBezTo>
                <a:cubicBezTo>
                  <a:pt x="2831034" y="603356"/>
                  <a:pt x="2690402" y="588571"/>
                  <a:pt x="2389060" y="618118"/>
                </a:cubicBezTo>
                <a:cubicBezTo>
                  <a:pt x="2087718" y="647665"/>
                  <a:pt x="1844517" y="628191"/>
                  <a:pt x="1699434" y="618118"/>
                </a:cubicBezTo>
                <a:cubicBezTo>
                  <a:pt x="1554351" y="608045"/>
                  <a:pt x="1376969" y="604686"/>
                  <a:pt x="1083697" y="618118"/>
                </a:cubicBezTo>
                <a:cubicBezTo>
                  <a:pt x="790425" y="631550"/>
                  <a:pt x="540619" y="619626"/>
                  <a:pt x="0" y="618118"/>
                </a:cubicBezTo>
                <a:cubicBezTo>
                  <a:pt x="-15701" y="363923"/>
                  <a:pt x="-6206" y="136313"/>
                  <a:pt x="0" y="0"/>
                </a:cubicBezTo>
                <a:close/>
              </a:path>
              <a:path w="3694422" h="618118" stroke="0" extrusionOk="0">
                <a:moveTo>
                  <a:pt x="0" y="0"/>
                </a:moveTo>
                <a:cubicBezTo>
                  <a:pt x="198811" y="-31567"/>
                  <a:pt x="429758" y="6059"/>
                  <a:pt x="652681" y="0"/>
                </a:cubicBezTo>
                <a:cubicBezTo>
                  <a:pt x="875604" y="-6059"/>
                  <a:pt x="966964" y="701"/>
                  <a:pt x="1231474" y="0"/>
                </a:cubicBezTo>
                <a:cubicBezTo>
                  <a:pt x="1495984" y="-701"/>
                  <a:pt x="1712489" y="-23834"/>
                  <a:pt x="1847211" y="0"/>
                </a:cubicBezTo>
                <a:cubicBezTo>
                  <a:pt x="1981933" y="23834"/>
                  <a:pt x="2131686" y="9278"/>
                  <a:pt x="2389060" y="0"/>
                </a:cubicBezTo>
                <a:cubicBezTo>
                  <a:pt x="2646434" y="-9278"/>
                  <a:pt x="2790040" y="-6587"/>
                  <a:pt x="3004797" y="0"/>
                </a:cubicBezTo>
                <a:cubicBezTo>
                  <a:pt x="3219554" y="6587"/>
                  <a:pt x="3490737" y="-30026"/>
                  <a:pt x="3694422" y="0"/>
                </a:cubicBezTo>
                <a:cubicBezTo>
                  <a:pt x="3670541" y="200861"/>
                  <a:pt x="3699749" y="343208"/>
                  <a:pt x="3694422" y="618118"/>
                </a:cubicBezTo>
                <a:cubicBezTo>
                  <a:pt x="3429539" y="623587"/>
                  <a:pt x="3284156" y="606165"/>
                  <a:pt x="3152573" y="618118"/>
                </a:cubicBezTo>
                <a:cubicBezTo>
                  <a:pt x="3020990" y="630071"/>
                  <a:pt x="2867794" y="606425"/>
                  <a:pt x="2647669" y="618118"/>
                </a:cubicBezTo>
                <a:cubicBezTo>
                  <a:pt x="2427544" y="629811"/>
                  <a:pt x="2302941" y="617237"/>
                  <a:pt x="2105821" y="618118"/>
                </a:cubicBezTo>
                <a:cubicBezTo>
                  <a:pt x="1908701" y="618999"/>
                  <a:pt x="1779588" y="634844"/>
                  <a:pt x="1563972" y="618118"/>
                </a:cubicBezTo>
                <a:cubicBezTo>
                  <a:pt x="1348356" y="601392"/>
                  <a:pt x="1267529" y="597052"/>
                  <a:pt x="985179" y="618118"/>
                </a:cubicBezTo>
                <a:cubicBezTo>
                  <a:pt x="702829" y="639184"/>
                  <a:pt x="268771" y="587197"/>
                  <a:pt x="0" y="618118"/>
                </a:cubicBezTo>
                <a:cubicBezTo>
                  <a:pt x="-1571" y="357858"/>
                  <a:pt x="21876" y="208257"/>
                  <a:pt x="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22.09 رطلاً </a:t>
            </a: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كجم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9C515501-41A4-C26F-D096-81D90558A560}"/>
              </a:ext>
            </a:extLst>
          </p:cNvPr>
          <p:cNvSpPr txBox="1"/>
          <p:nvPr/>
        </p:nvSpPr>
        <p:spPr>
          <a:xfrm>
            <a:off x="5610162" y="3240843"/>
            <a:ext cx="682219" cy="618118"/>
          </a:xfrm>
          <a:custGeom>
            <a:avLst/>
            <a:gdLst>
              <a:gd name="connsiteX0" fmla="*/ 0 w 682219"/>
              <a:gd name="connsiteY0" fmla="*/ 0 h 618118"/>
              <a:gd name="connsiteX1" fmla="*/ 682219 w 682219"/>
              <a:gd name="connsiteY1" fmla="*/ 0 h 618118"/>
              <a:gd name="connsiteX2" fmla="*/ 682219 w 682219"/>
              <a:gd name="connsiteY2" fmla="*/ 618118 h 618118"/>
              <a:gd name="connsiteX3" fmla="*/ 0 w 682219"/>
              <a:gd name="connsiteY3" fmla="*/ 618118 h 618118"/>
              <a:gd name="connsiteX4" fmla="*/ 0 w 682219"/>
              <a:gd name="connsiteY4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219" h="618118" extrusionOk="0">
                <a:moveTo>
                  <a:pt x="0" y="0"/>
                </a:moveTo>
                <a:cubicBezTo>
                  <a:pt x="146550" y="4685"/>
                  <a:pt x="358731" y="-17712"/>
                  <a:pt x="682219" y="0"/>
                </a:cubicBezTo>
                <a:cubicBezTo>
                  <a:pt x="697124" y="150941"/>
                  <a:pt x="711329" y="336238"/>
                  <a:pt x="682219" y="618118"/>
                </a:cubicBezTo>
                <a:cubicBezTo>
                  <a:pt x="352826" y="641547"/>
                  <a:pt x="169074" y="613253"/>
                  <a:pt x="0" y="618118"/>
                </a:cubicBezTo>
                <a:cubicBezTo>
                  <a:pt x="2017" y="433407"/>
                  <a:pt x="-13928" y="250006"/>
                  <a:pt x="0" y="0"/>
                </a:cubicBezTo>
                <a:close/>
              </a:path>
            </a:pathLst>
          </a:custGeom>
          <a:noFill/>
          <a:ln>
            <a:noFill/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hildos Arabic SemiBold Bold"/>
              </a:rPr>
              <a:t>͌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3473F25D-D8D2-326D-409D-42DE412B381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623" y="2986823"/>
            <a:ext cx="874222" cy="980793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02D150B2-0DB8-0851-7DBE-1A9166DE72FF}"/>
              </a:ext>
            </a:extLst>
          </p:cNvPr>
          <p:cNvSpPr txBox="1"/>
          <p:nvPr/>
        </p:nvSpPr>
        <p:spPr>
          <a:xfrm>
            <a:off x="8742624" y="3052969"/>
            <a:ext cx="874222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( د )</a:t>
            </a:r>
          </a:p>
        </p:txBody>
      </p:sp>
    </p:spTree>
    <p:extLst>
      <p:ext uri="{BB962C8B-B14F-4D97-AF65-F5344CB8AC3E}">
        <p14:creationId xmlns:p14="http://schemas.microsoft.com/office/powerpoint/2010/main" val="21079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7" grpId="0" animBg="1"/>
      <p:bldP spid="9" grpId="0" animBg="1"/>
      <p:bldP spid="13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426614" y="0"/>
            <a:ext cx="1765385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1710A2F-E89A-F5A5-BB5B-15B5ECE0C7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65" t="50649" r="36955" b="4609"/>
          <a:stretch/>
        </p:blipFill>
        <p:spPr>
          <a:xfrm>
            <a:off x="1110780" y="760976"/>
            <a:ext cx="7693087" cy="5652097"/>
          </a:xfrm>
          <a:custGeom>
            <a:avLst/>
            <a:gdLst>
              <a:gd name="connsiteX0" fmla="*/ 0 w 7693087"/>
              <a:gd name="connsiteY0" fmla="*/ 0 h 5652097"/>
              <a:gd name="connsiteX1" fmla="*/ 468579 w 7693087"/>
              <a:gd name="connsiteY1" fmla="*/ 0 h 5652097"/>
              <a:gd name="connsiteX2" fmla="*/ 1014089 w 7693087"/>
              <a:gd name="connsiteY2" fmla="*/ 0 h 5652097"/>
              <a:gd name="connsiteX3" fmla="*/ 1559599 w 7693087"/>
              <a:gd name="connsiteY3" fmla="*/ 0 h 5652097"/>
              <a:gd name="connsiteX4" fmla="*/ 2182039 w 7693087"/>
              <a:gd name="connsiteY4" fmla="*/ 0 h 5652097"/>
              <a:gd name="connsiteX5" fmla="*/ 2881411 w 7693087"/>
              <a:gd name="connsiteY5" fmla="*/ 0 h 5652097"/>
              <a:gd name="connsiteX6" fmla="*/ 3503851 w 7693087"/>
              <a:gd name="connsiteY6" fmla="*/ 0 h 5652097"/>
              <a:gd name="connsiteX7" fmla="*/ 3972430 w 7693087"/>
              <a:gd name="connsiteY7" fmla="*/ 0 h 5652097"/>
              <a:gd name="connsiteX8" fmla="*/ 4748733 w 7693087"/>
              <a:gd name="connsiteY8" fmla="*/ 0 h 5652097"/>
              <a:gd name="connsiteX9" fmla="*/ 5294243 w 7693087"/>
              <a:gd name="connsiteY9" fmla="*/ 0 h 5652097"/>
              <a:gd name="connsiteX10" fmla="*/ 5762822 w 7693087"/>
              <a:gd name="connsiteY10" fmla="*/ 0 h 5652097"/>
              <a:gd name="connsiteX11" fmla="*/ 6616055 w 7693087"/>
              <a:gd name="connsiteY11" fmla="*/ 0 h 5652097"/>
              <a:gd name="connsiteX12" fmla="*/ 7693087 w 7693087"/>
              <a:gd name="connsiteY12" fmla="*/ 0 h 5652097"/>
              <a:gd name="connsiteX13" fmla="*/ 7693087 w 7693087"/>
              <a:gd name="connsiteY13" fmla="*/ 628011 h 5652097"/>
              <a:gd name="connsiteX14" fmla="*/ 7693087 w 7693087"/>
              <a:gd name="connsiteY14" fmla="*/ 1256022 h 5652097"/>
              <a:gd name="connsiteX15" fmla="*/ 7693087 w 7693087"/>
              <a:gd name="connsiteY15" fmla="*/ 1884032 h 5652097"/>
              <a:gd name="connsiteX16" fmla="*/ 7693087 w 7693087"/>
              <a:gd name="connsiteY16" fmla="*/ 2342480 h 5652097"/>
              <a:gd name="connsiteX17" fmla="*/ 7693087 w 7693087"/>
              <a:gd name="connsiteY17" fmla="*/ 2970491 h 5652097"/>
              <a:gd name="connsiteX18" fmla="*/ 7693087 w 7693087"/>
              <a:gd name="connsiteY18" fmla="*/ 3541981 h 5652097"/>
              <a:gd name="connsiteX19" fmla="*/ 7693087 w 7693087"/>
              <a:gd name="connsiteY19" fmla="*/ 4113471 h 5652097"/>
              <a:gd name="connsiteX20" fmla="*/ 7693087 w 7693087"/>
              <a:gd name="connsiteY20" fmla="*/ 4571918 h 5652097"/>
              <a:gd name="connsiteX21" fmla="*/ 7693087 w 7693087"/>
              <a:gd name="connsiteY21" fmla="*/ 5086887 h 5652097"/>
              <a:gd name="connsiteX22" fmla="*/ 7693087 w 7693087"/>
              <a:gd name="connsiteY22" fmla="*/ 5652097 h 5652097"/>
              <a:gd name="connsiteX23" fmla="*/ 7224508 w 7693087"/>
              <a:gd name="connsiteY23" fmla="*/ 5652097 h 5652097"/>
              <a:gd name="connsiteX24" fmla="*/ 6448206 w 7693087"/>
              <a:gd name="connsiteY24" fmla="*/ 5652097 h 5652097"/>
              <a:gd name="connsiteX25" fmla="*/ 5979627 w 7693087"/>
              <a:gd name="connsiteY25" fmla="*/ 5652097 h 5652097"/>
              <a:gd name="connsiteX26" fmla="*/ 5126393 w 7693087"/>
              <a:gd name="connsiteY26" fmla="*/ 5652097 h 5652097"/>
              <a:gd name="connsiteX27" fmla="*/ 4427022 w 7693087"/>
              <a:gd name="connsiteY27" fmla="*/ 5652097 h 5652097"/>
              <a:gd name="connsiteX28" fmla="*/ 3573789 w 7693087"/>
              <a:gd name="connsiteY28" fmla="*/ 5652097 h 5652097"/>
              <a:gd name="connsiteX29" fmla="*/ 2951348 w 7693087"/>
              <a:gd name="connsiteY29" fmla="*/ 5652097 h 5652097"/>
              <a:gd name="connsiteX30" fmla="*/ 2328907 w 7693087"/>
              <a:gd name="connsiteY30" fmla="*/ 5652097 h 5652097"/>
              <a:gd name="connsiteX31" fmla="*/ 1783397 w 7693087"/>
              <a:gd name="connsiteY31" fmla="*/ 5652097 h 5652097"/>
              <a:gd name="connsiteX32" fmla="*/ 930164 w 7693087"/>
              <a:gd name="connsiteY32" fmla="*/ 5652097 h 5652097"/>
              <a:gd name="connsiteX33" fmla="*/ 0 w 7693087"/>
              <a:gd name="connsiteY33" fmla="*/ 5652097 h 5652097"/>
              <a:gd name="connsiteX34" fmla="*/ 0 w 7693087"/>
              <a:gd name="connsiteY34" fmla="*/ 5080607 h 5652097"/>
              <a:gd name="connsiteX35" fmla="*/ 0 w 7693087"/>
              <a:gd name="connsiteY35" fmla="*/ 4622159 h 5652097"/>
              <a:gd name="connsiteX36" fmla="*/ 0 w 7693087"/>
              <a:gd name="connsiteY36" fmla="*/ 4107190 h 5652097"/>
              <a:gd name="connsiteX37" fmla="*/ 0 w 7693087"/>
              <a:gd name="connsiteY37" fmla="*/ 3648743 h 5652097"/>
              <a:gd name="connsiteX38" fmla="*/ 0 w 7693087"/>
              <a:gd name="connsiteY38" fmla="*/ 3190295 h 5652097"/>
              <a:gd name="connsiteX39" fmla="*/ 0 w 7693087"/>
              <a:gd name="connsiteY39" fmla="*/ 2505763 h 5652097"/>
              <a:gd name="connsiteX40" fmla="*/ 0 w 7693087"/>
              <a:gd name="connsiteY40" fmla="*/ 2047315 h 5652097"/>
              <a:gd name="connsiteX41" fmla="*/ 0 w 7693087"/>
              <a:gd name="connsiteY41" fmla="*/ 1532346 h 5652097"/>
              <a:gd name="connsiteX42" fmla="*/ 0 w 7693087"/>
              <a:gd name="connsiteY42" fmla="*/ 1017377 h 5652097"/>
              <a:gd name="connsiteX43" fmla="*/ 0 w 7693087"/>
              <a:gd name="connsiteY43" fmla="*/ 0 h 565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693087" h="5652097" fill="none" extrusionOk="0">
                <a:moveTo>
                  <a:pt x="0" y="0"/>
                </a:moveTo>
                <a:cubicBezTo>
                  <a:pt x="198875" y="15989"/>
                  <a:pt x="259740" y="-20206"/>
                  <a:pt x="468579" y="0"/>
                </a:cubicBezTo>
                <a:cubicBezTo>
                  <a:pt x="677418" y="20206"/>
                  <a:pt x="775848" y="22775"/>
                  <a:pt x="1014089" y="0"/>
                </a:cubicBezTo>
                <a:cubicBezTo>
                  <a:pt x="1252330" y="-22775"/>
                  <a:pt x="1339568" y="-25699"/>
                  <a:pt x="1559599" y="0"/>
                </a:cubicBezTo>
                <a:cubicBezTo>
                  <a:pt x="1779630" y="25699"/>
                  <a:pt x="1949308" y="-5832"/>
                  <a:pt x="2182039" y="0"/>
                </a:cubicBezTo>
                <a:cubicBezTo>
                  <a:pt x="2414770" y="5832"/>
                  <a:pt x="2540203" y="-19783"/>
                  <a:pt x="2881411" y="0"/>
                </a:cubicBezTo>
                <a:cubicBezTo>
                  <a:pt x="3222619" y="19783"/>
                  <a:pt x="3354835" y="982"/>
                  <a:pt x="3503851" y="0"/>
                </a:cubicBezTo>
                <a:cubicBezTo>
                  <a:pt x="3652867" y="-982"/>
                  <a:pt x="3819575" y="10396"/>
                  <a:pt x="3972430" y="0"/>
                </a:cubicBezTo>
                <a:cubicBezTo>
                  <a:pt x="4125285" y="-10396"/>
                  <a:pt x="4451278" y="-15792"/>
                  <a:pt x="4748733" y="0"/>
                </a:cubicBezTo>
                <a:cubicBezTo>
                  <a:pt x="5046188" y="15792"/>
                  <a:pt x="5099974" y="-22293"/>
                  <a:pt x="5294243" y="0"/>
                </a:cubicBezTo>
                <a:cubicBezTo>
                  <a:pt x="5488512" y="22293"/>
                  <a:pt x="5642543" y="5109"/>
                  <a:pt x="5762822" y="0"/>
                </a:cubicBezTo>
                <a:cubicBezTo>
                  <a:pt x="5883101" y="-5109"/>
                  <a:pt x="6205215" y="40573"/>
                  <a:pt x="6616055" y="0"/>
                </a:cubicBezTo>
                <a:cubicBezTo>
                  <a:pt x="7026895" y="-40573"/>
                  <a:pt x="7372660" y="23098"/>
                  <a:pt x="7693087" y="0"/>
                </a:cubicBezTo>
                <a:cubicBezTo>
                  <a:pt x="7669565" y="312699"/>
                  <a:pt x="7714721" y="395923"/>
                  <a:pt x="7693087" y="628011"/>
                </a:cubicBezTo>
                <a:cubicBezTo>
                  <a:pt x="7671453" y="860099"/>
                  <a:pt x="7668449" y="1022715"/>
                  <a:pt x="7693087" y="1256022"/>
                </a:cubicBezTo>
                <a:cubicBezTo>
                  <a:pt x="7717725" y="1489329"/>
                  <a:pt x="7706004" y="1670337"/>
                  <a:pt x="7693087" y="1884032"/>
                </a:cubicBezTo>
                <a:cubicBezTo>
                  <a:pt x="7680171" y="2097727"/>
                  <a:pt x="7680754" y="2162751"/>
                  <a:pt x="7693087" y="2342480"/>
                </a:cubicBezTo>
                <a:cubicBezTo>
                  <a:pt x="7705420" y="2522209"/>
                  <a:pt x="7693060" y="2762250"/>
                  <a:pt x="7693087" y="2970491"/>
                </a:cubicBezTo>
                <a:cubicBezTo>
                  <a:pt x="7693114" y="3178732"/>
                  <a:pt x="7700794" y="3396467"/>
                  <a:pt x="7693087" y="3541981"/>
                </a:cubicBezTo>
                <a:cubicBezTo>
                  <a:pt x="7685381" y="3687495"/>
                  <a:pt x="7688860" y="3927644"/>
                  <a:pt x="7693087" y="4113471"/>
                </a:cubicBezTo>
                <a:cubicBezTo>
                  <a:pt x="7697315" y="4299298"/>
                  <a:pt x="7672691" y="4402068"/>
                  <a:pt x="7693087" y="4571918"/>
                </a:cubicBezTo>
                <a:cubicBezTo>
                  <a:pt x="7713483" y="4741768"/>
                  <a:pt x="7683313" y="4974786"/>
                  <a:pt x="7693087" y="5086887"/>
                </a:cubicBezTo>
                <a:cubicBezTo>
                  <a:pt x="7702861" y="5198988"/>
                  <a:pt x="7704134" y="5406034"/>
                  <a:pt x="7693087" y="5652097"/>
                </a:cubicBezTo>
                <a:cubicBezTo>
                  <a:pt x="7530972" y="5629976"/>
                  <a:pt x="7384072" y="5650161"/>
                  <a:pt x="7224508" y="5652097"/>
                </a:cubicBezTo>
                <a:cubicBezTo>
                  <a:pt x="7064944" y="5654033"/>
                  <a:pt x="6742806" y="5636854"/>
                  <a:pt x="6448206" y="5652097"/>
                </a:cubicBezTo>
                <a:cubicBezTo>
                  <a:pt x="6153606" y="5667340"/>
                  <a:pt x="6098218" y="5671429"/>
                  <a:pt x="5979627" y="5652097"/>
                </a:cubicBezTo>
                <a:cubicBezTo>
                  <a:pt x="5861036" y="5632765"/>
                  <a:pt x="5517021" y="5664156"/>
                  <a:pt x="5126393" y="5652097"/>
                </a:cubicBezTo>
                <a:cubicBezTo>
                  <a:pt x="4735765" y="5640038"/>
                  <a:pt x="4629921" y="5655811"/>
                  <a:pt x="4427022" y="5652097"/>
                </a:cubicBezTo>
                <a:cubicBezTo>
                  <a:pt x="4224123" y="5648383"/>
                  <a:pt x="3854730" y="5671385"/>
                  <a:pt x="3573789" y="5652097"/>
                </a:cubicBezTo>
                <a:cubicBezTo>
                  <a:pt x="3292848" y="5632809"/>
                  <a:pt x="3195382" y="5629663"/>
                  <a:pt x="2951348" y="5652097"/>
                </a:cubicBezTo>
                <a:cubicBezTo>
                  <a:pt x="2707314" y="5674531"/>
                  <a:pt x="2513808" y="5666556"/>
                  <a:pt x="2328907" y="5652097"/>
                </a:cubicBezTo>
                <a:cubicBezTo>
                  <a:pt x="2144006" y="5637638"/>
                  <a:pt x="1984384" y="5654031"/>
                  <a:pt x="1783397" y="5652097"/>
                </a:cubicBezTo>
                <a:cubicBezTo>
                  <a:pt x="1582410" y="5650164"/>
                  <a:pt x="1165169" y="5643029"/>
                  <a:pt x="930164" y="5652097"/>
                </a:cubicBezTo>
                <a:cubicBezTo>
                  <a:pt x="695159" y="5661165"/>
                  <a:pt x="435605" y="5618177"/>
                  <a:pt x="0" y="5652097"/>
                </a:cubicBezTo>
                <a:cubicBezTo>
                  <a:pt x="11217" y="5490091"/>
                  <a:pt x="-26799" y="5247335"/>
                  <a:pt x="0" y="5080607"/>
                </a:cubicBezTo>
                <a:cubicBezTo>
                  <a:pt x="26799" y="4913879"/>
                  <a:pt x="9041" y="4812378"/>
                  <a:pt x="0" y="4622159"/>
                </a:cubicBezTo>
                <a:cubicBezTo>
                  <a:pt x="-9041" y="4431940"/>
                  <a:pt x="-10942" y="4297059"/>
                  <a:pt x="0" y="4107190"/>
                </a:cubicBezTo>
                <a:cubicBezTo>
                  <a:pt x="10942" y="3917321"/>
                  <a:pt x="7733" y="3759454"/>
                  <a:pt x="0" y="3648743"/>
                </a:cubicBezTo>
                <a:cubicBezTo>
                  <a:pt x="-7733" y="3538032"/>
                  <a:pt x="-10631" y="3410226"/>
                  <a:pt x="0" y="3190295"/>
                </a:cubicBezTo>
                <a:cubicBezTo>
                  <a:pt x="10631" y="2970364"/>
                  <a:pt x="10982" y="2744975"/>
                  <a:pt x="0" y="2505763"/>
                </a:cubicBezTo>
                <a:cubicBezTo>
                  <a:pt x="-10982" y="2266551"/>
                  <a:pt x="8174" y="2263942"/>
                  <a:pt x="0" y="2047315"/>
                </a:cubicBezTo>
                <a:cubicBezTo>
                  <a:pt x="-8174" y="1830688"/>
                  <a:pt x="15771" y="1776199"/>
                  <a:pt x="0" y="1532346"/>
                </a:cubicBezTo>
                <a:cubicBezTo>
                  <a:pt x="-15771" y="1288493"/>
                  <a:pt x="-11237" y="1193094"/>
                  <a:pt x="0" y="1017377"/>
                </a:cubicBezTo>
                <a:cubicBezTo>
                  <a:pt x="11237" y="841660"/>
                  <a:pt x="-21395" y="256346"/>
                  <a:pt x="0" y="0"/>
                </a:cubicBezTo>
                <a:close/>
              </a:path>
              <a:path w="7693087" h="5652097" stroke="0" extrusionOk="0">
                <a:moveTo>
                  <a:pt x="0" y="0"/>
                </a:moveTo>
                <a:cubicBezTo>
                  <a:pt x="162064" y="-24639"/>
                  <a:pt x="338763" y="12410"/>
                  <a:pt x="545510" y="0"/>
                </a:cubicBezTo>
                <a:cubicBezTo>
                  <a:pt x="752257" y="-12410"/>
                  <a:pt x="905468" y="29163"/>
                  <a:pt x="1167950" y="0"/>
                </a:cubicBezTo>
                <a:cubicBezTo>
                  <a:pt x="1430432" y="-29163"/>
                  <a:pt x="1530619" y="-15758"/>
                  <a:pt x="1636529" y="0"/>
                </a:cubicBezTo>
                <a:cubicBezTo>
                  <a:pt x="1742439" y="15758"/>
                  <a:pt x="2022369" y="-21436"/>
                  <a:pt x="2258970" y="0"/>
                </a:cubicBezTo>
                <a:cubicBezTo>
                  <a:pt x="2495571" y="21436"/>
                  <a:pt x="2576773" y="18257"/>
                  <a:pt x="2881411" y="0"/>
                </a:cubicBezTo>
                <a:cubicBezTo>
                  <a:pt x="3186049" y="-18257"/>
                  <a:pt x="3451098" y="13469"/>
                  <a:pt x="3657713" y="0"/>
                </a:cubicBezTo>
                <a:cubicBezTo>
                  <a:pt x="3864328" y="-13469"/>
                  <a:pt x="4049151" y="7182"/>
                  <a:pt x="4280154" y="0"/>
                </a:cubicBezTo>
                <a:cubicBezTo>
                  <a:pt x="4511157" y="-7182"/>
                  <a:pt x="4814471" y="-9641"/>
                  <a:pt x="5056456" y="0"/>
                </a:cubicBezTo>
                <a:cubicBezTo>
                  <a:pt x="5298441" y="9641"/>
                  <a:pt x="5534137" y="-4183"/>
                  <a:pt x="5678897" y="0"/>
                </a:cubicBezTo>
                <a:cubicBezTo>
                  <a:pt x="5823657" y="4183"/>
                  <a:pt x="6010652" y="22281"/>
                  <a:pt x="6224407" y="0"/>
                </a:cubicBezTo>
                <a:cubicBezTo>
                  <a:pt x="6438162" y="-22281"/>
                  <a:pt x="6687708" y="4050"/>
                  <a:pt x="6923778" y="0"/>
                </a:cubicBezTo>
                <a:cubicBezTo>
                  <a:pt x="7159848" y="-4050"/>
                  <a:pt x="7312708" y="27890"/>
                  <a:pt x="7693087" y="0"/>
                </a:cubicBezTo>
                <a:cubicBezTo>
                  <a:pt x="7681323" y="302379"/>
                  <a:pt x="7670401" y="374654"/>
                  <a:pt x="7693087" y="628011"/>
                </a:cubicBezTo>
                <a:cubicBezTo>
                  <a:pt x="7715773" y="881368"/>
                  <a:pt x="7675954" y="1075315"/>
                  <a:pt x="7693087" y="1312543"/>
                </a:cubicBezTo>
                <a:cubicBezTo>
                  <a:pt x="7710220" y="1549771"/>
                  <a:pt x="7668111" y="1628492"/>
                  <a:pt x="7693087" y="1940553"/>
                </a:cubicBezTo>
                <a:cubicBezTo>
                  <a:pt x="7718064" y="2252614"/>
                  <a:pt x="7671650" y="2391561"/>
                  <a:pt x="7693087" y="2681606"/>
                </a:cubicBezTo>
                <a:cubicBezTo>
                  <a:pt x="7714524" y="2971651"/>
                  <a:pt x="7711903" y="3237282"/>
                  <a:pt x="7693087" y="3422659"/>
                </a:cubicBezTo>
                <a:cubicBezTo>
                  <a:pt x="7674271" y="3608036"/>
                  <a:pt x="7682971" y="3724642"/>
                  <a:pt x="7693087" y="3937628"/>
                </a:cubicBezTo>
                <a:cubicBezTo>
                  <a:pt x="7703203" y="4150614"/>
                  <a:pt x="7691247" y="4224387"/>
                  <a:pt x="7693087" y="4452596"/>
                </a:cubicBezTo>
                <a:cubicBezTo>
                  <a:pt x="7694927" y="4680805"/>
                  <a:pt x="7675838" y="5178973"/>
                  <a:pt x="7693087" y="5652097"/>
                </a:cubicBezTo>
                <a:cubicBezTo>
                  <a:pt x="7501490" y="5689112"/>
                  <a:pt x="7072993" y="5689530"/>
                  <a:pt x="6916785" y="5652097"/>
                </a:cubicBezTo>
                <a:cubicBezTo>
                  <a:pt x="6760577" y="5614664"/>
                  <a:pt x="6672495" y="5631145"/>
                  <a:pt x="6448206" y="5652097"/>
                </a:cubicBezTo>
                <a:cubicBezTo>
                  <a:pt x="6223917" y="5673049"/>
                  <a:pt x="5953342" y="5646378"/>
                  <a:pt x="5671903" y="5652097"/>
                </a:cubicBezTo>
                <a:cubicBezTo>
                  <a:pt x="5390464" y="5657816"/>
                  <a:pt x="5225999" y="5616788"/>
                  <a:pt x="4895601" y="5652097"/>
                </a:cubicBezTo>
                <a:cubicBezTo>
                  <a:pt x="4565203" y="5687406"/>
                  <a:pt x="4369911" y="5672424"/>
                  <a:pt x="4119298" y="5652097"/>
                </a:cubicBezTo>
                <a:cubicBezTo>
                  <a:pt x="3868685" y="5631770"/>
                  <a:pt x="3837956" y="5670131"/>
                  <a:pt x="3650719" y="5652097"/>
                </a:cubicBezTo>
                <a:cubicBezTo>
                  <a:pt x="3463482" y="5634063"/>
                  <a:pt x="3208959" y="5685469"/>
                  <a:pt x="2797486" y="5652097"/>
                </a:cubicBezTo>
                <a:cubicBezTo>
                  <a:pt x="2386013" y="5618725"/>
                  <a:pt x="2461314" y="5677469"/>
                  <a:pt x="2251976" y="5652097"/>
                </a:cubicBezTo>
                <a:cubicBezTo>
                  <a:pt x="2042638" y="5626726"/>
                  <a:pt x="1768026" y="5672777"/>
                  <a:pt x="1475674" y="5652097"/>
                </a:cubicBezTo>
                <a:cubicBezTo>
                  <a:pt x="1183322" y="5631417"/>
                  <a:pt x="1127132" y="5662328"/>
                  <a:pt x="1007095" y="5652097"/>
                </a:cubicBezTo>
                <a:cubicBezTo>
                  <a:pt x="887058" y="5641866"/>
                  <a:pt x="349427" y="5621400"/>
                  <a:pt x="0" y="5652097"/>
                </a:cubicBezTo>
                <a:cubicBezTo>
                  <a:pt x="-25521" y="5446504"/>
                  <a:pt x="-24640" y="5273335"/>
                  <a:pt x="0" y="5024086"/>
                </a:cubicBezTo>
                <a:cubicBezTo>
                  <a:pt x="24640" y="4774837"/>
                  <a:pt x="14975" y="4549682"/>
                  <a:pt x="0" y="4396075"/>
                </a:cubicBezTo>
                <a:cubicBezTo>
                  <a:pt x="-14975" y="4242468"/>
                  <a:pt x="32339" y="3893160"/>
                  <a:pt x="0" y="3711544"/>
                </a:cubicBezTo>
                <a:cubicBezTo>
                  <a:pt x="-32339" y="3529928"/>
                  <a:pt x="-29666" y="3340275"/>
                  <a:pt x="0" y="3083533"/>
                </a:cubicBezTo>
                <a:cubicBezTo>
                  <a:pt x="29666" y="2826791"/>
                  <a:pt x="21091" y="2665754"/>
                  <a:pt x="0" y="2399001"/>
                </a:cubicBezTo>
                <a:cubicBezTo>
                  <a:pt x="-21091" y="2132248"/>
                  <a:pt x="21256" y="1904138"/>
                  <a:pt x="0" y="1714469"/>
                </a:cubicBezTo>
                <a:cubicBezTo>
                  <a:pt x="-21256" y="1524800"/>
                  <a:pt x="16224" y="1323112"/>
                  <a:pt x="0" y="1199501"/>
                </a:cubicBezTo>
                <a:cubicBezTo>
                  <a:pt x="-16224" y="1075890"/>
                  <a:pt x="43808" y="552119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2610447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49AC329-1C7B-AF7C-300F-B25017AFF1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796" b="31743"/>
          <a:stretch/>
        </p:blipFill>
        <p:spPr>
          <a:xfrm>
            <a:off x="8659183" y="1500094"/>
            <a:ext cx="2371817" cy="2771197"/>
          </a:xfrm>
          <a:custGeom>
            <a:avLst/>
            <a:gdLst>
              <a:gd name="connsiteX0" fmla="*/ 0 w 2371817"/>
              <a:gd name="connsiteY0" fmla="*/ 0 h 2771197"/>
              <a:gd name="connsiteX1" fmla="*/ 521800 w 2371817"/>
              <a:gd name="connsiteY1" fmla="*/ 0 h 2771197"/>
              <a:gd name="connsiteX2" fmla="*/ 1067318 w 2371817"/>
              <a:gd name="connsiteY2" fmla="*/ 0 h 2771197"/>
              <a:gd name="connsiteX3" fmla="*/ 1660272 w 2371817"/>
              <a:gd name="connsiteY3" fmla="*/ 0 h 2771197"/>
              <a:gd name="connsiteX4" fmla="*/ 2371817 w 2371817"/>
              <a:gd name="connsiteY4" fmla="*/ 0 h 2771197"/>
              <a:gd name="connsiteX5" fmla="*/ 2371817 w 2371817"/>
              <a:gd name="connsiteY5" fmla="*/ 720511 h 2771197"/>
              <a:gd name="connsiteX6" fmla="*/ 2371817 w 2371817"/>
              <a:gd name="connsiteY6" fmla="*/ 1468734 h 2771197"/>
              <a:gd name="connsiteX7" fmla="*/ 2371817 w 2371817"/>
              <a:gd name="connsiteY7" fmla="*/ 2771197 h 2771197"/>
              <a:gd name="connsiteX8" fmla="*/ 1755145 w 2371817"/>
              <a:gd name="connsiteY8" fmla="*/ 2771197 h 2771197"/>
              <a:gd name="connsiteX9" fmla="*/ 1138472 w 2371817"/>
              <a:gd name="connsiteY9" fmla="*/ 2771197 h 2771197"/>
              <a:gd name="connsiteX10" fmla="*/ 616672 w 2371817"/>
              <a:gd name="connsiteY10" fmla="*/ 2771197 h 2771197"/>
              <a:gd name="connsiteX11" fmla="*/ 0 w 2371817"/>
              <a:gd name="connsiteY11" fmla="*/ 2771197 h 2771197"/>
              <a:gd name="connsiteX12" fmla="*/ 0 w 2371817"/>
              <a:gd name="connsiteY12" fmla="*/ 2078398 h 2771197"/>
              <a:gd name="connsiteX13" fmla="*/ 0 w 2371817"/>
              <a:gd name="connsiteY13" fmla="*/ 1330175 h 2771197"/>
              <a:gd name="connsiteX14" fmla="*/ 0 w 2371817"/>
              <a:gd name="connsiteY14" fmla="*/ 720511 h 2771197"/>
              <a:gd name="connsiteX15" fmla="*/ 0 w 2371817"/>
              <a:gd name="connsiteY15" fmla="*/ 0 h 277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71817" h="2771197" fill="none" extrusionOk="0">
                <a:moveTo>
                  <a:pt x="0" y="0"/>
                </a:moveTo>
                <a:cubicBezTo>
                  <a:pt x="145788" y="2831"/>
                  <a:pt x="317710" y="19103"/>
                  <a:pt x="521800" y="0"/>
                </a:cubicBezTo>
                <a:cubicBezTo>
                  <a:pt x="725890" y="-19103"/>
                  <a:pt x="810434" y="-10114"/>
                  <a:pt x="1067318" y="0"/>
                </a:cubicBezTo>
                <a:cubicBezTo>
                  <a:pt x="1324202" y="10114"/>
                  <a:pt x="1476166" y="-7864"/>
                  <a:pt x="1660272" y="0"/>
                </a:cubicBezTo>
                <a:cubicBezTo>
                  <a:pt x="1844378" y="7864"/>
                  <a:pt x="2171893" y="25604"/>
                  <a:pt x="2371817" y="0"/>
                </a:cubicBezTo>
                <a:cubicBezTo>
                  <a:pt x="2376799" y="205503"/>
                  <a:pt x="2388864" y="572599"/>
                  <a:pt x="2371817" y="720511"/>
                </a:cubicBezTo>
                <a:cubicBezTo>
                  <a:pt x="2354770" y="868423"/>
                  <a:pt x="2391930" y="1120940"/>
                  <a:pt x="2371817" y="1468734"/>
                </a:cubicBezTo>
                <a:cubicBezTo>
                  <a:pt x="2351704" y="1816528"/>
                  <a:pt x="2350628" y="2304329"/>
                  <a:pt x="2371817" y="2771197"/>
                </a:cubicBezTo>
                <a:cubicBezTo>
                  <a:pt x="2129048" y="2762340"/>
                  <a:pt x="2008035" y="2752981"/>
                  <a:pt x="1755145" y="2771197"/>
                </a:cubicBezTo>
                <a:cubicBezTo>
                  <a:pt x="1502255" y="2789413"/>
                  <a:pt x="1324354" y="2789334"/>
                  <a:pt x="1138472" y="2771197"/>
                </a:cubicBezTo>
                <a:cubicBezTo>
                  <a:pt x="952590" y="2753060"/>
                  <a:pt x="850656" y="2786963"/>
                  <a:pt x="616672" y="2771197"/>
                </a:cubicBezTo>
                <a:cubicBezTo>
                  <a:pt x="382688" y="2755431"/>
                  <a:pt x="138892" y="2767628"/>
                  <a:pt x="0" y="2771197"/>
                </a:cubicBezTo>
                <a:cubicBezTo>
                  <a:pt x="-3417" y="2481868"/>
                  <a:pt x="-12219" y="2384439"/>
                  <a:pt x="0" y="2078398"/>
                </a:cubicBezTo>
                <a:cubicBezTo>
                  <a:pt x="12219" y="1772357"/>
                  <a:pt x="17275" y="1668307"/>
                  <a:pt x="0" y="1330175"/>
                </a:cubicBezTo>
                <a:cubicBezTo>
                  <a:pt x="-17275" y="992043"/>
                  <a:pt x="21165" y="999862"/>
                  <a:pt x="0" y="720511"/>
                </a:cubicBezTo>
                <a:cubicBezTo>
                  <a:pt x="-21165" y="441160"/>
                  <a:pt x="29625" y="245942"/>
                  <a:pt x="0" y="0"/>
                </a:cubicBezTo>
                <a:close/>
              </a:path>
              <a:path w="2371817" h="2771197" stroke="0" extrusionOk="0">
                <a:moveTo>
                  <a:pt x="0" y="0"/>
                </a:moveTo>
                <a:cubicBezTo>
                  <a:pt x="134062" y="7213"/>
                  <a:pt x="294731" y="-10094"/>
                  <a:pt x="569236" y="0"/>
                </a:cubicBezTo>
                <a:cubicBezTo>
                  <a:pt x="843741" y="10094"/>
                  <a:pt x="881443" y="-8802"/>
                  <a:pt x="1185909" y="0"/>
                </a:cubicBezTo>
                <a:cubicBezTo>
                  <a:pt x="1490375" y="8802"/>
                  <a:pt x="1526235" y="-4291"/>
                  <a:pt x="1802581" y="0"/>
                </a:cubicBezTo>
                <a:cubicBezTo>
                  <a:pt x="2078927" y="4291"/>
                  <a:pt x="2219857" y="14727"/>
                  <a:pt x="2371817" y="0"/>
                </a:cubicBezTo>
                <a:cubicBezTo>
                  <a:pt x="2395995" y="207741"/>
                  <a:pt x="2368574" y="412001"/>
                  <a:pt x="2371817" y="665087"/>
                </a:cubicBezTo>
                <a:cubicBezTo>
                  <a:pt x="2375060" y="918173"/>
                  <a:pt x="2348875" y="1017775"/>
                  <a:pt x="2371817" y="1274751"/>
                </a:cubicBezTo>
                <a:cubicBezTo>
                  <a:pt x="2394759" y="1531727"/>
                  <a:pt x="2376051" y="1812823"/>
                  <a:pt x="2371817" y="1967550"/>
                </a:cubicBezTo>
                <a:cubicBezTo>
                  <a:pt x="2367583" y="2122277"/>
                  <a:pt x="2376897" y="2607808"/>
                  <a:pt x="2371817" y="2771197"/>
                </a:cubicBezTo>
                <a:cubicBezTo>
                  <a:pt x="2121538" y="2755030"/>
                  <a:pt x="2067661" y="2785466"/>
                  <a:pt x="1850017" y="2771197"/>
                </a:cubicBezTo>
                <a:cubicBezTo>
                  <a:pt x="1632373" y="2756928"/>
                  <a:pt x="1476511" y="2780459"/>
                  <a:pt x="1257063" y="2771197"/>
                </a:cubicBezTo>
                <a:cubicBezTo>
                  <a:pt x="1037615" y="2761935"/>
                  <a:pt x="946690" y="2780912"/>
                  <a:pt x="735263" y="2771197"/>
                </a:cubicBezTo>
                <a:cubicBezTo>
                  <a:pt x="523836" y="2761482"/>
                  <a:pt x="242398" y="2767076"/>
                  <a:pt x="0" y="2771197"/>
                </a:cubicBezTo>
                <a:cubicBezTo>
                  <a:pt x="-22186" y="2592174"/>
                  <a:pt x="-22746" y="2364811"/>
                  <a:pt x="0" y="2161534"/>
                </a:cubicBezTo>
                <a:cubicBezTo>
                  <a:pt x="22746" y="1958257"/>
                  <a:pt x="30077" y="1766673"/>
                  <a:pt x="0" y="1468734"/>
                </a:cubicBezTo>
                <a:cubicBezTo>
                  <a:pt x="-30077" y="1170795"/>
                  <a:pt x="-2957" y="1100674"/>
                  <a:pt x="0" y="748223"/>
                </a:cubicBezTo>
                <a:cubicBezTo>
                  <a:pt x="2957" y="395772"/>
                  <a:pt x="24458" y="282262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8241294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68BD6045-6215-9C75-BF93-972BBED81801}"/>
              </a:ext>
            </a:extLst>
          </p:cNvPr>
          <p:cNvSpPr txBox="1"/>
          <p:nvPr/>
        </p:nvSpPr>
        <p:spPr>
          <a:xfrm>
            <a:off x="8606816" y="5358287"/>
            <a:ext cx="1819798" cy="590996"/>
          </a:xfrm>
          <a:custGeom>
            <a:avLst/>
            <a:gdLst>
              <a:gd name="connsiteX0" fmla="*/ 0 w 1819798"/>
              <a:gd name="connsiteY0" fmla="*/ 0 h 590996"/>
              <a:gd name="connsiteX1" fmla="*/ 642995 w 1819798"/>
              <a:gd name="connsiteY1" fmla="*/ 0 h 590996"/>
              <a:gd name="connsiteX2" fmla="*/ 1231397 w 1819798"/>
              <a:gd name="connsiteY2" fmla="*/ 0 h 590996"/>
              <a:gd name="connsiteX3" fmla="*/ 1819798 w 1819798"/>
              <a:gd name="connsiteY3" fmla="*/ 0 h 590996"/>
              <a:gd name="connsiteX4" fmla="*/ 1819798 w 1819798"/>
              <a:gd name="connsiteY4" fmla="*/ 590996 h 590996"/>
              <a:gd name="connsiteX5" fmla="*/ 1231397 w 1819798"/>
              <a:gd name="connsiteY5" fmla="*/ 590996 h 590996"/>
              <a:gd name="connsiteX6" fmla="*/ 679391 w 1819798"/>
              <a:gd name="connsiteY6" fmla="*/ 590996 h 590996"/>
              <a:gd name="connsiteX7" fmla="*/ 0 w 1819798"/>
              <a:gd name="connsiteY7" fmla="*/ 590996 h 590996"/>
              <a:gd name="connsiteX8" fmla="*/ 0 w 1819798"/>
              <a:gd name="connsiteY8" fmla="*/ 0 h 59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9798" h="590996" fill="none" extrusionOk="0">
                <a:moveTo>
                  <a:pt x="0" y="0"/>
                </a:moveTo>
                <a:cubicBezTo>
                  <a:pt x="262655" y="14120"/>
                  <a:pt x="367726" y="9899"/>
                  <a:pt x="642995" y="0"/>
                </a:cubicBezTo>
                <a:cubicBezTo>
                  <a:pt x="918264" y="-9899"/>
                  <a:pt x="961083" y="-27735"/>
                  <a:pt x="1231397" y="0"/>
                </a:cubicBezTo>
                <a:cubicBezTo>
                  <a:pt x="1501711" y="27735"/>
                  <a:pt x="1577402" y="24130"/>
                  <a:pt x="1819798" y="0"/>
                </a:cubicBezTo>
                <a:cubicBezTo>
                  <a:pt x="1838225" y="263705"/>
                  <a:pt x="1815864" y="461436"/>
                  <a:pt x="1819798" y="590996"/>
                </a:cubicBezTo>
                <a:cubicBezTo>
                  <a:pt x="1575715" y="612110"/>
                  <a:pt x="1391228" y="569476"/>
                  <a:pt x="1231397" y="590996"/>
                </a:cubicBezTo>
                <a:cubicBezTo>
                  <a:pt x="1071566" y="612516"/>
                  <a:pt x="798671" y="613690"/>
                  <a:pt x="679391" y="590996"/>
                </a:cubicBezTo>
                <a:cubicBezTo>
                  <a:pt x="560111" y="568302"/>
                  <a:pt x="231427" y="607175"/>
                  <a:pt x="0" y="590996"/>
                </a:cubicBezTo>
                <a:cubicBezTo>
                  <a:pt x="23634" y="300867"/>
                  <a:pt x="3358" y="183948"/>
                  <a:pt x="0" y="0"/>
                </a:cubicBezTo>
                <a:close/>
              </a:path>
              <a:path w="1819798" h="590996" stroke="0" extrusionOk="0">
                <a:moveTo>
                  <a:pt x="0" y="0"/>
                </a:moveTo>
                <a:cubicBezTo>
                  <a:pt x="138508" y="12841"/>
                  <a:pt x="364026" y="-2826"/>
                  <a:pt x="624797" y="0"/>
                </a:cubicBezTo>
                <a:cubicBezTo>
                  <a:pt x="885568" y="2826"/>
                  <a:pt x="963173" y="188"/>
                  <a:pt x="1213199" y="0"/>
                </a:cubicBezTo>
                <a:cubicBezTo>
                  <a:pt x="1463225" y="-188"/>
                  <a:pt x="1695527" y="22964"/>
                  <a:pt x="1819798" y="0"/>
                </a:cubicBezTo>
                <a:cubicBezTo>
                  <a:pt x="1809035" y="209314"/>
                  <a:pt x="1830694" y="335048"/>
                  <a:pt x="1819798" y="590996"/>
                </a:cubicBezTo>
                <a:cubicBezTo>
                  <a:pt x="1670042" y="600612"/>
                  <a:pt x="1353520" y="584093"/>
                  <a:pt x="1176803" y="590996"/>
                </a:cubicBezTo>
                <a:cubicBezTo>
                  <a:pt x="1000086" y="597899"/>
                  <a:pt x="786068" y="606805"/>
                  <a:pt x="533807" y="590996"/>
                </a:cubicBezTo>
                <a:cubicBezTo>
                  <a:pt x="281546" y="575187"/>
                  <a:pt x="165694" y="615279"/>
                  <a:pt x="0" y="590996"/>
                </a:cubicBezTo>
                <a:cubicBezTo>
                  <a:pt x="-21351" y="308037"/>
                  <a:pt x="-18138" y="162420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تحقق من فهمك</a:t>
            </a:r>
          </a:p>
        </p:txBody>
      </p:sp>
    </p:spTree>
    <p:extLst>
      <p:ext uri="{BB962C8B-B14F-4D97-AF65-F5344CB8AC3E}">
        <p14:creationId xmlns:p14="http://schemas.microsoft.com/office/powerpoint/2010/main" val="2350636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336996" y="4131764"/>
            <a:ext cx="2182108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5894B152-7127-4E26-00C4-60113C00780B}"/>
              </a:ext>
            </a:extLst>
          </p:cNvPr>
          <p:cNvSpPr/>
          <p:nvPr/>
        </p:nvSpPr>
        <p:spPr>
          <a:xfrm>
            <a:off x="9130846" y="4614127"/>
            <a:ext cx="109677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طول نملة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5B97F92-CD3A-34CA-5175-C58B11818B42}"/>
              </a:ext>
            </a:extLst>
          </p:cNvPr>
          <p:cNvSpPr/>
          <p:nvPr/>
        </p:nvSpPr>
        <p:spPr>
          <a:xfrm>
            <a:off x="1146628" y="5132473"/>
            <a:ext cx="11208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طول الباب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2622A17-B31D-760E-EC50-0C442AA0B9EC}"/>
              </a:ext>
            </a:extLst>
          </p:cNvPr>
          <p:cNvSpPr/>
          <p:nvPr/>
        </p:nvSpPr>
        <p:spPr>
          <a:xfrm>
            <a:off x="3633970" y="4963196"/>
            <a:ext cx="114807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طول القلم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BAB1267-7515-1774-E23C-5E7B13E36577}"/>
              </a:ext>
            </a:extLst>
          </p:cNvPr>
          <p:cNvSpPr/>
          <p:nvPr/>
        </p:nvSpPr>
        <p:spPr>
          <a:xfrm>
            <a:off x="5879783" y="4628661"/>
            <a:ext cx="205857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المسافة بين المدينتين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D97B508C-CD5B-1DD6-4A78-4AC8DDED35C8}"/>
              </a:ext>
            </a:extLst>
          </p:cNvPr>
          <p:cNvSpPr/>
          <p:nvPr/>
        </p:nvSpPr>
        <p:spPr>
          <a:xfrm>
            <a:off x="2672434" y="233607"/>
            <a:ext cx="6574500" cy="523220"/>
          </a:xfrm>
          <a:custGeom>
            <a:avLst/>
            <a:gdLst>
              <a:gd name="connsiteX0" fmla="*/ 0 w 6574500"/>
              <a:gd name="connsiteY0" fmla="*/ 0 h 523220"/>
              <a:gd name="connsiteX1" fmla="*/ 723195 w 6574500"/>
              <a:gd name="connsiteY1" fmla="*/ 0 h 523220"/>
              <a:gd name="connsiteX2" fmla="*/ 1512135 w 6574500"/>
              <a:gd name="connsiteY2" fmla="*/ 0 h 523220"/>
              <a:gd name="connsiteX3" fmla="*/ 2103840 w 6574500"/>
              <a:gd name="connsiteY3" fmla="*/ 0 h 523220"/>
              <a:gd name="connsiteX4" fmla="*/ 2629800 w 6574500"/>
              <a:gd name="connsiteY4" fmla="*/ 0 h 523220"/>
              <a:gd name="connsiteX5" fmla="*/ 3221505 w 6574500"/>
              <a:gd name="connsiteY5" fmla="*/ 0 h 523220"/>
              <a:gd name="connsiteX6" fmla="*/ 3878955 w 6574500"/>
              <a:gd name="connsiteY6" fmla="*/ 0 h 523220"/>
              <a:gd name="connsiteX7" fmla="*/ 4667895 w 6574500"/>
              <a:gd name="connsiteY7" fmla="*/ 0 h 523220"/>
              <a:gd name="connsiteX8" fmla="*/ 5325345 w 6574500"/>
              <a:gd name="connsiteY8" fmla="*/ 0 h 523220"/>
              <a:gd name="connsiteX9" fmla="*/ 5982795 w 6574500"/>
              <a:gd name="connsiteY9" fmla="*/ 0 h 523220"/>
              <a:gd name="connsiteX10" fmla="*/ 6574500 w 6574500"/>
              <a:gd name="connsiteY10" fmla="*/ 0 h 523220"/>
              <a:gd name="connsiteX11" fmla="*/ 6574500 w 6574500"/>
              <a:gd name="connsiteY11" fmla="*/ 523220 h 523220"/>
              <a:gd name="connsiteX12" fmla="*/ 5851305 w 6574500"/>
              <a:gd name="connsiteY12" fmla="*/ 523220 h 523220"/>
              <a:gd name="connsiteX13" fmla="*/ 5062365 w 6574500"/>
              <a:gd name="connsiteY13" fmla="*/ 523220 h 523220"/>
              <a:gd name="connsiteX14" fmla="*/ 4339170 w 6574500"/>
              <a:gd name="connsiteY14" fmla="*/ 523220 h 523220"/>
              <a:gd name="connsiteX15" fmla="*/ 3615975 w 6574500"/>
              <a:gd name="connsiteY15" fmla="*/ 523220 h 523220"/>
              <a:gd name="connsiteX16" fmla="*/ 2892780 w 6574500"/>
              <a:gd name="connsiteY16" fmla="*/ 523220 h 523220"/>
              <a:gd name="connsiteX17" fmla="*/ 2169585 w 6574500"/>
              <a:gd name="connsiteY17" fmla="*/ 523220 h 523220"/>
              <a:gd name="connsiteX18" fmla="*/ 1643625 w 6574500"/>
              <a:gd name="connsiteY18" fmla="*/ 523220 h 523220"/>
              <a:gd name="connsiteX19" fmla="*/ 1051920 w 6574500"/>
              <a:gd name="connsiteY19" fmla="*/ 523220 h 523220"/>
              <a:gd name="connsiteX20" fmla="*/ 0 w 6574500"/>
              <a:gd name="connsiteY20" fmla="*/ 523220 h 523220"/>
              <a:gd name="connsiteX21" fmla="*/ 0 w 6574500"/>
              <a:gd name="connsiteY21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574500" h="523220" fill="none" extrusionOk="0">
                <a:moveTo>
                  <a:pt x="0" y="0"/>
                </a:moveTo>
                <a:cubicBezTo>
                  <a:pt x="279650" y="19044"/>
                  <a:pt x="373514" y="-35589"/>
                  <a:pt x="723195" y="0"/>
                </a:cubicBezTo>
                <a:cubicBezTo>
                  <a:pt x="1072876" y="35589"/>
                  <a:pt x="1243530" y="21877"/>
                  <a:pt x="1512135" y="0"/>
                </a:cubicBezTo>
                <a:cubicBezTo>
                  <a:pt x="1780740" y="-21877"/>
                  <a:pt x="1934969" y="26619"/>
                  <a:pt x="2103840" y="0"/>
                </a:cubicBezTo>
                <a:cubicBezTo>
                  <a:pt x="2272711" y="-26619"/>
                  <a:pt x="2383316" y="-5689"/>
                  <a:pt x="2629800" y="0"/>
                </a:cubicBezTo>
                <a:cubicBezTo>
                  <a:pt x="2876284" y="5689"/>
                  <a:pt x="3049508" y="7857"/>
                  <a:pt x="3221505" y="0"/>
                </a:cubicBezTo>
                <a:cubicBezTo>
                  <a:pt x="3393503" y="-7857"/>
                  <a:pt x="3721254" y="21510"/>
                  <a:pt x="3878955" y="0"/>
                </a:cubicBezTo>
                <a:cubicBezTo>
                  <a:pt x="4036656" y="-21510"/>
                  <a:pt x="4426923" y="-19294"/>
                  <a:pt x="4667895" y="0"/>
                </a:cubicBezTo>
                <a:cubicBezTo>
                  <a:pt x="4908867" y="19294"/>
                  <a:pt x="5135570" y="799"/>
                  <a:pt x="5325345" y="0"/>
                </a:cubicBezTo>
                <a:cubicBezTo>
                  <a:pt x="5515120" y="-799"/>
                  <a:pt x="5776348" y="10148"/>
                  <a:pt x="5982795" y="0"/>
                </a:cubicBezTo>
                <a:cubicBezTo>
                  <a:pt x="6189242" y="-10148"/>
                  <a:pt x="6330095" y="2679"/>
                  <a:pt x="6574500" y="0"/>
                </a:cubicBezTo>
                <a:cubicBezTo>
                  <a:pt x="6559637" y="238808"/>
                  <a:pt x="6565128" y="319801"/>
                  <a:pt x="6574500" y="523220"/>
                </a:cubicBezTo>
                <a:cubicBezTo>
                  <a:pt x="6396491" y="524996"/>
                  <a:pt x="6111956" y="522713"/>
                  <a:pt x="5851305" y="523220"/>
                </a:cubicBezTo>
                <a:cubicBezTo>
                  <a:pt x="5590655" y="523727"/>
                  <a:pt x="5431592" y="513201"/>
                  <a:pt x="5062365" y="523220"/>
                </a:cubicBezTo>
                <a:cubicBezTo>
                  <a:pt x="4693138" y="533239"/>
                  <a:pt x="4615002" y="550669"/>
                  <a:pt x="4339170" y="523220"/>
                </a:cubicBezTo>
                <a:cubicBezTo>
                  <a:pt x="4063339" y="495771"/>
                  <a:pt x="3951820" y="533606"/>
                  <a:pt x="3615975" y="523220"/>
                </a:cubicBezTo>
                <a:cubicBezTo>
                  <a:pt x="3280130" y="512834"/>
                  <a:pt x="3073196" y="500371"/>
                  <a:pt x="2892780" y="523220"/>
                </a:cubicBezTo>
                <a:cubicBezTo>
                  <a:pt x="2712364" y="546069"/>
                  <a:pt x="2522990" y="542833"/>
                  <a:pt x="2169585" y="523220"/>
                </a:cubicBezTo>
                <a:cubicBezTo>
                  <a:pt x="1816181" y="503607"/>
                  <a:pt x="1757678" y="549270"/>
                  <a:pt x="1643625" y="523220"/>
                </a:cubicBezTo>
                <a:cubicBezTo>
                  <a:pt x="1529572" y="497170"/>
                  <a:pt x="1316869" y="514103"/>
                  <a:pt x="1051920" y="523220"/>
                </a:cubicBezTo>
                <a:cubicBezTo>
                  <a:pt x="786971" y="532337"/>
                  <a:pt x="254066" y="548985"/>
                  <a:pt x="0" y="523220"/>
                </a:cubicBezTo>
                <a:cubicBezTo>
                  <a:pt x="5191" y="320527"/>
                  <a:pt x="-3021" y="170288"/>
                  <a:pt x="0" y="0"/>
                </a:cubicBezTo>
                <a:close/>
              </a:path>
              <a:path w="6574500" h="523220" stroke="0" extrusionOk="0">
                <a:moveTo>
                  <a:pt x="0" y="0"/>
                </a:moveTo>
                <a:cubicBezTo>
                  <a:pt x="162862" y="-15701"/>
                  <a:pt x="485644" y="-26396"/>
                  <a:pt x="723195" y="0"/>
                </a:cubicBezTo>
                <a:cubicBezTo>
                  <a:pt x="960746" y="26396"/>
                  <a:pt x="1041543" y="16290"/>
                  <a:pt x="1314900" y="0"/>
                </a:cubicBezTo>
                <a:cubicBezTo>
                  <a:pt x="1588257" y="-16290"/>
                  <a:pt x="1678817" y="11615"/>
                  <a:pt x="1972350" y="0"/>
                </a:cubicBezTo>
                <a:cubicBezTo>
                  <a:pt x="2265883" y="-11615"/>
                  <a:pt x="2341442" y="-10942"/>
                  <a:pt x="2498310" y="0"/>
                </a:cubicBezTo>
                <a:cubicBezTo>
                  <a:pt x="2655178" y="10942"/>
                  <a:pt x="2845742" y="1831"/>
                  <a:pt x="3155760" y="0"/>
                </a:cubicBezTo>
                <a:cubicBezTo>
                  <a:pt x="3465778" y="-1831"/>
                  <a:pt x="3450109" y="17105"/>
                  <a:pt x="3681720" y="0"/>
                </a:cubicBezTo>
                <a:cubicBezTo>
                  <a:pt x="3913331" y="-17105"/>
                  <a:pt x="4094498" y="-12227"/>
                  <a:pt x="4339170" y="0"/>
                </a:cubicBezTo>
                <a:cubicBezTo>
                  <a:pt x="4583842" y="12227"/>
                  <a:pt x="4687710" y="-9646"/>
                  <a:pt x="4930875" y="0"/>
                </a:cubicBezTo>
                <a:cubicBezTo>
                  <a:pt x="5174041" y="9646"/>
                  <a:pt x="5227604" y="8414"/>
                  <a:pt x="5456835" y="0"/>
                </a:cubicBezTo>
                <a:cubicBezTo>
                  <a:pt x="5686066" y="-8414"/>
                  <a:pt x="6324792" y="-9852"/>
                  <a:pt x="6574500" y="0"/>
                </a:cubicBezTo>
                <a:cubicBezTo>
                  <a:pt x="6551687" y="151284"/>
                  <a:pt x="6594466" y="410284"/>
                  <a:pt x="6574500" y="523220"/>
                </a:cubicBezTo>
                <a:cubicBezTo>
                  <a:pt x="6440354" y="550427"/>
                  <a:pt x="6214251" y="547876"/>
                  <a:pt x="5982795" y="523220"/>
                </a:cubicBezTo>
                <a:cubicBezTo>
                  <a:pt x="5751339" y="498564"/>
                  <a:pt x="5449629" y="547884"/>
                  <a:pt x="5193855" y="523220"/>
                </a:cubicBezTo>
                <a:cubicBezTo>
                  <a:pt x="4938081" y="498556"/>
                  <a:pt x="4728088" y="544629"/>
                  <a:pt x="4536405" y="523220"/>
                </a:cubicBezTo>
                <a:cubicBezTo>
                  <a:pt x="4344722" y="501812"/>
                  <a:pt x="4112634" y="547679"/>
                  <a:pt x="3944700" y="523220"/>
                </a:cubicBezTo>
                <a:cubicBezTo>
                  <a:pt x="3776766" y="498761"/>
                  <a:pt x="3525980" y="510100"/>
                  <a:pt x="3221505" y="523220"/>
                </a:cubicBezTo>
                <a:cubicBezTo>
                  <a:pt x="2917031" y="536340"/>
                  <a:pt x="2627410" y="532907"/>
                  <a:pt x="2432565" y="523220"/>
                </a:cubicBezTo>
                <a:cubicBezTo>
                  <a:pt x="2237720" y="513533"/>
                  <a:pt x="2073896" y="517149"/>
                  <a:pt x="1972350" y="523220"/>
                </a:cubicBezTo>
                <a:cubicBezTo>
                  <a:pt x="1870804" y="529291"/>
                  <a:pt x="1643973" y="531507"/>
                  <a:pt x="1512135" y="523220"/>
                </a:cubicBezTo>
                <a:cubicBezTo>
                  <a:pt x="1380297" y="514933"/>
                  <a:pt x="1069884" y="505373"/>
                  <a:pt x="920430" y="523220"/>
                </a:cubicBezTo>
                <a:cubicBezTo>
                  <a:pt x="770976" y="541067"/>
                  <a:pt x="345343" y="493937"/>
                  <a:pt x="0" y="523220"/>
                </a:cubicBezTo>
                <a:cubicBezTo>
                  <a:pt x="-19323" y="379757"/>
                  <a:pt x="-3773" y="25166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ماهي الوحدة المناسبة لقياس طول كلا مما يأتي :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D96BC8FE-47A7-B53C-A1E4-73AB9E553CFE}"/>
              </a:ext>
            </a:extLst>
          </p:cNvPr>
          <p:cNvSpPr/>
          <p:nvPr/>
        </p:nvSpPr>
        <p:spPr>
          <a:xfrm>
            <a:off x="6206857" y="5086629"/>
            <a:ext cx="12121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 كلم )</a:t>
            </a:r>
            <a:r>
              <a:rPr lang="ar-SA" sz="3200" b="1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2638230A-91E2-85FA-24CF-B6663E0ECE0A}"/>
              </a:ext>
            </a:extLst>
          </p:cNvPr>
          <p:cNvSpPr/>
          <p:nvPr/>
        </p:nvSpPr>
        <p:spPr>
          <a:xfrm>
            <a:off x="1030614" y="5471386"/>
            <a:ext cx="11993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 م )</a:t>
            </a:r>
            <a:r>
              <a:rPr lang="ar-SA" sz="40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EE78591D-C26E-6201-F071-F1273AC66F20}"/>
              </a:ext>
            </a:extLst>
          </p:cNvPr>
          <p:cNvSpPr/>
          <p:nvPr/>
        </p:nvSpPr>
        <p:spPr>
          <a:xfrm>
            <a:off x="3686815" y="5332528"/>
            <a:ext cx="11240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 سم )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A9CDBA93-703C-D58D-91E5-2F8C87548C55}"/>
              </a:ext>
            </a:extLst>
          </p:cNvPr>
          <p:cNvSpPr/>
          <p:nvPr/>
        </p:nvSpPr>
        <p:spPr>
          <a:xfrm>
            <a:off x="9073137" y="5085219"/>
            <a:ext cx="12121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 ملم )</a:t>
            </a:r>
            <a:r>
              <a:rPr lang="ar-SA" sz="32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4E78968E-ED16-54D6-C8D4-3579F35BC48C}"/>
              </a:ext>
            </a:extLst>
          </p:cNvPr>
          <p:cNvSpPr/>
          <p:nvPr/>
        </p:nvSpPr>
        <p:spPr>
          <a:xfrm>
            <a:off x="3581358" y="924986"/>
            <a:ext cx="4675434" cy="523220"/>
          </a:xfrm>
          <a:custGeom>
            <a:avLst/>
            <a:gdLst>
              <a:gd name="connsiteX0" fmla="*/ 0 w 4675434"/>
              <a:gd name="connsiteY0" fmla="*/ 0 h 523220"/>
              <a:gd name="connsiteX1" fmla="*/ 527656 w 4675434"/>
              <a:gd name="connsiteY1" fmla="*/ 0 h 523220"/>
              <a:gd name="connsiteX2" fmla="*/ 1055312 w 4675434"/>
              <a:gd name="connsiteY2" fmla="*/ 0 h 523220"/>
              <a:gd name="connsiteX3" fmla="*/ 1816740 w 4675434"/>
              <a:gd name="connsiteY3" fmla="*/ 0 h 523220"/>
              <a:gd name="connsiteX4" fmla="*/ 2437905 w 4675434"/>
              <a:gd name="connsiteY4" fmla="*/ 0 h 523220"/>
              <a:gd name="connsiteX5" fmla="*/ 3105824 w 4675434"/>
              <a:gd name="connsiteY5" fmla="*/ 0 h 523220"/>
              <a:gd name="connsiteX6" fmla="*/ 3820497 w 4675434"/>
              <a:gd name="connsiteY6" fmla="*/ 0 h 523220"/>
              <a:gd name="connsiteX7" fmla="*/ 4675434 w 4675434"/>
              <a:gd name="connsiteY7" fmla="*/ 0 h 523220"/>
              <a:gd name="connsiteX8" fmla="*/ 4675434 w 4675434"/>
              <a:gd name="connsiteY8" fmla="*/ 523220 h 523220"/>
              <a:gd name="connsiteX9" fmla="*/ 3960761 w 4675434"/>
              <a:gd name="connsiteY9" fmla="*/ 523220 h 523220"/>
              <a:gd name="connsiteX10" fmla="*/ 3199333 w 4675434"/>
              <a:gd name="connsiteY10" fmla="*/ 523220 h 523220"/>
              <a:gd name="connsiteX11" fmla="*/ 2484659 w 4675434"/>
              <a:gd name="connsiteY11" fmla="*/ 523220 h 523220"/>
              <a:gd name="connsiteX12" fmla="*/ 1769986 w 4675434"/>
              <a:gd name="connsiteY12" fmla="*/ 523220 h 523220"/>
              <a:gd name="connsiteX13" fmla="*/ 1242330 w 4675434"/>
              <a:gd name="connsiteY13" fmla="*/ 523220 h 523220"/>
              <a:gd name="connsiteX14" fmla="*/ 714673 w 4675434"/>
              <a:gd name="connsiteY14" fmla="*/ 523220 h 523220"/>
              <a:gd name="connsiteX15" fmla="*/ 0 w 4675434"/>
              <a:gd name="connsiteY15" fmla="*/ 523220 h 523220"/>
              <a:gd name="connsiteX16" fmla="*/ 0 w 4675434"/>
              <a:gd name="connsiteY1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75434" h="523220" fill="none" extrusionOk="0">
                <a:moveTo>
                  <a:pt x="0" y="0"/>
                </a:moveTo>
                <a:cubicBezTo>
                  <a:pt x="123382" y="-10607"/>
                  <a:pt x="410777" y="-8820"/>
                  <a:pt x="527656" y="0"/>
                </a:cubicBezTo>
                <a:cubicBezTo>
                  <a:pt x="644535" y="8820"/>
                  <a:pt x="937540" y="18763"/>
                  <a:pt x="1055312" y="0"/>
                </a:cubicBezTo>
                <a:cubicBezTo>
                  <a:pt x="1173084" y="-18763"/>
                  <a:pt x="1555954" y="-30830"/>
                  <a:pt x="1816740" y="0"/>
                </a:cubicBezTo>
                <a:cubicBezTo>
                  <a:pt x="2077526" y="30830"/>
                  <a:pt x="2295339" y="-12741"/>
                  <a:pt x="2437905" y="0"/>
                </a:cubicBezTo>
                <a:cubicBezTo>
                  <a:pt x="2580471" y="12741"/>
                  <a:pt x="2937047" y="6890"/>
                  <a:pt x="3105824" y="0"/>
                </a:cubicBezTo>
                <a:cubicBezTo>
                  <a:pt x="3274601" y="-6890"/>
                  <a:pt x="3517160" y="30438"/>
                  <a:pt x="3820497" y="0"/>
                </a:cubicBezTo>
                <a:cubicBezTo>
                  <a:pt x="4123834" y="-30438"/>
                  <a:pt x="4484010" y="-3886"/>
                  <a:pt x="4675434" y="0"/>
                </a:cubicBezTo>
                <a:cubicBezTo>
                  <a:pt x="4678851" y="110402"/>
                  <a:pt x="4652966" y="372311"/>
                  <a:pt x="4675434" y="523220"/>
                </a:cubicBezTo>
                <a:cubicBezTo>
                  <a:pt x="4454285" y="557516"/>
                  <a:pt x="4267274" y="517627"/>
                  <a:pt x="3960761" y="523220"/>
                </a:cubicBezTo>
                <a:cubicBezTo>
                  <a:pt x="3654248" y="528813"/>
                  <a:pt x="3482039" y="527205"/>
                  <a:pt x="3199333" y="523220"/>
                </a:cubicBezTo>
                <a:cubicBezTo>
                  <a:pt x="2916627" y="519235"/>
                  <a:pt x="2660059" y="541672"/>
                  <a:pt x="2484659" y="523220"/>
                </a:cubicBezTo>
                <a:cubicBezTo>
                  <a:pt x="2309259" y="504768"/>
                  <a:pt x="2078127" y="492382"/>
                  <a:pt x="1769986" y="523220"/>
                </a:cubicBezTo>
                <a:cubicBezTo>
                  <a:pt x="1461845" y="554058"/>
                  <a:pt x="1462601" y="540538"/>
                  <a:pt x="1242330" y="523220"/>
                </a:cubicBezTo>
                <a:cubicBezTo>
                  <a:pt x="1022059" y="505902"/>
                  <a:pt x="833860" y="543709"/>
                  <a:pt x="714673" y="523220"/>
                </a:cubicBezTo>
                <a:cubicBezTo>
                  <a:pt x="595486" y="502731"/>
                  <a:pt x="186492" y="501540"/>
                  <a:pt x="0" y="523220"/>
                </a:cubicBezTo>
                <a:cubicBezTo>
                  <a:pt x="5049" y="281761"/>
                  <a:pt x="17575" y="236573"/>
                  <a:pt x="0" y="0"/>
                </a:cubicBezTo>
                <a:close/>
              </a:path>
              <a:path w="4675434" h="523220" stroke="0" extrusionOk="0">
                <a:moveTo>
                  <a:pt x="0" y="0"/>
                </a:moveTo>
                <a:cubicBezTo>
                  <a:pt x="269844" y="-5084"/>
                  <a:pt x="416732" y="23970"/>
                  <a:pt x="714673" y="0"/>
                </a:cubicBezTo>
                <a:cubicBezTo>
                  <a:pt x="1012614" y="-23970"/>
                  <a:pt x="1202884" y="17178"/>
                  <a:pt x="1335838" y="0"/>
                </a:cubicBezTo>
                <a:cubicBezTo>
                  <a:pt x="1468792" y="-17178"/>
                  <a:pt x="1855116" y="-24319"/>
                  <a:pt x="2003757" y="0"/>
                </a:cubicBezTo>
                <a:cubicBezTo>
                  <a:pt x="2152398" y="24319"/>
                  <a:pt x="2461144" y="20973"/>
                  <a:pt x="2578168" y="0"/>
                </a:cubicBezTo>
                <a:cubicBezTo>
                  <a:pt x="2695192" y="-20973"/>
                  <a:pt x="3082847" y="19305"/>
                  <a:pt x="3246087" y="0"/>
                </a:cubicBezTo>
                <a:cubicBezTo>
                  <a:pt x="3409327" y="-19305"/>
                  <a:pt x="3616403" y="14431"/>
                  <a:pt x="3820497" y="0"/>
                </a:cubicBezTo>
                <a:cubicBezTo>
                  <a:pt x="4024591" y="-14431"/>
                  <a:pt x="4425612" y="37805"/>
                  <a:pt x="4675434" y="0"/>
                </a:cubicBezTo>
                <a:cubicBezTo>
                  <a:pt x="4690526" y="196938"/>
                  <a:pt x="4649828" y="372989"/>
                  <a:pt x="4675434" y="523220"/>
                </a:cubicBezTo>
                <a:cubicBezTo>
                  <a:pt x="4366696" y="524593"/>
                  <a:pt x="4290282" y="495301"/>
                  <a:pt x="4054269" y="523220"/>
                </a:cubicBezTo>
                <a:cubicBezTo>
                  <a:pt x="3818256" y="551139"/>
                  <a:pt x="3637248" y="546506"/>
                  <a:pt x="3479859" y="523220"/>
                </a:cubicBezTo>
                <a:cubicBezTo>
                  <a:pt x="3322470" y="499935"/>
                  <a:pt x="3065826" y="508420"/>
                  <a:pt x="2905448" y="523220"/>
                </a:cubicBezTo>
                <a:cubicBezTo>
                  <a:pt x="2745070" y="538020"/>
                  <a:pt x="2526957" y="495616"/>
                  <a:pt x="2284283" y="523220"/>
                </a:cubicBezTo>
                <a:cubicBezTo>
                  <a:pt x="2041609" y="550824"/>
                  <a:pt x="1789107" y="494379"/>
                  <a:pt x="1522856" y="523220"/>
                </a:cubicBezTo>
                <a:cubicBezTo>
                  <a:pt x="1256605" y="552061"/>
                  <a:pt x="1102722" y="513859"/>
                  <a:pt x="854937" y="523220"/>
                </a:cubicBezTo>
                <a:cubicBezTo>
                  <a:pt x="607152" y="532581"/>
                  <a:pt x="198641" y="520709"/>
                  <a:pt x="0" y="523220"/>
                </a:cubicBezTo>
                <a:cubicBezTo>
                  <a:pt x="-2527" y="326781"/>
                  <a:pt x="17924" y="222222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 </a:t>
            </a:r>
            <a:r>
              <a:rPr lang="ar-SA" sz="28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كم  ،  م  ،  سم  ،  ملم  )</a:t>
            </a:r>
            <a:endParaRPr lang="ar-SA" sz="2800" b="1" cap="none" spc="0" dirty="0">
              <a:ln w="0"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3CB323E1-C862-F54E-B3DF-B1FA50511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9" b="96065" l="1977" r="90698">
                        <a14:foregroundMark x1="84302" y1="78326" x2="88256" y2="85884"/>
                        <a14:foregroundMark x1="88256" y1="85884" x2="73721" y2="92255"/>
                        <a14:foregroundMark x1="73721" y1="92255" x2="63372" y2="84322"/>
                        <a14:foregroundMark x1="82558" y1="77139" x2="53488" y2="83760"/>
                        <a14:foregroundMark x1="53488" y1="83760" x2="62907" y2="91006"/>
                        <a14:foregroundMark x1="62907" y1="91006" x2="87791" y2="89069"/>
                        <a14:foregroundMark x1="87791" y1="89069" x2="90698" y2="82261"/>
                        <a14:foregroundMark x1="90698" y1="82261" x2="81047" y2="76952"/>
                        <a14:foregroundMark x1="82674" y1="79950" x2="67326" y2="82448"/>
                        <a14:foregroundMark x1="67326" y1="82448" x2="86628" y2="85509"/>
                        <a14:foregroundMark x1="86628" y1="85509" x2="81628" y2="80075"/>
                        <a14:foregroundMark x1="75930" y1="83510" x2="75465" y2="82261"/>
                        <a14:foregroundMark x1="74884" y1="84135" x2="72093" y2="89319"/>
                        <a14:foregroundMark x1="65465" y1="94691" x2="82093" y2="96127"/>
                        <a14:foregroundMark x1="82093" y1="96127" x2="83488" y2="95628"/>
                        <a14:foregroundMark x1="21512" y1="8807" x2="4535" y2="500"/>
                        <a14:foregroundMark x1="4535" y1="500" x2="1744" y2="9244"/>
                        <a14:foregroundMark x1="1744" y1="9244" x2="6860" y2="26858"/>
                        <a14:foregroundMark x1="6860" y1="26858" x2="8605" y2="28732"/>
                        <a14:foregroundMark x1="12209" y1="7558" x2="1977" y2="1249"/>
                        <a14:foregroundMark x1="1977" y1="1249" x2="5233" y2="12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2838" y="2090972"/>
            <a:ext cx="1472078" cy="274046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CCAB55F-B17F-7558-C74F-0B3E5BA9F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9146" y="3247462"/>
            <a:ext cx="1561111" cy="87812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155B955-699C-CD12-D73C-5C3978A491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957" r="69760" b="23127"/>
          <a:stretch/>
        </p:blipFill>
        <p:spPr>
          <a:xfrm>
            <a:off x="456821" y="1035977"/>
            <a:ext cx="2534666" cy="412727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B874AA2D-1CF9-B651-E0A6-B10843660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5276" y="2169792"/>
            <a:ext cx="3039999" cy="236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9293680" flipH="1">
            <a:off x="-415060" y="3643756"/>
            <a:ext cx="2366033" cy="419504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6821" y="-673600"/>
            <a:ext cx="1986741" cy="19850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215C9FF-3854-62A5-2AD2-5904C9F0EFB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411A7C7-5626-A214-9744-70477BC7D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7FFFE03-43D2-D6DF-0974-83D2C3386F0C}"/>
              </a:ext>
            </a:extLst>
          </p:cNvPr>
          <p:cNvSpPr/>
          <p:nvPr/>
        </p:nvSpPr>
        <p:spPr>
          <a:xfrm>
            <a:off x="2336031" y="4420275"/>
            <a:ext cx="142218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حبيبات الملح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432BD9D-7B63-E566-F051-820BF0823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304" y="2182411"/>
            <a:ext cx="3202501" cy="208283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9BAADEB-EE2B-F189-C9EA-41B9F9B3C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6563" y="2369029"/>
            <a:ext cx="2432614" cy="2251301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4875570F-15AB-530E-963F-2E4ECFF89A1E}"/>
              </a:ext>
            </a:extLst>
          </p:cNvPr>
          <p:cNvSpPr/>
          <p:nvPr/>
        </p:nvSpPr>
        <p:spPr>
          <a:xfrm>
            <a:off x="3338982" y="511025"/>
            <a:ext cx="5791971" cy="523220"/>
          </a:xfrm>
          <a:custGeom>
            <a:avLst/>
            <a:gdLst>
              <a:gd name="connsiteX0" fmla="*/ 0 w 5791971"/>
              <a:gd name="connsiteY0" fmla="*/ 0 h 523220"/>
              <a:gd name="connsiteX1" fmla="*/ 527713 w 5791971"/>
              <a:gd name="connsiteY1" fmla="*/ 0 h 523220"/>
              <a:gd name="connsiteX2" fmla="*/ 1287105 w 5791971"/>
              <a:gd name="connsiteY2" fmla="*/ 0 h 523220"/>
              <a:gd name="connsiteX3" fmla="*/ 1872737 w 5791971"/>
              <a:gd name="connsiteY3" fmla="*/ 0 h 523220"/>
              <a:gd name="connsiteX4" fmla="*/ 2342530 w 5791971"/>
              <a:gd name="connsiteY4" fmla="*/ 0 h 523220"/>
              <a:gd name="connsiteX5" fmla="*/ 3101922 w 5791971"/>
              <a:gd name="connsiteY5" fmla="*/ 0 h 523220"/>
              <a:gd name="connsiteX6" fmla="*/ 3629635 w 5791971"/>
              <a:gd name="connsiteY6" fmla="*/ 0 h 523220"/>
              <a:gd name="connsiteX7" fmla="*/ 4099428 w 5791971"/>
              <a:gd name="connsiteY7" fmla="*/ 0 h 523220"/>
              <a:gd name="connsiteX8" fmla="*/ 4742981 w 5791971"/>
              <a:gd name="connsiteY8" fmla="*/ 0 h 523220"/>
              <a:gd name="connsiteX9" fmla="*/ 5791971 w 5791971"/>
              <a:gd name="connsiteY9" fmla="*/ 0 h 523220"/>
              <a:gd name="connsiteX10" fmla="*/ 5791971 w 5791971"/>
              <a:gd name="connsiteY10" fmla="*/ 523220 h 523220"/>
              <a:gd name="connsiteX11" fmla="*/ 5264258 w 5791971"/>
              <a:gd name="connsiteY11" fmla="*/ 523220 h 523220"/>
              <a:gd name="connsiteX12" fmla="*/ 4620706 w 5791971"/>
              <a:gd name="connsiteY12" fmla="*/ 523220 h 523220"/>
              <a:gd name="connsiteX13" fmla="*/ 4150913 w 5791971"/>
              <a:gd name="connsiteY13" fmla="*/ 523220 h 523220"/>
              <a:gd name="connsiteX14" fmla="*/ 3565280 w 5791971"/>
              <a:gd name="connsiteY14" fmla="*/ 523220 h 523220"/>
              <a:gd name="connsiteX15" fmla="*/ 3037567 w 5791971"/>
              <a:gd name="connsiteY15" fmla="*/ 523220 h 523220"/>
              <a:gd name="connsiteX16" fmla="*/ 2567774 w 5791971"/>
              <a:gd name="connsiteY16" fmla="*/ 523220 h 523220"/>
              <a:gd name="connsiteX17" fmla="*/ 1866302 w 5791971"/>
              <a:gd name="connsiteY17" fmla="*/ 523220 h 523220"/>
              <a:gd name="connsiteX18" fmla="*/ 1396509 w 5791971"/>
              <a:gd name="connsiteY18" fmla="*/ 523220 h 523220"/>
              <a:gd name="connsiteX19" fmla="*/ 637117 w 5791971"/>
              <a:gd name="connsiteY19" fmla="*/ 523220 h 523220"/>
              <a:gd name="connsiteX20" fmla="*/ 0 w 5791971"/>
              <a:gd name="connsiteY20" fmla="*/ 523220 h 523220"/>
              <a:gd name="connsiteX21" fmla="*/ 0 w 5791971"/>
              <a:gd name="connsiteY21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91971" h="523220" fill="none" extrusionOk="0">
                <a:moveTo>
                  <a:pt x="0" y="0"/>
                </a:moveTo>
                <a:cubicBezTo>
                  <a:pt x="181522" y="11764"/>
                  <a:pt x="307325" y="-19718"/>
                  <a:pt x="527713" y="0"/>
                </a:cubicBezTo>
                <a:cubicBezTo>
                  <a:pt x="748101" y="19718"/>
                  <a:pt x="1052572" y="13528"/>
                  <a:pt x="1287105" y="0"/>
                </a:cubicBezTo>
                <a:cubicBezTo>
                  <a:pt x="1521638" y="-13528"/>
                  <a:pt x="1735632" y="5386"/>
                  <a:pt x="1872737" y="0"/>
                </a:cubicBezTo>
                <a:cubicBezTo>
                  <a:pt x="2009842" y="-5386"/>
                  <a:pt x="2107884" y="13662"/>
                  <a:pt x="2342530" y="0"/>
                </a:cubicBezTo>
                <a:cubicBezTo>
                  <a:pt x="2577176" y="-13662"/>
                  <a:pt x="2919447" y="-37183"/>
                  <a:pt x="3101922" y="0"/>
                </a:cubicBezTo>
                <a:cubicBezTo>
                  <a:pt x="3284397" y="37183"/>
                  <a:pt x="3478121" y="-9935"/>
                  <a:pt x="3629635" y="0"/>
                </a:cubicBezTo>
                <a:cubicBezTo>
                  <a:pt x="3781149" y="9935"/>
                  <a:pt x="3931631" y="23302"/>
                  <a:pt x="4099428" y="0"/>
                </a:cubicBezTo>
                <a:cubicBezTo>
                  <a:pt x="4267225" y="-23302"/>
                  <a:pt x="4455984" y="-29775"/>
                  <a:pt x="4742981" y="0"/>
                </a:cubicBezTo>
                <a:cubicBezTo>
                  <a:pt x="5029978" y="29775"/>
                  <a:pt x="5294813" y="-4903"/>
                  <a:pt x="5791971" y="0"/>
                </a:cubicBezTo>
                <a:cubicBezTo>
                  <a:pt x="5801603" y="171270"/>
                  <a:pt x="5777477" y="360373"/>
                  <a:pt x="5791971" y="523220"/>
                </a:cubicBezTo>
                <a:cubicBezTo>
                  <a:pt x="5528655" y="515925"/>
                  <a:pt x="5421298" y="542799"/>
                  <a:pt x="5264258" y="523220"/>
                </a:cubicBezTo>
                <a:cubicBezTo>
                  <a:pt x="5107218" y="503641"/>
                  <a:pt x="4859757" y="493361"/>
                  <a:pt x="4620706" y="523220"/>
                </a:cubicBezTo>
                <a:cubicBezTo>
                  <a:pt x="4381655" y="553079"/>
                  <a:pt x="4334104" y="536987"/>
                  <a:pt x="4150913" y="523220"/>
                </a:cubicBezTo>
                <a:cubicBezTo>
                  <a:pt x="3967722" y="509453"/>
                  <a:pt x="3707487" y="515026"/>
                  <a:pt x="3565280" y="523220"/>
                </a:cubicBezTo>
                <a:cubicBezTo>
                  <a:pt x="3423073" y="531414"/>
                  <a:pt x="3218058" y="520321"/>
                  <a:pt x="3037567" y="523220"/>
                </a:cubicBezTo>
                <a:cubicBezTo>
                  <a:pt x="2857076" y="526119"/>
                  <a:pt x="2761618" y="500154"/>
                  <a:pt x="2567774" y="523220"/>
                </a:cubicBezTo>
                <a:cubicBezTo>
                  <a:pt x="2373930" y="546286"/>
                  <a:pt x="2021447" y="531663"/>
                  <a:pt x="1866302" y="523220"/>
                </a:cubicBezTo>
                <a:cubicBezTo>
                  <a:pt x="1711157" y="514777"/>
                  <a:pt x="1513114" y="501084"/>
                  <a:pt x="1396509" y="523220"/>
                </a:cubicBezTo>
                <a:cubicBezTo>
                  <a:pt x="1279904" y="545356"/>
                  <a:pt x="931761" y="531625"/>
                  <a:pt x="637117" y="523220"/>
                </a:cubicBezTo>
                <a:cubicBezTo>
                  <a:pt x="342473" y="514815"/>
                  <a:pt x="173922" y="519130"/>
                  <a:pt x="0" y="523220"/>
                </a:cubicBezTo>
                <a:cubicBezTo>
                  <a:pt x="23399" y="311955"/>
                  <a:pt x="-7722" y="223264"/>
                  <a:pt x="0" y="0"/>
                </a:cubicBezTo>
                <a:close/>
              </a:path>
              <a:path w="5791971" h="523220" stroke="0" extrusionOk="0">
                <a:moveTo>
                  <a:pt x="0" y="0"/>
                </a:moveTo>
                <a:cubicBezTo>
                  <a:pt x="213961" y="-12924"/>
                  <a:pt x="361692" y="1965"/>
                  <a:pt x="643552" y="0"/>
                </a:cubicBezTo>
                <a:cubicBezTo>
                  <a:pt x="925412" y="-1965"/>
                  <a:pt x="970896" y="-30077"/>
                  <a:pt x="1287105" y="0"/>
                </a:cubicBezTo>
                <a:cubicBezTo>
                  <a:pt x="1603314" y="30077"/>
                  <a:pt x="1583525" y="3665"/>
                  <a:pt x="1814818" y="0"/>
                </a:cubicBezTo>
                <a:cubicBezTo>
                  <a:pt x="2046111" y="-3665"/>
                  <a:pt x="2078842" y="-21589"/>
                  <a:pt x="2284611" y="0"/>
                </a:cubicBezTo>
                <a:cubicBezTo>
                  <a:pt x="2490380" y="21589"/>
                  <a:pt x="2576276" y="8384"/>
                  <a:pt x="2754404" y="0"/>
                </a:cubicBezTo>
                <a:cubicBezTo>
                  <a:pt x="2932532" y="-8384"/>
                  <a:pt x="3056064" y="-4491"/>
                  <a:pt x="3340037" y="0"/>
                </a:cubicBezTo>
                <a:cubicBezTo>
                  <a:pt x="3624010" y="4491"/>
                  <a:pt x="3807847" y="645"/>
                  <a:pt x="3925669" y="0"/>
                </a:cubicBezTo>
                <a:cubicBezTo>
                  <a:pt x="4043491" y="-645"/>
                  <a:pt x="4337074" y="-15782"/>
                  <a:pt x="4511302" y="0"/>
                </a:cubicBezTo>
                <a:cubicBezTo>
                  <a:pt x="4685530" y="15782"/>
                  <a:pt x="4978656" y="-1562"/>
                  <a:pt x="5096934" y="0"/>
                </a:cubicBezTo>
                <a:cubicBezTo>
                  <a:pt x="5215212" y="1562"/>
                  <a:pt x="5500437" y="27925"/>
                  <a:pt x="5791971" y="0"/>
                </a:cubicBezTo>
                <a:cubicBezTo>
                  <a:pt x="5773523" y="199770"/>
                  <a:pt x="5782797" y="308330"/>
                  <a:pt x="5791971" y="523220"/>
                </a:cubicBezTo>
                <a:cubicBezTo>
                  <a:pt x="5652122" y="526713"/>
                  <a:pt x="5450048" y="501222"/>
                  <a:pt x="5206338" y="523220"/>
                </a:cubicBezTo>
                <a:cubicBezTo>
                  <a:pt x="4962628" y="545218"/>
                  <a:pt x="4745687" y="494648"/>
                  <a:pt x="4446947" y="523220"/>
                </a:cubicBezTo>
                <a:cubicBezTo>
                  <a:pt x="4148207" y="551792"/>
                  <a:pt x="4062724" y="537641"/>
                  <a:pt x="3861314" y="523220"/>
                </a:cubicBezTo>
                <a:cubicBezTo>
                  <a:pt x="3659904" y="508799"/>
                  <a:pt x="3559586" y="552185"/>
                  <a:pt x="3275681" y="523220"/>
                </a:cubicBezTo>
                <a:cubicBezTo>
                  <a:pt x="2991776" y="494255"/>
                  <a:pt x="2910154" y="528606"/>
                  <a:pt x="2632129" y="523220"/>
                </a:cubicBezTo>
                <a:cubicBezTo>
                  <a:pt x="2354104" y="517834"/>
                  <a:pt x="2172121" y="546671"/>
                  <a:pt x="1872737" y="523220"/>
                </a:cubicBezTo>
                <a:cubicBezTo>
                  <a:pt x="1573353" y="499769"/>
                  <a:pt x="1480359" y="515010"/>
                  <a:pt x="1171265" y="523220"/>
                </a:cubicBezTo>
                <a:cubicBezTo>
                  <a:pt x="862171" y="531430"/>
                  <a:pt x="413551" y="553360"/>
                  <a:pt x="0" y="523220"/>
                </a:cubicBezTo>
                <a:cubicBezTo>
                  <a:pt x="-18638" y="368056"/>
                  <a:pt x="-25350" y="191931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4660393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ماهي الوحدة المناسبة لقياس كتلة كلا مما يأتي :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CA4C0DA-8589-D41D-3590-32CA307267FD}"/>
              </a:ext>
            </a:extLst>
          </p:cNvPr>
          <p:cNvSpPr/>
          <p:nvPr/>
        </p:nvSpPr>
        <p:spPr>
          <a:xfrm>
            <a:off x="9130953" y="4816317"/>
            <a:ext cx="13933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مشبك الورقة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6AA61C1-00C4-5D7B-F45A-4024B3F37B69}"/>
              </a:ext>
            </a:extLst>
          </p:cNvPr>
          <p:cNvSpPr/>
          <p:nvPr/>
        </p:nvSpPr>
        <p:spPr>
          <a:xfrm>
            <a:off x="5846482" y="4991162"/>
            <a:ext cx="10807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وزن التفاح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68366D5-69D4-5802-8722-F27F9F1D3084}"/>
              </a:ext>
            </a:extLst>
          </p:cNvPr>
          <p:cNvSpPr txBox="1"/>
          <p:nvPr/>
        </p:nvSpPr>
        <p:spPr>
          <a:xfrm>
            <a:off x="3894429" y="1214305"/>
            <a:ext cx="3940113" cy="523220"/>
          </a:xfrm>
          <a:custGeom>
            <a:avLst/>
            <a:gdLst>
              <a:gd name="connsiteX0" fmla="*/ 0 w 3940113"/>
              <a:gd name="connsiteY0" fmla="*/ 0 h 523220"/>
              <a:gd name="connsiteX1" fmla="*/ 577883 w 3940113"/>
              <a:gd name="connsiteY1" fmla="*/ 0 h 523220"/>
              <a:gd name="connsiteX2" fmla="*/ 1155766 w 3940113"/>
              <a:gd name="connsiteY2" fmla="*/ 0 h 523220"/>
              <a:gd name="connsiteX3" fmla="*/ 1851853 w 3940113"/>
              <a:gd name="connsiteY3" fmla="*/ 0 h 523220"/>
              <a:gd name="connsiteX4" fmla="*/ 2587341 w 3940113"/>
              <a:gd name="connsiteY4" fmla="*/ 0 h 523220"/>
              <a:gd name="connsiteX5" fmla="*/ 3283427 w 3940113"/>
              <a:gd name="connsiteY5" fmla="*/ 0 h 523220"/>
              <a:gd name="connsiteX6" fmla="*/ 3940113 w 3940113"/>
              <a:gd name="connsiteY6" fmla="*/ 0 h 523220"/>
              <a:gd name="connsiteX7" fmla="*/ 3940113 w 3940113"/>
              <a:gd name="connsiteY7" fmla="*/ 523220 h 523220"/>
              <a:gd name="connsiteX8" fmla="*/ 3362230 w 3940113"/>
              <a:gd name="connsiteY8" fmla="*/ 523220 h 523220"/>
              <a:gd name="connsiteX9" fmla="*/ 2744945 w 3940113"/>
              <a:gd name="connsiteY9" fmla="*/ 523220 h 523220"/>
              <a:gd name="connsiteX10" fmla="*/ 2048859 w 3940113"/>
              <a:gd name="connsiteY10" fmla="*/ 523220 h 523220"/>
              <a:gd name="connsiteX11" fmla="*/ 1313371 w 3940113"/>
              <a:gd name="connsiteY11" fmla="*/ 523220 h 523220"/>
              <a:gd name="connsiteX12" fmla="*/ 696087 w 3940113"/>
              <a:gd name="connsiteY12" fmla="*/ 523220 h 523220"/>
              <a:gd name="connsiteX13" fmla="*/ 0 w 3940113"/>
              <a:gd name="connsiteY13" fmla="*/ 523220 h 523220"/>
              <a:gd name="connsiteX14" fmla="*/ 0 w 3940113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40113" h="523220" fill="none" extrusionOk="0">
                <a:moveTo>
                  <a:pt x="0" y="0"/>
                </a:moveTo>
                <a:cubicBezTo>
                  <a:pt x="214344" y="5801"/>
                  <a:pt x="313985" y="-2581"/>
                  <a:pt x="577883" y="0"/>
                </a:cubicBezTo>
                <a:cubicBezTo>
                  <a:pt x="841781" y="2581"/>
                  <a:pt x="867153" y="-11530"/>
                  <a:pt x="1155766" y="0"/>
                </a:cubicBezTo>
                <a:cubicBezTo>
                  <a:pt x="1444379" y="11530"/>
                  <a:pt x="1524126" y="11725"/>
                  <a:pt x="1851853" y="0"/>
                </a:cubicBezTo>
                <a:cubicBezTo>
                  <a:pt x="2179580" y="-11725"/>
                  <a:pt x="2405319" y="19494"/>
                  <a:pt x="2587341" y="0"/>
                </a:cubicBezTo>
                <a:cubicBezTo>
                  <a:pt x="2769363" y="-19494"/>
                  <a:pt x="3068977" y="-27942"/>
                  <a:pt x="3283427" y="0"/>
                </a:cubicBezTo>
                <a:cubicBezTo>
                  <a:pt x="3497877" y="27942"/>
                  <a:pt x="3753042" y="-17444"/>
                  <a:pt x="3940113" y="0"/>
                </a:cubicBezTo>
                <a:cubicBezTo>
                  <a:pt x="3937382" y="230401"/>
                  <a:pt x="3939624" y="403185"/>
                  <a:pt x="3940113" y="523220"/>
                </a:cubicBezTo>
                <a:cubicBezTo>
                  <a:pt x="3734128" y="549631"/>
                  <a:pt x="3603778" y="530762"/>
                  <a:pt x="3362230" y="523220"/>
                </a:cubicBezTo>
                <a:cubicBezTo>
                  <a:pt x="3120682" y="515678"/>
                  <a:pt x="2969317" y="508298"/>
                  <a:pt x="2744945" y="523220"/>
                </a:cubicBezTo>
                <a:cubicBezTo>
                  <a:pt x="2520574" y="538142"/>
                  <a:pt x="2302954" y="554288"/>
                  <a:pt x="2048859" y="523220"/>
                </a:cubicBezTo>
                <a:cubicBezTo>
                  <a:pt x="1794764" y="492152"/>
                  <a:pt x="1507886" y="491737"/>
                  <a:pt x="1313371" y="523220"/>
                </a:cubicBezTo>
                <a:cubicBezTo>
                  <a:pt x="1118856" y="554703"/>
                  <a:pt x="910795" y="497039"/>
                  <a:pt x="696087" y="523220"/>
                </a:cubicBezTo>
                <a:cubicBezTo>
                  <a:pt x="481379" y="549401"/>
                  <a:pt x="324710" y="513742"/>
                  <a:pt x="0" y="523220"/>
                </a:cubicBezTo>
                <a:cubicBezTo>
                  <a:pt x="-14588" y="353683"/>
                  <a:pt x="-4826" y="260604"/>
                  <a:pt x="0" y="0"/>
                </a:cubicBezTo>
                <a:close/>
              </a:path>
              <a:path w="3940113" h="523220" stroke="0" extrusionOk="0">
                <a:moveTo>
                  <a:pt x="0" y="0"/>
                </a:moveTo>
                <a:cubicBezTo>
                  <a:pt x="149019" y="-8345"/>
                  <a:pt x="450830" y="33019"/>
                  <a:pt x="735488" y="0"/>
                </a:cubicBezTo>
                <a:cubicBezTo>
                  <a:pt x="1020146" y="-33019"/>
                  <a:pt x="1057894" y="2070"/>
                  <a:pt x="1313371" y="0"/>
                </a:cubicBezTo>
                <a:cubicBezTo>
                  <a:pt x="1568848" y="-2070"/>
                  <a:pt x="1774061" y="22512"/>
                  <a:pt x="1891254" y="0"/>
                </a:cubicBezTo>
                <a:cubicBezTo>
                  <a:pt x="2008447" y="-22512"/>
                  <a:pt x="2401533" y="-11665"/>
                  <a:pt x="2626742" y="0"/>
                </a:cubicBezTo>
                <a:cubicBezTo>
                  <a:pt x="2851951" y="11665"/>
                  <a:pt x="3015717" y="-25755"/>
                  <a:pt x="3165224" y="0"/>
                </a:cubicBezTo>
                <a:cubicBezTo>
                  <a:pt x="3314731" y="25755"/>
                  <a:pt x="3607525" y="16154"/>
                  <a:pt x="3940113" y="0"/>
                </a:cubicBezTo>
                <a:cubicBezTo>
                  <a:pt x="3929084" y="246435"/>
                  <a:pt x="3948706" y="318872"/>
                  <a:pt x="3940113" y="523220"/>
                </a:cubicBezTo>
                <a:cubicBezTo>
                  <a:pt x="3685506" y="501905"/>
                  <a:pt x="3586477" y="512825"/>
                  <a:pt x="3322829" y="523220"/>
                </a:cubicBezTo>
                <a:cubicBezTo>
                  <a:pt x="3059181" y="533615"/>
                  <a:pt x="2845966" y="541193"/>
                  <a:pt x="2705544" y="523220"/>
                </a:cubicBezTo>
                <a:cubicBezTo>
                  <a:pt x="2565122" y="505247"/>
                  <a:pt x="2292139" y="545339"/>
                  <a:pt x="2167062" y="523220"/>
                </a:cubicBezTo>
                <a:cubicBezTo>
                  <a:pt x="2041985" y="501101"/>
                  <a:pt x="1821859" y="516828"/>
                  <a:pt x="1589179" y="523220"/>
                </a:cubicBezTo>
                <a:cubicBezTo>
                  <a:pt x="1356499" y="529612"/>
                  <a:pt x="1099404" y="501839"/>
                  <a:pt x="853691" y="523220"/>
                </a:cubicBezTo>
                <a:cubicBezTo>
                  <a:pt x="607978" y="544601"/>
                  <a:pt x="181347" y="481373"/>
                  <a:pt x="0" y="523220"/>
                </a:cubicBezTo>
                <a:cubicBezTo>
                  <a:pt x="-1824" y="365932"/>
                  <a:pt x="-14645" y="250278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392495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كجم ، جم ، ملجم ) </a:t>
            </a:r>
            <a:endParaRPr lang="ar-S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F403F95-C77A-FD6E-C923-D11991531FB4}"/>
              </a:ext>
            </a:extLst>
          </p:cNvPr>
          <p:cNvSpPr txBox="1"/>
          <p:nvPr/>
        </p:nvSpPr>
        <p:spPr>
          <a:xfrm>
            <a:off x="9200010" y="5287205"/>
            <a:ext cx="966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جم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6DE334E-A449-9B7C-B252-E56E5DCCFB45}"/>
              </a:ext>
            </a:extLst>
          </p:cNvPr>
          <p:cNvSpPr txBox="1"/>
          <p:nvPr/>
        </p:nvSpPr>
        <p:spPr>
          <a:xfrm>
            <a:off x="5532048" y="5468613"/>
            <a:ext cx="1348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كجم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3E56F28-692C-E25E-1888-6DC564BDABD9}"/>
              </a:ext>
            </a:extLst>
          </p:cNvPr>
          <p:cNvSpPr txBox="1"/>
          <p:nvPr/>
        </p:nvSpPr>
        <p:spPr>
          <a:xfrm>
            <a:off x="2178887" y="4816317"/>
            <a:ext cx="1140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ملجم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E6C2606-7D87-B2E8-8429-B164557235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504"/>
          <a:stretch/>
        </p:blipFill>
        <p:spPr>
          <a:xfrm>
            <a:off x="4817560" y="2309701"/>
            <a:ext cx="3616227" cy="231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6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336996" y="4131764"/>
            <a:ext cx="2182108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E10B68B3-87D2-DD3E-CA2D-7DD7B9AAA536}"/>
              </a:ext>
            </a:extLst>
          </p:cNvPr>
          <p:cNvSpPr/>
          <p:nvPr/>
        </p:nvSpPr>
        <p:spPr>
          <a:xfrm>
            <a:off x="3433337" y="639134"/>
            <a:ext cx="5960286" cy="523220"/>
          </a:xfrm>
          <a:custGeom>
            <a:avLst/>
            <a:gdLst>
              <a:gd name="connsiteX0" fmla="*/ 0 w 5960286"/>
              <a:gd name="connsiteY0" fmla="*/ 0 h 523220"/>
              <a:gd name="connsiteX1" fmla="*/ 602651 w 5960286"/>
              <a:gd name="connsiteY1" fmla="*/ 0 h 523220"/>
              <a:gd name="connsiteX2" fmla="*/ 1324508 w 5960286"/>
              <a:gd name="connsiteY2" fmla="*/ 0 h 523220"/>
              <a:gd name="connsiteX3" fmla="*/ 1807953 w 5960286"/>
              <a:gd name="connsiteY3" fmla="*/ 0 h 523220"/>
              <a:gd name="connsiteX4" fmla="*/ 2410605 w 5960286"/>
              <a:gd name="connsiteY4" fmla="*/ 0 h 523220"/>
              <a:gd name="connsiteX5" fmla="*/ 3132461 w 5960286"/>
              <a:gd name="connsiteY5" fmla="*/ 0 h 523220"/>
              <a:gd name="connsiteX6" fmla="*/ 3615907 w 5960286"/>
              <a:gd name="connsiteY6" fmla="*/ 0 h 523220"/>
              <a:gd name="connsiteX7" fmla="*/ 4278161 w 5960286"/>
              <a:gd name="connsiteY7" fmla="*/ 0 h 523220"/>
              <a:gd name="connsiteX8" fmla="*/ 4821209 w 5960286"/>
              <a:gd name="connsiteY8" fmla="*/ 0 h 523220"/>
              <a:gd name="connsiteX9" fmla="*/ 5960286 w 5960286"/>
              <a:gd name="connsiteY9" fmla="*/ 0 h 523220"/>
              <a:gd name="connsiteX10" fmla="*/ 5960286 w 5960286"/>
              <a:gd name="connsiteY10" fmla="*/ 523220 h 523220"/>
              <a:gd name="connsiteX11" fmla="*/ 5476841 w 5960286"/>
              <a:gd name="connsiteY11" fmla="*/ 523220 h 523220"/>
              <a:gd name="connsiteX12" fmla="*/ 4695381 w 5960286"/>
              <a:gd name="connsiteY12" fmla="*/ 523220 h 523220"/>
              <a:gd name="connsiteX13" fmla="*/ 4092730 w 5960286"/>
              <a:gd name="connsiteY13" fmla="*/ 523220 h 523220"/>
              <a:gd name="connsiteX14" fmla="*/ 3609284 w 5960286"/>
              <a:gd name="connsiteY14" fmla="*/ 523220 h 523220"/>
              <a:gd name="connsiteX15" fmla="*/ 3066236 w 5960286"/>
              <a:gd name="connsiteY15" fmla="*/ 523220 h 523220"/>
              <a:gd name="connsiteX16" fmla="*/ 2344379 w 5960286"/>
              <a:gd name="connsiteY16" fmla="*/ 523220 h 523220"/>
              <a:gd name="connsiteX17" fmla="*/ 1801331 w 5960286"/>
              <a:gd name="connsiteY17" fmla="*/ 523220 h 523220"/>
              <a:gd name="connsiteX18" fmla="*/ 1198680 w 5960286"/>
              <a:gd name="connsiteY18" fmla="*/ 523220 h 523220"/>
              <a:gd name="connsiteX19" fmla="*/ 0 w 5960286"/>
              <a:gd name="connsiteY19" fmla="*/ 523220 h 523220"/>
              <a:gd name="connsiteX20" fmla="*/ 0 w 5960286"/>
              <a:gd name="connsiteY20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60286" h="523220" fill="none" extrusionOk="0">
                <a:moveTo>
                  <a:pt x="0" y="0"/>
                </a:moveTo>
                <a:cubicBezTo>
                  <a:pt x="229279" y="-9755"/>
                  <a:pt x="470014" y="29920"/>
                  <a:pt x="602651" y="0"/>
                </a:cubicBezTo>
                <a:cubicBezTo>
                  <a:pt x="735288" y="-29920"/>
                  <a:pt x="1006687" y="-3170"/>
                  <a:pt x="1324508" y="0"/>
                </a:cubicBezTo>
                <a:cubicBezTo>
                  <a:pt x="1642329" y="3170"/>
                  <a:pt x="1585804" y="-17083"/>
                  <a:pt x="1807953" y="0"/>
                </a:cubicBezTo>
                <a:cubicBezTo>
                  <a:pt x="2030103" y="17083"/>
                  <a:pt x="2277956" y="17474"/>
                  <a:pt x="2410605" y="0"/>
                </a:cubicBezTo>
                <a:cubicBezTo>
                  <a:pt x="2543254" y="-17474"/>
                  <a:pt x="2847292" y="-14142"/>
                  <a:pt x="3132461" y="0"/>
                </a:cubicBezTo>
                <a:cubicBezTo>
                  <a:pt x="3417630" y="14142"/>
                  <a:pt x="3460240" y="21346"/>
                  <a:pt x="3615907" y="0"/>
                </a:cubicBezTo>
                <a:cubicBezTo>
                  <a:pt x="3771574" y="-21346"/>
                  <a:pt x="3950720" y="6078"/>
                  <a:pt x="4278161" y="0"/>
                </a:cubicBezTo>
                <a:cubicBezTo>
                  <a:pt x="4605602" y="-6078"/>
                  <a:pt x="4572781" y="24131"/>
                  <a:pt x="4821209" y="0"/>
                </a:cubicBezTo>
                <a:cubicBezTo>
                  <a:pt x="5069637" y="-24131"/>
                  <a:pt x="5405786" y="-30278"/>
                  <a:pt x="5960286" y="0"/>
                </a:cubicBezTo>
                <a:cubicBezTo>
                  <a:pt x="5963913" y="172758"/>
                  <a:pt x="5982615" y="350994"/>
                  <a:pt x="5960286" y="523220"/>
                </a:cubicBezTo>
                <a:cubicBezTo>
                  <a:pt x="5765686" y="540518"/>
                  <a:pt x="5639602" y="516616"/>
                  <a:pt x="5476841" y="523220"/>
                </a:cubicBezTo>
                <a:cubicBezTo>
                  <a:pt x="5314081" y="529824"/>
                  <a:pt x="5079740" y="533472"/>
                  <a:pt x="4695381" y="523220"/>
                </a:cubicBezTo>
                <a:cubicBezTo>
                  <a:pt x="4311022" y="512968"/>
                  <a:pt x="4345671" y="549680"/>
                  <a:pt x="4092730" y="523220"/>
                </a:cubicBezTo>
                <a:cubicBezTo>
                  <a:pt x="3839789" y="496760"/>
                  <a:pt x="3712185" y="545927"/>
                  <a:pt x="3609284" y="523220"/>
                </a:cubicBezTo>
                <a:cubicBezTo>
                  <a:pt x="3506383" y="500513"/>
                  <a:pt x="3323124" y="517210"/>
                  <a:pt x="3066236" y="523220"/>
                </a:cubicBezTo>
                <a:cubicBezTo>
                  <a:pt x="2809348" y="529230"/>
                  <a:pt x="2682539" y="488581"/>
                  <a:pt x="2344379" y="523220"/>
                </a:cubicBezTo>
                <a:cubicBezTo>
                  <a:pt x="2006219" y="557859"/>
                  <a:pt x="2068457" y="514245"/>
                  <a:pt x="1801331" y="523220"/>
                </a:cubicBezTo>
                <a:cubicBezTo>
                  <a:pt x="1534205" y="532195"/>
                  <a:pt x="1432421" y="513719"/>
                  <a:pt x="1198680" y="523220"/>
                </a:cubicBezTo>
                <a:cubicBezTo>
                  <a:pt x="964939" y="532721"/>
                  <a:pt x="487549" y="521983"/>
                  <a:pt x="0" y="523220"/>
                </a:cubicBezTo>
                <a:cubicBezTo>
                  <a:pt x="1621" y="331340"/>
                  <a:pt x="-21114" y="141469"/>
                  <a:pt x="0" y="0"/>
                </a:cubicBezTo>
                <a:close/>
              </a:path>
              <a:path w="5960286" h="523220" stroke="0" extrusionOk="0">
                <a:moveTo>
                  <a:pt x="0" y="0"/>
                </a:moveTo>
                <a:cubicBezTo>
                  <a:pt x="233368" y="7226"/>
                  <a:pt x="352523" y="-15012"/>
                  <a:pt x="483445" y="0"/>
                </a:cubicBezTo>
                <a:cubicBezTo>
                  <a:pt x="614367" y="15012"/>
                  <a:pt x="835029" y="19106"/>
                  <a:pt x="966891" y="0"/>
                </a:cubicBezTo>
                <a:cubicBezTo>
                  <a:pt x="1098753" y="-19106"/>
                  <a:pt x="1254475" y="-22545"/>
                  <a:pt x="1509939" y="0"/>
                </a:cubicBezTo>
                <a:cubicBezTo>
                  <a:pt x="1765403" y="22545"/>
                  <a:pt x="1836316" y="-25000"/>
                  <a:pt x="2112590" y="0"/>
                </a:cubicBezTo>
                <a:cubicBezTo>
                  <a:pt x="2388864" y="25000"/>
                  <a:pt x="2675399" y="5339"/>
                  <a:pt x="2834447" y="0"/>
                </a:cubicBezTo>
                <a:cubicBezTo>
                  <a:pt x="2993495" y="-5339"/>
                  <a:pt x="3112685" y="6130"/>
                  <a:pt x="3317893" y="0"/>
                </a:cubicBezTo>
                <a:cubicBezTo>
                  <a:pt x="3523101" y="-6130"/>
                  <a:pt x="3811457" y="336"/>
                  <a:pt x="4039749" y="0"/>
                </a:cubicBezTo>
                <a:cubicBezTo>
                  <a:pt x="4268041" y="-336"/>
                  <a:pt x="4629411" y="-13039"/>
                  <a:pt x="4821209" y="0"/>
                </a:cubicBezTo>
                <a:cubicBezTo>
                  <a:pt x="5013007" y="13039"/>
                  <a:pt x="5609653" y="40242"/>
                  <a:pt x="5960286" y="0"/>
                </a:cubicBezTo>
                <a:cubicBezTo>
                  <a:pt x="5967293" y="193302"/>
                  <a:pt x="5948644" y="409948"/>
                  <a:pt x="5960286" y="523220"/>
                </a:cubicBezTo>
                <a:cubicBezTo>
                  <a:pt x="5720804" y="516934"/>
                  <a:pt x="5493935" y="492878"/>
                  <a:pt x="5298032" y="523220"/>
                </a:cubicBezTo>
                <a:cubicBezTo>
                  <a:pt x="5102129" y="553562"/>
                  <a:pt x="4983448" y="522897"/>
                  <a:pt x="4754984" y="523220"/>
                </a:cubicBezTo>
                <a:cubicBezTo>
                  <a:pt x="4526520" y="523543"/>
                  <a:pt x="4248525" y="534878"/>
                  <a:pt x="3973524" y="523220"/>
                </a:cubicBezTo>
                <a:cubicBezTo>
                  <a:pt x="3698523" y="511562"/>
                  <a:pt x="3701330" y="522116"/>
                  <a:pt x="3490079" y="523220"/>
                </a:cubicBezTo>
                <a:cubicBezTo>
                  <a:pt x="3278828" y="524324"/>
                  <a:pt x="3065167" y="546916"/>
                  <a:pt x="2768222" y="523220"/>
                </a:cubicBezTo>
                <a:cubicBezTo>
                  <a:pt x="2471277" y="499524"/>
                  <a:pt x="2241562" y="543344"/>
                  <a:pt x="2105968" y="523220"/>
                </a:cubicBezTo>
                <a:cubicBezTo>
                  <a:pt x="1970374" y="503096"/>
                  <a:pt x="1661037" y="531183"/>
                  <a:pt x="1324508" y="523220"/>
                </a:cubicBezTo>
                <a:cubicBezTo>
                  <a:pt x="987979" y="515257"/>
                  <a:pt x="1020944" y="511114"/>
                  <a:pt x="841063" y="523220"/>
                </a:cubicBezTo>
                <a:cubicBezTo>
                  <a:pt x="661183" y="535326"/>
                  <a:pt x="183182" y="500398"/>
                  <a:pt x="0" y="523220"/>
                </a:cubicBezTo>
                <a:cubicBezTo>
                  <a:pt x="23065" y="403748"/>
                  <a:pt x="-20224" y="10728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3103034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ماهي الوحدة المناسبة لقياس سعة  كلا مما يأتي :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C9F02FA-AC64-D879-C5AE-6C75BB14A657}"/>
              </a:ext>
            </a:extLst>
          </p:cNvPr>
          <p:cNvSpPr txBox="1"/>
          <p:nvPr/>
        </p:nvSpPr>
        <p:spPr>
          <a:xfrm>
            <a:off x="5771123" y="1574119"/>
            <a:ext cx="2268850" cy="523220"/>
          </a:xfrm>
          <a:custGeom>
            <a:avLst/>
            <a:gdLst>
              <a:gd name="connsiteX0" fmla="*/ 0 w 2268850"/>
              <a:gd name="connsiteY0" fmla="*/ 0 h 523220"/>
              <a:gd name="connsiteX1" fmla="*/ 589901 w 2268850"/>
              <a:gd name="connsiteY1" fmla="*/ 0 h 523220"/>
              <a:gd name="connsiteX2" fmla="*/ 1089048 w 2268850"/>
              <a:gd name="connsiteY2" fmla="*/ 0 h 523220"/>
              <a:gd name="connsiteX3" fmla="*/ 1656261 w 2268850"/>
              <a:gd name="connsiteY3" fmla="*/ 0 h 523220"/>
              <a:gd name="connsiteX4" fmla="*/ 2268850 w 2268850"/>
              <a:gd name="connsiteY4" fmla="*/ 0 h 523220"/>
              <a:gd name="connsiteX5" fmla="*/ 2268850 w 2268850"/>
              <a:gd name="connsiteY5" fmla="*/ 523220 h 523220"/>
              <a:gd name="connsiteX6" fmla="*/ 1678949 w 2268850"/>
              <a:gd name="connsiteY6" fmla="*/ 523220 h 523220"/>
              <a:gd name="connsiteX7" fmla="*/ 1089048 w 2268850"/>
              <a:gd name="connsiteY7" fmla="*/ 523220 h 523220"/>
              <a:gd name="connsiteX8" fmla="*/ 499147 w 2268850"/>
              <a:gd name="connsiteY8" fmla="*/ 523220 h 523220"/>
              <a:gd name="connsiteX9" fmla="*/ 0 w 2268850"/>
              <a:gd name="connsiteY9" fmla="*/ 523220 h 523220"/>
              <a:gd name="connsiteX10" fmla="*/ 0 w 2268850"/>
              <a:gd name="connsiteY10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68850" h="523220" fill="none" extrusionOk="0">
                <a:moveTo>
                  <a:pt x="0" y="0"/>
                </a:moveTo>
                <a:cubicBezTo>
                  <a:pt x="132827" y="1068"/>
                  <a:pt x="305912" y="11499"/>
                  <a:pt x="589901" y="0"/>
                </a:cubicBezTo>
                <a:cubicBezTo>
                  <a:pt x="873890" y="-11499"/>
                  <a:pt x="901640" y="16886"/>
                  <a:pt x="1089048" y="0"/>
                </a:cubicBezTo>
                <a:cubicBezTo>
                  <a:pt x="1276456" y="-16886"/>
                  <a:pt x="1480195" y="-7862"/>
                  <a:pt x="1656261" y="0"/>
                </a:cubicBezTo>
                <a:cubicBezTo>
                  <a:pt x="1832327" y="7862"/>
                  <a:pt x="2038133" y="-2391"/>
                  <a:pt x="2268850" y="0"/>
                </a:cubicBezTo>
                <a:cubicBezTo>
                  <a:pt x="2285510" y="165266"/>
                  <a:pt x="2257848" y="345776"/>
                  <a:pt x="2268850" y="523220"/>
                </a:cubicBezTo>
                <a:cubicBezTo>
                  <a:pt x="2117526" y="507711"/>
                  <a:pt x="1900693" y="551677"/>
                  <a:pt x="1678949" y="523220"/>
                </a:cubicBezTo>
                <a:cubicBezTo>
                  <a:pt x="1457205" y="494763"/>
                  <a:pt x="1335703" y="518457"/>
                  <a:pt x="1089048" y="523220"/>
                </a:cubicBezTo>
                <a:cubicBezTo>
                  <a:pt x="842393" y="527983"/>
                  <a:pt x="776365" y="533997"/>
                  <a:pt x="499147" y="523220"/>
                </a:cubicBezTo>
                <a:cubicBezTo>
                  <a:pt x="221929" y="512443"/>
                  <a:pt x="102594" y="513824"/>
                  <a:pt x="0" y="523220"/>
                </a:cubicBezTo>
                <a:cubicBezTo>
                  <a:pt x="6530" y="270718"/>
                  <a:pt x="23870" y="203921"/>
                  <a:pt x="0" y="0"/>
                </a:cubicBezTo>
                <a:close/>
              </a:path>
              <a:path w="2268850" h="523220" stroke="0" extrusionOk="0">
                <a:moveTo>
                  <a:pt x="0" y="0"/>
                </a:moveTo>
                <a:cubicBezTo>
                  <a:pt x="226787" y="20533"/>
                  <a:pt x="415259" y="7703"/>
                  <a:pt x="544524" y="0"/>
                </a:cubicBezTo>
                <a:cubicBezTo>
                  <a:pt x="673789" y="-7703"/>
                  <a:pt x="979461" y="-18347"/>
                  <a:pt x="1111737" y="0"/>
                </a:cubicBezTo>
                <a:cubicBezTo>
                  <a:pt x="1244013" y="18347"/>
                  <a:pt x="1447350" y="-24485"/>
                  <a:pt x="1724326" y="0"/>
                </a:cubicBezTo>
                <a:cubicBezTo>
                  <a:pt x="2001302" y="24485"/>
                  <a:pt x="2047041" y="26421"/>
                  <a:pt x="2268850" y="0"/>
                </a:cubicBezTo>
                <a:cubicBezTo>
                  <a:pt x="2253665" y="225517"/>
                  <a:pt x="2266650" y="333158"/>
                  <a:pt x="2268850" y="523220"/>
                </a:cubicBezTo>
                <a:cubicBezTo>
                  <a:pt x="2091487" y="530730"/>
                  <a:pt x="1841971" y="499445"/>
                  <a:pt x="1701638" y="523220"/>
                </a:cubicBezTo>
                <a:cubicBezTo>
                  <a:pt x="1561305" y="546995"/>
                  <a:pt x="1385807" y="501782"/>
                  <a:pt x="1179802" y="523220"/>
                </a:cubicBezTo>
                <a:cubicBezTo>
                  <a:pt x="973797" y="544658"/>
                  <a:pt x="858546" y="515888"/>
                  <a:pt x="612590" y="523220"/>
                </a:cubicBezTo>
                <a:cubicBezTo>
                  <a:pt x="366634" y="530552"/>
                  <a:pt x="226291" y="513353"/>
                  <a:pt x="0" y="523220"/>
                </a:cubicBezTo>
                <a:cubicBezTo>
                  <a:pt x="12574" y="364008"/>
                  <a:pt x="23754" y="24572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4423137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ل ، ملل ) </a:t>
            </a:r>
            <a:endParaRPr lang="ar-S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039F6EE-73C7-3A35-F9E5-66EA2F99DA3B}"/>
              </a:ext>
            </a:extLst>
          </p:cNvPr>
          <p:cNvSpPr txBox="1"/>
          <p:nvPr/>
        </p:nvSpPr>
        <p:spPr>
          <a:xfrm>
            <a:off x="2526062" y="5639552"/>
            <a:ext cx="1224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3D468D6-D50B-F9CF-48CB-DFF12BFBDACF}"/>
              </a:ext>
            </a:extLst>
          </p:cNvPr>
          <p:cNvSpPr txBox="1"/>
          <p:nvPr/>
        </p:nvSpPr>
        <p:spPr>
          <a:xfrm>
            <a:off x="7118238" y="5612255"/>
            <a:ext cx="1224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ملل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F5A8212-4D32-4B7B-8DBA-531D43E45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249" y="2625933"/>
            <a:ext cx="2744113" cy="274411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DE01B0F-D0C5-3C62-1A86-C13EC455F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075" y="1453115"/>
            <a:ext cx="4186437" cy="418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F39F7B5-23BA-B9C4-9289-059632FC9A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33" y="196739"/>
            <a:ext cx="2198454" cy="1325943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B745DC6F-565E-4387-06BD-FCFBD1834392}"/>
              </a:ext>
            </a:extLst>
          </p:cNvPr>
          <p:cNvSpPr txBox="1"/>
          <p:nvPr/>
        </p:nvSpPr>
        <p:spPr>
          <a:xfrm>
            <a:off x="4432554" y="350397"/>
            <a:ext cx="3121826" cy="57746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تأكد :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1B655C2-6270-FA28-6287-4E325ECEB815}"/>
              </a:ext>
            </a:extLst>
          </p:cNvPr>
          <p:cNvSpPr/>
          <p:nvPr/>
        </p:nvSpPr>
        <p:spPr>
          <a:xfrm>
            <a:off x="566163" y="1363048"/>
            <a:ext cx="2198454" cy="529098"/>
          </a:xfrm>
          <a:custGeom>
            <a:avLst/>
            <a:gdLst>
              <a:gd name="connsiteX0" fmla="*/ 0 w 2198454"/>
              <a:gd name="connsiteY0" fmla="*/ 0 h 529098"/>
              <a:gd name="connsiteX1" fmla="*/ 483660 w 2198454"/>
              <a:gd name="connsiteY1" fmla="*/ 0 h 529098"/>
              <a:gd name="connsiteX2" fmla="*/ 989304 w 2198454"/>
              <a:gd name="connsiteY2" fmla="*/ 0 h 529098"/>
              <a:gd name="connsiteX3" fmla="*/ 1582887 w 2198454"/>
              <a:gd name="connsiteY3" fmla="*/ 0 h 529098"/>
              <a:gd name="connsiteX4" fmla="*/ 2198454 w 2198454"/>
              <a:gd name="connsiteY4" fmla="*/ 0 h 529098"/>
              <a:gd name="connsiteX5" fmla="*/ 2198454 w 2198454"/>
              <a:gd name="connsiteY5" fmla="*/ 529098 h 529098"/>
              <a:gd name="connsiteX6" fmla="*/ 1648841 w 2198454"/>
              <a:gd name="connsiteY6" fmla="*/ 529098 h 529098"/>
              <a:gd name="connsiteX7" fmla="*/ 1099227 w 2198454"/>
              <a:gd name="connsiteY7" fmla="*/ 529098 h 529098"/>
              <a:gd name="connsiteX8" fmla="*/ 593583 w 2198454"/>
              <a:gd name="connsiteY8" fmla="*/ 529098 h 529098"/>
              <a:gd name="connsiteX9" fmla="*/ 0 w 2198454"/>
              <a:gd name="connsiteY9" fmla="*/ 529098 h 529098"/>
              <a:gd name="connsiteX10" fmla="*/ 0 w 2198454"/>
              <a:gd name="connsiteY10" fmla="*/ 0 h 52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8454" h="529098" fill="none" extrusionOk="0">
                <a:moveTo>
                  <a:pt x="0" y="0"/>
                </a:moveTo>
                <a:cubicBezTo>
                  <a:pt x="169225" y="-25394"/>
                  <a:pt x="277196" y="35907"/>
                  <a:pt x="483660" y="0"/>
                </a:cubicBezTo>
                <a:cubicBezTo>
                  <a:pt x="690124" y="-35907"/>
                  <a:pt x="839395" y="12809"/>
                  <a:pt x="989304" y="0"/>
                </a:cubicBezTo>
                <a:cubicBezTo>
                  <a:pt x="1139213" y="-12809"/>
                  <a:pt x="1393397" y="44702"/>
                  <a:pt x="1582887" y="0"/>
                </a:cubicBezTo>
                <a:cubicBezTo>
                  <a:pt x="1772377" y="-44702"/>
                  <a:pt x="1933342" y="26305"/>
                  <a:pt x="2198454" y="0"/>
                </a:cubicBezTo>
                <a:cubicBezTo>
                  <a:pt x="2259889" y="201851"/>
                  <a:pt x="2177397" y="311143"/>
                  <a:pt x="2198454" y="529098"/>
                </a:cubicBezTo>
                <a:cubicBezTo>
                  <a:pt x="1932969" y="536105"/>
                  <a:pt x="1849955" y="521043"/>
                  <a:pt x="1648841" y="529098"/>
                </a:cubicBezTo>
                <a:cubicBezTo>
                  <a:pt x="1447727" y="537153"/>
                  <a:pt x="1336300" y="489572"/>
                  <a:pt x="1099227" y="529098"/>
                </a:cubicBezTo>
                <a:cubicBezTo>
                  <a:pt x="862154" y="568624"/>
                  <a:pt x="813625" y="497761"/>
                  <a:pt x="593583" y="529098"/>
                </a:cubicBezTo>
                <a:cubicBezTo>
                  <a:pt x="373541" y="560435"/>
                  <a:pt x="229357" y="465609"/>
                  <a:pt x="0" y="529098"/>
                </a:cubicBezTo>
                <a:cubicBezTo>
                  <a:pt x="-23997" y="311357"/>
                  <a:pt x="38289" y="259122"/>
                  <a:pt x="0" y="0"/>
                </a:cubicBezTo>
                <a:close/>
              </a:path>
              <a:path w="2198454" h="529098" stroke="0" extrusionOk="0">
                <a:moveTo>
                  <a:pt x="0" y="0"/>
                </a:moveTo>
                <a:cubicBezTo>
                  <a:pt x="162924" y="-38555"/>
                  <a:pt x="385365" y="20401"/>
                  <a:pt x="593583" y="0"/>
                </a:cubicBezTo>
                <a:cubicBezTo>
                  <a:pt x="801801" y="-20401"/>
                  <a:pt x="916377" y="22180"/>
                  <a:pt x="1165181" y="0"/>
                </a:cubicBezTo>
                <a:cubicBezTo>
                  <a:pt x="1413985" y="-22180"/>
                  <a:pt x="1459256" y="25388"/>
                  <a:pt x="1648841" y="0"/>
                </a:cubicBezTo>
                <a:cubicBezTo>
                  <a:pt x="1838426" y="-25388"/>
                  <a:pt x="2044860" y="18676"/>
                  <a:pt x="2198454" y="0"/>
                </a:cubicBezTo>
                <a:cubicBezTo>
                  <a:pt x="2218256" y="242780"/>
                  <a:pt x="2149736" y="272682"/>
                  <a:pt x="2198454" y="529098"/>
                </a:cubicBezTo>
                <a:cubicBezTo>
                  <a:pt x="2031779" y="573181"/>
                  <a:pt x="1795142" y="525333"/>
                  <a:pt x="1626856" y="529098"/>
                </a:cubicBezTo>
                <a:cubicBezTo>
                  <a:pt x="1458570" y="532863"/>
                  <a:pt x="1382466" y="488953"/>
                  <a:pt x="1143196" y="529098"/>
                </a:cubicBezTo>
                <a:cubicBezTo>
                  <a:pt x="903926" y="569243"/>
                  <a:pt x="800164" y="521325"/>
                  <a:pt x="659536" y="529098"/>
                </a:cubicBezTo>
                <a:cubicBezTo>
                  <a:pt x="518908" y="536871"/>
                  <a:pt x="295064" y="456198"/>
                  <a:pt x="0" y="529098"/>
                </a:cubicBezTo>
                <a:cubicBezTo>
                  <a:pt x="-48195" y="329669"/>
                  <a:pt x="55917" y="26318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4773450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البطاقات الملونة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9938162-A22E-BE57-3346-60C0EBAE46C6}"/>
              </a:ext>
            </a:extLst>
          </p:cNvPr>
          <p:cNvSpPr/>
          <p:nvPr/>
        </p:nvSpPr>
        <p:spPr>
          <a:xfrm>
            <a:off x="8318778" y="3085273"/>
            <a:ext cx="2398099" cy="9439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3.7 م   =    سم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id="{77014266-A434-CFD9-596C-ABF597F9D964}"/>
              </a:ext>
            </a:extLst>
          </p:cNvPr>
          <p:cNvSpPr txBox="1"/>
          <p:nvPr/>
        </p:nvSpPr>
        <p:spPr>
          <a:xfrm>
            <a:off x="4509525" y="599293"/>
            <a:ext cx="3121826" cy="57746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hildos Arabic SemiBold Bold"/>
              </a:rPr>
              <a:t>تدرب وحل المسائل</a:t>
            </a:r>
            <a:endParaRPr kumimoji="0" lang="ar-SA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084D733-594A-94BD-7945-CECCC172210D}"/>
              </a:ext>
            </a:extLst>
          </p:cNvPr>
          <p:cNvSpPr/>
          <p:nvPr/>
        </p:nvSpPr>
        <p:spPr>
          <a:xfrm>
            <a:off x="4896950" y="3085273"/>
            <a:ext cx="2398099" cy="9439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550 متر =    </a:t>
            </a: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</a:t>
            </a:r>
            <a:r>
              <a:rPr kumimoji="0" lang="ar-SA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A55CCD7-4A0E-F8F7-43C5-42776C0217CA}"/>
              </a:ext>
            </a:extLst>
          </p:cNvPr>
          <p:cNvSpPr/>
          <p:nvPr/>
        </p:nvSpPr>
        <p:spPr>
          <a:xfrm>
            <a:off x="1473885" y="3085273"/>
            <a:ext cx="2398099" cy="943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720 سم =   م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8646E32-DE73-66C2-3290-1D047367649A}"/>
              </a:ext>
            </a:extLst>
          </p:cNvPr>
          <p:cNvSpPr/>
          <p:nvPr/>
        </p:nvSpPr>
        <p:spPr>
          <a:xfrm>
            <a:off x="6755866" y="4851320"/>
            <a:ext cx="2398099" cy="943984"/>
          </a:xfrm>
          <a:prstGeom prst="rect">
            <a:avLst/>
          </a:prstGeom>
          <a:solidFill>
            <a:srgbClr val="E8C5FF"/>
          </a:solidFill>
          <a:ln>
            <a:solidFill>
              <a:srgbClr val="BA5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0.03 جم =  ملجم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958F780-891E-2470-0E12-08910157C084}"/>
              </a:ext>
            </a:extLst>
          </p:cNvPr>
          <p:cNvSpPr/>
          <p:nvPr/>
        </p:nvSpPr>
        <p:spPr>
          <a:xfrm>
            <a:off x="3171667" y="4851320"/>
            <a:ext cx="2398099" cy="9439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9.1 </a:t>
            </a: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 = ملل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84A7D913-FF64-102E-DEC5-ABEE1812D773}"/>
              </a:ext>
            </a:extLst>
          </p:cNvPr>
          <p:cNvSpPr/>
          <p:nvPr/>
        </p:nvSpPr>
        <p:spPr>
          <a:xfrm>
            <a:off x="9111727" y="2711035"/>
            <a:ext cx="812202" cy="62383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44A90A4A-CF9E-3D7B-F348-BDF0F934C8B6}"/>
              </a:ext>
            </a:extLst>
          </p:cNvPr>
          <p:cNvSpPr/>
          <p:nvPr/>
        </p:nvSpPr>
        <p:spPr>
          <a:xfrm>
            <a:off x="5664337" y="2773355"/>
            <a:ext cx="812202" cy="62383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7573E7F3-E0F1-8281-BF46-0F02BA41883C}"/>
              </a:ext>
            </a:extLst>
          </p:cNvPr>
          <p:cNvSpPr/>
          <p:nvPr/>
        </p:nvSpPr>
        <p:spPr>
          <a:xfrm>
            <a:off x="2278341" y="2773355"/>
            <a:ext cx="812202" cy="6238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9DB6B96C-97C0-0110-2C7D-8D0098AE8180}"/>
              </a:ext>
            </a:extLst>
          </p:cNvPr>
          <p:cNvSpPr/>
          <p:nvPr/>
        </p:nvSpPr>
        <p:spPr>
          <a:xfrm>
            <a:off x="7506576" y="4498450"/>
            <a:ext cx="812202" cy="623836"/>
          </a:xfrm>
          <a:prstGeom prst="ellipse">
            <a:avLst/>
          </a:prstGeom>
          <a:solidFill>
            <a:srgbClr val="DFAFFF"/>
          </a:solidFill>
          <a:ln>
            <a:solidFill>
              <a:srgbClr val="BA5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BA96A2F8-D8B2-B7FC-B4C1-01D76443ABBD}"/>
              </a:ext>
            </a:extLst>
          </p:cNvPr>
          <p:cNvSpPr/>
          <p:nvPr/>
        </p:nvSpPr>
        <p:spPr>
          <a:xfrm>
            <a:off x="3903829" y="4498450"/>
            <a:ext cx="812202" cy="62383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083A624-4181-3F19-7ABF-9BA9FFD62521}"/>
              </a:ext>
            </a:extLst>
          </p:cNvPr>
          <p:cNvSpPr/>
          <p:nvPr/>
        </p:nvSpPr>
        <p:spPr>
          <a:xfrm>
            <a:off x="8224958" y="2477326"/>
            <a:ext cx="2600385" cy="1658989"/>
          </a:xfrm>
          <a:custGeom>
            <a:avLst/>
            <a:gdLst>
              <a:gd name="connsiteX0" fmla="*/ 0 w 2600385"/>
              <a:gd name="connsiteY0" fmla="*/ 0 h 1658989"/>
              <a:gd name="connsiteX1" fmla="*/ 598089 w 2600385"/>
              <a:gd name="connsiteY1" fmla="*/ 0 h 1658989"/>
              <a:gd name="connsiteX2" fmla="*/ 1300193 w 2600385"/>
              <a:gd name="connsiteY2" fmla="*/ 0 h 1658989"/>
              <a:gd name="connsiteX3" fmla="*/ 1898281 w 2600385"/>
              <a:gd name="connsiteY3" fmla="*/ 0 h 1658989"/>
              <a:gd name="connsiteX4" fmla="*/ 2600385 w 2600385"/>
              <a:gd name="connsiteY4" fmla="*/ 0 h 1658989"/>
              <a:gd name="connsiteX5" fmla="*/ 2600385 w 2600385"/>
              <a:gd name="connsiteY5" fmla="*/ 519817 h 1658989"/>
              <a:gd name="connsiteX6" fmla="*/ 2600385 w 2600385"/>
              <a:gd name="connsiteY6" fmla="*/ 1072813 h 1658989"/>
              <a:gd name="connsiteX7" fmla="*/ 2600385 w 2600385"/>
              <a:gd name="connsiteY7" fmla="*/ 1658989 h 1658989"/>
              <a:gd name="connsiteX8" fmla="*/ 1924285 w 2600385"/>
              <a:gd name="connsiteY8" fmla="*/ 1658989 h 1658989"/>
              <a:gd name="connsiteX9" fmla="*/ 1352200 w 2600385"/>
              <a:gd name="connsiteY9" fmla="*/ 1658989 h 1658989"/>
              <a:gd name="connsiteX10" fmla="*/ 728108 w 2600385"/>
              <a:gd name="connsiteY10" fmla="*/ 1658989 h 1658989"/>
              <a:gd name="connsiteX11" fmla="*/ 0 w 2600385"/>
              <a:gd name="connsiteY11" fmla="*/ 1658989 h 1658989"/>
              <a:gd name="connsiteX12" fmla="*/ 0 w 2600385"/>
              <a:gd name="connsiteY12" fmla="*/ 1089403 h 1658989"/>
              <a:gd name="connsiteX13" fmla="*/ 0 w 2600385"/>
              <a:gd name="connsiteY13" fmla="*/ 552996 h 1658989"/>
              <a:gd name="connsiteX14" fmla="*/ 0 w 2600385"/>
              <a:gd name="connsiteY14" fmla="*/ 0 h 165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00385" h="1658989" fill="none" extrusionOk="0">
                <a:moveTo>
                  <a:pt x="0" y="0"/>
                </a:moveTo>
                <a:cubicBezTo>
                  <a:pt x="148625" y="-4075"/>
                  <a:pt x="417874" y="-25560"/>
                  <a:pt x="598089" y="0"/>
                </a:cubicBezTo>
                <a:cubicBezTo>
                  <a:pt x="778304" y="25560"/>
                  <a:pt x="1000821" y="-13722"/>
                  <a:pt x="1300193" y="0"/>
                </a:cubicBezTo>
                <a:cubicBezTo>
                  <a:pt x="1599565" y="13722"/>
                  <a:pt x="1752009" y="28715"/>
                  <a:pt x="1898281" y="0"/>
                </a:cubicBezTo>
                <a:cubicBezTo>
                  <a:pt x="2044553" y="-28715"/>
                  <a:pt x="2426340" y="34370"/>
                  <a:pt x="2600385" y="0"/>
                </a:cubicBezTo>
                <a:cubicBezTo>
                  <a:pt x="2625176" y="160599"/>
                  <a:pt x="2579407" y="390365"/>
                  <a:pt x="2600385" y="519817"/>
                </a:cubicBezTo>
                <a:cubicBezTo>
                  <a:pt x="2621363" y="649269"/>
                  <a:pt x="2618815" y="913004"/>
                  <a:pt x="2600385" y="1072813"/>
                </a:cubicBezTo>
                <a:cubicBezTo>
                  <a:pt x="2581955" y="1232622"/>
                  <a:pt x="2615396" y="1394381"/>
                  <a:pt x="2600385" y="1658989"/>
                </a:cubicBezTo>
                <a:cubicBezTo>
                  <a:pt x="2414051" y="1651321"/>
                  <a:pt x="2242859" y="1691418"/>
                  <a:pt x="1924285" y="1658989"/>
                </a:cubicBezTo>
                <a:cubicBezTo>
                  <a:pt x="1605711" y="1626560"/>
                  <a:pt x="1469384" y="1655016"/>
                  <a:pt x="1352200" y="1658989"/>
                </a:cubicBezTo>
                <a:cubicBezTo>
                  <a:pt x="1235017" y="1662962"/>
                  <a:pt x="904284" y="1668280"/>
                  <a:pt x="728108" y="1658989"/>
                </a:cubicBezTo>
                <a:cubicBezTo>
                  <a:pt x="551932" y="1649698"/>
                  <a:pt x="259986" y="1654650"/>
                  <a:pt x="0" y="1658989"/>
                </a:cubicBezTo>
                <a:cubicBezTo>
                  <a:pt x="-9151" y="1486638"/>
                  <a:pt x="-28457" y="1300340"/>
                  <a:pt x="0" y="1089403"/>
                </a:cubicBezTo>
                <a:cubicBezTo>
                  <a:pt x="28457" y="878466"/>
                  <a:pt x="-22738" y="782421"/>
                  <a:pt x="0" y="552996"/>
                </a:cubicBezTo>
                <a:cubicBezTo>
                  <a:pt x="22738" y="323571"/>
                  <a:pt x="-24588" y="126265"/>
                  <a:pt x="0" y="0"/>
                </a:cubicBezTo>
                <a:close/>
              </a:path>
              <a:path w="2600385" h="1658989" stroke="0" extrusionOk="0">
                <a:moveTo>
                  <a:pt x="0" y="0"/>
                </a:moveTo>
                <a:cubicBezTo>
                  <a:pt x="274404" y="20490"/>
                  <a:pt x="393243" y="2024"/>
                  <a:pt x="572085" y="0"/>
                </a:cubicBezTo>
                <a:cubicBezTo>
                  <a:pt x="750927" y="-2024"/>
                  <a:pt x="924171" y="26966"/>
                  <a:pt x="1170173" y="0"/>
                </a:cubicBezTo>
                <a:cubicBezTo>
                  <a:pt x="1416175" y="-26966"/>
                  <a:pt x="1491702" y="10112"/>
                  <a:pt x="1742258" y="0"/>
                </a:cubicBezTo>
                <a:cubicBezTo>
                  <a:pt x="1992815" y="-10112"/>
                  <a:pt x="2198134" y="-5953"/>
                  <a:pt x="2600385" y="0"/>
                </a:cubicBezTo>
                <a:cubicBezTo>
                  <a:pt x="2618080" y="194283"/>
                  <a:pt x="2609445" y="311543"/>
                  <a:pt x="2600385" y="552996"/>
                </a:cubicBezTo>
                <a:cubicBezTo>
                  <a:pt x="2591325" y="794449"/>
                  <a:pt x="2616311" y="914816"/>
                  <a:pt x="2600385" y="1089403"/>
                </a:cubicBezTo>
                <a:cubicBezTo>
                  <a:pt x="2584459" y="1263990"/>
                  <a:pt x="2613945" y="1456365"/>
                  <a:pt x="2600385" y="1658989"/>
                </a:cubicBezTo>
                <a:cubicBezTo>
                  <a:pt x="2449371" y="1662660"/>
                  <a:pt x="2155830" y="1636130"/>
                  <a:pt x="1898281" y="1658989"/>
                </a:cubicBezTo>
                <a:cubicBezTo>
                  <a:pt x="1640732" y="1681848"/>
                  <a:pt x="1468871" y="1688017"/>
                  <a:pt x="1300193" y="1658989"/>
                </a:cubicBezTo>
                <a:cubicBezTo>
                  <a:pt x="1131515" y="1629961"/>
                  <a:pt x="809383" y="1633713"/>
                  <a:pt x="650096" y="1658989"/>
                </a:cubicBezTo>
                <a:cubicBezTo>
                  <a:pt x="490809" y="1684265"/>
                  <a:pt x="310119" y="1685585"/>
                  <a:pt x="0" y="1658989"/>
                </a:cubicBezTo>
                <a:cubicBezTo>
                  <a:pt x="10018" y="1474790"/>
                  <a:pt x="25679" y="1311023"/>
                  <a:pt x="0" y="1089403"/>
                </a:cubicBezTo>
                <a:cubicBezTo>
                  <a:pt x="-25679" y="867783"/>
                  <a:pt x="-27736" y="788386"/>
                  <a:pt x="0" y="503227"/>
                </a:cubicBezTo>
                <a:cubicBezTo>
                  <a:pt x="27736" y="218068"/>
                  <a:pt x="21566" y="236270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9EE2B127-43DD-D578-6A46-20D86CE73E0E}"/>
              </a:ext>
            </a:extLst>
          </p:cNvPr>
          <p:cNvSpPr/>
          <p:nvPr/>
        </p:nvSpPr>
        <p:spPr>
          <a:xfrm>
            <a:off x="4795166" y="2434089"/>
            <a:ext cx="2687190" cy="1658989"/>
          </a:xfrm>
          <a:custGeom>
            <a:avLst/>
            <a:gdLst>
              <a:gd name="connsiteX0" fmla="*/ 0 w 2687190"/>
              <a:gd name="connsiteY0" fmla="*/ 0 h 1658989"/>
              <a:gd name="connsiteX1" fmla="*/ 510566 w 2687190"/>
              <a:gd name="connsiteY1" fmla="*/ 0 h 1658989"/>
              <a:gd name="connsiteX2" fmla="*/ 1021132 w 2687190"/>
              <a:gd name="connsiteY2" fmla="*/ 0 h 1658989"/>
              <a:gd name="connsiteX3" fmla="*/ 1477955 w 2687190"/>
              <a:gd name="connsiteY3" fmla="*/ 0 h 1658989"/>
              <a:gd name="connsiteX4" fmla="*/ 2015393 w 2687190"/>
              <a:gd name="connsiteY4" fmla="*/ 0 h 1658989"/>
              <a:gd name="connsiteX5" fmla="*/ 2687190 w 2687190"/>
              <a:gd name="connsiteY5" fmla="*/ 0 h 1658989"/>
              <a:gd name="connsiteX6" fmla="*/ 2687190 w 2687190"/>
              <a:gd name="connsiteY6" fmla="*/ 552996 h 1658989"/>
              <a:gd name="connsiteX7" fmla="*/ 2687190 w 2687190"/>
              <a:gd name="connsiteY7" fmla="*/ 1056223 h 1658989"/>
              <a:gd name="connsiteX8" fmla="*/ 2687190 w 2687190"/>
              <a:gd name="connsiteY8" fmla="*/ 1658989 h 1658989"/>
              <a:gd name="connsiteX9" fmla="*/ 2230368 w 2687190"/>
              <a:gd name="connsiteY9" fmla="*/ 1658989 h 1658989"/>
              <a:gd name="connsiteX10" fmla="*/ 1666058 w 2687190"/>
              <a:gd name="connsiteY10" fmla="*/ 1658989 h 1658989"/>
              <a:gd name="connsiteX11" fmla="*/ 1209235 w 2687190"/>
              <a:gd name="connsiteY11" fmla="*/ 1658989 h 1658989"/>
              <a:gd name="connsiteX12" fmla="*/ 752413 w 2687190"/>
              <a:gd name="connsiteY12" fmla="*/ 1658989 h 1658989"/>
              <a:gd name="connsiteX13" fmla="*/ 0 w 2687190"/>
              <a:gd name="connsiteY13" fmla="*/ 1658989 h 1658989"/>
              <a:gd name="connsiteX14" fmla="*/ 0 w 2687190"/>
              <a:gd name="connsiteY14" fmla="*/ 1122583 h 1658989"/>
              <a:gd name="connsiteX15" fmla="*/ 0 w 2687190"/>
              <a:gd name="connsiteY15" fmla="*/ 536406 h 1658989"/>
              <a:gd name="connsiteX16" fmla="*/ 0 w 2687190"/>
              <a:gd name="connsiteY16" fmla="*/ 0 h 165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7190" h="1658989" fill="none" extrusionOk="0">
                <a:moveTo>
                  <a:pt x="0" y="0"/>
                </a:moveTo>
                <a:cubicBezTo>
                  <a:pt x="112479" y="-40746"/>
                  <a:pt x="348776" y="48106"/>
                  <a:pt x="510566" y="0"/>
                </a:cubicBezTo>
                <a:cubicBezTo>
                  <a:pt x="672356" y="-48106"/>
                  <a:pt x="858255" y="25844"/>
                  <a:pt x="1021132" y="0"/>
                </a:cubicBezTo>
                <a:cubicBezTo>
                  <a:pt x="1184009" y="-25844"/>
                  <a:pt x="1380588" y="44985"/>
                  <a:pt x="1477955" y="0"/>
                </a:cubicBezTo>
                <a:cubicBezTo>
                  <a:pt x="1575322" y="-44985"/>
                  <a:pt x="1834674" y="63655"/>
                  <a:pt x="2015393" y="0"/>
                </a:cubicBezTo>
                <a:cubicBezTo>
                  <a:pt x="2196112" y="-63655"/>
                  <a:pt x="2426194" y="6655"/>
                  <a:pt x="2687190" y="0"/>
                </a:cubicBezTo>
                <a:cubicBezTo>
                  <a:pt x="2748101" y="190366"/>
                  <a:pt x="2679328" y="384377"/>
                  <a:pt x="2687190" y="552996"/>
                </a:cubicBezTo>
                <a:cubicBezTo>
                  <a:pt x="2695052" y="721615"/>
                  <a:pt x="2648409" y="898075"/>
                  <a:pt x="2687190" y="1056223"/>
                </a:cubicBezTo>
                <a:cubicBezTo>
                  <a:pt x="2725971" y="1214371"/>
                  <a:pt x="2632317" y="1423958"/>
                  <a:pt x="2687190" y="1658989"/>
                </a:cubicBezTo>
                <a:cubicBezTo>
                  <a:pt x="2500224" y="1672636"/>
                  <a:pt x="2453833" y="1618521"/>
                  <a:pt x="2230368" y="1658989"/>
                </a:cubicBezTo>
                <a:cubicBezTo>
                  <a:pt x="2006903" y="1699457"/>
                  <a:pt x="1861320" y="1649884"/>
                  <a:pt x="1666058" y="1658989"/>
                </a:cubicBezTo>
                <a:cubicBezTo>
                  <a:pt x="1470796" y="1668094"/>
                  <a:pt x="1363158" y="1658009"/>
                  <a:pt x="1209235" y="1658989"/>
                </a:cubicBezTo>
                <a:cubicBezTo>
                  <a:pt x="1055312" y="1659969"/>
                  <a:pt x="914363" y="1658339"/>
                  <a:pt x="752413" y="1658989"/>
                </a:cubicBezTo>
                <a:cubicBezTo>
                  <a:pt x="590463" y="1659639"/>
                  <a:pt x="267153" y="1577106"/>
                  <a:pt x="0" y="1658989"/>
                </a:cubicBezTo>
                <a:cubicBezTo>
                  <a:pt x="-36924" y="1392706"/>
                  <a:pt x="34149" y="1314222"/>
                  <a:pt x="0" y="1122583"/>
                </a:cubicBezTo>
                <a:cubicBezTo>
                  <a:pt x="-34149" y="930944"/>
                  <a:pt x="13142" y="667333"/>
                  <a:pt x="0" y="536406"/>
                </a:cubicBezTo>
                <a:cubicBezTo>
                  <a:pt x="-13142" y="405479"/>
                  <a:pt x="10877" y="169653"/>
                  <a:pt x="0" y="0"/>
                </a:cubicBezTo>
                <a:close/>
              </a:path>
              <a:path w="2687190" h="1658989" stroke="0" extrusionOk="0">
                <a:moveTo>
                  <a:pt x="0" y="0"/>
                </a:moveTo>
                <a:cubicBezTo>
                  <a:pt x="144949" y="-44091"/>
                  <a:pt x="370488" y="5295"/>
                  <a:pt x="564310" y="0"/>
                </a:cubicBezTo>
                <a:cubicBezTo>
                  <a:pt x="758132" y="-5295"/>
                  <a:pt x="938644" y="35544"/>
                  <a:pt x="1101748" y="0"/>
                </a:cubicBezTo>
                <a:cubicBezTo>
                  <a:pt x="1264852" y="-35544"/>
                  <a:pt x="1381624" y="31762"/>
                  <a:pt x="1639186" y="0"/>
                </a:cubicBezTo>
                <a:cubicBezTo>
                  <a:pt x="1896748" y="-31762"/>
                  <a:pt x="1929488" y="47929"/>
                  <a:pt x="2176624" y="0"/>
                </a:cubicBezTo>
                <a:cubicBezTo>
                  <a:pt x="2423760" y="-47929"/>
                  <a:pt x="2446750" y="60870"/>
                  <a:pt x="2687190" y="0"/>
                </a:cubicBezTo>
                <a:cubicBezTo>
                  <a:pt x="2753278" y="208288"/>
                  <a:pt x="2623925" y="285818"/>
                  <a:pt x="2687190" y="569586"/>
                </a:cubicBezTo>
                <a:cubicBezTo>
                  <a:pt x="2750455" y="853354"/>
                  <a:pt x="2626689" y="948455"/>
                  <a:pt x="2687190" y="1155762"/>
                </a:cubicBezTo>
                <a:cubicBezTo>
                  <a:pt x="2747691" y="1363069"/>
                  <a:pt x="2677591" y="1532502"/>
                  <a:pt x="2687190" y="1658989"/>
                </a:cubicBezTo>
                <a:cubicBezTo>
                  <a:pt x="2472033" y="1718286"/>
                  <a:pt x="2387636" y="1620015"/>
                  <a:pt x="2096008" y="1658989"/>
                </a:cubicBezTo>
                <a:cubicBezTo>
                  <a:pt x="1804380" y="1697963"/>
                  <a:pt x="1679162" y="1614402"/>
                  <a:pt x="1504826" y="1658989"/>
                </a:cubicBezTo>
                <a:cubicBezTo>
                  <a:pt x="1330490" y="1703576"/>
                  <a:pt x="1133208" y="1625447"/>
                  <a:pt x="994260" y="1658989"/>
                </a:cubicBezTo>
                <a:cubicBezTo>
                  <a:pt x="855312" y="1692531"/>
                  <a:pt x="274576" y="1610885"/>
                  <a:pt x="0" y="1658989"/>
                </a:cubicBezTo>
                <a:cubicBezTo>
                  <a:pt x="-66176" y="1459538"/>
                  <a:pt x="24815" y="1337482"/>
                  <a:pt x="0" y="1105993"/>
                </a:cubicBezTo>
                <a:cubicBezTo>
                  <a:pt x="-24815" y="874504"/>
                  <a:pt x="36573" y="835788"/>
                  <a:pt x="0" y="569586"/>
                </a:cubicBezTo>
                <a:cubicBezTo>
                  <a:pt x="-36573" y="303384"/>
                  <a:pt x="35291" y="130934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7636498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5643C007-A390-7BBB-5625-3837D0EF96D5}"/>
              </a:ext>
            </a:extLst>
          </p:cNvPr>
          <p:cNvSpPr/>
          <p:nvPr/>
        </p:nvSpPr>
        <p:spPr>
          <a:xfrm>
            <a:off x="1288699" y="2487961"/>
            <a:ext cx="2701661" cy="1664876"/>
          </a:xfrm>
          <a:custGeom>
            <a:avLst/>
            <a:gdLst>
              <a:gd name="connsiteX0" fmla="*/ 0 w 2701661"/>
              <a:gd name="connsiteY0" fmla="*/ 0 h 1664876"/>
              <a:gd name="connsiteX1" fmla="*/ 513316 w 2701661"/>
              <a:gd name="connsiteY1" fmla="*/ 0 h 1664876"/>
              <a:gd name="connsiteX2" fmla="*/ 972598 w 2701661"/>
              <a:gd name="connsiteY2" fmla="*/ 0 h 1664876"/>
              <a:gd name="connsiteX3" fmla="*/ 1512930 w 2701661"/>
              <a:gd name="connsiteY3" fmla="*/ 0 h 1664876"/>
              <a:gd name="connsiteX4" fmla="*/ 2053262 w 2701661"/>
              <a:gd name="connsiteY4" fmla="*/ 0 h 1664876"/>
              <a:gd name="connsiteX5" fmla="*/ 2701661 w 2701661"/>
              <a:gd name="connsiteY5" fmla="*/ 0 h 1664876"/>
              <a:gd name="connsiteX6" fmla="*/ 2701661 w 2701661"/>
              <a:gd name="connsiteY6" fmla="*/ 521661 h 1664876"/>
              <a:gd name="connsiteX7" fmla="*/ 2701661 w 2701661"/>
              <a:gd name="connsiteY7" fmla="*/ 1093269 h 1664876"/>
              <a:gd name="connsiteX8" fmla="*/ 2701661 w 2701661"/>
              <a:gd name="connsiteY8" fmla="*/ 1664876 h 1664876"/>
              <a:gd name="connsiteX9" fmla="*/ 2134312 w 2701661"/>
              <a:gd name="connsiteY9" fmla="*/ 1664876 h 1664876"/>
              <a:gd name="connsiteX10" fmla="*/ 1675030 w 2701661"/>
              <a:gd name="connsiteY10" fmla="*/ 1664876 h 1664876"/>
              <a:gd name="connsiteX11" fmla="*/ 1188731 w 2701661"/>
              <a:gd name="connsiteY11" fmla="*/ 1664876 h 1664876"/>
              <a:gd name="connsiteX12" fmla="*/ 594365 w 2701661"/>
              <a:gd name="connsiteY12" fmla="*/ 1664876 h 1664876"/>
              <a:gd name="connsiteX13" fmla="*/ 0 w 2701661"/>
              <a:gd name="connsiteY13" fmla="*/ 1664876 h 1664876"/>
              <a:gd name="connsiteX14" fmla="*/ 0 w 2701661"/>
              <a:gd name="connsiteY14" fmla="*/ 1093269 h 1664876"/>
              <a:gd name="connsiteX15" fmla="*/ 0 w 2701661"/>
              <a:gd name="connsiteY15" fmla="*/ 554959 h 1664876"/>
              <a:gd name="connsiteX16" fmla="*/ 0 w 2701661"/>
              <a:gd name="connsiteY16" fmla="*/ 0 h 166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01661" h="1664876" fill="none" extrusionOk="0">
                <a:moveTo>
                  <a:pt x="0" y="0"/>
                </a:moveTo>
                <a:cubicBezTo>
                  <a:pt x="121719" y="-16383"/>
                  <a:pt x="345701" y="31074"/>
                  <a:pt x="513316" y="0"/>
                </a:cubicBezTo>
                <a:cubicBezTo>
                  <a:pt x="680931" y="-31074"/>
                  <a:pt x="756278" y="50844"/>
                  <a:pt x="972598" y="0"/>
                </a:cubicBezTo>
                <a:cubicBezTo>
                  <a:pt x="1188918" y="-50844"/>
                  <a:pt x="1245157" y="61664"/>
                  <a:pt x="1512930" y="0"/>
                </a:cubicBezTo>
                <a:cubicBezTo>
                  <a:pt x="1780703" y="-61664"/>
                  <a:pt x="1885408" y="54490"/>
                  <a:pt x="2053262" y="0"/>
                </a:cubicBezTo>
                <a:cubicBezTo>
                  <a:pt x="2221116" y="-54490"/>
                  <a:pt x="2529989" y="71339"/>
                  <a:pt x="2701661" y="0"/>
                </a:cubicBezTo>
                <a:cubicBezTo>
                  <a:pt x="2716429" y="219270"/>
                  <a:pt x="2671782" y="408926"/>
                  <a:pt x="2701661" y="521661"/>
                </a:cubicBezTo>
                <a:cubicBezTo>
                  <a:pt x="2731540" y="634396"/>
                  <a:pt x="2687071" y="898009"/>
                  <a:pt x="2701661" y="1093269"/>
                </a:cubicBezTo>
                <a:cubicBezTo>
                  <a:pt x="2716251" y="1288529"/>
                  <a:pt x="2664306" y="1475338"/>
                  <a:pt x="2701661" y="1664876"/>
                </a:cubicBezTo>
                <a:cubicBezTo>
                  <a:pt x="2483936" y="1683835"/>
                  <a:pt x="2358234" y="1648799"/>
                  <a:pt x="2134312" y="1664876"/>
                </a:cubicBezTo>
                <a:cubicBezTo>
                  <a:pt x="1910390" y="1680953"/>
                  <a:pt x="1801430" y="1633982"/>
                  <a:pt x="1675030" y="1664876"/>
                </a:cubicBezTo>
                <a:cubicBezTo>
                  <a:pt x="1548630" y="1695770"/>
                  <a:pt x="1426753" y="1664369"/>
                  <a:pt x="1188731" y="1664876"/>
                </a:cubicBezTo>
                <a:cubicBezTo>
                  <a:pt x="950709" y="1665383"/>
                  <a:pt x="809498" y="1616775"/>
                  <a:pt x="594365" y="1664876"/>
                </a:cubicBezTo>
                <a:cubicBezTo>
                  <a:pt x="379232" y="1712977"/>
                  <a:pt x="257251" y="1622298"/>
                  <a:pt x="0" y="1664876"/>
                </a:cubicBezTo>
                <a:cubicBezTo>
                  <a:pt x="-36728" y="1525778"/>
                  <a:pt x="935" y="1341151"/>
                  <a:pt x="0" y="1093269"/>
                </a:cubicBezTo>
                <a:cubicBezTo>
                  <a:pt x="-935" y="845387"/>
                  <a:pt x="22560" y="718633"/>
                  <a:pt x="0" y="554959"/>
                </a:cubicBezTo>
                <a:cubicBezTo>
                  <a:pt x="-22560" y="391285"/>
                  <a:pt x="27665" y="267934"/>
                  <a:pt x="0" y="0"/>
                </a:cubicBezTo>
                <a:close/>
              </a:path>
              <a:path w="2701661" h="1664876" stroke="0" extrusionOk="0">
                <a:moveTo>
                  <a:pt x="0" y="0"/>
                </a:moveTo>
                <a:cubicBezTo>
                  <a:pt x="172275" y="-13357"/>
                  <a:pt x="341451" y="52229"/>
                  <a:pt x="459282" y="0"/>
                </a:cubicBezTo>
                <a:cubicBezTo>
                  <a:pt x="577113" y="-52229"/>
                  <a:pt x="778070" y="65790"/>
                  <a:pt x="1053648" y="0"/>
                </a:cubicBezTo>
                <a:cubicBezTo>
                  <a:pt x="1329226" y="-65790"/>
                  <a:pt x="1426233" y="18207"/>
                  <a:pt x="1539947" y="0"/>
                </a:cubicBezTo>
                <a:cubicBezTo>
                  <a:pt x="1653661" y="-18207"/>
                  <a:pt x="1897497" y="51028"/>
                  <a:pt x="1999229" y="0"/>
                </a:cubicBezTo>
                <a:cubicBezTo>
                  <a:pt x="2100961" y="-51028"/>
                  <a:pt x="2519050" y="48123"/>
                  <a:pt x="2701661" y="0"/>
                </a:cubicBezTo>
                <a:cubicBezTo>
                  <a:pt x="2752809" y="169198"/>
                  <a:pt x="2659455" y="391142"/>
                  <a:pt x="2701661" y="505012"/>
                </a:cubicBezTo>
                <a:cubicBezTo>
                  <a:pt x="2743867" y="618882"/>
                  <a:pt x="2673001" y="781001"/>
                  <a:pt x="2701661" y="1010025"/>
                </a:cubicBezTo>
                <a:cubicBezTo>
                  <a:pt x="2730321" y="1239049"/>
                  <a:pt x="2642958" y="1443628"/>
                  <a:pt x="2701661" y="1664876"/>
                </a:cubicBezTo>
                <a:cubicBezTo>
                  <a:pt x="2576943" y="1672226"/>
                  <a:pt x="2376298" y="1657247"/>
                  <a:pt x="2242379" y="1664876"/>
                </a:cubicBezTo>
                <a:cubicBezTo>
                  <a:pt x="2108460" y="1672505"/>
                  <a:pt x="1957724" y="1661718"/>
                  <a:pt x="1702046" y="1664876"/>
                </a:cubicBezTo>
                <a:cubicBezTo>
                  <a:pt x="1446368" y="1668034"/>
                  <a:pt x="1260305" y="1637659"/>
                  <a:pt x="1134698" y="1664876"/>
                </a:cubicBezTo>
                <a:cubicBezTo>
                  <a:pt x="1009091" y="1692093"/>
                  <a:pt x="794294" y="1650033"/>
                  <a:pt x="675415" y="1664876"/>
                </a:cubicBezTo>
                <a:cubicBezTo>
                  <a:pt x="556536" y="1679719"/>
                  <a:pt x="323699" y="1623263"/>
                  <a:pt x="0" y="1664876"/>
                </a:cubicBezTo>
                <a:cubicBezTo>
                  <a:pt x="-48669" y="1529136"/>
                  <a:pt x="12500" y="1274048"/>
                  <a:pt x="0" y="1109917"/>
                </a:cubicBezTo>
                <a:cubicBezTo>
                  <a:pt x="-12500" y="945786"/>
                  <a:pt x="27275" y="842905"/>
                  <a:pt x="0" y="604905"/>
                </a:cubicBezTo>
                <a:cubicBezTo>
                  <a:pt x="-27275" y="366905"/>
                  <a:pt x="66080" y="282970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5030101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AAF40C7D-582B-23A6-D4F3-EFF1D24F3A2C}"/>
              </a:ext>
            </a:extLst>
          </p:cNvPr>
          <p:cNvSpPr/>
          <p:nvPr/>
        </p:nvSpPr>
        <p:spPr>
          <a:xfrm>
            <a:off x="6591070" y="4370024"/>
            <a:ext cx="2687190" cy="1658989"/>
          </a:xfrm>
          <a:custGeom>
            <a:avLst/>
            <a:gdLst>
              <a:gd name="connsiteX0" fmla="*/ 0 w 2687190"/>
              <a:gd name="connsiteY0" fmla="*/ 0 h 1658989"/>
              <a:gd name="connsiteX1" fmla="*/ 537438 w 2687190"/>
              <a:gd name="connsiteY1" fmla="*/ 0 h 1658989"/>
              <a:gd name="connsiteX2" fmla="*/ 1021132 w 2687190"/>
              <a:gd name="connsiteY2" fmla="*/ 0 h 1658989"/>
              <a:gd name="connsiteX3" fmla="*/ 1504826 w 2687190"/>
              <a:gd name="connsiteY3" fmla="*/ 0 h 1658989"/>
              <a:gd name="connsiteX4" fmla="*/ 2015393 w 2687190"/>
              <a:gd name="connsiteY4" fmla="*/ 0 h 1658989"/>
              <a:gd name="connsiteX5" fmla="*/ 2687190 w 2687190"/>
              <a:gd name="connsiteY5" fmla="*/ 0 h 1658989"/>
              <a:gd name="connsiteX6" fmla="*/ 2687190 w 2687190"/>
              <a:gd name="connsiteY6" fmla="*/ 536406 h 1658989"/>
              <a:gd name="connsiteX7" fmla="*/ 2687190 w 2687190"/>
              <a:gd name="connsiteY7" fmla="*/ 1122583 h 1658989"/>
              <a:gd name="connsiteX8" fmla="*/ 2687190 w 2687190"/>
              <a:gd name="connsiteY8" fmla="*/ 1658989 h 1658989"/>
              <a:gd name="connsiteX9" fmla="*/ 2122880 w 2687190"/>
              <a:gd name="connsiteY9" fmla="*/ 1658989 h 1658989"/>
              <a:gd name="connsiteX10" fmla="*/ 1639186 w 2687190"/>
              <a:gd name="connsiteY10" fmla="*/ 1658989 h 1658989"/>
              <a:gd name="connsiteX11" fmla="*/ 1074876 w 2687190"/>
              <a:gd name="connsiteY11" fmla="*/ 1658989 h 1658989"/>
              <a:gd name="connsiteX12" fmla="*/ 510566 w 2687190"/>
              <a:gd name="connsiteY12" fmla="*/ 1658989 h 1658989"/>
              <a:gd name="connsiteX13" fmla="*/ 0 w 2687190"/>
              <a:gd name="connsiteY13" fmla="*/ 1658989 h 1658989"/>
              <a:gd name="connsiteX14" fmla="*/ 0 w 2687190"/>
              <a:gd name="connsiteY14" fmla="*/ 1105993 h 1658989"/>
              <a:gd name="connsiteX15" fmla="*/ 0 w 2687190"/>
              <a:gd name="connsiteY15" fmla="*/ 519817 h 1658989"/>
              <a:gd name="connsiteX16" fmla="*/ 0 w 2687190"/>
              <a:gd name="connsiteY16" fmla="*/ 0 h 165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7190" h="1658989" fill="none" extrusionOk="0">
                <a:moveTo>
                  <a:pt x="0" y="0"/>
                </a:moveTo>
                <a:cubicBezTo>
                  <a:pt x="152569" y="-3600"/>
                  <a:pt x="400485" y="60975"/>
                  <a:pt x="537438" y="0"/>
                </a:cubicBezTo>
                <a:cubicBezTo>
                  <a:pt x="674391" y="-60975"/>
                  <a:pt x="919149" y="42983"/>
                  <a:pt x="1021132" y="0"/>
                </a:cubicBezTo>
                <a:cubicBezTo>
                  <a:pt x="1123115" y="-42983"/>
                  <a:pt x="1306920" y="17062"/>
                  <a:pt x="1504826" y="0"/>
                </a:cubicBezTo>
                <a:cubicBezTo>
                  <a:pt x="1702732" y="-17062"/>
                  <a:pt x="1802555" y="48482"/>
                  <a:pt x="2015393" y="0"/>
                </a:cubicBezTo>
                <a:cubicBezTo>
                  <a:pt x="2228231" y="-48482"/>
                  <a:pt x="2434324" y="39613"/>
                  <a:pt x="2687190" y="0"/>
                </a:cubicBezTo>
                <a:cubicBezTo>
                  <a:pt x="2728507" y="159754"/>
                  <a:pt x="2644129" y="281279"/>
                  <a:pt x="2687190" y="536406"/>
                </a:cubicBezTo>
                <a:cubicBezTo>
                  <a:pt x="2730251" y="791533"/>
                  <a:pt x="2649266" y="1000379"/>
                  <a:pt x="2687190" y="1122583"/>
                </a:cubicBezTo>
                <a:cubicBezTo>
                  <a:pt x="2725114" y="1244787"/>
                  <a:pt x="2671670" y="1454499"/>
                  <a:pt x="2687190" y="1658989"/>
                </a:cubicBezTo>
                <a:cubicBezTo>
                  <a:pt x="2500373" y="1718188"/>
                  <a:pt x="2299920" y="1651748"/>
                  <a:pt x="2122880" y="1658989"/>
                </a:cubicBezTo>
                <a:cubicBezTo>
                  <a:pt x="1945840" y="1666230"/>
                  <a:pt x="1845606" y="1650652"/>
                  <a:pt x="1639186" y="1658989"/>
                </a:cubicBezTo>
                <a:cubicBezTo>
                  <a:pt x="1432766" y="1667326"/>
                  <a:pt x="1211365" y="1616700"/>
                  <a:pt x="1074876" y="1658989"/>
                </a:cubicBezTo>
                <a:cubicBezTo>
                  <a:pt x="938387" y="1701278"/>
                  <a:pt x="706623" y="1626574"/>
                  <a:pt x="510566" y="1658989"/>
                </a:cubicBezTo>
                <a:cubicBezTo>
                  <a:pt x="314509" y="1691404"/>
                  <a:pt x="246583" y="1656090"/>
                  <a:pt x="0" y="1658989"/>
                </a:cubicBezTo>
                <a:cubicBezTo>
                  <a:pt x="-6072" y="1426908"/>
                  <a:pt x="28225" y="1292278"/>
                  <a:pt x="0" y="1105993"/>
                </a:cubicBezTo>
                <a:cubicBezTo>
                  <a:pt x="-28225" y="919708"/>
                  <a:pt x="25887" y="703918"/>
                  <a:pt x="0" y="519817"/>
                </a:cubicBezTo>
                <a:cubicBezTo>
                  <a:pt x="-25887" y="335716"/>
                  <a:pt x="28495" y="193554"/>
                  <a:pt x="0" y="0"/>
                </a:cubicBezTo>
                <a:close/>
              </a:path>
              <a:path w="2687190" h="1658989" stroke="0" extrusionOk="0">
                <a:moveTo>
                  <a:pt x="0" y="0"/>
                </a:moveTo>
                <a:cubicBezTo>
                  <a:pt x="121946" y="-29508"/>
                  <a:pt x="297626" y="8843"/>
                  <a:pt x="591182" y="0"/>
                </a:cubicBezTo>
                <a:cubicBezTo>
                  <a:pt x="884738" y="-8843"/>
                  <a:pt x="915608" y="51057"/>
                  <a:pt x="1101748" y="0"/>
                </a:cubicBezTo>
                <a:cubicBezTo>
                  <a:pt x="1287888" y="-51057"/>
                  <a:pt x="1514496" y="52624"/>
                  <a:pt x="1666058" y="0"/>
                </a:cubicBezTo>
                <a:cubicBezTo>
                  <a:pt x="1817620" y="-52624"/>
                  <a:pt x="1919636" y="21204"/>
                  <a:pt x="2122880" y="0"/>
                </a:cubicBezTo>
                <a:cubicBezTo>
                  <a:pt x="2326124" y="-21204"/>
                  <a:pt x="2555991" y="4203"/>
                  <a:pt x="2687190" y="0"/>
                </a:cubicBezTo>
                <a:cubicBezTo>
                  <a:pt x="2739919" y="224037"/>
                  <a:pt x="2652042" y="372402"/>
                  <a:pt x="2687190" y="569586"/>
                </a:cubicBezTo>
                <a:cubicBezTo>
                  <a:pt x="2722338" y="766770"/>
                  <a:pt x="2641753" y="1016836"/>
                  <a:pt x="2687190" y="1155762"/>
                </a:cubicBezTo>
                <a:cubicBezTo>
                  <a:pt x="2732627" y="1294688"/>
                  <a:pt x="2634111" y="1490912"/>
                  <a:pt x="2687190" y="1658989"/>
                </a:cubicBezTo>
                <a:cubicBezTo>
                  <a:pt x="2509723" y="1700560"/>
                  <a:pt x="2344645" y="1657670"/>
                  <a:pt x="2176624" y="1658989"/>
                </a:cubicBezTo>
                <a:cubicBezTo>
                  <a:pt x="2008603" y="1660308"/>
                  <a:pt x="1863988" y="1614327"/>
                  <a:pt x="1585442" y="1658989"/>
                </a:cubicBezTo>
                <a:cubicBezTo>
                  <a:pt x="1306896" y="1703651"/>
                  <a:pt x="1289502" y="1640429"/>
                  <a:pt x="1128620" y="1658989"/>
                </a:cubicBezTo>
                <a:cubicBezTo>
                  <a:pt x="967738" y="1677549"/>
                  <a:pt x="811715" y="1607226"/>
                  <a:pt x="564310" y="1658989"/>
                </a:cubicBezTo>
                <a:cubicBezTo>
                  <a:pt x="316905" y="1710752"/>
                  <a:pt x="128327" y="1633412"/>
                  <a:pt x="0" y="1658989"/>
                </a:cubicBezTo>
                <a:cubicBezTo>
                  <a:pt x="-50366" y="1443079"/>
                  <a:pt x="1558" y="1381441"/>
                  <a:pt x="0" y="1155762"/>
                </a:cubicBezTo>
                <a:cubicBezTo>
                  <a:pt x="-1558" y="930083"/>
                  <a:pt x="41476" y="787072"/>
                  <a:pt x="0" y="586176"/>
                </a:cubicBezTo>
                <a:cubicBezTo>
                  <a:pt x="-41476" y="385280"/>
                  <a:pt x="32780" y="165713"/>
                  <a:pt x="0" y="0"/>
                </a:cubicBezTo>
                <a:close/>
              </a:path>
            </a:pathLst>
          </a:custGeom>
          <a:solidFill>
            <a:srgbClr val="E8C5FF"/>
          </a:solidFill>
          <a:ln>
            <a:solidFill>
              <a:srgbClr val="BA53FF"/>
            </a:solidFill>
            <a:extLst>
              <a:ext uri="{C807C97D-BFC1-408E-A445-0C87EB9F89A2}">
                <ask:lineSketchStyleProps xmlns:ask="http://schemas.microsoft.com/office/drawing/2018/sketchyshapes" sd="27246842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398DA67-71C8-4118-D5C9-8B41D7E85530}"/>
              </a:ext>
            </a:extLst>
          </p:cNvPr>
          <p:cNvSpPr/>
          <p:nvPr/>
        </p:nvSpPr>
        <p:spPr>
          <a:xfrm>
            <a:off x="2985818" y="4341175"/>
            <a:ext cx="2631623" cy="1675995"/>
          </a:xfrm>
          <a:custGeom>
            <a:avLst/>
            <a:gdLst>
              <a:gd name="connsiteX0" fmla="*/ 0 w 2631623"/>
              <a:gd name="connsiteY0" fmla="*/ 0 h 1675995"/>
              <a:gd name="connsiteX1" fmla="*/ 552641 w 2631623"/>
              <a:gd name="connsiteY1" fmla="*/ 0 h 1675995"/>
              <a:gd name="connsiteX2" fmla="*/ 1000017 w 2631623"/>
              <a:gd name="connsiteY2" fmla="*/ 0 h 1675995"/>
              <a:gd name="connsiteX3" fmla="*/ 1526341 w 2631623"/>
              <a:gd name="connsiteY3" fmla="*/ 0 h 1675995"/>
              <a:gd name="connsiteX4" fmla="*/ 2052666 w 2631623"/>
              <a:gd name="connsiteY4" fmla="*/ 0 h 1675995"/>
              <a:gd name="connsiteX5" fmla="*/ 2631623 w 2631623"/>
              <a:gd name="connsiteY5" fmla="*/ 0 h 1675995"/>
              <a:gd name="connsiteX6" fmla="*/ 2631623 w 2631623"/>
              <a:gd name="connsiteY6" fmla="*/ 558665 h 1675995"/>
              <a:gd name="connsiteX7" fmla="*/ 2631623 w 2631623"/>
              <a:gd name="connsiteY7" fmla="*/ 1150850 h 1675995"/>
              <a:gd name="connsiteX8" fmla="*/ 2631623 w 2631623"/>
              <a:gd name="connsiteY8" fmla="*/ 1675995 h 1675995"/>
              <a:gd name="connsiteX9" fmla="*/ 2157931 w 2631623"/>
              <a:gd name="connsiteY9" fmla="*/ 1675995 h 1675995"/>
              <a:gd name="connsiteX10" fmla="*/ 1605290 w 2631623"/>
              <a:gd name="connsiteY10" fmla="*/ 1675995 h 1675995"/>
              <a:gd name="connsiteX11" fmla="*/ 1157914 w 2631623"/>
              <a:gd name="connsiteY11" fmla="*/ 1675995 h 1675995"/>
              <a:gd name="connsiteX12" fmla="*/ 684222 w 2631623"/>
              <a:gd name="connsiteY12" fmla="*/ 1675995 h 1675995"/>
              <a:gd name="connsiteX13" fmla="*/ 0 w 2631623"/>
              <a:gd name="connsiteY13" fmla="*/ 1675995 h 1675995"/>
              <a:gd name="connsiteX14" fmla="*/ 0 w 2631623"/>
              <a:gd name="connsiteY14" fmla="*/ 1117330 h 1675995"/>
              <a:gd name="connsiteX15" fmla="*/ 0 w 2631623"/>
              <a:gd name="connsiteY15" fmla="*/ 558665 h 1675995"/>
              <a:gd name="connsiteX16" fmla="*/ 0 w 2631623"/>
              <a:gd name="connsiteY16" fmla="*/ 0 h 167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31623" h="1675995" fill="none" extrusionOk="0">
                <a:moveTo>
                  <a:pt x="0" y="0"/>
                </a:moveTo>
                <a:cubicBezTo>
                  <a:pt x="118019" y="-1452"/>
                  <a:pt x="288219" y="62405"/>
                  <a:pt x="552641" y="0"/>
                </a:cubicBezTo>
                <a:cubicBezTo>
                  <a:pt x="817063" y="-62405"/>
                  <a:pt x="819117" y="52716"/>
                  <a:pt x="1000017" y="0"/>
                </a:cubicBezTo>
                <a:cubicBezTo>
                  <a:pt x="1180917" y="-52716"/>
                  <a:pt x="1362792" y="38595"/>
                  <a:pt x="1526341" y="0"/>
                </a:cubicBezTo>
                <a:cubicBezTo>
                  <a:pt x="1689890" y="-38595"/>
                  <a:pt x="1946993" y="44548"/>
                  <a:pt x="2052666" y="0"/>
                </a:cubicBezTo>
                <a:cubicBezTo>
                  <a:pt x="2158339" y="-44548"/>
                  <a:pt x="2395738" y="61820"/>
                  <a:pt x="2631623" y="0"/>
                </a:cubicBezTo>
                <a:cubicBezTo>
                  <a:pt x="2665544" y="164796"/>
                  <a:pt x="2589712" y="418006"/>
                  <a:pt x="2631623" y="558665"/>
                </a:cubicBezTo>
                <a:cubicBezTo>
                  <a:pt x="2673534" y="699324"/>
                  <a:pt x="2603764" y="952513"/>
                  <a:pt x="2631623" y="1150850"/>
                </a:cubicBezTo>
                <a:cubicBezTo>
                  <a:pt x="2659482" y="1349187"/>
                  <a:pt x="2607294" y="1477412"/>
                  <a:pt x="2631623" y="1675995"/>
                </a:cubicBezTo>
                <a:cubicBezTo>
                  <a:pt x="2408773" y="1691367"/>
                  <a:pt x="2384859" y="1675155"/>
                  <a:pt x="2157931" y="1675995"/>
                </a:cubicBezTo>
                <a:cubicBezTo>
                  <a:pt x="1931003" y="1676835"/>
                  <a:pt x="1833415" y="1650761"/>
                  <a:pt x="1605290" y="1675995"/>
                </a:cubicBezTo>
                <a:cubicBezTo>
                  <a:pt x="1377165" y="1701229"/>
                  <a:pt x="1330442" y="1653774"/>
                  <a:pt x="1157914" y="1675995"/>
                </a:cubicBezTo>
                <a:cubicBezTo>
                  <a:pt x="985386" y="1698216"/>
                  <a:pt x="817011" y="1644332"/>
                  <a:pt x="684222" y="1675995"/>
                </a:cubicBezTo>
                <a:cubicBezTo>
                  <a:pt x="551433" y="1707658"/>
                  <a:pt x="300924" y="1612609"/>
                  <a:pt x="0" y="1675995"/>
                </a:cubicBezTo>
                <a:cubicBezTo>
                  <a:pt x="-2795" y="1438805"/>
                  <a:pt x="26811" y="1363066"/>
                  <a:pt x="0" y="1117330"/>
                </a:cubicBezTo>
                <a:cubicBezTo>
                  <a:pt x="-26811" y="871595"/>
                  <a:pt x="63030" y="690482"/>
                  <a:pt x="0" y="558665"/>
                </a:cubicBezTo>
                <a:cubicBezTo>
                  <a:pt x="-63030" y="426848"/>
                  <a:pt x="589" y="234290"/>
                  <a:pt x="0" y="0"/>
                </a:cubicBezTo>
                <a:close/>
              </a:path>
              <a:path w="2631623" h="1675995" stroke="0" extrusionOk="0">
                <a:moveTo>
                  <a:pt x="0" y="0"/>
                </a:moveTo>
                <a:cubicBezTo>
                  <a:pt x="134364" y="-55318"/>
                  <a:pt x="384956" y="53150"/>
                  <a:pt x="526325" y="0"/>
                </a:cubicBezTo>
                <a:cubicBezTo>
                  <a:pt x="667695" y="-53150"/>
                  <a:pt x="756046" y="37297"/>
                  <a:pt x="973701" y="0"/>
                </a:cubicBezTo>
                <a:cubicBezTo>
                  <a:pt x="1191356" y="-37297"/>
                  <a:pt x="1336705" y="28153"/>
                  <a:pt x="1447393" y="0"/>
                </a:cubicBezTo>
                <a:cubicBezTo>
                  <a:pt x="1558081" y="-28153"/>
                  <a:pt x="1867013" y="23486"/>
                  <a:pt x="1973717" y="0"/>
                </a:cubicBezTo>
                <a:cubicBezTo>
                  <a:pt x="2080421" y="-23486"/>
                  <a:pt x="2338196" y="190"/>
                  <a:pt x="2631623" y="0"/>
                </a:cubicBezTo>
                <a:cubicBezTo>
                  <a:pt x="2648338" y="110337"/>
                  <a:pt x="2584020" y="342969"/>
                  <a:pt x="2631623" y="525145"/>
                </a:cubicBezTo>
                <a:cubicBezTo>
                  <a:pt x="2679226" y="707322"/>
                  <a:pt x="2590427" y="939435"/>
                  <a:pt x="2631623" y="1067050"/>
                </a:cubicBezTo>
                <a:cubicBezTo>
                  <a:pt x="2672819" y="1194665"/>
                  <a:pt x="2567848" y="1530175"/>
                  <a:pt x="2631623" y="1675995"/>
                </a:cubicBezTo>
                <a:cubicBezTo>
                  <a:pt x="2370343" y="1682518"/>
                  <a:pt x="2356782" y="1673219"/>
                  <a:pt x="2105298" y="1675995"/>
                </a:cubicBezTo>
                <a:cubicBezTo>
                  <a:pt x="1853815" y="1678771"/>
                  <a:pt x="1794338" y="1619758"/>
                  <a:pt x="1578974" y="1675995"/>
                </a:cubicBezTo>
                <a:cubicBezTo>
                  <a:pt x="1363610" y="1732232"/>
                  <a:pt x="1229080" y="1611281"/>
                  <a:pt x="1000017" y="1675995"/>
                </a:cubicBezTo>
                <a:cubicBezTo>
                  <a:pt x="770954" y="1740709"/>
                  <a:pt x="675694" y="1671872"/>
                  <a:pt x="500008" y="1675995"/>
                </a:cubicBezTo>
                <a:cubicBezTo>
                  <a:pt x="324322" y="1680118"/>
                  <a:pt x="192510" y="1625872"/>
                  <a:pt x="0" y="1675995"/>
                </a:cubicBezTo>
                <a:cubicBezTo>
                  <a:pt x="-1578" y="1496271"/>
                  <a:pt x="9553" y="1366008"/>
                  <a:pt x="0" y="1100570"/>
                </a:cubicBezTo>
                <a:cubicBezTo>
                  <a:pt x="-9553" y="835133"/>
                  <a:pt x="37407" y="764985"/>
                  <a:pt x="0" y="575425"/>
                </a:cubicBezTo>
                <a:cubicBezTo>
                  <a:pt x="-37407" y="385865"/>
                  <a:pt x="4080" y="200075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313696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9DC3A0F1-1C5F-1F7C-170F-0A1DDE6E55FB}"/>
              </a:ext>
            </a:extLst>
          </p:cNvPr>
          <p:cNvSpPr/>
          <p:nvPr/>
        </p:nvSpPr>
        <p:spPr>
          <a:xfrm>
            <a:off x="4978795" y="1732170"/>
            <a:ext cx="2198454" cy="529098"/>
          </a:xfrm>
          <a:custGeom>
            <a:avLst/>
            <a:gdLst>
              <a:gd name="connsiteX0" fmla="*/ 0 w 2198454"/>
              <a:gd name="connsiteY0" fmla="*/ 0 h 529098"/>
              <a:gd name="connsiteX1" fmla="*/ 483660 w 2198454"/>
              <a:gd name="connsiteY1" fmla="*/ 0 h 529098"/>
              <a:gd name="connsiteX2" fmla="*/ 989304 w 2198454"/>
              <a:gd name="connsiteY2" fmla="*/ 0 h 529098"/>
              <a:gd name="connsiteX3" fmla="*/ 1582887 w 2198454"/>
              <a:gd name="connsiteY3" fmla="*/ 0 h 529098"/>
              <a:gd name="connsiteX4" fmla="*/ 2198454 w 2198454"/>
              <a:gd name="connsiteY4" fmla="*/ 0 h 529098"/>
              <a:gd name="connsiteX5" fmla="*/ 2198454 w 2198454"/>
              <a:gd name="connsiteY5" fmla="*/ 529098 h 529098"/>
              <a:gd name="connsiteX6" fmla="*/ 1648841 w 2198454"/>
              <a:gd name="connsiteY6" fmla="*/ 529098 h 529098"/>
              <a:gd name="connsiteX7" fmla="*/ 1099227 w 2198454"/>
              <a:gd name="connsiteY7" fmla="*/ 529098 h 529098"/>
              <a:gd name="connsiteX8" fmla="*/ 593583 w 2198454"/>
              <a:gd name="connsiteY8" fmla="*/ 529098 h 529098"/>
              <a:gd name="connsiteX9" fmla="*/ 0 w 2198454"/>
              <a:gd name="connsiteY9" fmla="*/ 529098 h 529098"/>
              <a:gd name="connsiteX10" fmla="*/ 0 w 2198454"/>
              <a:gd name="connsiteY10" fmla="*/ 0 h 52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8454" h="529098" fill="none" extrusionOk="0">
                <a:moveTo>
                  <a:pt x="0" y="0"/>
                </a:moveTo>
                <a:cubicBezTo>
                  <a:pt x="169225" y="-25394"/>
                  <a:pt x="277196" y="35907"/>
                  <a:pt x="483660" y="0"/>
                </a:cubicBezTo>
                <a:cubicBezTo>
                  <a:pt x="690124" y="-35907"/>
                  <a:pt x="839395" y="12809"/>
                  <a:pt x="989304" y="0"/>
                </a:cubicBezTo>
                <a:cubicBezTo>
                  <a:pt x="1139213" y="-12809"/>
                  <a:pt x="1393397" y="44702"/>
                  <a:pt x="1582887" y="0"/>
                </a:cubicBezTo>
                <a:cubicBezTo>
                  <a:pt x="1772377" y="-44702"/>
                  <a:pt x="1933342" y="26305"/>
                  <a:pt x="2198454" y="0"/>
                </a:cubicBezTo>
                <a:cubicBezTo>
                  <a:pt x="2259889" y="201851"/>
                  <a:pt x="2177397" y="311143"/>
                  <a:pt x="2198454" y="529098"/>
                </a:cubicBezTo>
                <a:cubicBezTo>
                  <a:pt x="1932969" y="536105"/>
                  <a:pt x="1849955" y="521043"/>
                  <a:pt x="1648841" y="529098"/>
                </a:cubicBezTo>
                <a:cubicBezTo>
                  <a:pt x="1447727" y="537153"/>
                  <a:pt x="1336300" y="489572"/>
                  <a:pt x="1099227" y="529098"/>
                </a:cubicBezTo>
                <a:cubicBezTo>
                  <a:pt x="862154" y="568624"/>
                  <a:pt x="813625" y="497761"/>
                  <a:pt x="593583" y="529098"/>
                </a:cubicBezTo>
                <a:cubicBezTo>
                  <a:pt x="373541" y="560435"/>
                  <a:pt x="229357" y="465609"/>
                  <a:pt x="0" y="529098"/>
                </a:cubicBezTo>
                <a:cubicBezTo>
                  <a:pt x="-23997" y="311357"/>
                  <a:pt x="38289" y="259122"/>
                  <a:pt x="0" y="0"/>
                </a:cubicBezTo>
                <a:close/>
              </a:path>
              <a:path w="2198454" h="529098" stroke="0" extrusionOk="0">
                <a:moveTo>
                  <a:pt x="0" y="0"/>
                </a:moveTo>
                <a:cubicBezTo>
                  <a:pt x="162924" y="-38555"/>
                  <a:pt x="385365" y="20401"/>
                  <a:pt x="593583" y="0"/>
                </a:cubicBezTo>
                <a:cubicBezTo>
                  <a:pt x="801801" y="-20401"/>
                  <a:pt x="916377" y="22180"/>
                  <a:pt x="1165181" y="0"/>
                </a:cubicBezTo>
                <a:cubicBezTo>
                  <a:pt x="1413985" y="-22180"/>
                  <a:pt x="1459256" y="25388"/>
                  <a:pt x="1648841" y="0"/>
                </a:cubicBezTo>
                <a:cubicBezTo>
                  <a:pt x="1838426" y="-25388"/>
                  <a:pt x="2044860" y="18676"/>
                  <a:pt x="2198454" y="0"/>
                </a:cubicBezTo>
                <a:cubicBezTo>
                  <a:pt x="2218256" y="242780"/>
                  <a:pt x="2149736" y="272682"/>
                  <a:pt x="2198454" y="529098"/>
                </a:cubicBezTo>
                <a:cubicBezTo>
                  <a:pt x="2031779" y="573181"/>
                  <a:pt x="1795142" y="525333"/>
                  <a:pt x="1626856" y="529098"/>
                </a:cubicBezTo>
                <a:cubicBezTo>
                  <a:pt x="1458570" y="532863"/>
                  <a:pt x="1382466" y="488953"/>
                  <a:pt x="1143196" y="529098"/>
                </a:cubicBezTo>
                <a:cubicBezTo>
                  <a:pt x="903926" y="569243"/>
                  <a:pt x="800164" y="521325"/>
                  <a:pt x="659536" y="529098"/>
                </a:cubicBezTo>
                <a:cubicBezTo>
                  <a:pt x="518908" y="536871"/>
                  <a:pt x="295064" y="456198"/>
                  <a:pt x="0" y="529098"/>
                </a:cubicBezTo>
                <a:cubicBezTo>
                  <a:pt x="-48195" y="329669"/>
                  <a:pt x="55917" y="26318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4773450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أكمل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التالي :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5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507936" y="4180031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6BCA722-4319-2EB7-3119-85B01497F07A}"/>
              </a:ext>
            </a:extLst>
          </p:cNvPr>
          <p:cNvSpPr/>
          <p:nvPr/>
        </p:nvSpPr>
        <p:spPr>
          <a:xfrm>
            <a:off x="389357" y="2191561"/>
            <a:ext cx="2106070" cy="714800"/>
          </a:xfrm>
          <a:custGeom>
            <a:avLst/>
            <a:gdLst>
              <a:gd name="connsiteX0" fmla="*/ 0 w 2106070"/>
              <a:gd name="connsiteY0" fmla="*/ 0 h 714800"/>
              <a:gd name="connsiteX1" fmla="*/ 505457 w 2106070"/>
              <a:gd name="connsiteY1" fmla="*/ 0 h 714800"/>
              <a:gd name="connsiteX2" fmla="*/ 1031974 w 2106070"/>
              <a:gd name="connsiteY2" fmla="*/ 0 h 714800"/>
              <a:gd name="connsiteX3" fmla="*/ 1537431 w 2106070"/>
              <a:gd name="connsiteY3" fmla="*/ 0 h 714800"/>
              <a:gd name="connsiteX4" fmla="*/ 2106070 w 2106070"/>
              <a:gd name="connsiteY4" fmla="*/ 0 h 714800"/>
              <a:gd name="connsiteX5" fmla="*/ 2106070 w 2106070"/>
              <a:gd name="connsiteY5" fmla="*/ 371696 h 714800"/>
              <a:gd name="connsiteX6" fmla="*/ 2106070 w 2106070"/>
              <a:gd name="connsiteY6" fmla="*/ 714800 h 714800"/>
              <a:gd name="connsiteX7" fmla="*/ 1537431 w 2106070"/>
              <a:gd name="connsiteY7" fmla="*/ 714800 h 714800"/>
              <a:gd name="connsiteX8" fmla="*/ 1074096 w 2106070"/>
              <a:gd name="connsiteY8" fmla="*/ 714800 h 714800"/>
              <a:gd name="connsiteX9" fmla="*/ 505457 w 2106070"/>
              <a:gd name="connsiteY9" fmla="*/ 714800 h 714800"/>
              <a:gd name="connsiteX10" fmla="*/ 0 w 2106070"/>
              <a:gd name="connsiteY10" fmla="*/ 714800 h 714800"/>
              <a:gd name="connsiteX11" fmla="*/ 0 w 2106070"/>
              <a:gd name="connsiteY11" fmla="*/ 350252 h 714800"/>
              <a:gd name="connsiteX12" fmla="*/ 0 w 2106070"/>
              <a:gd name="connsiteY12" fmla="*/ 0 h 7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06070" h="714800" fill="none" extrusionOk="0">
                <a:moveTo>
                  <a:pt x="0" y="0"/>
                </a:moveTo>
                <a:cubicBezTo>
                  <a:pt x="234116" y="-46837"/>
                  <a:pt x="345578" y="16001"/>
                  <a:pt x="505457" y="0"/>
                </a:cubicBezTo>
                <a:cubicBezTo>
                  <a:pt x="665336" y="-16001"/>
                  <a:pt x="895954" y="33613"/>
                  <a:pt x="1031974" y="0"/>
                </a:cubicBezTo>
                <a:cubicBezTo>
                  <a:pt x="1167994" y="-33613"/>
                  <a:pt x="1387573" y="5050"/>
                  <a:pt x="1537431" y="0"/>
                </a:cubicBezTo>
                <a:cubicBezTo>
                  <a:pt x="1687289" y="-5050"/>
                  <a:pt x="1929912" y="51542"/>
                  <a:pt x="2106070" y="0"/>
                </a:cubicBezTo>
                <a:cubicBezTo>
                  <a:pt x="2109319" y="121147"/>
                  <a:pt x="2081822" y="280422"/>
                  <a:pt x="2106070" y="371696"/>
                </a:cubicBezTo>
                <a:cubicBezTo>
                  <a:pt x="2130318" y="462970"/>
                  <a:pt x="2097509" y="613071"/>
                  <a:pt x="2106070" y="714800"/>
                </a:cubicBezTo>
                <a:cubicBezTo>
                  <a:pt x="1971158" y="769793"/>
                  <a:pt x="1661669" y="658503"/>
                  <a:pt x="1537431" y="714800"/>
                </a:cubicBezTo>
                <a:cubicBezTo>
                  <a:pt x="1413193" y="771097"/>
                  <a:pt x="1186254" y="692414"/>
                  <a:pt x="1074096" y="714800"/>
                </a:cubicBezTo>
                <a:cubicBezTo>
                  <a:pt x="961938" y="737186"/>
                  <a:pt x="704626" y="687277"/>
                  <a:pt x="505457" y="714800"/>
                </a:cubicBezTo>
                <a:cubicBezTo>
                  <a:pt x="306288" y="742323"/>
                  <a:pt x="148265" y="712211"/>
                  <a:pt x="0" y="714800"/>
                </a:cubicBezTo>
                <a:cubicBezTo>
                  <a:pt x="-43525" y="630058"/>
                  <a:pt x="32370" y="514327"/>
                  <a:pt x="0" y="350252"/>
                </a:cubicBezTo>
                <a:cubicBezTo>
                  <a:pt x="-32370" y="186177"/>
                  <a:pt x="3685" y="123365"/>
                  <a:pt x="0" y="0"/>
                </a:cubicBezTo>
                <a:close/>
              </a:path>
              <a:path w="2106070" h="714800" stroke="0" extrusionOk="0">
                <a:moveTo>
                  <a:pt x="0" y="0"/>
                </a:moveTo>
                <a:cubicBezTo>
                  <a:pt x="191635" y="-24262"/>
                  <a:pt x="274679" y="25816"/>
                  <a:pt x="505457" y="0"/>
                </a:cubicBezTo>
                <a:cubicBezTo>
                  <a:pt x="736235" y="-25816"/>
                  <a:pt x="894765" y="41022"/>
                  <a:pt x="1031974" y="0"/>
                </a:cubicBezTo>
                <a:cubicBezTo>
                  <a:pt x="1169183" y="-41022"/>
                  <a:pt x="1343034" y="19192"/>
                  <a:pt x="1579553" y="0"/>
                </a:cubicBezTo>
                <a:cubicBezTo>
                  <a:pt x="1816072" y="-19192"/>
                  <a:pt x="1884933" y="44115"/>
                  <a:pt x="2106070" y="0"/>
                </a:cubicBezTo>
                <a:cubicBezTo>
                  <a:pt x="2124210" y="81637"/>
                  <a:pt x="2085695" y="239472"/>
                  <a:pt x="2106070" y="343104"/>
                </a:cubicBezTo>
                <a:cubicBezTo>
                  <a:pt x="2126445" y="446736"/>
                  <a:pt x="2095098" y="622622"/>
                  <a:pt x="2106070" y="714800"/>
                </a:cubicBezTo>
                <a:cubicBezTo>
                  <a:pt x="1976840" y="728141"/>
                  <a:pt x="1872394" y="667229"/>
                  <a:pt x="1642735" y="714800"/>
                </a:cubicBezTo>
                <a:cubicBezTo>
                  <a:pt x="1413077" y="762371"/>
                  <a:pt x="1278371" y="708172"/>
                  <a:pt x="1179399" y="714800"/>
                </a:cubicBezTo>
                <a:cubicBezTo>
                  <a:pt x="1080427" y="721428"/>
                  <a:pt x="773360" y="661031"/>
                  <a:pt x="652882" y="714800"/>
                </a:cubicBezTo>
                <a:cubicBezTo>
                  <a:pt x="532404" y="768569"/>
                  <a:pt x="178468" y="699888"/>
                  <a:pt x="0" y="714800"/>
                </a:cubicBezTo>
                <a:cubicBezTo>
                  <a:pt x="-8949" y="634836"/>
                  <a:pt x="25774" y="475376"/>
                  <a:pt x="0" y="371696"/>
                </a:cubicBezTo>
                <a:cubicBezTo>
                  <a:pt x="-25774" y="268016"/>
                  <a:pt x="31880" y="157182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8339189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FD19589-2F10-5C6F-A7AF-18EC6868B1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257" y="1344439"/>
            <a:ext cx="3781486" cy="1325943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23FCBF1D-9307-17B8-C60E-C0B74137B2EA}"/>
              </a:ext>
            </a:extLst>
          </p:cNvPr>
          <p:cNvSpPr txBox="1"/>
          <p:nvPr/>
        </p:nvSpPr>
        <p:spPr>
          <a:xfrm>
            <a:off x="4610877" y="1640203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تدرب</a:t>
            </a:r>
            <a:r>
              <a:rPr kumimoji="0" lang="ar-SA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وحل المسائل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C960222-4F08-4E55-3B7B-6BA92817B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850" y="146917"/>
            <a:ext cx="1515386" cy="119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ED7CB71F-B9BC-C91E-D7FD-1D0463BC1A73}"/>
              </a:ext>
            </a:extLst>
          </p:cNvPr>
          <p:cNvSpPr/>
          <p:nvPr/>
        </p:nvSpPr>
        <p:spPr>
          <a:xfrm>
            <a:off x="9481333" y="1007613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526270 w 2024115"/>
              <a:gd name="connsiteY1" fmla="*/ 0 h 947969"/>
              <a:gd name="connsiteX2" fmla="*/ 991816 w 2024115"/>
              <a:gd name="connsiteY2" fmla="*/ 0 h 947969"/>
              <a:gd name="connsiteX3" fmla="*/ 1437122 w 2024115"/>
              <a:gd name="connsiteY3" fmla="*/ 0 h 947969"/>
              <a:gd name="connsiteX4" fmla="*/ 2024115 w 2024115"/>
              <a:gd name="connsiteY4" fmla="*/ 0 h 947969"/>
              <a:gd name="connsiteX5" fmla="*/ 2024115 w 2024115"/>
              <a:gd name="connsiteY5" fmla="*/ 483464 h 947969"/>
              <a:gd name="connsiteX6" fmla="*/ 2024115 w 2024115"/>
              <a:gd name="connsiteY6" fmla="*/ 947969 h 947969"/>
              <a:gd name="connsiteX7" fmla="*/ 1518086 w 2024115"/>
              <a:gd name="connsiteY7" fmla="*/ 947969 h 947969"/>
              <a:gd name="connsiteX8" fmla="*/ 1052540 w 2024115"/>
              <a:gd name="connsiteY8" fmla="*/ 947969 h 947969"/>
              <a:gd name="connsiteX9" fmla="*/ 586993 w 2024115"/>
              <a:gd name="connsiteY9" fmla="*/ 947969 h 947969"/>
              <a:gd name="connsiteX10" fmla="*/ 0 w 2024115"/>
              <a:gd name="connsiteY10" fmla="*/ 947969 h 947969"/>
              <a:gd name="connsiteX11" fmla="*/ 0 w 2024115"/>
              <a:gd name="connsiteY11" fmla="*/ 492944 h 947969"/>
              <a:gd name="connsiteX12" fmla="*/ 0 w 2024115"/>
              <a:gd name="connsiteY12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202536" y="-26300"/>
                  <a:pt x="404122" y="14336"/>
                  <a:pt x="526270" y="0"/>
                </a:cubicBezTo>
                <a:cubicBezTo>
                  <a:pt x="648418" y="-14336"/>
                  <a:pt x="813147" y="6661"/>
                  <a:pt x="991816" y="0"/>
                </a:cubicBezTo>
                <a:cubicBezTo>
                  <a:pt x="1170485" y="-6661"/>
                  <a:pt x="1243374" y="51692"/>
                  <a:pt x="1437122" y="0"/>
                </a:cubicBezTo>
                <a:cubicBezTo>
                  <a:pt x="1630870" y="-51692"/>
                  <a:pt x="1803360" y="53588"/>
                  <a:pt x="2024115" y="0"/>
                </a:cubicBezTo>
                <a:cubicBezTo>
                  <a:pt x="2051425" y="120966"/>
                  <a:pt x="2007758" y="305551"/>
                  <a:pt x="2024115" y="483464"/>
                </a:cubicBezTo>
                <a:cubicBezTo>
                  <a:pt x="2040472" y="661377"/>
                  <a:pt x="2006890" y="835728"/>
                  <a:pt x="2024115" y="947969"/>
                </a:cubicBezTo>
                <a:cubicBezTo>
                  <a:pt x="1832833" y="951540"/>
                  <a:pt x="1648699" y="887689"/>
                  <a:pt x="1518086" y="947969"/>
                </a:cubicBezTo>
                <a:cubicBezTo>
                  <a:pt x="1387473" y="1008249"/>
                  <a:pt x="1246134" y="932326"/>
                  <a:pt x="1052540" y="947969"/>
                </a:cubicBezTo>
                <a:cubicBezTo>
                  <a:pt x="858946" y="963612"/>
                  <a:pt x="816656" y="925397"/>
                  <a:pt x="586993" y="947969"/>
                </a:cubicBezTo>
                <a:cubicBezTo>
                  <a:pt x="357330" y="970541"/>
                  <a:pt x="238546" y="892679"/>
                  <a:pt x="0" y="947969"/>
                </a:cubicBezTo>
                <a:cubicBezTo>
                  <a:pt x="-719" y="727012"/>
                  <a:pt x="28921" y="621930"/>
                  <a:pt x="0" y="492944"/>
                </a:cubicBezTo>
                <a:cubicBezTo>
                  <a:pt x="-28921" y="363959"/>
                  <a:pt x="49545" y="228370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108636" y="-12921"/>
                  <a:pt x="235212" y="35220"/>
                  <a:pt x="445305" y="0"/>
                </a:cubicBezTo>
                <a:cubicBezTo>
                  <a:pt x="655398" y="-35220"/>
                  <a:pt x="756180" y="34498"/>
                  <a:pt x="890611" y="0"/>
                </a:cubicBezTo>
                <a:cubicBezTo>
                  <a:pt x="1025042" y="-34498"/>
                  <a:pt x="1256359" y="27459"/>
                  <a:pt x="1376398" y="0"/>
                </a:cubicBezTo>
                <a:cubicBezTo>
                  <a:pt x="1496437" y="-27459"/>
                  <a:pt x="1813025" y="24051"/>
                  <a:pt x="2024115" y="0"/>
                </a:cubicBezTo>
                <a:cubicBezTo>
                  <a:pt x="2045565" y="217769"/>
                  <a:pt x="1969195" y="280623"/>
                  <a:pt x="2024115" y="483464"/>
                </a:cubicBezTo>
                <a:cubicBezTo>
                  <a:pt x="2079035" y="686305"/>
                  <a:pt x="1979929" y="750378"/>
                  <a:pt x="2024115" y="947969"/>
                </a:cubicBezTo>
                <a:cubicBezTo>
                  <a:pt x="1908087" y="1001328"/>
                  <a:pt x="1664902" y="926714"/>
                  <a:pt x="1538327" y="947969"/>
                </a:cubicBezTo>
                <a:cubicBezTo>
                  <a:pt x="1411752" y="969224"/>
                  <a:pt x="1244166" y="891880"/>
                  <a:pt x="991816" y="947969"/>
                </a:cubicBezTo>
                <a:cubicBezTo>
                  <a:pt x="739466" y="1004058"/>
                  <a:pt x="608487" y="941177"/>
                  <a:pt x="506029" y="947969"/>
                </a:cubicBezTo>
                <a:cubicBezTo>
                  <a:pt x="403571" y="954761"/>
                  <a:pt x="181150" y="911548"/>
                  <a:pt x="0" y="947969"/>
                </a:cubicBezTo>
                <a:cubicBezTo>
                  <a:pt x="-12393" y="746436"/>
                  <a:pt x="50824" y="659491"/>
                  <a:pt x="0" y="464505"/>
                </a:cubicBezTo>
                <a:cubicBezTo>
                  <a:pt x="-50824" y="269519"/>
                  <a:pt x="25089" y="19416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عشر نقاط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FE5F2440-4F9B-098B-FBB6-F9B6D93CEC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090" t="26057" r="29086" b="69586"/>
          <a:stretch/>
        </p:blipFill>
        <p:spPr>
          <a:xfrm>
            <a:off x="2292000" y="3564957"/>
            <a:ext cx="7157831" cy="754088"/>
          </a:xfrm>
          <a:custGeom>
            <a:avLst/>
            <a:gdLst>
              <a:gd name="connsiteX0" fmla="*/ 0 w 7157831"/>
              <a:gd name="connsiteY0" fmla="*/ 0 h 754088"/>
              <a:gd name="connsiteX1" fmla="*/ 650712 w 7157831"/>
              <a:gd name="connsiteY1" fmla="*/ 0 h 754088"/>
              <a:gd name="connsiteX2" fmla="*/ 1229846 w 7157831"/>
              <a:gd name="connsiteY2" fmla="*/ 0 h 754088"/>
              <a:gd name="connsiteX3" fmla="*/ 1952136 w 7157831"/>
              <a:gd name="connsiteY3" fmla="*/ 0 h 754088"/>
              <a:gd name="connsiteX4" fmla="*/ 2531269 w 7157831"/>
              <a:gd name="connsiteY4" fmla="*/ 0 h 754088"/>
              <a:gd name="connsiteX5" fmla="*/ 3110403 w 7157831"/>
              <a:gd name="connsiteY5" fmla="*/ 0 h 754088"/>
              <a:gd name="connsiteX6" fmla="*/ 3904271 w 7157831"/>
              <a:gd name="connsiteY6" fmla="*/ 0 h 754088"/>
              <a:gd name="connsiteX7" fmla="*/ 4554983 w 7157831"/>
              <a:gd name="connsiteY7" fmla="*/ 0 h 754088"/>
              <a:gd name="connsiteX8" fmla="*/ 5277274 w 7157831"/>
              <a:gd name="connsiteY8" fmla="*/ 0 h 754088"/>
              <a:gd name="connsiteX9" fmla="*/ 5999564 w 7157831"/>
              <a:gd name="connsiteY9" fmla="*/ 0 h 754088"/>
              <a:gd name="connsiteX10" fmla="*/ 7157831 w 7157831"/>
              <a:gd name="connsiteY10" fmla="*/ 0 h 754088"/>
              <a:gd name="connsiteX11" fmla="*/ 7157831 w 7157831"/>
              <a:gd name="connsiteY11" fmla="*/ 392126 h 754088"/>
              <a:gd name="connsiteX12" fmla="*/ 7157831 w 7157831"/>
              <a:gd name="connsiteY12" fmla="*/ 754088 h 754088"/>
              <a:gd name="connsiteX13" fmla="*/ 6650276 w 7157831"/>
              <a:gd name="connsiteY13" fmla="*/ 754088 h 754088"/>
              <a:gd name="connsiteX14" fmla="*/ 6214299 w 7157831"/>
              <a:gd name="connsiteY14" fmla="*/ 754088 h 754088"/>
              <a:gd name="connsiteX15" fmla="*/ 5420430 w 7157831"/>
              <a:gd name="connsiteY15" fmla="*/ 754088 h 754088"/>
              <a:gd name="connsiteX16" fmla="*/ 4841297 w 7157831"/>
              <a:gd name="connsiteY16" fmla="*/ 754088 h 754088"/>
              <a:gd name="connsiteX17" fmla="*/ 4262163 w 7157831"/>
              <a:gd name="connsiteY17" fmla="*/ 754088 h 754088"/>
              <a:gd name="connsiteX18" fmla="*/ 3754608 w 7157831"/>
              <a:gd name="connsiteY18" fmla="*/ 754088 h 754088"/>
              <a:gd name="connsiteX19" fmla="*/ 3247052 w 7157831"/>
              <a:gd name="connsiteY19" fmla="*/ 754088 h 754088"/>
              <a:gd name="connsiteX20" fmla="*/ 2739497 w 7157831"/>
              <a:gd name="connsiteY20" fmla="*/ 754088 h 754088"/>
              <a:gd name="connsiteX21" fmla="*/ 2160364 w 7157831"/>
              <a:gd name="connsiteY21" fmla="*/ 754088 h 754088"/>
              <a:gd name="connsiteX22" fmla="*/ 1509652 w 7157831"/>
              <a:gd name="connsiteY22" fmla="*/ 754088 h 754088"/>
              <a:gd name="connsiteX23" fmla="*/ 930518 w 7157831"/>
              <a:gd name="connsiteY23" fmla="*/ 754088 h 754088"/>
              <a:gd name="connsiteX24" fmla="*/ 0 w 7157831"/>
              <a:gd name="connsiteY24" fmla="*/ 754088 h 754088"/>
              <a:gd name="connsiteX25" fmla="*/ 0 w 7157831"/>
              <a:gd name="connsiteY25" fmla="*/ 369503 h 754088"/>
              <a:gd name="connsiteX26" fmla="*/ 0 w 7157831"/>
              <a:gd name="connsiteY26" fmla="*/ 0 h 75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57831" h="754088" fill="none" extrusionOk="0">
                <a:moveTo>
                  <a:pt x="0" y="0"/>
                </a:moveTo>
                <a:cubicBezTo>
                  <a:pt x="149283" y="16953"/>
                  <a:pt x="444452" y="-21652"/>
                  <a:pt x="650712" y="0"/>
                </a:cubicBezTo>
                <a:cubicBezTo>
                  <a:pt x="856972" y="21652"/>
                  <a:pt x="1092967" y="-15672"/>
                  <a:pt x="1229846" y="0"/>
                </a:cubicBezTo>
                <a:cubicBezTo>
                  <a:pt x="1366725" y="15672"/>
                  <a:pt x="1597402" y="-13721"/>
                  <a:pt x="1952136" y="0"/>
                </a:cubicBezTo>
                <a:cubicBezTo>
                  <a:pt x="2306870" y="13721"/>
                  <a:pt x="2288887" y="-6083"/>
                  <a:pt x="2531269" y="0"/>
                </a:cubicBezTo>
                <a:cubicBezTo>
                  <a:pt x="2773651" y="6083"/>
                  <a:pt x="2965688" y="-13505"/>
                  <a:pt x="3110403" y="0"/>
                </a:cubicBezTo>
                <a:cubicBezTo>
                  <a:pt x="3255118" y="13505"/>
                  <a:pt x="3591616" y="-38134"/>
                  <a:pt x="3904271" y="0"/>
                </a:cubicBezTo>
                <a:cubicBezTo>
                  <a:pt x="4216926" y="38134"/>
                  <a:pt x="4239617" y="27198"/>
                  <a:pt x="4554983" y="0"/>
                </a:cubicBezTo>
                <a:cubicBezTo>
                  <a:pt x="4870349" y="-27198"/>
                  <a:pt x="5033965" y="-22627"/>
                  <a:pt x="5277274" y="0"/>
                </a:cubicBezTo>
                <a:cubicBezTo>
                  <a:pt x="5520583" y="22627"/>
                  <a:pt x="5723466" y="-21186"/>
                  <a:pt x="5999564" y="0"/>
                </a:cubicBezTo>
                <a:cubicBezTo>
                  <a:pt x="6275662" y="21186"/>
                  <a:pt x="6659078" y="-50742"/>
                  <a:pt x="7157831" y="0"/>
                </a:cubicBezTo>
                <a:cubicBezTo>
                  <a:pt x="7175045" y="170825"/>
                  <a:pt x="7170232" y="290289"/>
                  <a:pt x="7157831" y="392126"/>
                </a:cubicBezTo>
                <a:cubicBezTo>
                  <a:pt x="7145430" y="493963"/>
                  <a:pt x="7153730" y="577245"/>
                  <a:pt x="7157831" y="754088"/>
                </a:cubicBezTo>
                <a:cubicBezTo>
                  <a:pt x="6906779" y="731140"/>
                  <a:pt x="6902974" y="752952"/>
                  <a:pt x="6650276" y="754088"/>
                </a:cubicBezTo>
                <a:cubicBezTo>
                  <a:pt x="6397579" y="755224"/>
                  <a:pt x="6399851" y="773477"/>
                  <a:pt x="6214299" y="754088"/>
                </a:cubicBezTo>
                <a:cubicBezTo>
                  <a:pt x="6028747" y="734699"/>
                  <a:pt x="5667418" y="757589"/>
                  <a:pt x="5420430" y="754088"/>
                </a:cubicBezTo>
                <a:cubicBezTo>
                  <a:pt x="5173442" y="750587"/>
                  <a:pt x="5010310" y="748745"/>
                  <a:pt x="4841297" y="754088"/>
                </a:cubicBezTo>
                <a:cubicBezTo>
                  <a:pt x="4672284" y="759431"/>
                  <a:pt x="4403312" y="753173"/>
                  <a:pt x="4262163" y="754088"/>
                </a:cubicBezTo>
                <a:cubicBezTo>
                  <a:pt x="4121014" y="755003"/>
                  <a:pt x="3900834" y="733711"/>
                  <a:pt x="3754608" y="754088"/>
                </a:cubicBezTo>
                <a:cubicBezTo>
                  <a:pt x="3608383" y="774465"/>
                  <a:pt x="3357067" y="752725"/>
                  <a:pt x="3247052" y="754088"/>
                </a:cubicBezTo>
                <a:cubicBezTo>
                  <a:pt x="3137037" y="755451"/>
                  <a:pt x="2915581" y="773439"/>
                  <a:pt x="2739497" y="754088"/>
                </a:cubicBezTo>
                <a:cubicBezTo>
                  <a:pt x="2563414" y="734737"/>
                  <a:pt x="2287540" y="751680"/>
                  <a:pt x="2160364" y="754088"/>
                </a:cubicBezTo>
                <a:cubicBezTo>
                  <a:pt x="2033188" y="756496"/>
                  <a:pt x="1720196" y="779687"/>
                  <a:pt x="1509652" y="754088"/>
                </a:cubicBezTo>
                <a:cubicBezTo>
                  <a:pt x="1299108" y="728489"/>
                  <a:pt x="1190701" y="766225"/>
                  <a:pt x="930518" y="754088"/>
                </a:cubicBezTo>
                <a:cubicBezTo>
                  <a:pt x="670335" y="741951"/>
                  <a:pt x="394681" y="731687"/>
                  <a:pt x="0" y="754088"/>
                </a:cubicBezTo>
                <a:cubicBezTo>
                  <a:pt x="1253" y="616066"/>
                  <a:pt x="6763" y="514621"/>
                  <a:pt x="0" y="369503"/>
                </a:cubicBezTo>
                <a:cubicBezTo>
                  <a:pt x="-6763" y="224386"/>
                  <a:pt x="-10336" y="88238"/>
                  <a:pt x="0" y="0"/>
                </a:cubicBezTo>
                <a:close/>
              </a:path>
              <a:path w="7157831" h="754088" stroke="0" extrusionOk="0">
                <a:moveTo>
                  <a:pt x="0" y="0"/>
                </a:moveTo>
                <a:cubicBezTo>
                  <a:pt x="98651" y="-16661"/>
                  <a:pt x="321039" y="12624"/>
                  <a:pt x="435977" y="0"/>
                </a:cubicBezTo>
                <a:cubicBezTo>
                  <a:pt x="550915" y="-12624"/>
                  <a:pt x="741498" y="14470"/>
                  <a:pt x="943532" y="0"/>
                </a:cubicBezTo>
                <a:cubicBezTo>
                  <a:pt x="1145566" y="-14470"/>
                  <a:pt x="1314364" y="-20216"/>
                  <a:pt x="1522666" y="0"/>
                </a:cubicBezTo>
                <a:cubicBezTo>
                  <a:pt x="1730968" y="20216"/>
                  <a:pt x="1952206" y="10654"/>
                  <a:pt x="2101799" y="0"/>
                </a:cubicBezTo>
                <a:cubicBezTo>
                  <a:pt x="2251392" y="-10654"/>
                  <a:pt x="2702738" y="-31409"/>
                  <a:pt x="2895668" y="0"/>
                </a:cubicBezTo>
                <a:cubicBezTo>
                  <a:pt x="3088598" y="31409"/>
                  <a:pt x="3232077" y="-24410"/>
                  <a:pt x="3546380" y="0"/>
                </a:cubicBezTo>
                <a:cubicBezTo>
                  <a:pt x="3860683" y="24410"/>
                  <a:pt x="3782992" y="18545"/>
                  <a:pt x="3982357" y="0"/>
                </a:cubicBezTo>
                <a:cubicBezTo>
                  <a:pt x="4181722" y="-18545"/>
                  <a:pt x="4305682" y="10211"/>
                  <a:pt x="4418334" y="0"/>
                </a:cubicBezTo>
                <a:cubicBezTo>
                  <a:pt x="4530986" y="-10211"/>
                  <a:pt x="4689211" y="3496"/>
                  <a:pt x="4854311" y="0"/>
                </a:cubicBezTo>
                <a:cubicBezTo>
                  <a:pt x="5019411" y="-3496"/>
                  <a:pt x="5142418" y="21022"/>
                  <a:pt x="5290288" y="0"/>
                </a:cubicBezTo>
                <a:cubicBezTo>
                  <a:pt x="5438158" y="-21022"/>
                  <a:pt x="5686045" y="27819"/>
                  <a:pt x="5941000" y="0"/>
                </a:cubicBezTo>
                <a:cubicBezTo>
                  <a:pt x="6195955" y="-27819"/>
                  <a:pt x="6452883" y="15510"/>
                  <a:pt x="6591712" y="0"/>
                </a:cubicBezTo>
                <a:cubicBezTo>
                  <a:pt x="6730541" y="-15510"/>
                  <a:pt x="6875165" y="-12108"/>
                  <a:pt x="7157831" y="0"/>
                </a:cubicBezTo>
                <a:cubicBezTo>
                  <a:pt x="7157255" y="117018"/>
                  <a:pt x="7150786" y="229847"/>
                  <a:pt x="7157831" y="369503"/>
                </a:cubicBezTo>
                <a:cubicBezTo>
                  <a:pt x="7164876" y="509159"/>
                  <a:pt x="7154002" y="585023"/>
                  <a:pt x="7157831" y="754088"/>
                </a:cubicBezTo>
                <a:cubicBezTo>
                  <a:pt x="6957123" y="729681"/>
                  <a:pt x="6846823" y="760463"/>
                  <a:pt x="6578697" y="754088"/>
                </a:cubicBezTo>
                <a:cubicBezTo>
                  <a:pt x="6310571" y="747713"/>
                  <a:pt x="6204109" y="768789"/>
                  <a:pt x="6071142" y="754088"/>
                </a:cubicBezTo>
                <a:cubicBezTo>
                  <a:pt x="5938175" y="739387"/>
                  <a:pt x="5665122" y="740458"/>
                  <a:pt x="5492009" y="754088"/>
                </a:cubicBezTo>
                <a:cubicBezTo>
                  <a:pt x="5318896" y="767718"/>
                  <a:pt x="4945013" y="735848"/>
                  <a:pt x="4698140" y="754088"/>
                </a:cubicBezTo>
                <a:cubicBezTo>
                  <a:pt x="4451267" y="772328"/>
                  <a:pt x="4442019" y="761512"/>
                  <a:pt x="4190585" y="754088"/>
                </a:cubicBezTo>
                <a:cubicBezTo>
                  <a:pt x="3939151" y="746664"/>
                  <a:pt x="3667808" y="730804"/>
                  <a:pt x="3396716" y="754088"/>
                </a:cubicBezTo>
                <a:cubicBezTo>
                  <a:pt x="3125624" y="777372"/>
                  <a:pt x="2908171" y="791802"/>
                  <a:pt x="2602848" y="754088"/>
                </a:cubicBezTo>
                <a:cubicBezTo>
                  <a:pt x="2297525" y="716374"/>
                  <a:pt x="2125794" y="741588"/>
                  <a:pt x="1952136" y="754088"/>
                </a:cubicBezTo>
                <a:cubicBezTo>
                  <a:pt x="1778478" y="766588"/>
                  <a:pt x="1594418" y="731992"/>
                  <a:pt x="1373002" y="754088"/>
                </a:cubicBezTo>
                <a:cubicBezTo>
                  <a:pt x="1151586" y="776184"/>
                  <a:pt x="884409" y="746389"/>
                  <a:pt x="579134" y="754088"/>
                </a:cubicBezTo>
                <a:cubicBezTo>
                  <a:pt x="273859" y="761787"/>
                  <a:pt x="247716" y="725977"/>
                  <a:pt x="0" y="754088"/>
                </a:cubicBezTo>
                <a:cubicBezTo>
                  <a:pt x="9491" y="588441"/>
                  <a:pt x="9948" y="476072"/>
                  <a:pt x="0" y="399667"/>
                </a:cubicBezTo>
                <a:cubicBezTo>
                  <a:pt x="-9948" y="323262"/>
                  <a:pt x="-3094" y="88031"/>
                  <a:pt x="0" y="0"/>
                </a:cubicBezTo>
                <a:close/>
              </a:path>
            </a:pathLst>
          </a:custGeom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674809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3811FBA-0437-8A0A-E4DC-462D34C778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30414" r="29492" b="64444"/>
          <a:stretch/>
        </p:blipFill>
        <p:spPr>
          <a:xfrm>
            <a:off x="3480326" y="4492369"/>
            <a:ext cx="4781177" cy="799121"/>
          </a:xfrm>
          <a:custGeom>
            <a:avLst/>
            <a:gdLst>
              <a:gd name="connsiteX0" fmla="*/ 0 w 4781177"/>
              <a:gd name="connsiteY0" fmla="*/ 0 h 799121"/>
              <a:gd name="connsiteX1" fmla="*/ 587402 w 4781177"/>
              <a:gd name="connsiteY1" fmla="*/ 0 h 799121"/>
              <a:gd name="connsiteX2" fmla="*/ 1270427 w 4781177"/>
              <a:gd name="connsiteY2" fmla="*/ 0 h 799121"/>
              <a:gd name="connsiteX3" fmla="*/ 1810017 w 4781177"/>
              <a:gd name="connsiteY3" fmla="*/ 0 h 799121"/>
              <a:gd name="connsiteX4" fmla="*/ 2588666 w 4781177"/>
              <a:gd name="connsiteY4" fmla="*/ 0 h 799121"/>
              <a:gd name="connsiteX5" fmla="*/ 3271691 w 4781177"/>
              <a:gd name="connsiteY5" fmla="*/ 0 h 799121"/>
              <a:gd name="connsiteX6" fmla="*/ 4002528 w 4781177"/>
              <a:gd name="connsiteY6" fmla="*/ 0 h 799121"/>
              <a:gd name="connsiteX7" fmla="*/ 4781177 w 4781177"/>
              <a:gd name="connsiteY7" fmla="*/ 0 h 799121"/>
              <a:gd name="connsiteX8" fmla="*/ 4781177 w 4781177"/>
              <a:gd name="connsiteY8" fmla="*/ 375587 h 799121"/>
              <a:gd name="connsiteX9" fmla="*/ 4781177 w 4781177"/>
              <a:gd name="connsiteY9" fmla="*/ 799121 h 799121"/>
              <a:gd name="connsiteX10" fmla="*/ 4050340 w 4781177"/>
              <a:gd name="connsiteY10" fmla="*/ 799121 h 799121"/>
              <a:gd name="connsiteX11" fmla="*/ 3367315 w 4781177"/>
              <a:gd name="connsiteY11" fmla="*/ 799121 h 799121"/>
              <a:gd name="connsiteX12" fmla="*/ 2684289 w 4781177"/>
              <a:gd name="connsiteY12" fmla="*/ 799121 h 799121"/>
              <a:gd name="connsiteX13" fmla="*/ 2144699 w 4781177"/>
              <a:gd name="connsiteY13" fmla="*/ 799121 h 799121"/>
              <a:gd name="connsiteX14" fmla="*/ 1413862 w 4781177"/>
              <a:gd name="connsiteY14" fmla="*/ 799121 h 799121"/>
              <a:gd name="connsiteX15" fmla="*/ 874272 w 4781177"/>
              <a:gd name="connsiteY15" fmla="*/ 799121 h 799121"/>
              <a:gd name="connsiteX16" fmla="*/ 0 w 4781177"/>
              <a:gd name="connsiteY16" fmla="*/ 799121 h 799121"/>
              <a:gd name="connsiteX17" fmla="*/ 0 w 4781177"/>
              <a:gd name="connsiteY17" fmla="*/ 399561 h 799121"/>
              <a:gd name="connsiteX18" fmla="*/ 0 w 4781177"/>
              <a:gd name="connsiteY18" fmla="*/ 0 h 79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81177" h="799121" fill="none" extrusionOk="0">
                <a:moveTo>
                  <a:pt x="0" y="0"/>
                </a:moveTo>
                <a:cubicBezTo>
                  <a:pt x="251002" y="26409"/>
                  <a:pt x="396007" y="17193"/>
                  <a:pt x="587402" y="0"/>
                </a:cubicBezTo>
                <a:cubicBezTo>
                  <a:pt x="778797" y="-17193"/>
                  <a:pt x="954729" y="11955"/>
                  <a:pt x="1270427" y="0"/>
                </a:cubicBezTo>
                <a:cubicBezTo>
                  <a:pt x="1586126" y="-11955"/>
                  <a:pt x="1690816" y="19272"/>
                  <a:pt x="1810017" y="0"/>
                </a:cubicBezTo>
                <a:cubicBezTo>
                  <a:pt x="1929218" y="-19272"/>
                  <a:pt x="2285590" y="-23890"/>
                  <a:pt x="2588666" y="0"/>
                </a:cubicBezTo>
                <a:cubicBezTo>
                  <a:pt x="2891742" y="23890"/>
                  <a:pt x="2967695" y="24388"/>
                  <a:pt x="3271691" y="0"/>
                </a:cubicBezTo>
                <a:cubicBezTo>
                  <a:pt x="3575687" y="-24388"/>
                  <a:pt x="3667866" y="19601"/>
                  <a:pt x="4002528" y="0"/>
                </a:cubicBezTo>
                <a:cubicBezTo>
                  <a:pt x="4337190" y="-19601"/>
                  <a:pt x="4557308" y="3729"/>
                  <a:pt x="4781177" y="0"/>
                </a:cubicBezTo>
                <a:cubicBezTo>
                  <a:pt x="4773645" y="142470"/>
                  <a:pt x="4763307" y="200340"/>
                  <a:pt x="4781177" y="375587"/>
                </a:cubicBezTo>
                <a:cubicBezTo>
                  <a:pt x="4799047" y="550834"/>
                  <a:pt x="4764469" y="623794"/>
                  <a:pt x="4781177" y="799121"/>
                </a:cubicBezTo>
                <a:cubicBezTo>
                  <a:pt x="4553009" y="782205"/>
                  <a:pt x="4276083" y="786869"/>
                  <a:pt x="4050340" y="799121"/>
                </a:cubicBezTo>
                <a:cubicBezTo>
                  <a:pt x="3824597" y="811373"/>
                  <a:pt x="3592850" y="798157"/>
                  <a:pt x="3367315" y="799121"/>
                </a:cubicBezTo>
                <a:cubicBezTo>
                  <a:pt x="3141781" y="800085"/>
                  <a:pt x="2899187" y="807668"/>
                  <a:pt x="2684289" y="799121"/>
                </a:cubicBezTo>
                <a:cubicBezTo>
                  <a:pt x="2469391" y="790574"/>
                  <a:pt x="2285768" y="818331"/>
                  <a:pt x="2144699" y="799121"/>
                </a:cubicBezTo>
                <a:cubicBezTo>
                  <a:pt x="2003630" y="779912"/>
                  <a:pt x="1711755" y="780140"/>
                  <a:pt x="1413862" y="799121"/>
                </a:cubicBezTo>
                <a:cubicBezTo>
                  <a:pt x="1115969" y="818102"/>
                  <a:pt x="1052785" y="808922"/>
                  <a:pt x="874272" y="799121"/>
                </a:cubicBezTo>
                <a:cubicBezTo>
                  <a:pt x="695759" y="789321"/>
                  <a:pt x="349489" y="799800"/>
                  <a:pt x="0" y="799121"/>
                </a:cubicBezTo>
                <a:cubicBezTo>
                  <a:pt x="-1129" y="614022"/>
                  <a:pt x="11616" y="515206"/>
                  <a:pt x="0" y="399561"/>
                </a:cubicBezTo>
                <a:cubicBezTo>
                  <a:pt x="-11616" y="283916"/>
                  <a:pt x="11236" y="98443"/>
                  <a:pt x="0" y="0"/>
                </a:cubicBezTo>
                <a:close/>
              </a:path>
              <a:path w="4781177" h="799121" stroke="0" extrusionOk="0">
                <a:moveTo>
                  <a:pt x="0" y="0"/>
                </a:moveTo>
                <a:cubicBezTo>
                  <a:pt x="234945" y="36475"/>
                  <a:pt x="450669" y="-6008"/>
                  <a:pt x="730837" y="0"/>
                </a:cubicBezTo>
                <a:cubicBezTo>
                  <a:pt x="1011005" y="6008"/>
                  <a:pt x="1264551" y="-31276"/>
                  <a:pt x="1461674" y="0"/>
                </a:cubicBezTo>
                <a:cubicBezTo>
                  <a:pt x="1658797" y="31276"/>
                  <a:pt x="1929141" y="-11517"/>
                  <a:pt x="2049076" y="0"/>
                </a:cubicBezTo>
                <a:cubicBezTo>
                  <a:pt x="2169011" y="11517"/>
                  <a:pt x="2581169" y="-29215"/>
                  <a:pt x="2732101" y="0"/>
                </a:cubicBezTo>
                <a:cubicBezTo>
                  <a:pt x="2883034" y="29215"/>
                  <a:pt x="3103021" y="3606"/>
                  <a:pt x="3319503" y="0"/>
                </a:cubicBezTo>
                <a:cubicBezTo>
                  <a:pt x="3535985" y="-3606"/>
                  <a:pt x="3812821" y="22264"/>
                  <a:pt x="4002528" y="0"/>
                </a:cubicBezTo>
                <a:cubicBezTo>
                  <a:pt x="4192236" y="-22264"/>
                  <a:pt x="4486414" y="-6514"/>
                  <a:pt x="4781177" y="0"/>
                </a:cubicBezTo>
                <a:cubicBezTo>
                  <a:pt x="4787482" y="122303"/>
                  <a:pt x="4798519" y="295712"/>
                  <a:pt x="4781177" y="407552"/>
                </a:cubicBezTo>
                <a:cubicBezTo>
                  <a:pt x="4763835" y="519392"/>
                  <a:pt x="4762381" y="676271"/>
                  <a:pt x="4781177" y="799121"/>
                </a:cubicBezTo>
                <a:cubicBezTo>
                  <a:pt x="4517341" y="778091"/>
                  <a:pt x="4397279" y="806901"/>
                  <a:pt x="4098152" y="799121"/>
                </a:cubicBezTo>
                <a:cubicBezTo>
                  <a:pt x="3799025" y="791341"/>
                  <a:pt x="3702413" y="786439"/>
                  <a:pt x="3415126" y="799121"/>
                </a:cubicBezTo>
                <a:cubicBezTo>
                  <a:pt x="3127839" y="811803"/>
                  <a:pt x="3023957" y="792894"/>
                  <a:pt x="2827725" y="799121"/>
                </a:cubicBezTo>
                <a:cubicBezTo>
                  <a:pt x="2631493" y="805348"/>
                  <a:pt x="2526915" y="782336"/>
                  <a:pt x="2240323" y="799121"/>
                </a:cubicBezTo>
                <a:cubicBezTo>
                  <a:pt x="1953731" y="815906"/>
                  <a:pt x="1843709" y="808437"/>
                  <a:pt x="1700733" y="799121"/>
                </a:cubicBezTo>
                <a:cubicBezTo>
                  <a:pt x="1557757" y="789806"/>
                  <a:pt x="1133732" y="763014"/>
                  <a:pt x="969896" y="799121"/>
                </a:cubicBezTo>
                <a:cubicBezTo>
                  <a:pt x="806060" y="835228"/>
                  <a:pt x="375684" y="839137"/>
                  <a:pt x="0" y="799121"/>
                </a:cubicBezTo>
                <a:cubicBezTo>
                  <a:pt x="8101" y="639265"/>
                  <a:pt x="-8009" y="550697"/>
                  <a:pt x="0" y="415543"/>
                </a:cubicBezTo>
                <a:cubicBezTo>
                  <a:pt x="8009" y="280389"/>
                  <a:pt x="18730" y="189749"/>
                  <a:pt x="0" y="0"/>
                </a:cubicBezTo>
                <a:close/>
              </a:path>
            </a:pathLst>
          </a:custGeom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1750041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92405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uiExpand="1" build="p" animBg="1"/>
      <p:bldP spid="10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1034273" y="-852928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67" y="1234783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35" y="155561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E5612B8-C848-FFF0-0AD2-B81CBCD84629}"/>
              </a:ext>
            </a:extLst>
          </p:cNvPr>
          <p:cNvSpPr/>
          <p:nvPr/>
        </p:nvSpPr>
        <p:spPr>
          <a:xfrm>
            <a:off x="4196321" y="983253"/>
            <a:ext cx="3799357" cy="700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465E7F"/>
            </a:solidFill>
            <a:extLst>
              <a:ext uri="{C807C97D-BFC1-408E-A445-0C87EB9F89A2}">
                <ask:lineSketchStyleProps xmlns:ask="http://schemas.microsoft.com/office/drawing/2018/sketchyshapes" sd="1433316176">
                  <a:custGeom>
                    <a:avLst/>
                    <a:gdLst>
                      <a:gd name="connsiteX0" fmla="*/ 0 w 3799357"/>
                      <a:gd name="connsiteY0" fmla="*/ 0 h 700812"/>
                      <a:gd name="connsiteX1" fmla="*/ 3799357 w 3799357"/>
                      <a:gd name="connsiteY1" fmla="*/ 0 h 700812"/>
                      <a:gd name="connsiteX2" fmla="*/ 3799357 w 3799357"/>
                      <a:gd name="connsiteY2" fmla="*/ 700812 h 700812"/>
                      <a:gd name="connsiteX3" fmla="*/ 0 w 3799357"/>
                      <a:gd name="connsiteY3" fmla="*/ 700812 h 700812"/>
                      <a:gd name="connsiteX4" fmla="*/ 0 w 3799357"/>
                      <a:gd name="connsiteY4" fmla="*/ 0 h 700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9357" h="700812" fill="none" extrusionOk="0">
                        <a:moveTo>
                          <a:pt x="0" y="0"/>
                        </a:moveTo>
                        <a:cubicBezTo>
                          <a:pt x="1698692" y="-114597"/>
                          <a:pt x="2131183" y="-82614"/>
                          <a:pt x="3799357" y="0"/>
                        </a:cubicBezTo>
                        <a:cubicBezTo>
                          <a:pt x="3744823" y="255347"/>
                          <a:pt x="3829848" y="445189"/>
                          <a:pt x="3799357" y="700812"/>
                        </a:cubicBezTo>
                        <a:cubicBezTo>
                          <a:pt x="3235672" y="645906"/>
                          <a:pt x="830642" y="737859"/>
                          <a:pt x="0" y="700812"/>
                        </a:cubicBezTo>
                        <a:cubicBezTo>
                          <a:pt x="54584" y="567453"/>
                          <a:pt x="-39868" y="96325"/>
                          <a:pt x="0" y="0"/>
                        </a:cubicBezTo>
                        <a:close/>
                      </a:path>
                      <a:path w="3799357" h="700812" stroke="0" extrusionOk="0">
                        <a:moveTo>
                          <a:pt x="0" y="0"/>
                        </a:moveTo>
                        <a:cubicBezTo>
                          <a:pt x="1241119" y="32828"/>
                          <a:pt x="2351310" y="-40356"/>
                          <a:pt x="3799357" y="0"/>
                        </a:cubicBezTo>
                        <a:cubicBezTo>
                          <a:pt x="3799015" y="260005"/>
                          <a:pt x="3778600" y="377005"/>
                          <a:pt x="3799357" y="700812"/>
                        </a:cubicBezTo>
                        <a:cubicBezTo>
                          <a:pt x="2891013" y="599571"/>
                          <a:pt x="1878856" y="796317"/>
                          <a:pt x="0" y="700812"/>
                        </a:cubicBezTo>
                        <a:cubicBezTo>
                          <a:pt x="-27567" y="611741"/>
                          <a:pt x="49407" y="3333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E52C3B1-DE67-4C31-01A7-6886578323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973" t="37299" r="29491" b="31328"/>
          <a:stretch/>
        </p:blipFill>
        <p:spPr>
          <a:xfrm>
            <a:off x="863584" y="2044049"/>
            <a:ext cx="9640048" cy="3481402"/>
          </a:xfrm>
          <a:custGeom>
            <a:avLst/>
            <a:gdLst>
              <a:gd name="connsiteX0" fmla="*/ 0 w 9640048"/>
              <a:gd name="connsiteY0" fmla="*/ 0 h 3481402"/>
              <a:gd name="connsiteX1" fmla="*/ 688575 w 9640048"/>
              <a:gd name="connsiteY1" fmla="*/ 0 h 3481402"/>
              <a:gd name="connsiteX2" fmla="*/ 1473550 w 9640048"/>
              <a:gd name="connsiteY2" fmla="*/ 0 h 3481402"/>
              <a:gd name="connsiteX3" fmla="*/ 2065725 w 9640048"/>
              <a:gd name="connsiteY3" fmla="*/ 0 h 3481402"/>
              <a:gd name="connsiteX4" fmla="*/ 2754299 w 9640048"/>
              <a:gd name="connsiteY4" fmla="*/ 0 h 3481402"/>
              <a:gd name="connsiteX5" fmla="*/ 3539275 w 9640048"/>
              <a:gd name="connsiteY5" fmla="*/ 0 h 3481402"/>
              <a:gd name="connsiteX6" fmla="*/ 3938648 w 9640048"/>
              <a:gd name="connsiteY6" fmla="*/ 0 h 3481402"/>
              <a:gd name="connsiteX7" fmla="*/ 4530823 w 9640048"/>
              <a:gd name="connsiteY7" fmla="*/ 0 h 3481402"/>
              <a:gd name="connsiteX8" fmla="*/ 5122997 w 9640048"/>
              <a:gd name="connsiteY8" fmla="*/ 0 h 3481402"/>
              <a:gd name="connsiteX9" fmla="*/ 5522370 w 9640048"/>
              <a:gd name="connsiteY9" fmla="*/ 0 h 3481402"/>
              <a:gd name="connsiteX10" fmla="*/ 6114545 w 9640048"/>
              <a:gd name="connsiteY10" fmla="*/ 0 h 3481402"/>
              <a:gd name="connsiteX11" fmla="*/ 6513918 w 9640048"/>
              <a:gd name="connsiteY11" fmla="*/ 0 h 3481402"/>
              <a:gd name="connsiteX12" fmla="*/ 7009692 w 9640048"/>
              <a:gd name="connsiteY12" fmla="*/ 0 h 3481402"/>
              <a:gd name="connsiteX13" fmla="*/ 7601866 w 9640048"/>
              <a:gd name="connsiteY13" fmla="*/ 0 h 3481402"/>
              <a:gd name="connsiteX14" fmla="*/ 8290441 w 9640048"/>
              <a:gd name="connsiteY14" fmla="*/ 0 h 3481402"/>
              <a:gd name="connsiteX15" fmla="*/ 8979016 w 9640048"/>
              <a:gd name="connsiteY15" fmla="*/ 0 h 3481402"/>
              <a:gd name="connsiteX16" fmla="*/ 9640048 w 9640048"/>
              <a:gd name="connsiteY16" fmla="*/ 0 h 3481402"/>
              <a:gd name="connsiteX17" fmla="*/ 9640048 w 9640048"/>
              <a:gd name="connsiteY17" fmla="*/ 765908 h 3481402"/>
              <a:gd name="connsiteX18" fmla="*/ 9640048 w 9640048"/>
              <a:gd name="connsiteY18" fmla="*/ 1357747 h 3481402"/>
              <a:gd name="connsiteX19" fmla="*/ 9640048 w 9640048"/>
              <a:gd name="connsiteY19" fmla="*/ 2123655 h 3481402"/>
              <a:gd name="connsiteX20" fmla="*/ 9640048 w 9640048"/>
              <a:gd name="connsiteY20" fmla="*/ 2854750 h 3481402"/>
              <a:gd name="connsiteX21" fmla="*/ 9640048 w 9640048"/>
              <a:gd name="connsiteY21" fmla="*/ 3481402 h 3481402"/>
              <a:gd name="connsiteX22" fmla="*/ 9047874 w 9640048"/>
              <a:gd name="connsiteY22" fmla="*/ 3481402 h 3481402"/>
              <a:gd name="connsiteX23" fmla="*/ 8262898 w 9640048"/>
              <a:gd name="connsiteY23" fmla="*/ 3481402 h 3481402"/>
              <a:gd name="connsiteX24" fmla="*/ 7574323 w 9640048"/>
              <a:gd name="connsiteY24" fmla="*/ 3481402 h 3481402"/>
              <a:gd name="connsiteX25" fmla="*/ 6982149 w 9640048"/>
              <a:gd name="connsiteY25" fmla="*/ 3481402 h 3481402"/>
              <a:gd name="connsiteX26" fmla="*/ 6197174 w 9640048"/>
              <a:gd name="connsiteY26" fmla="*/ 3481402 h 3481402"/>
              <a:gd name="connsiteX27" fmla="*/ 5797800 w 9640048"/>
              <a:gd name="connsiteY27" fmla="*/ 3481402 h 3481402"/>
              <a:gd name="connsiteX28" fmla="*/ 5012825 w 9640048"/>
              <a:gd name="connsiteY28" fmla="*/ 3481402 h 3481402"/>
              <a:gd name="connsiteX29" fmla="*/ 4613452 w 9640048"/>
              <a:gd name="connsiteY29" fmla="*/ 3481402 h 3481402"/>
              <a:gd name="connsiteX30" fmla="*/ 3924877 w 9640048"/>
              <a:gd name="connsiteY30" fmla="*/ 3481402 h 3481402"/>
              <a:gd name="connsiteX31" fmla="*/ 3429103 w 9640048"/>
              <a:gd name="connsiteY31" fmla="*/ 3481402 h 3481402"/>
              <a:gd name="connsiteX32" fmla="*/ 3029729 w 9640048"/>
              <a:gd name="connsiteY32" fmla="*/ 3481402 h 3481402"/>
              <a:gd name="connsiteX33" fmla="*/ 2437555 w 9640048"/>
              <a:gd name="connsiteY33" fmla="*/ 3481402 h 3481402"/>
              <a:gd name="connsiteX34" fmla="*/ 1652580 w 9640048"/>
              <a:gd name="connsiteY34" fmla="*/ 3481402 h 3481402"/>
              <a:gd name="connsiteX35" fmla="*/ 964005 w 9640048"/>
              <a:gd name="connsiteY35" fmla="*/ 3481402 h 3481402"/>
              <a:gd name="connsiteX36" fmla="*/ 0 w 9640048"/>
              <a:gd name="connsiteY36" fmla="*/ 3481402 h 3481402"/>
              <a:gd name="connsiteX37" fmla="*/ 0 w 9640048"/>
              <a:gd name="connsiteY37" fmla="*/ 2889564 h 3481402"/>
              <a:gd name="connsiteX38" fmla="*/ 0 w 9640048"/>
              <a:gd name="connsiteY38" fmla="*/ 2123655 h 3481402"/>
              <a:gd name="connsiteX39" fmla="*/ 0 w 9640048"/>
              <a:gd name="connsiteY39" fmla="*/ 1392561 h 3481402"/>
              <a:gd name="connsiteX40" fmla="*/ 0 w 9640048"/>
              <a:gd name="connsiteY40" fmla="*/ 765908 h 3481402"/>
              <a:gd name="connsiteX41" fmla="*/ 0 w 9640048"/>
              <a:gd name="connsiteY41" fmla="*/ 0 h 348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640048" h="3481402" fill="none" extrusionOk="0">
                <a:moveTo>
                  <a:pt x="0" y="0"/>
                </a:moveTo>
                <a:cubicBezTo>
                  <a:pt x="213409" y="-1614"/>
                  <a:pt x="412260" y="-31428"/>
                  <a:pt x="688575" y="0"/>
                </a:cubicBezTo>
                <a:cubicBezTo>
                  <a:pt x="964891" y="31428"/>
                  <a:pt x="1118189" y="20790"/>
                  <a:pt x="1473550" y="0"/>
                </a:cubicBezTo>
                <a:cubicBezTo>
                  <a:pt x="1828911" y="-20790"/>
                  <a:pt x="1914438" y="3760"/>
                  <a:pt x="2065725" y="0"/>
                </a:cubicBezTo>
                <a:cubicBezTo>
                  <a:pt x="2217013" y="-3760"/>
                  <a:pt x="2506569" y="1074"/>
                  <a:pt x="2754299" y="0"/>
                </a:cubicBezTo>
                <a:cubicBezTo>
                  <a:pt x="3002029" y="-1074"/>
                  <a:pt x="3196821" y="-14468"/>
                  <a:pt x="3539275" y="0"/>
                </a:cubicBezTo>
                <a:cubicBezTo>
                  <a:pt x="3881729" y="14468"/>
                  <a:pt x="3772348" y="-16471"/>
                  <a:pt x="3938648" y="0"/>
                </a:cubicBezTo>
                <a:cubicBezTo>
                  <a:pt x="4104948" y="16471"/>
                  <a:pt x="4372698" y="355"/>
                  <a:pt x="4530823" y="0"/>
                </a:cubicBezTo>
                <a:cubicBezTo>
                  <a:pt x="4688949" y="-355"/>
                  <a:pt x="4909296" y="10332"/>
                  <a:pt x="5122997" y="0"/>
                </a:cubicBezTo>
                <a:cubicBezTo>
                  <a:pt x="5336698" y="-10332"/>
                  <a:pt x="5338398" y="-808"/>
                  <a:pt x="5522370" y="0"/>
                </a:cubicBezTo>
                <a:cubicBezTo>
                  <a:pt x="5706342" y="808"/>
                  <a:pt x="5850797" y="-12351"/>
                  <a:pt x="6114545" y="0"/>
                </a:cubicBezTo>
                <a:cubicBezTo>
                  <a:pt x="6378294" y="12351"/>
                  <a:pt x="6314570" y="-10824"/>
                  <a:pt x="6513918" y="0"/>
                </a:cubicBezTo>
                <a:cubicBezTo>
                  <a:pt x="6713266" y="10824"/>
                  <a:pt x="6833455" y="12621"/>
                  <a:pt x="7009692" y="0"/>
                </a:cubicBezTo>
                <a:cubicBezTo>
                  <a:pt x="7185929" y="-12621"/>
                  <a:pt x="7311952" y="-24551"/>
                  <a:pt x="7601866" y="0"/>
                </a:cubicBezTo>
                <a:cubicBezTo>
                  <a:pt x="7891780" y="24551"/>
                  <a:pt x="8100839" y="-2107"/>
                  <a:pt x="8290441" y="0"/>
                </a:cubicBezTo>
                <a:cubicBezTo>
                  <a:pt x="8480044" y="2107"/>
                  <a:pt x="8831431" y="-5743"/>
                  <a:pt x="8979016" y="0"/>
                </a:cubicBezTo>
                <a:cubicBezTo>
                  <a:pt x="9126602" y="5743"/>
                  <a:pt x="9392687" y="8109"/>
                  <a:pt x="9640048" y="0"/>
                </a:cubicBezTo>
                <a:cubicBezTo>
                  <a:pt x="9653826" y="323924"/>
                  <a:pt x="9614377" y="565053"/>
                  <a:pt x="9640048" y="765908"/>
                </a:cubicBezTo>
                <a:cubicBezTo>
                  <a:pt x="9665719" y="966763"/>
                  <a:pt x="9612261" y="1075800"/>
                  <a:pt x="9640048" y="1357747"/>
                </a:cubicBezTo>
                <a:cubicBezTo>
                  <a:pt x="9667835" y="1639694"/>
                  <a:pt x="9642013" y="1814516"/>
                  <a:pt x="9640048" y="2123655"/>
                </a:cubicBezTo>
                <a:cubicBezTo>
                  <a:pt x="9638083" y="2432794"/>
                  <a:pt x="9615361" y="2538982"/>
                  <a:pt x="9640048" y="2854750"/>
                </a:cubicBezTo>
                <a:cubicBezTo>
                  <a:pt x="9664735" y="3170518"/>
                  <a:pt x="9631210" y="3185835"/>
                  <a:pt x="9640048" y="3481402"/>
                </a:cubicBezTo>
                <a:cubicBezTo>
                  <a:pt x="9421709" y="3470232"/>
                  <a:pt x="9237978" y="3476513"/>
                  <a:pt x="9047874" y="3481402"/>
                </a:cubicBezTo>
                <a:cubicBezTo>
                  <a:pt x="8857770" y="3486291"/>
                  <a:pt x="8495734" y="3486735"/>
                  <a:pt x="8262898" y="3481402"/>
                </a:cubicBezTo>
                <a:cubicBezTo>
                  <a:pt x="8030062" y="3476069"/>
                  <a:pt x="7713080" y="3463416"/>
                  <a:pt x="7574323" y="3481402"/>
                </a:cubicBezTo>
                <a:cubicBezTo>
                  <a:pt x="7435566" y="3499388"/>
                  <a:pt x="7261334" y="3454696"/>
                  <a:pt x="6982149" y="3481402"/>
                </a:cubicBezTo>
                <a:cubicBezTo>
                  <a:pt x="6702964" y="3508108"/>
                  <a:pt x="6510043" y="3447492"/>
                  <a:pt x="6197174" y="3481402"/>
                </a:cubicBezTo>
                <a:cubicBezTo>
                  <a:pt x="5884306" y="3515312"/>
                  <a:pt x="5986340" y="3498781"/>
                  <a:pt x="5797800" y="3481402"/>
                </a:cubicBezTo>
                <a:cubicBezTo>
                  <a:pt x="5609260" y="3464023"/>
                  <a:pt x="5244903" y="3493942"/>
                  <a:pt x="5012825" y="3481402"/>
                </a:cubicBezTo>
                <a:cubicBezTo>
                  <a:pt x="4780748" y="3468862"/>
                  <a:pt x="4695676" y="3477139"/>
                  <a:pt x="4613452" y="3481402"/>
                </a:cubicBezTo>
                <a:cubicBezTo>
                  <a:pt x="4531228" y="3485665"/>
                  <a:pt x="4178707" y="3513562"/>
                  <a:pt x="3924877" y="3481402"/>
                </a:cubicBezTo>
                <a:cubicBezTo>
                  <a:pt x="3671048" y="3449242"/>
                  <a:pt x="3565703" y="3467129"/>
                  <a:pt x="3429103" y="3481402"/>
                </a:cubicBezTo>
                <a:cubicBezTo>
                  <a:pt x="3292503" y="3495675"/>
                  <a:pt x="3114703" y="3476276"/>
                  <a:pt x="3029729" y="3481402"/>
                </a:cubicBezTo>
                <a:cubicBezTo>
                  <a:pt x="2944755" y="3486528"/>
                  <a:pt x="2685711" y="3496077"/>
                  <a:pt x="2437555" y="3481402"/>
                </a:cubicBezTo>
                <a:cubicBezTo>
                  <a:pt x="2189399" y="3466727"/>
                  <a:pt x="1844053" y="3485686"/>
                  <a:pt x="1652580" y="3481402"/>
                </a:cubicBezTo>
                <a:cubicBezTo>
                  <a:pt x="1461108" y="3477118"/>
                  <a:pt x="1242864" y="3452423"/>
                  <a:pt x="964005" y="3481402"/>
                </a:cubicBezTo>
                <a:cubicBezTo>
                  <a:pt x="685147" y="3510381"/>
                  <a:pt x="203331" y="3515897"/>
                  <a:pt x="0" y="3481402"/>
                </a:cubicBezTo>
                <a:cubicBezTo>
                  <a:pt x="-14309" y="3249003"/>
                  <a:pt x="-21779" y="3055884"/>
                  <a:pt x="0" y="2889564"/>
                </a:cubicBezTo>
                <a:cubicBezTo>
                  <a:pt x="21779" y="2723244"/>
                  <a:pt x="8201" y="2394649"/>
                  <a:pt x="0" y="2123655"/>
                </a:cubicBezTo>
                <a:cubicBezTo>
                  <a:pt x="-8201" y="1852661"/>
                  <a:pt x="-18223" y="1753842"/>
                  <a:pt x="0" y="1392561"/>
                </a:cubicBezTo>
                <a:cubicBezTo>
                  <a:pt x="18223" y="1031280"/>
                  <a:pt x="-2798" y="891885"/>
                  <a:pt x="0" y="765908"/>
                </a:cubicBezTo>
                <a:cubicBezTo>
                  <a:pt x="2798" y="639931"/>
                  <a:pt x="-17366" y="280312"/>
                  <a:pt x="0" y="0"/>
                </a:cubicBezTo>
                <a:close/>
              </a:path>
              <a:path w="9640048" h="3481402" stroke="0" extrusionOk="0">
                <a:moveTo>
                  <a:pt x="0" y="0"/>
                </a:moveTo>
                <a:cubicBezTo>
                  <a:pt x="202112" y="26099"/>
                  <a:pt x="432338" y="23031"/>
                  <a:pt x="592174" y="0"/>
                </a:cubicBezTo>
                <a:cubicBezTo>
                  <a:pt x="752010" y="-23031"/>
                  <a:pt x="863370" y="11892"/>
                  <a:pt x="991548" y="0"/>
                </a:cubicBezTo>
                <a:cubicBezTo>
                  <a:pt x="1119726" y="-11892"/>
                  <a:pt x="1458727" y="17266"/>
                  <a:pt x="1583722" y="0"/>
                </a:cubicBezTo>
                <a:cubicBezTo>
                  <a:pt x="1708717" y="-17266"/>
                  <a:pt x="2235294" y="-28832"/>
                  <a:pt x="2465098" y="0"/>
                </a:cubicBezTo>
                <a:cubicBezTo>
                  <a:pt x="2694902" y="28832"/>
                  <a:pt x="2784607" y="-13478"/>
                  <a:pt x="2960872" y="0"/>
                </a:cubicBezTo>
                <a:cubicBezTo>
                  <a:pt x="3137137" y="13478"/>
                  <a:pt x="3220412" y="11358"/>
                  <a:pt x="3456646" y="0"/>
                </a:cubicBezTo>
                <a:cubicBezTo>
                  <a:pt x="3692880" y="-11358"/>
                  <a:pt x="3699525" y="6296"/>
                  <a:pt x="3856019" y="0"/>
                </a:cubicBezTo>
                <a:cubicBezTo>
                  <a:pt x="4012513" y="-6296"/>
                  <a:pt x="4327452" y="24814"/>
                  <a:pt x="4544594" y="0"/>
                </a:cubicBezTo>
                <a:cubicBezTo>
                  <a:pt x="4761737" y="-24814"/>
                  <a:pt x="4951949" y="19429"/>
                  <a:pt x="5233169" y="0"/>
                </a:cubicBezTo>
                <a:cubicBezTo>
                  <a:pt x="5514390" y="-19429"/>
                  <a:pt x="5753457" y="34869"/>
                  <a:pt x="6114545" y="0"/>
                </a:cubicBezTo>
                <a:cubicBezTo>
                  <a:pt x="6475633" y="-34869"/>
                  <a:pt x="6709041" y="-8540"/>
                  <a:pt x="6995921" y="0"/>
                </a:cubicBezTo>
                <a:cubicBezTo>
                  <a:pt x="7282801" y="8540"/>
                  <a:pt x="7537977" y="-27174"/>
                  <a:pt x="7684495" y="0"/>
                </a:cubicBezTo>
                <a:cubicBezTo>
                  <a:pt x="7831013" y="27174"/>
                  <a:pt x="8177711" y="2356"/>
                  <a:pt x="8565871" y="0"/>
                </a:cubicBezTo>
                <a:cubicBezTo>
                  <a:pt x="8954031" y="-2356"/>
                  <a:pt x="9121046" y="33916"/>
                  <a:pt x="9640048" y="0"/>
                </a:cubicBezTo>
                <a:cubicBezTo>
                  <a:pt x="9671178" y="295665"/>
                  <a:pt x="9625844" y="345232"/>
                  <a:pt x="9640048" y="661466"/>
                </a:cubicBezTo>
                <a:cubicBezTo>
                  <a:pt x="9654252" y="977700"/>
                  <a:pt x="9637188" y="1173018"/>
                  <a:pt x="9640048" y="1427375"/>
                </a:cubicBezTo>
                <a:cubicBezTo>
                  <a:pt x="9642908" y="1681732"/>
                  <a:pt x="9626430" y="1850938"/>
                  <a:pt x="9640048" y="2019213"/>
                </a:cubicBezTo>
                <a:cubicBezTo>
                  <a:pt x="9653666" y="2187488"/>
                  <a:pt x="9653237" y="2372398"/>
                  <a:pt x="9640048" y="2611052"/>
                </a:cubicBezTo>
                <a:cubicBezTo>
                  <a:pt x="9626859" y="2849706"/>
                  <a:pt x="9618286" y="3060384"/>
                  <a:pt x="9640048" y="3481402"/>
                </a:cubicBezTo>
                <a:cubicBezTo>
                  <a:pt x="9306358" y="3495621"/>
                  <a:pt x="9276454" y="3503280"/>
                  <a:pt x="8951473" y="3481402"/>
                </a:cubicBezTo>
                <a:cubicBezTo>
                  <a:pt x="8626492" y="3459524"/>
                  <a:pt x="8398700" y="3446371"/>
                  <a:pt x="8070097" y="3481402"/>
                </a:cubicBezTo>
                <a:cubicBezTo>
                  <a:pt x="7741494" y="3516433"/>
                  <a:pt x="7524961" y="3494247"/>
                  <a:pt x="7381522" y="3481402"/>
                </a:cubicBezTo>
                <a:cubicBezTo>
                  <a:pt x="7238084" y="3468557"/>
                  <a:pt x="6996818" y="3470600"/>
                  <a:pt x="6885749" y="3481402"/>
                </a:cubicBezTo>
                <a:cubicBezTo>
                  <a:pt x="6774680" y="3492204"/>
                  <a:pt x="6211823" y="3456830"/>
                  <a:pt x="6004373" y="3481402"/>
                </a:cubicBezTo>
                <a:cubicBezTo>
                  <a:pt x="5796923" y="3505974"/>
                  <a:pt x="5483242" y="3501510"/>
                  <a:pt x="5219397" y="3481402"/>
                </a:cubicBezTo>
                <a:cubicBezTo>
                  <a:pt x="4955552" y="3461294"/>
                  <a:pt x="4836939" y="3479529"/>
                  <a:pt x="4723624" y="3481402"/>
                </a:cubicBezTo>
                <a:cubicBezTo>
                  <a:pt x="4610309" y="3483275"/>
                  <a:pt x="4112952" y="3448624"/>
                  <a:pt x="3938648" y="3481402"/>
                </a:cubicBezTo>
                <a:cubicBezTo>
                  <a:pt x="3764344" y="3514180"/>
                  <a:pt x="3368934" y="3438309"/>
                  <a:pt x="3057272" y="3481402"/>
                </a:cubicBezTo>
                <a:cubicBezTo>
                  <a:pt x="2745610" y="3524495"/>
                  <a:pt x="2664395" y="3470906"/>
                  <a:pt x="2561498" y="3481402"/>
                </a:cubicBezTo>
                <a:cubicBezTo>
                  <a:pt x="2458601" y="3491898"/>
                  <a:pt x="2223561" y="3489330"/>
                  <a:pt x="1969324" y="3481402"/>
                </a:cubicBezTo>
                <a:cubicBezTo>
                  <a:pt x="1715087" y="3473474"/>
                  <a:pt x="1365807" y="3466633"/>
                  <a:pt x="1087948" y="3481402"/>
                </a:cubicBezTo>
                <a:cubicBezTo>
                  <a:pt x="810089" y="3496171"/>
                  <a:pt x="294886" y="3485024"/>
                  <a:pt x="0" y="3481402"/>
                </a:cubicBezTo>
                <a:cubicBezTo>
                  <a:pt x="-19120" y="3311785"/>
                  <a:pt x="-6928" y="3011680"/>
                  <a:pt x="0" y="2889564"/>
                </a:cubicBezTo>
                <a:cubicBezTo>
                  <a:pt x="6928" y="2767448"/>
                  <a:pt x="-11068" y="2318066"/>
                  <a:pt x="0" y="2158469"/>
                </a:cubicBezTo>
                <a:cubicBezTo>
                  <a:pt x="11068" y="1998873"/>
                  <a:pt x="13592" y="1771509"/>
                  <a:pt x="0" y="1497003"/>
                </a:cubicBezTo>
                <a:cubicBezTo>
                  <a:pt x="-13592" y="1222497"/>
                  <a:pt x="-22674" y="1196967"/>
                  <a:pt x="0" y="905165"/>
                </a:cubicBezTo>
                <a:cubicBezTo>
                  <a:pt x="22674" y="613363"/>
                  <a:pt x="-44410" y="262615"/>
                  <a:pt x="0" y="0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04526742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97996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364984" y="-4558395"/>
            <a:ext cx="8246888" cy="82397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F8F1FE-A1B0-1BDD-D59A-B2EE934B2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453193" y="3189831"/>
            <a:ext cx="8310655" cy="83034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58BE11-39CD-A210-85AD-231B84C9A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3197">
            <a:off x="-4541293" y="-336172"/>
            <a:ext cx="8132133" cy="8125123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id="{0A03CA84-2C1F-C912-DAC0-61D961D5F30D}"/>
              </a:ext>
            </a:extLst>
          </p:cNvPr>
          <p:cNvSpPr txBox="1"/>
          <p:nvPr/>
        </p:nvSpPr>
        <p:spPr>
          <a:xfrm>
            <a:off x="6683534" y="2042658"/>
            <a:ext cx="3476436" cy="3363870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التصفح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البطاقات الملونة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 التعلم التعاوني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التعلم الفردي</a:t>
            </a:r>
            <a:endParaRPr lang="en-US" sz="4000" b="1" dirty="0">
              <a:solidFill>
                <a:srgbClr val="0070C0"/>
              </a:solidFill>
              <a:cs typeface="Childos Arabic SemiBold Bold"/>
            </a:endParaRP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الدقيقة الواحدة</a:t>
            </a: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2CD69B77-E4A2-2525-ACE8-C21AFAF19ECD}"/>
              </a:ext>
            </a:extLst>
          </p:cNvPr>
          <p:cNvSpPr txBox="1"/>
          <p:nvPr/>
        </p:nvSpPr>
        <p:spPr>
          <a:xfrm>
            <a:off x="6138714" y="1242912"/>
            <a:ext cx="4534236" cy="631648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600" b="1" dirty="0">
                <a:solidFill>
                  <a:srgbClr val="00B050"/>
                </a:solidFill>
                <a:cs typeface="Childos Arabic SemiBold Bold"/>
              </a:rPr>
              <a:t>الاستراتيجيات المستخدمة 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CA5BA130-F9E4-A9CF-ED14-E56153424E8E}"/>
              </a:ext>
            </a:extLst>
          </p:cNvPr>
          <p:cNvSpPr txBox="1"/>
          <p:nvPr/>
        </p:nvSpPr>
        <p:spPr>
          <a:xfrm>
            <a:off x="1585807" y="964897"/>
            <a:ext cx="3121826" cy="631648"/>
          </a:xfrm>
          <a:prstGeom prst="rect">
            <a:avLst/>
          </a:prstGeom>
          <a:noFill/>
          <a:ln>
            <a:solidFill>
              <a:srgbClr val="FF4141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استراتيجية التصفح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04BFE716-1A3F-A459-D31E-C3D714B9016B}"/>
              </a:ext>
            </a:extLst>
          </p:cNvPr>
          <p:cNvSpPr txBox="1"/>
          <p:nvPr/>
        </p:nvSpPr>
        <p:spPr>
          <a:xfrm>
            <a:off x="1145568" y="1723148"/>
            <a:ext cx="4019704" cy="4682564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FF0000"/>
                </a:solidFill>
                <a:cs typeface="Childos Arabic SemiBold Bold"/>
              </a:rPr>
              <a:t>فكرة الدرس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00B050"/>
                </a:solidFill>
                <a:cs typeface="Childos Arabic SemiBold Bold"/>
              </a:rPr>
              <a:t>أحول بين وحدات المترية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00B050"/>
                </a:solidFill>
                <a:cs typeface="Childos Arabic SemiBold Bold"/>
              </a:rPr>
              <a:t>للطول والكتلة والسعة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FF0000"/>
                </a:solidFill>
                <a:cs typeface="Childos Arabic SemiBold Bold"/>
              </a:rPr>
              <a:t>المفردات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النظام المتري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المتر    -    اللتر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الكيلوجرام    -   جرام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8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 uiExpand="1" build="p" animBg="1"/>
      <p:bldP spid="8" grpId="0" uiExpand="1" build="p" animBg="1"/>
      <p:bldP spid="9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1034273" y="-852928"/>
            <a:ext cx="2732954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67" y="1234783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35" y="155561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" y="5735163"/>
            <a:ext cx="1274141" cy="10326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9CC163A-9B58-4733-42AD-B4F1A3E14E4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99" y="593604"/>
            <a:ext cx="3519758" cy="1178062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621E9EF1-A98C-FEFB-8928-232DE364DE17}"/>
              </a:ext>
            </a:extLst>
          </p:cNvPr>
          <p:cNvSpPr txBox="1"/>
          <p:nvPr/>
        </p:nvSpPr>
        <p:spPr>
          <a:xfrm>
            <a:off x="4705148" y="776355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مهمة ادائية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520E0F2-63E8-9152-0E62-CF757ED49D3E}"/>
              </a:ext>
            </a:extLst>
          </p:cNvPr>
          <p:cNvSpPr/>
          <p:nvPr/>
        </p:nvSpPr>
        <p:spPr>
          <a:xfrm>
            <a:off x="5768807" y="2576072"/>
            <a:ext cx="5096095" cy="3030070"/>
          </a:xfrm>
          <a:custGeom>
            <a:avLst/>
            <a:gdLst>
              <a:gd name="connsiteX0" fmla="*/ 0 w 5096095"/>
              <a:gd name="connsiteY0" fmla="*/ 0 h 3030070"/>
              <a:gd name="connsiteX1" fmla="*/ 484129 w 5096095"/>
              <a:gd name="connsiteY1" fmla="*/ 0 h 3030070"/>
              <a:gd name="connsiteX2" fmla="*/ 1019219 w 5096095"/>
              <a:gd name="connsiteY2" fmla="*/ 0 h 3030070"/>
              <a:gd name="connsiteX3" fmla="*/ 1503348 w 5096095"/>
              <a:gd name="connsiteY3" fmla="*/ 0 h 3030070"/>
              <a:gd name="connsiteX4" fmla="*/ 2140360 w 5096095"/>
              <a:gd name="connsiteY4" fmla="*/ 0 h 3030070"/>
              <a:gd name="connsiteX5" fmla="*/ 2777372 w 5096095"/>
              <a:gd name="connsiteY5" fmla="*/ 0 h 3030070"/>
              <a:gd name="connsiteX6" fmla="*/ 3414384 w 5096095"/>
              <a:gd name="connsiteY6" fmla="*/ 0 h 3030070"/>
              <a:gd name="connsiteX7" fmla="*/ 4102356 w 5096095"/>
              <a:gd name="connsiteY7" fmla="*/ 0 h 3030070"/>
              <a:gd name="connsiteX8" fmla="*/ 5096095 w 5096095"/>
              <a:gd name="connsiteY8" fmla="*/ 0 h 3030070"/>
              <a:gd name="connsiteX9" fmla="*/ 5096095 w 5096095"/>
              <a:gd name="connsiteY9" fmla="*/ 545413 h 3030070"/>
              <a:gd name="connsiteX10" fmla="*/ 5096095 w 5096095"/>
              <a:gd name="connsiteY10" fmla="*/ 1181727 h 3030070"/>
              <a:gd name="connsiteX11" fmla="*/ 5096095 w 5096095"/>
              <a:gd name="connsiteY11" fmla="*/ 1818042 h 3030070"/>
              <a:gd name="connsiteX12" fmla="*/ 5096095 w 5096095"/>
              <a:gd name="connsiteY12" fmla="*/ 2424056 h 3030070"/>
              <a:gd name="connsiteX13" fmla="*/ 5096095 w 5096095"/>
              <a:gd name="connsiteY13" fmla="*/ 3030070 h 3030070"/>
              <a:gd name="connsiteX14" fmla="*/ 4357161 w 5096095"/>
              <a:gd name="connsiteY14" fmla="*/ 3030070 h 3030070"/>
              <a:gd name="connsiteX15" fmla="*/ 3822071 w 5096095"/>
              <a:gd name="connsiteY15" fmla="*/ 3030070 h 3030070"/>
              <a:gd name="connsiteX16" fmla="*/ 3286981 w 5096095"/>
              <a:gd name="connsiteY16" fmla="*/ 3030070 h 3030070"/>
              <a:gd name="connsiteX17" fmla="*/ 2802852 w 5096095"/>
              <a:gd name="connsiteY17" fmla="*/ 3030070 h 3030070"/>
              <a:gd name="connsiteX18" fmla="*/ 2114879 w 5096095"/>
              <a:gd name="connsiteY18" fmla="*/ 3030070 h 3030070"/>
              <a:gd name="connsiteX19" fmla="*/ 1579789 w 5096095"/>
              <a:gd name="connsiteY19" fmla="*/ 3030070 h 3030070"/>
              <a:gd name="connsiteX20" fmla="*/ 1044699 w 5096095"/>
              <a:gd name="connsiteY20" fmla="*/ 3030070 h 3030070"/>
              <a:gd name="connsiteX21" fmla="*/ 0 w 5096095"/>
              <a:gd name="connsiteY21" fmla="*/ 3030070 h 3030070"/>
              <a:gd name="connsiteX22" fmla="*/ 0 w 5096095"/>
              <a:gd name="connsiteY22" fmla="*/ 2424056 h 3030070"/>
              <a:gd name="connsiteX23" fmla="*/ 0 w 5096095"/>
              <a:gd name="connsiteY23" fmla="*/ 1878643 h 3030070"/>
              <a:gd name="connsiteX24" fmla="*/ 0 w 5096095"/>
              <a:gd name="connsiteY24" fmla="*/ 1212028 h 3030070"/>
              <a:gd name="connsiteX25" fmla="*/ 0 w 5096095"/>
              <a:gd name="connsiteY25" fmla="*/ 696916 h 3030070"/>
              <a:gd name="connsiteX26" fmla="*/ 0 w 5096095"/>
              <a:gd name="connsiteY26" fmla="*/ 0 h 303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96095" h="3030070" extrusionOk="0">
                <a:moveTo>
                  <a:pt x="0" y="0"/>
                </a:moveTo>
                <a:cubicBezTo>
                  <a:pt x="225252" y="5928"/>
                  <a:pt x="245561" y="-13290"/>
                  <a:pt x="484129" y="0"/>
                </a:cubicBezTo>
                <a:cubicBezTo>
                  <a:pt x="722697" y="13290"/>
                  <a:pt x="858371" y="14353"/>
                  <a:pt x="1019219" y="0"/>
                </a:cubicBezTo>
                <a:cubicBezTo>
                  <a:pt x="1180067" y="-14353"/>
                  <a:pt x="1275874" y="-21059"/>
                  <a:pt x="1503348" y="0"/>
                </a:cubicBezTo>
                <a:cubicBezTo>
                  <a:pt x="1730822" y="21059"/>
                  <a:pt x="2004883" y="-14258"/>
                  <a:pt x="2140360" y="0"/>
                </a:cubicBezTo>
                <a:cubicBezTo>
                  <a:pt x="2275837" y="14258"/>
                  <a:pt x="2483273" y="25635"/>
                  <a:pt x="2777372" y="0"/>
                </a:cubicBezTo>
                <a:cubicBezTo>
                  <a:pt x="3071471" y="-25635"/>
                  <a:pt x="3173672" y="-27518"/>
                  <a:pt x="3414384" y="0"/>
                </a:cubicBezTo>
                <a:cubicBezTo>
                  <a:pt x="3655096" y="27518"/>
                  <a:pt x="3774498" y="-13351"/>
                  <a:pt x="4102356" y="0"/>
                </a:cubicBezTo>
                <a:cubicBezTo>
                  <a:pt x="4430214" y="13351"/>
                  <a:pt x="4733055" y="-46765"/>
                  <a:pt x="5096095" y="0"/>
                </a:cubicBezTo>
                <a:cubicBezTo>
                  <a:pt x="5111147" y="177564"/>
                  <a:pt x="5088413" y="321995"/>
                  <a:pt x="5096095" y="545413"/>
                </a:cubicBezTo>
                <a:cubicBezTo>
                  <a:pt x="5103777" y="768831"/>
                  <a:pt x="5119208" y="919127"/>
                  <a:pt x="5096095" y="1181727"/>
                </a:cubicBezTo>
                <a:cubicBezTo>
                  <a:pt x="5072982" y="1444327"/>
                  <a:pt x="5086616" y="1586656"/>
                  <a:pt x="5096095" y="1818042"/>
                </a:cubicBezTo>
                <a:cubicBezTo>
                  <a:pt x="5105574" y="2049429"/>
                  <a:pt x="5119862" y="2165889"/>
                  <a:pt x="5096095" y="2424056"/>
                </a:cubicBezTo>
                <a:cubicBezTo>
                  <a:pt x="5072328" y="2682223"/>
                  <a:pt x="5084806" y="2844807"/>
                  <a:pt x="5096095" y="3030070"/>
                </a:cubicBezTo>
                <a:cubicBezTo>
                  <a:pt x="4914421" y="3036101"/>
                  <a:pt x="4555254" y="3002957"/>
                  <a:pt x="4357161" y="3030070"/>
                </a:cubicBezTo>
                <a:cubicBezTo>
                  <a:pt x="4159068" y="3057183"/>
                  <a:pt x="4071976" y="3051033"/>
                  <a:pt x="3822071" y="3030070"/>
                </a:cubicBezTo>
                <a:cubicBezTo>
                  <a:pt x="3572166" y="3009108"/>
                  <a:pt x="3494931" y="3048662"/>
                  <a:pt x="3286981" y="3030070"/>
                </a:cubicBezTo>
                <a:cubicBezTo>
                  <a:pt x="3079031" y="3011479"/>
                  <a:pt x="2937775" y="3015577"/>
                  <a:pt x="2802852" y="3030070"/>
                </a:cubicBezTo>
                <a:cubicBezTo>
                  <a:pt x="2667929" y="3044563"/>
                  <a:pt x="2276225" y="3058354"/>
                  <a:pt x="2114879" y="3030070"/>
                </a:cubicBezTo>
                <a:cubicBezTo>
                  <a:pt x="1953533" y="3001786"/>
                  <a:pt x="1749914" y="3012589"/>
                  <a:pt x="1579789" y="3030070"/>
                </a:cubicBezTo>
                <a:cubicBezTo>
                  <a:pt x="1409664" y="3047552"/>
                  <a:pt x="1245207" y="3048344"/>
                  <a:pt x="1044699" y="3030070"/>
                </a:cubicBezTo>
                <a:cubicBezTo>
                  <a:pt x="844191" y="3011797"/>
                  <a:pt x="419190" y="3013043"/>
                  <a:pt x="0" y="3030070"/>
                </a:cubicBezTo>
                <a:cubicBezTo>
                  <a:pt x="-27054" y="2780210"/>
                  <a:pt x="-3401" y="2547543"/>
                  <a:pt x="0" y="2424056"/>
                </a:cubicBezTo>
                <a:cubicBezTo>
                  <a:pt x="3401" y="2300569"/>
                  <a:pt x="5512" y="2053284"/>
                  <a:pt x="0" y="1878643"/>
                </a:cubicBezTo>
                <a:cubicBezTo>
                  <a:pt x="-5512" y="1704002"/>
                  <a:pt x="-22517" y="1535660"/>
                  <a:pt x="0" y="1212028"/>
                </a:cubicBezTo>
                <a:cubicBezTo>
                  <a:pt x="22517" y="888396"/>
                  <a:pt x="-1716" y="872368"/>
                  <a:pt x="0" y="696916"/>
                </a:cubicBezTo>
                <a:cubicBezTo>
                  <a:pt x="1716" y="521464"/>
                  <a:pt x="-24577" y="278039"/>
                  <a:pt x="0" y="0"/>
                </a:cubicBezTo>
                <a:close/>
              </a:path>
            </a:pathLst>
          </a:custGeom>
          <a:noFill/>
          <a:ln>
            <a:solidFill>
              <a:srgbClr val="465E7F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عَن ابْنِ عُمَرَ رضي الله عنهما قَالَ:</a:t>
            </a:r>
          </a:p>
          <a:p>
            <a:pPr lvl="0" algn="ctr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"فَرَضَ رَسُولُ اللَّهِ ﷺ زَكَاةَ الْفِطْرِ </a:t>
            </a:r>
          </a:p>
          <a:p>
            <a:pPr lvl="0" algn="ctr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مِنْ رَمَضَانَ صَاعًا مِنْ تَمْرٍ، أَوْ صَاعًا </a:t>
            </a:r>
          </a:p>
          <a:p>
            <a:pPr lvl="0" algn="ctr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مِنْ شَعِيرٍ عَلَى الْعَبْدِ وَالْحُرِّ، </a:t>
            </a:r>
          </a:p>
          <a:p>
            <a:pPr lvl="0" algn="ctr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وَالذَّكَرِ وَالْأُنْثَى، وَالصَّغِيرِ وَالْكَبِيرِ </a:t>
            </a:r>
          </a:p>
          <a:p>
            <a:pPr lvl="0" algn="ctr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مِنَ الْمُسْلِمِينَ".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1A641724-AB25-5C5D-52A0-85E6FF1AF17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8" y="2178126"/>
            <a:ext cx="5003081" cy="3893800"/>
          </a:xfrm>
          <a:prstGeom prst="rect">
            <a:avLst/>
          </a:prstGeom>
        </p:spPr>
      </p:pic>
      <p:sp>
        <p:nvSpPr>
          <p:cNvPr id="18" name="TextBox 19">
            <a:extLst>
              <a:ext uri="{FF2B5EF4-FFF2-40B4-BE49-F238E27FC236}">
                <a16:creationId xmlns:a16="http://schemas.microsoft.com/office/drawing/2014/main" id="{C435FFF4-F57C-9074-1E7E-3D4F4040685B}"/>
              </a:ext>
            </a:extLst>
          </p:cNvPr>
          <p:cNvSpPr txBox="1"/>
          <p:nvPr/>
        </p:nvSpPr>
        <p:spPr>
          <a:xfrm>
            <a:off x="738111" y="3071200"/>
            <a:ext cx="4480944" cy="195034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cs typeface="Childos Arabic SemiBold Bold"/>
              </a:rPr>
              <a:t>-  متى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cs typeface="Childos Arabic SemiBold Bold"/>
              </a:rPr>
              <a:t> يتم إخراج زكاة الفطر ؟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-  ما الحكمة من إخراجها ؟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noProof="0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- ما مقدار المد والصاع بالمقدار الحالي ؟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44374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8427988" flipH="1">
            <a:off x="-969673" y="2722912"/>
            <a:ext cx="4169868" cy="629021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6821" y="-673600"/>
            <a:ext cx="1986741" cy="19850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215C9FF-3854-62A5-2AD2-5904C9F0EFB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411A7C7-5626-A214-9744-70477BC7D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B04D3E2-CE32-A2D4-8112-32B615966D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827" y="270875"/>
            <a:ext cx="3519758" cy="1178062"/>
          </a:xfrm>
          <a:prstGeom prst="rect">
            <a:avLst/>
          </a:prstGeom>
        </p:spPr>
      </p:pic>
      <p:sp>
        <p:nvSpPr>
          <p:cNvPr id="11" name="TextBox 19">
            <a:extLst>
              <a:ext uri="{FF2B5EF4-FFF2-40B4-BE49-F238E27FC236}">
                <a16:creationId xmlns:a16="http://schemas.microsoft.com/office/drawing/2014/main" id="{0E64BD5B-0108-184B-EB17-E3014051DBF6}"/>
              </a:ext>
            </a:extLst>
          </p:cNvPr>
          <p:cNvSpPr txBox="1"/>
          <p:nvPr/>
        </p:nvSpPr>
        <p:spPr>
          <a:xfrm>
            <a:off x="5280876" y="453626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الاختبارات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الدولية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BFFB588-5F1D-F9B7-18D0-2729E57D64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14" t="36877" r="18859" b="23051"/>
          <a:stretch/>
        </p:blipFill>
        <p:spPr>
          <a:xfrm>
            <a:off x="1559277" y="1577788"/>
            <a:ext cx="10503296" cy="4194938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CD47153-F61F-F473-9C4D-505A712B8726}"/>
              </a:ext>
            </a:extLst>
          </p:cNvPr>
          <p:cNvSpPr/>
          <p:nvPr/>
        </p:nvSpPr>
        <p:spPr>
          <a:xfrm>
            <a:off x="10787677" y="4399855"/>
            <a:ext cx="478118" cy="534813"/>
          </a:xfrm>
          <a:prstGeom prst="ellipse">
            <a:avLst/>
          </a:prstGeom>
          <a:noFill/>
          <a:ln w="38100">
            <a:solidFill>
              <a:srgbClr val="FF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0D4915FE-2228-449F-2BA5-D2B39E131553}"/>
              </a:ext>
            </a:extLst>
          </p:cNvPr>
          <p:cNvSpPr/>
          <p:nvPr/>
        </p:nvSpPr>
        <p:spPr>
          <a:xfrm>
            <a:off x="5701553" y="4132448"/>
            <a:ext cx="478118" cy="534813"/>
          </a:xfrm>
          <a:prstGeom prst="ellipse">
            <a:avLst/>
          </a:prstGeom>
          <a:noFill/>
          <a:ln w="38100">
            <a:solidFill>
              <a:srgbClr val="FF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8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1034273" y="-852928"/>
            <a:ext cx="2732954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67" y="1234783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35" y="155561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" y="5735163"/>
            <a:ext cx="1274141" cy="103267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7C2BD97-E93A-844B-E23D-DDFDA7FEC5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6905" y="2004209"/>
            <a:ext cx="5501129" cy="3810000"/>
          </a:xfrm>
          <a:custGeom>
            <a:avLst/>
            <a:gdLst>
              <a:gd name="connsiteX0" fmla="*/ 0 w 5501129"/>
              <a:gd name="connsiteY0" fmla="*/ 0 h 3810000"/>
              <a:gd name="connsiteX1" fmla="*/ 687641 w 5501129"/>
              <a:gd name="connsiteY1" fmla="*/ 0 h 3810000"/>
              <a:gd name="connsiteX2" fmla="*/ 1265260 w 5501129"/>
              <a:gd name="connsiteY2" fmla="*/ 0 h 3810000"/>
              <a:gd name="connsiteX3" fmla="*/ 2062923 w 5501129"/>
              <a:gd name="connsiteY3" fmla="*/ 0 h 3810000"/>
              <a:gd name="connsiteX4" fmla="*/ 2640542 w 5501129"/>
              <a:gd name="connsiteY4" fmla="*/ 0 h 3810000"/>
              <a:gd name="connsiteX5" fmla="*/ 3218160 w 5501129"/>
              <a:gd name="connsiteY5" fmla="*/ 0 h 3810000"/>
              <a:gd name="connsiteX6" fmla="*/ 3960813 w 5501129"/>
              <a:gd name="connsiteY6" fmla="*/ 0 h 3810000"/>
              <a:gd name="connsiteX7" fmla="*/ 4483420 w 5501129"/>
              <a:gd name="connsiteY7" fmla="*/ 0 h 3810000"/>
              <a:gd name="connsiteX8" fmla="*/ 5501129 w 5501129"/>
              <a:gd name="connsiteY8" fmla="*/ 0 h 3810000"/>
              <a:gd name="connsiteX9" fmla="*/ 5501129 w 5501129"/>
              <a:gd name="connsiteY9" fmla="*/ 711200 h 3810000"/>
              <a:gd name="connsiteX10" fmla="*/ 5501129 w 5501129"/>
              <a:gd name="connsiteY10" fmla="*/ 1346200 h 3810000"/>
              <a:gd name="connsiteX11" fmla="*/ 5501129 w 5501129"/>
              <a:gd name="connsiteY11" fmla="*/ 2057400 h 3810000"/>
              <a:gd name="connsiteX12" fmla="*/ 5501129 w 5501129"/>
              <a:gd name="connsiteY12" fmla="*/ 2654300 h 3810000"/>
              <a:gd name="connsiteX13" fmla="*/ 5501129 w 5501129"/>
              <a:gd name="connsiteY13" fmla="*/ 3213100 h 3810000"/>
              <a:gd name="connsiteX14" fmla="*/ 5501129 w 5501129"/>
              <a:gd name="connsiteY14" fmla="*/ 3810000 h 3810000"/>
              <a:gd name="connsiteX15" fmla="*/ 4978522 w 5501129"/>
              <a:gd name="connsiteY15" fmla="*/ 3810000 h 3810000"/>
              <a:gd name="connsiteX16" fmla="*/ 4345892 w 5501129"/>
              <a:gd name="connsiteY16" fmla="*/ 3810000 h 3810000"/>
              <a:gd name="connsiteX17" fmla="*/ 3603239 w 5501129"/>
              <a:gd name="connsiteY17" fmla="*/ 3810000 h 3810000"/>
              <a:gd name="connsiteX18" fmla="*/ 2805576 w 5501129"/>
              <a:gd name="connsiteY18" fmla="*/ 3810000 h 3810000"/>
              <a:gd name="connsiteX19" fmla="*/ 2062923 w 5501129"/>
              <a:gd name="connsiteY19" fmla="*/ 3810000 h 3810000"/>
              <a:gd name="connsiteX20" fmla="*/ 1430294 w 5501129"/>
              <a:gd name="connsiteY20" fmla="*/ 3810000 h 3810000"/>
              <a:gd name="connsiteX21" fmla="*/ 742652 w 5501129"/>
              <a:gd name="connsiteY21" fmla="*/ 3810000 h 3810000"/>
              <a:gd name="connsiteX22" fmla="*/ 0 w 5501129"/>
              <a:gd name="connsiteY22" fmla="*/ 3810000 h 3810000"/>
              <a:gd name="connsiteX23" fmla="*/ 0 w 5501129"/>
              <a:gd name="connsiteY23" fmla="*/ 3251200 h 3810000"/>
              <a:gd name="connsiteX24" fmla="*/ 0 w 5501129"/>
              <a:gd name="connsiteY24" fmla="*/ 2730500 h 3810000"/>
              <a:gd name="connsiteX25" fmla="*/ 0 w 5501129"/>
              <a:gd name="connsiteY25" fmla="*/ 2133600 h 3810000"/>
              <a:gd name="connsiteX26" fmla="*/ 0 w 5501129"/>
              <a:gd name="connsiteY26" fmla="*/ 1612900 h 3810000"/>
              <a:gd name="connsiteX27" fmla="*/ 0 w 5501129"/>
              <a:gd name="connsiteY27" fmla="*/ 1092200 h 3810000"/>
              <a:gd name="connsiteX28" fmla="*/ 0 w 5501129"/>
              <a:gd name="connsiteY28" fmla="*/ 571500 h 3810000"/>
              <a:gd name="connsiteX29" fmla="*/ 0 w 5501129"/>
              <a:gd name="connsiteY29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501129" h="3810000" fill="none" extrusionOk="0">
                <a:moveTo>
                  <a:pt x="0" y="0"/>
                </a:moveTo>
                <a:cubicBezTo>
                  <a:pt x="291875" y="25839"/>
                  <a:pt x="513596" y="-32228"/>
                  <a:pt x="687641" y="0"/>
                </a:cubicBezTo>
                <a:cubicBezTo>
                  <a:pt x="861686" y="32228"/>
                  <a:pt x="1101681" y="-25872"/>
                  <a:pt x="1265260" y="0"/>
                </a:cubicBezTo>
                <a:cubicBezTo>
                  <a:pt x="1428839" y="25872"/>
                  <a:pt x="1798777" y="-18519"/>
                  <a:pt x="2062923" y="0"/>
                </a:cubicBezTo>
                <a:cubicBezTo>
                  <a:pt x="2327069" y="18519"/>
                  <a:pt x="2521653" y="27608"/>
                  <a:pt x="2640542" y="0"/>
                </a:cubicBezTo>
                <a:cubicBezTo>
                  <a:pt x="2759431" y="-27608"/>
                  <a:pt x="2951502" y="-18123"/>
                  <a:pt x="3218160" y="0"/>
                </a:cubicBezTo>
                <a:cubicBezTo>
                  <a:pt x="3484818" y="18123"/>
                  <a:pt x="3646793" y="30635"/>
                  <a:pt x="3960813" y="0"/>
                </a:cubicBezTo>
                <a:cubicBezTo>
                  <a:pt x="4274833" y="-30635"/>
                  <a:pt x="4367922" y="2562"/>
                  <a:pt x="4483420" y="0"/>
                </a:cubicBezTo>
                <a:cubicBezTo>
                  <a:pt x="4598918" y="-2562"/>
                  <a:pt x="5259803" y="12355"/>
                  <a:pt x="5501129" y="0"/>
                </a:cubicBezTo>
                <a:cubicBezTo>
                  <a:pt x="5494769" y="300546"/>
                  <a:pt x="5483967" y="562119"/>
                  <a:pt x="5501129" y="711200"/>
                </a:cubicBezTo>
                <a:cubicBezTo>
                  <a:pt x="5518291" y="860281"/>
                  <a:pt x="5491283" y="1080193"/>
                  <a:pt x="5501129" y="1346200"/>
                </a:cubicBezTo>
                <a:cubicBezTo>
                  <a:pt x="5510975" y="1612207"/>
                  <a:pt x="5518799" y="1845069"/>
                  <a:pt x="5501129" y="2057400"/>
                </a:cubicBezTo>
                <a:cubicBezTo>
                  <a:pt x="5483459" y="2269731"/>
                  <a:pt x="5505109" y="2397869"/>
                  <a:pt x="5501129" y="2654300"/>
                </a:cubicBezTo>
                <a:cubicBezTo>
                  <a:pt x="5497149" y="2910731"/>
                  <a:pt x="5499709" y="2965244"/>
                  <a:pt x="5501129" y="3213100"/>
                </a:cubicBezTo>
                <a:cubicBezTo>
                  <a:pt x="5502549" y="3460956"/>
                  <a:pt x="5475728" y="3524458"/>
                  <a:pt x="5501129" y="3810000"/>
                </a:cubicBezTo>
                <a:cubicBezTo>
                  <a:pt x="5292092" y="3803426"/>
                  <a:pt x="5221876" y="3816566"/>
                  <a:pt x="4978522" y="3810000"/>
                </a:cubicBezTo>
                <a:cubicBezTo>
                  <a:pt x="4735168" y="3803434"/>
                  <a:pt x="4619582" y="3821439"/>
                  <a:pt x="4345892" y="3810000"/>
                </a:cubicBezTo>
                <a:cubicBezTo>
                  <a:pt x="4072202" y="3798562"/>
                  <a:pt x="3858315" y="3783448"/>
                  <a:pt x="3603239" y="3810000"/>
                </a:cubicBezTo>
                <a:cubicBezTo>
                  <a:pt x="3348163" y="3836552"/>
                  <a:pt x="2982529" y="3784461"/>
                  <a:pt x="2805576" y="3810000"/>
                </a:cubicBezTo>
                <a:cubicBezTo>
                  <a:pt x="2628623" y="3835539"/>
                  <a:pt x="2308491" y="3798053"/>
                  <a:pt x="2062923" y="3810000"/>
                </a:cubicBezTo>
                <a:cubicBezTo>
                  <a:pt x="1817355" y="3821947"/>
                  <a:pt x="1585424" y="3803670"/>
                  <a:pt x="1430294" y="3810000"/>
                </a:cubicBezTo>
                <a:cubicBezTo>
                  <a:pt x="1275164" y="3816330"/>
                  <a:pt x="1043735" y="3795552"/>
                  <a:pt x="742652" y="3810000"/>
                </a:cubicBezTo>
                <a:cubicBezTo>
                  <a:pt x="441569" y="3824448"/>
                  <a:pt x="236730" y="3807634"/>
                  <a:pt x="0" y="3810000"/>
                </a:cubicBezTo>
                <a:cubicBezTo>
                  <a:pt x="18853" y="3665795"/>
                  <a:pt x="-14544" y="3393839"/>
                  <a:pt x="0" y="3251200"/>
                </a:cubicBezTo>
                <a:cubicBezTo>
                  <a:pt x="14544" y="3108561"/>
                  <a:pt x="-17901" y="2902406"/>
                  <a:pt x="0" y="2730500"/>
                </a:cubicBezTo>
                <a:cubicBezTo>
                  <a:pt x="17901" y="2558594"/>
                  <a:pt x="26525" y="2327882"/>
                  <a:pt x="0" y="2133600"/>
                </a:cubicBezTo>
                <a:cubicBezTo>
                  <a:pt x="-26525" y="1939318"/>
                  <a:pt x="-22941" y="1850069"/>
                  <a:pt x="0" y="1612900"/>
                </a:cubicBezTo>
                <a:cubicBezTo>
                  <a:pt x="22941" y="1375731"/>
                  <a:pt x="-26013" y="1328143"/>
                  <a:pt x="0" y="1092200"/>
                </a:cubicBezTo>
                <a:cubicBezTo>
                  <a:pt x="26013" y="856257"/>
                  <a:pt x="996" y="803079"/>
                  <a:pt x="0" y="571500"/>
                </a:cubicBezTo>
                <a:cubicBezTo>
                  <a:pt x="-996" y="339921"/>
                  <a:pt x="14927" y="255909"/>
                  <a:pt x="0" y="0"/>
                </a:cubicBezTo>
                <a:close/>
              </a:path>
              <a:path w="5501129" h="3810000" stroke="0" extrusionOk="0">
                <a:moveTo>
                  <a:pt x="0" y="0"/>
                </a:moveTo>
                <a:cubicBezTo>
                  <a:pt x="141025" y="34210"/>
                  <a:pt x="455419" y="30598"/>
                  <a:pt x="687641" y="0"/>
                </a:cubicBezTo>
                <a:cubicBezTo>
                  <a:pt x="919863" y="-30598"/>
                  <a:pt x="1112842" y="-17500"/>
                  <a:pt x="1265260" y="0"/>
                </a:cubicBezTo>
                <a:cubicBezTo>
                  <a:pt x="1417678" y="17500"/>
                  <a:pt x="1742563" y="-31197"/>
                  <a:pt x="1897890" y="0"/>
                </a:cubicBezTo>
                <a:cubicBezTo>
                  <a:pt x="2053217" y="31197"/>
                  <a:pt x="2401157" y="16432"/>
                  <a:pt x="2530519" y="0"/>
                </a:cubicBezTo>
                <a:cubicBezTo>
                  <a:pt x="2659881" y="-16432"/>
                  <a:pt x="2927948" y="14486"/>
                  <a:pt x="3273172" y="0"/>
                </a:cubicBezTo>
                <a:cubicBezTo>
                  <a:pt x="3618396" y="-14486"/>
                  <a:pt x="3670804" y="23913"/>
                  <a:pt x="3795779" y="0"/>
                </a:cubicBezTo>
                <a:cubicBezTo>
                  <a:pt x="3920754" y="-23913"/>
                  <a:pt x="4245763" y="598"/>
                  <a:pt x="4483420" y="0"/>
                </a:cubicBezTo>
                <a:cubicBezTo>
                  <a:pt x="4721077" y="-598"/>
                  <a:pt x="5295036" y="6617"/>
                  <a:pt x="5501129" y="0"/>
                </a:cubicBezTo>
                <a:cubicBezTo>
                  <a:pt x="5495668" y="202877"/>
                  <a:pt x="5480495" y="541782"/>
                  <a:pt x="5501129" y="711200"/>
                </a:cubicBezTo>
                <a:cubicBezTo>
                  <a:pt x="5521763" y="880618"/>
                  <a:pt x="5518170" y="1159772"/>
                  <a:pt x="5501129" y="1308100"/>
                </a:cubicBezTo>
                <a:cubicBezTo>
                  <a:pt x="5484088" y="1456428"/>
                  <a:pt x="5507765" y="1612604"/>
                  <a:pt x="5501129" y="1866900"/>
                </a:cubicBezTo>
                <a:cubicBezTo>
                  <a:pt x="5494493" y="2121196"/>
                  <a:pt x="5509770" y="2332513"/>
                  <a:pt x="5501129" y="2463800"/>
                </a:cubicBezTo>
                <a:cubicBezTo>
                  <a:pt x="5492488" y="2595087"/>
                  <a:pt x="5472282" y="2921351"/>
                  <a:pt x="5501129" y="3098800"/>
                </a:cubicBezTo>
                <a:cubicBezTo>
                  <a:pt x="5529976" y="3276249"/>
                  <a:pt x="5495968" y="3491906"/>
                  <a:pt x="5501129" y="3810000"/>
                </a:cubicBezTo>
                <a:cubicBezTo>
                  <a:pt x="5290768" y="3802112"/>
                  <a:pt x="5044243" y="3806821"/>
                  <a:pt x="4813488" y="3810000"/>
                </a:cubicBezTo>
                <a:cubicBezTo>
                  <a:pt x="4582733" y="3813179"/>
                  <a:pt x="4414277" y="3790921"/>
                  <a:pt x="4235869" y="3810000"/>
                </a:cubicBezTo>
                <a:cubicBezTo>
                  <a:pt x="4057461" y="3829079"/>
                  <a:pt x="3823985" y="3837926"/>
                  <a:pt x="3603239" y="3810000"/>
                </a:cubicBezTo>
                <a:cubicBezTo>
                  <a:pt x="3382493" y="3782075"/>
                  <a:pt x="3060643" y="3815375"/>
                  <a:pt x="2860587" y="3810000"/>
                </a:cubicBezTo>
                <a:cubicBezTo>
                  <a:pt x="2660531" y="3804625"/>
                  <a:pt x="2233824" y="3797479"/>
                  <a:pt x="2062923" y="3810000"/>
                </a:cubicBezTo>
                <a:cubicBezTo>
                  <a:pt x="1892022" y="3822521"/>
                  <a:pt x="1748631" y="3797591"/>
                  <a:pt x="1540316" y="3810000"/>
                </a:cubicBezTo>
                <a:cubicBezTo>
                  <a:pt x="1332001" y="3822409"/>
                  <a:pt x="1045278" y="3841528"/>
                  <a:pt x="742652" y="3810000"/>
                </a:cubicBezTo>
                <a:cubicBezTo>
                  <a:pt x="440026" y="3778472"/>
                  <a:pt x="200302" y="3820609"/>
                  <a:pt x="0" y="3810000"/>
                </a:cubicBezTo>
                <a:cubicBezTo>
                  <a:pt x="-21911" y="3534293"/>
                  <a:pt x="-5724" y="3484623"/>
                  <a:pt x="0" y="3175000"/>
                </a:cubicBezTo>
                <a:cubicBezTo>
                  <a:pt x="5724" y="2865377"/>
                  <a:pt x="-21152" y="2808720"/>
                  <a:pt x="0" y="2616200"/>
                </a:cubicBezTo>
                <a:cubicBezTo>
                  <a:pt x="21152" y="2423680"/>
                  <a:pt x="21833" y="2299883"/>
                  <a:pt x="0" y="2019300"/>
                </a:cubicBezTo>
                <a:cubicBezTo>
                  <a:pt x="-21833" y="1738717"/>
                  <a:pt x="10724" y="1698916"/>
                  <a:pt x="0" y="1460500"/>
                </a:cubicBezTo>
                <a:cubicBezTo>
                  <a:pt x="-10724" y="1222084"/>
                  <a:pt x="-24789" y="981214"/>
                  <a:pt x="0" y="749300"/>
                </a:cubicBezTo>
                <a:cubicBezTo>
                  <a:pt x="24789" y="517386"/>
                  <a:pt x="18712" y="201376"/>
                  <a:pt x="0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164786309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7E020E3-20FC-3919-EC05-2C373E2B03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824" t="17004"/>
          <a:stretch/>
        </p:blipFill>
        <p:spPr>
          <a:xfrm>
            <a:off x="538056" y="2221407"/>
            <a:ext cx="4399878" cy="337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7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0786912" y="-1101794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67" y="1085657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85" y="130717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4" name="صورة 3">
            <a:hlinkClick r:id="rId9"/>
            <a:extLst>
              <a:ext uri="{FF2B5EF4-FFF2-40B4-BE49-F238E27FC236}">
                <a16:creationId xmlns:a16="http://schemas.microsoft.com/office/drawing/2014/main" id="{86ACE9BD-CA2F-1F3B-5CFB-74C3C638029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78" y="1928275"/>
            <a:ext cx="4125695" cy="2856101"/>
          </a:xfrm>
          <a:prstGeom prst="rect">
            <a:avLst/>
          </a:prstGeom>
        </p:spPr>
      </p:pic>
      <p:sp>
        <p:nvSpPr>
          <p:cNvPr id="10" name="TextBox 19">
            <a:hlinkClick r:id="rId11"/>
            <a:extLst>
              <a:ext uri="{FF2B5EF4-FFF2-40B4-BE49-F238E27FC236}">
                <a16:creationId xmlns:a16="http://schemas.microsoft.com/office/drawing/2014/main" id="{EBC70C4A-9880-0187-083B-6256F81D77F8}"/>
              </a:ext>
            </a:extLst>
          </p:cNvPr>
          <p:cNvSpPr txBox="1"/>
          <p:nvPr/>
        </p:nvSpPr>
        <p:spPr>
          <a:xfrm>
            <a:off x="6931084" y="3047266"/>
            <a:ext cx="3121826" cy="69256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cs typeface="Childos Arabic SemiBold Bold"/>
              </a:rPr>
              <a:t>ورقة عمل</a:t>
            </a:r>
          </a:p>
        </p:txBody>
      </p:sp>
      <p:pic>
        <p:nvPicPr>
          <p:cNvPr id="11" name="صورة 10">
            <a:hlinkClick r:id="rId12"/>
            <a:extLst>
              <a:ext uri="{FF2B5EF4-FFF2-40B4-BE49-F238E27FC236}">
                <a16:creationId xmlns:a16="http://schemas.microsoft.com/office/drawing/2014/main" id="{7BDE5A53-8BCD-8AE7-6389-E8D387D5136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42" y="2000950"/>
            <a:ext cx="4125695" cy="2856101"/>
          </a:xfrm>
          <a:prstGeom prst="rect">
            <a:avLst/>
          </a:prstGeom>
        </p:spPr>
      </p:pic>
      <p:sp>
        <p:nvSpPr>
          <p:cNvPr id="12" name="TextBox 19">
            <a:hlinkClick r:id="rId13"/>
            <a:extLst>
              <a:ext uri="{FF2B5EF4-FFF2-40B4-BE49-F238E27FC236}">
                <a16:creationId xmlns:a16="http://schemas.microsoft.com/office/drawing/2014/main" id="{DDC75D63-5CCD-46AB-CEF1-9CFB48C57398}"/>
              </a:ext>
            </a:extLst>
          </p:cNvPr>
          <p:cNvSpPr txBox="1"/>
          <p:nvPr/>
        </p:nvSpPr>
        <p:spPr>
          <a:xfrm>
            <a:off x="1499986" y="3089162"/>
            <a:ext cx="3121826" cy="679673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noProof="0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لعبة تفاعلية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265973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316095" y="-4603255"/>
            <a:ext cx="8246888" cy="82397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F8F1FE-A1B0-1BDD-D59A-B2EE934B2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490646" y="3189831"/>
            <a:ext cx="8310655" cy="83034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58BE11-39CD-A210-85AD-231B84C9A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3197">
            <a:off x="-4522089" y="-344124"/>
            <a:ext cx="8132133" cy="81251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4CA7263-351C-548A-8EE0-17AF341D1C2D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928F153-A305-6CE8-CFAE-2832C8117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5671233"/>
            <a:ext cx="1030606" cy="103267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538EE-74DB-4799-75FD-2394C674DD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78" y="1928275"/>
            <a:ext cx="4125695" cy="2856101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90140A22-41F5-535C-EE57-3AFB44AC9797}"/>
              </a:ext>
            </a:extLst>
          </p:cNvPr>
          <p:cNvSpPr txBox="1"/>
          <p:nvPr/>
        </p:nvSpPr>
        <p:spPr>
          <a:xfrm>
            <a:off x="6875693" y="2707429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الواجب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منصة مدرستي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pic>
        <p:nvPicPr>
          <p:cNvPr id="14" name="صورة 13">
            <a:hlinkClick r:id="rId7"/>
            <a:extLst>
              <a:ext uri="{FF2B5EF4-FFF2-40B4-BE49-F238E27FC236}">
                <a16:creationId xmlns:a16="http://schemas.microsoft.com/office/drawing/2014/main" id="{545668A5-4885-C32F-7B64-F9E5299957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02" y="622586"/>
            <a:ext cx="3519758" cy="2496240"/>
          </a:xfrm>
          <a:prstGeom prst="rect">
            <a:avLst/>
          </a:prstGeom>
        </p:spPr>
      </p:pic>
      <p:sp>
        <p:nvSpPr>
          <p:cNvPr id="15" name="TextBox 19">
            <a:hlinkClick r:id="rId7"/>
            <a:extLst>
              <a:ext uri="{FF2B5EF4-FFF2-40B4-BE49-F238E27FC236}">
                <a16:creationId xmlns:a16="http://schemas.microsoft.com/office/drawing/2014/main" id="{94528AA2-AFF9-1C77-2FAA-77DC9C0D18B4}"/>
              </a:ext>
            </a:extLst>
          </p:cNvPr>
          <p:cNvSpPr txBox="1"/>
          <p:nvPr/>
        </p:nvSpPr>
        <p:spPr>
          <a:xfrm>
            <a:off x="1912390" y="1221811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قناة مجموعة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رفعة التعليمية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pic>
        <p:nvPicPr>
          <p:cNvPr id="16" name="صورة 15">
            <a:hlinkClick r:id="rId8"/>
            <a:extLst>
              <a:ext uri="{FF2B5EF4-FFF2-40B4-BE49-F238E27FC236}">
                <a16:creationId xmlns:a16="http://schemas.microsoft.com/office/drawing/2014/main" id="{0662111F-9905-D6FB-1A24-4F9B0CAABD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27" y="3704828"/>
            <a:ext cx="3519758" cy="2496240"/>
          </a:xfrm>
          <a:prstGeom prst="rect">
            <a:avLst/>
          </a:prstGeom>
        </p:spPr>
      </p:pic>
      <p:sp>
        <p:nvSpPr>
          <p:cNvPr id="17" name="TextBox 19">
            <a:hlinkClick r:id="rId8"/>
            <a:extLst>
              <a:ext uri="{FF2B5EF4-FFF2-40B4-BE49-F238E27FC236}">
                <a16:creationId xmlns:a16="http://schemas.microsoft.com/office/drawing/2014/main" id="{CD122C15-DDB6-96D7-0022-23E89B8A8532}"/>
              </a:ext>
            </a:extLst>
          </p:cNvPr>
          <p:cNvSpPr txBox="1"/>
          <p:nvPr/>
        </p:nvSpPr>
        <p:spPr>
          <a:xfrm>
            <a:off x="1851515" y="4304052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قناة الأستاذة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فاطمه السبيعي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pic>
        <p:nvPicPr>
          <p:cNvPr id="18" name="صورة 17">
            <a:hlinkClick r:id="rId8"/>
            <a:extLst>
              <a:ext uri="{FF2B5EF4-FFF2-40B4-BE49-F238E27FC236}">
                <a16:creationId xmlns:a16="http://schemas.microsoft.com/office/drawing/2014/main" id="{86019BC6-8800-208F-4EF1-19919643BE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1515" y="4651512"/>
            <a:ext cx="602869" cy="602869"/>
          </a:xfrm>
          <a:prstGeom prst="rect">
            <a:avLst/>
          </a:prstGeom>
        </p:spPr>
      </p:pic>
      <p:pic>
        <p:nvPicPr>
          <p:cNvPr id="19" name="صورة 18">
            <a:hlinkClick r:id="rId7"/>
            <a:extLst>
              <a:ext uri="{FF2B5EF4-FFF2-40B4-BE49-F238E27FC236}">
                <a16:creationId xmlns:a16="http://schemas.microsoft.com/office/drawing/2014/main" id="{FB097A9D-9563-62C3-3BCC-CD17C0207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390" y="1525671"/>
            <a:ext cx="542779" cy="5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532" y="481170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233" y="414861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34" y="-305328"/>
            <a:ext cx="1141207" cy="107482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4CF8EC2-3ECF-4B58-E153-1F1B3853400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08" y="462729"/>
            <a:ext cx="2561636" cy="128623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79E9928E-A84E-63C4-AFE0-86C29DAF3A0E}"/>
              </a:ext>
            </a:extLst>
          </p:cNvPr>
          <p:cNvSpPr txBox="1"/>
          <p:nvPr/>
        </p:nvSpPr>
        <p:spPr>
          <a:xfrm>
            <a:off x="4643305" y="763189"/>
            <a:ext cx="2428642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ساعي البريد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4195AC-9E5B-ED2E-31FF-61FA9E273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9"/>
          <a:stretch/>
        </p:blipFill>
        <p:spPr bwMode="auto">
          <a:xfrm>
            <a:off x="9201431" y="1300886"/>
            <a:ext cx="2703082" cy="33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sosceles Triangle 1">
            <a:extLst>
              <a:ext uri="{FF2B5EF4-FFF2-40B4-BE49-F238E27FC236}">
                <a16:creationId xmlns:a16="http://schemas.microsoft.com/office/drawing/2014/main" id="{39D14F65-D972-286A-D354-08FE1DD5585F}"/>
              </a:ext>
            </a:extLst>
          </p:cNvPr>
          <p:cNvSpPr/>
          <p:nvPr/>
        </p:nvSpPr>
        <p:spPr>
          <a:xfrm flipH="1">
            <a:off x="5856704" y="2476465"/>
            <a:ext cx="3183628" cy="808289"/>
          </a:xfrm>
          <a:prstGeom prst="triangle">
            <a:avLst>
              <a:gd name="adj" fmla="val 50000"/>
            </a:avLst>
          </a:prstGeom>
          <a:solidFill>
            <a:srgbClr val="A2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F5F3526-F77D-86E1-8F03-332986B87511}"/>
              </a:ext>
            </a:extLst>
          </p:cNvPr>
          <p:cNvSpPr/>
          <p:nvPr/>
        </p:nvSpPr>
        <p:spPr>
          <a:xfrm>
            <a:off x="5818419" y="3297219"/>
            <a:ext cx="3257401" cy="10513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2D01A130-624A-B431-69FD-B30285CFB4E6}"/>
              </a:ext>
            </a:extLst>
          </p:cNvPr>
          <p:cNvSpPr/>
          <p:nvPr/>
        </p:nvSpPr>
        <p:spPr>
          <a:xfrm>
            <a:off x="5948466" y="3297219"/>
            <a:ext cx="3000607" cy="1033879"/>
          </a:xfrm>
          <a:prstGeom prst="rect">
            <a:avLst/>
          </a:prstGeom>
          <a:solidFill>
            <a:srgbClr val="FFFDE9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أكمل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8000 رطل = طن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Hekaya Light" panose="00000A00000000000000" pitchFamily="50" charset="-78"/>
              <a:ea typeface="+mn-ea"/>
              <a:cs typeface="FF Hekaya Light" panose="00000A00000000000000" pitchFamily="50" charset="-78"/>
            </a:endParaRP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833EF39F-1D70-8AED-A5D8-B16FA64B3091}"/>
              </a:ext>
            </a:extLst>
          </p:cNvPr>
          <p:cNvGrpSpPr/>
          <p:nvPr/>
        </p:nvGrpSpPr>
        <p:grpSpPr>
          <a:xfrm>
            <a:off x="5818420" y="3297219"/>
            <a:ext cx="3221912" cy="1051019"/>
            <a:chOff x="3915513" y="2185359"/>
            <a:chExt cx="4299303" cy="2506315"/>
          </a:xfrm>
          <a:solidFill>
            <a:srgbClr val="ECECEC"/>
          </a:solidFill>
        </p:grpSpPr>
        <p:sp>
          <p:nvSpPr>
            <p:cNvPr id="18" name="Isosceles Triangle 5">
              <a:extLst>
                <a:ext uri="{FF2B5EF4-FFF2-40B4-BE49-F238E27FC236}">
                  <a16:creationId xmlns:a16="http://schemas.microsoft.com/office/drawing/2014/main" id="{026E21E4-CCE4-3225-A7A4-F7A87FFB7307}"/>
                </a:ext>
              </a:extLst>
            </p:cNvPr>
            <p:cNvSpPr/>
            <p:nvPr/>
          </p:nvSpPr>
          <p:spPr>
            <a:xfrm rot="5400000">
              <a:off x="3740610" y="2378347"/>
              <a:ext cx="2488228" cy="2138422"/>
            </a:xfrm>
            <a:prstGeom prst="triangle">
              <a:avLst/>
            </a:prstGeom>
            <a:grpFill/>
            <a:ln w="28575">
              <a:solidFill>
                <a:srgbClr val="AB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6">
              <a:extLst>
                <a:ext uri="{FF2B5EF4-FFF2-40B4-BE49-F238E27FC236}">
                  <a16:creationId xmlns:a16="http://schemas.microsoft.com/office/drawing/2014/main" id="{5F063DDE-0CD4-CF73-C96F-1D038CFCB1CB}"/>
                </a:ext>
              </a:extLst>
            </p:cNvPr>
            <p:cNvSpPr/>
            <p:nvPr/>
          </p:nvSpPr>
          <p:spPr>
            <a:xfrm rot="16200000" flipH="1">
              <a:off x="5892515" y="2369374"/>
              <a:ext cx="2506315" cy="2138286"/>
            </a:xfrm>
            <a:prstGeom prst="triangle">
              <a:avLst/>
            </a:prstGeom>
            <a:grpFill/>
            <a:ln w="28575">
              <a:solidFill>
                <a:srgbClr val="AB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Isosceles Triangle 7">
              <a:extLst>
                <a:ext uri="{FF2B5EF4-FFF2-40B4-BE49-F238E27FC236}">
                  <a16:creationId xmlns:a16="http://schemas.microsoft.com/office/drawing/2014/main" id="{3219EC29-1B7E-77E3-EB17-48EEA5A94E3F}"/>
                </a:ext>
              </a:extLst>
            </p:cNvPr>
            <p:cNvSpPr/>
            <p:nvPr/>
          </p:nvSpPr>
          <p:spPr>
            <a:xfrm flipH="1">
              <a:off x="3952691" y="3322759"/>
              <a:ext cx="4247677" cy="1368913"/>
            </a:xfrm>
            <a:prstGeom prst="triangle">
              <a:avLst/>
            </a:prstGeom>
            <a:grpFill/>
            <a:ln w="28575">
              <a:solidFill>
                <a:srgbClr val="AB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flap">
            <a:extLst>
              <a:ext uri="{FF2B5EF4-FFF2-40B4-BE49-F238E27FC236}">
                <a16:creationId xmlns:a16="http://schemas.microsoft.com/office/drawing/2014/main" id="{0C3FE784-779A-6157-A887-58E1110EDD11}"/>
              </a:ext>
            </a:extLst>
          </p:cNvPr>
          <p:cNvSpPr/>
          <p:nvPr/>
        </p:nvSpPr>
        <p:spPr>
          <a:xfrm flipH="1" flipV="1">
            <a:off x="5851955" y="3299348"/>
            <a:ext cx="3171873" cy="719576"/>
          </a:xfrm>
          <a:prstGeom prst="triangle">
            <a:avLst/>
          </a:prstGeom>
          <a:solidFill>
            <a:srgbClr val="ECECEC"/>
          </a:solidFill>
          <a:ln w="28575">
            <a:solidFill>
              <a:srgbClr val="AB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sosceles Triangle 1">
            <a:extLst>
              <a:ext uri="{FF2B5EF4-FFF2-40B4-BE49-F238E27FC236}">
                <a16:creationId xmlns:a16="http://schemas.microsoft.com/office/drawing/2014/main" id="{21DD8650-F206-2266-8DC1-F3CA433CCF43}"/>
              </a:ext>
            </a:extLst>
          </p:cNvPr>
          <p:cNvSpPr/>
          <p:nvPr/>
        </p:nvSpPr>
        <p:spPr>
          <a:xfrm flipH="1">
            <a:off x="2206302" y="2544352"/>
            <a:ext cx="3027282" cy="657555"/>
          </a:xfrm>
          <a:prstGeom prst="triangle">
            <a:avLst/>
          </a:prstGeom>
          <a:solidFill>
            <a:srgbClr val="DDB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9D897BEC-4DD9-C556-C92E-1F854C78344A}"/>
              </a:ext>
            </a:extLst>
          </p:cNvPr>
          <p:cNvSpPr/>
          <p:nvPr/>
        </p:nvSpPr>
        <p:spPr>
          <a:xfrm>
            <a:off x="2154628" y="3191484"/>
            <a:ext cx="3027283" cy="1147263"/>
          </a:xfrm>
          <a:prstGeom prst="rect">
            <a:avLst/>
          </a:prstGeom>
          <a:solidFill>
            <a:srgbClr val="EED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C3D9AAD4-633C-EE49-A547-F98862E3CFF5}"/>
              </a:ext>
            </a:extLst>
          </p:cNvPr>
          <p:cNvSpPr/>
          <p:nvPr/>
        </p:nvSpPr>
        <p:spPr>
          <a:xfrm>
            <a:off x="2489660" y="3334793"/>
            <a:ext cx="2309134" cy="927555"/>
          </a:xfrm>
          <a:prstGeom prst="rect">
            <a:avLst/>
          </a:prstGeom>
          <a:solidFill>
            <a:srgbClr val="FFFDE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لك نقطتان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هدية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Hekaya Light" panose="00000A00000000000000" pitchFamily="50" charset="-78"/>
              <a:ea typeface="+mn-ea"/>
              <a:cs typeface="FF Hekaya Light" panose="00000A00000000000000" pitchFamily="50" charset="-78"/>
            </a:endParaRPr>
          </a:p>
        </p:txBody>
      </p:sp>
      <p:grpSp>
        <p:nvGrpSpPr>
          <p:cNvPr id="25" name="Group 4">
            <a:extLst>
              <a:ext uri="{FF2B5EF4-FFF2-40B4-BE49-F238E27FC236}">
                <a16:creationId xmlns:a16="http://schemas.microsoft.com/office/drawing/2014/main" id="{A41D47CF-5D1F-4612-2020-4E49F04E2F01}"/>
              </a:ext>
            </a:extLst>
          </p:cNvPr>
          <p:cNvGrpSpPr/>
          <p:nvPr/>
        </p:nvGrpSpPr>
        <p:grpSpPr>
          <a:xfrm>
            <a:off x="2161710" y="3210490"/>
            <a:ext cx="3022406" cy="1142873"/>
            <a:chOff x="3906161" y="2185359"/>
            <a:chExt cx="4308655" cy="2510893"/>
          </a:xfrm>
          <a:solidFill>
            <a:srgbClr val="EED69C"/>
          </a:solidFill>
        </p:grpSpPr>
        <p:sp>
          <p:nvSpPr>
            <p:cNvPr id="26" name="Isosceles Triangle 5">
              <a:extLst>
                <a:ext uri="{FF2B5EF4-FFF2-40B4-BE49-F238E27FC236}">
                  <a16:creationId xmlns:a16="http://schemas.microsoft.com/office/drawing/2014/main" id="{24CC311A-D443-4853-466F-6B18FF0360DB}"/>
                </a:ext>
              </a:extLst>
            </p:cNvPr>
            <p:cNvSpPr/>
            <p:nvPr/>
          </p:nvSpPr>
          <p:spPr>
            <a:xfrm rot="5400000">
              <a:off x="3731258" y="2378347"/>
              <a:ext cx="2488228" cy="2138422"/>
            </a:xfrm>
            <a:prstGeom prst="triangle">
              <a:avLst/>
            </a:prstGeom>
            <a:grpFill/>
            <a:ln w="28575">
              <a:solidFill>
                <a:srgbClr val="DDB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Isosceles Triangle 6">
              <a:extLst>
                <a:ext uri="{FF2B5EF4-FFF2-40B4-BE49-F238E27FC236}">
                  <a16:creationId xmlns:a16="http://schemas.microsoft.com/office/drawing/2014/main" id="{8F9803EA-F1F2-E141-584B-9701A62831CE}"/>
                </a:ext>
              </a:extLst>
            </p:cNvPr>
            <p:cNvSpPr/>
            <p:nvPr/>
          </p:nvSpPr>
          <p:spPr>
            <a:xfrm rot="16200000" flipH="1">
              <a:off x="5892515" y="2369374"/>
              <a:ext cx="2506315" cy="2138286"/>
            </a:xfrm>
            <a:prstGeom prst="triangle">
              <a:avLst/>
            </a:prstGeom>
            <a:grpFill/>
            <a:ln w="28575">
              <a:solidFill>
                <a:srgbClr val="DDB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7">
              <a:extLst>
                <a:ext uri="{FF2B5EF4-FFF2-40B4-BE49-F238E27FC236}">
                  <a16:creationId xmlns:a16="http://schemas.microsoft.com/office/drawing/2014/main" id="{E616E2D8-053E-7D80-F3D5-0D8767D9348B}"/>
                </a:ext>
              </a:extLst>
            </p:cNvPr>
            <p:cNvSpPr/>
            <p:nvPr/>
          </p:nvSpPr>
          <p:spPr>
            <a:xfrm flipH="1">
              <a:off x="3925549" y="3327339"/>
              <a:ext cx="4247677" cy="1368913"/>
            </a:xfrm>
            <a:prstGeom prst="triangle">
              <a:avLst/>
            </a:prstGeom>
            <a:grpFill/>
            <a:ln w="28575">
              <a:solidFill>
                <a:srgbClr val="DDB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lap">
            <a:extLst>
              <a:ext uri="{FF2B5EF4-FFF2-40B4-BE49-F238E27FC236}">
                <a16:creationId xmlns:a16="http://schemas.microsoft.com/office/drawing/2014/main" id="{18967DB6-0F7C-25DB-0B01-180AD7C985F0}"/>
              </a:ext>
            </a:extLst>
          </p:cNvPr>
          <p:cNvSpPr/>
          <p:nvPr/>
        </p:nvSpPr>
        <p:spPr>
          <a:xfrm flipH="1" flipV="1">
            <a:off x="2198047" y="3199558"/>
            <a:ext cx="2986069" cy="585385"/>
          </a:xfrm>
          <a:prstGeom prst="triangle">
            <a:avLst/>
          </a:prstGeom>
          <a:solidFill>
            <a:srgbClr val="EED69C"/>
          </a:solidFill>
          <a:ln w="28575">
            <a:solidFill>
              <a:srgbClr val="DDB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Isosceles Triangle 1">
            <a:extLst>
              <a:ext uri="{FF2B5EF4-FFF2-40B4-BE49-F238E27FC236}">
                <a16:creationId xmlns:a16="http://schemas.microsoft.com/office/drawing/2014/main" id="{3DA84EB4-2D18-B6DB-148A-828A56C1E330}"/>
              </a:ext>
            </a:extLst>
          </p:cNvPr>
          <p:cNvSpPr/>
          <p:nvPr/>
        </p:nvSpPr>
        <p:spPr>
          <a:xfrm flipH="1">
            <a:off x="7652102" y="4843426"/>
            <a:ext cx="3329037" cy="623083"/>
          </a:xfrm>
          <a:prstGeom prst="triangle">
            <a:avLst/>
          </a:prstGeom>
          <a:solidFill>
            <a:srgbClr val="7FA7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97BC6846-35A0-1E64-5528-B3C1E01FB07E}"/>
              </a:ext>
            </a:extLst>
          </p:cNvPr>
          <p:cNvSpPr/>
          <p:nvPr/>
        </p:nvSpPr>
        <p:spPr>
          <a:xfrm>
            <a:off x="7662072" y="5479568"/>
            <a:ext cx="3307767" cy="1087119"/>
          </a:xfrm>
          <a:prstGeom prst="rect">
            <a:avLst/>
          </a:prstGeom>
          <a:solidFill>
            <a:srgbClr val="9DD08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" name="Rectangle 3">
            <a:extLst>
              <a:ext uri="{FF2B5EF4-FFF2-40B4-BE49-F238E27FC236}">
                <a16:creationId xmlns:a16="http://schemas.microsoft.com/office/drawing/2014/main" id="{B7E3C698-279D-1A0E-F954-62AC35652CC5}"/>
              </a:ext>
            </a:extLst>
          </p:cNvPr>
          <p:cNvSpPr/>
          <p:nvPr/>
        </p:nvSpPr>
        <p:spPr>
          <a:xfrm>
            <a:off x="7884465" y="5494257"/>
            <a:ext cx="2953768" cy="970914"/>
          </a:xfrm>
          <a:prstGeom prst="rect">
            <a:avLst/>
          </a:prstGeom>
          <a:solidFill>
            <a:srgbClr val="FFFDE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حول من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20 ياردة إلى أقدام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Hekaya Light" panose="00000A00000000000000" pitchFamily="50" charset="-78"/>
              <a:ea typeface="+mn-ea"/>
              <a:cs typeface="FF Hekaya Light" panose="00000A00000000000000" pitchFamily="50" charset="-78"/>
            </a:endParaRPr>
          </a:p>
        </p:txBody>
      </p:sp>
      <p:grpSp>
        <p:nvGrpSpPr>
          <p:cNvPr id="1025" name="Group 4">
            <a:extLst>
              <a:ext uri="{FF2B5EF4-FFF2-40B4-BE49-F238E27FC236}">
                <a16:creationId xmlns:a16="http://schemas.microsoft.com/office/drawing/2014/main" id="{C3104EF3-4909-0AB8-FFA5-033A7A5E9F83}"/>
              </a:ext>
            </a:extLst>
          </p:cNvPr>
          <p:cNvGrpSpPr/>
          <p:nvPr/>
        </p:nvGrpSpPr>
        <p:grpSpPr>
          <a:xfrm>
            <a:off x="7666526" y="5452720"/>
            <a:ext cx="3285245" cy="1095761"/>
            <a:chOff x="3915513" y="2185359"/>
            <a:chExt cx="4299303" cy="2508508"/>
          </a:xfrm>
          <a:solidFill>
            <a:srgbClr val="9DD087"/>
          </a:solidFill>
        </p:grpSpPr>
        <p:sp>
          <p:nvSpPr>
            <p:cNvPr id="1027" name="Isosceles Triangle 5">
              <a:extLst>
                <a:ext uri="{FF2B5EF4-FFF2-40B4-BE49-F238E27FC236}">
                  <a16:creationId xmlns:a16="http://schemas.microsoft.com/office/drawing/2014/main" id="{C4293E61-21AF-9B2F-5B80-58A903D0E76E}"/>
                </a:ext>
              </a:extLst>
            </p:cNvPr>
            <p:cNvSpPr/>
            <p:nvPr/>
          </p:nvSpPr>
          <p:spPr>
            <a:xfrm rot="5400000">
              <a:off x="3740610" y="2378347"/>
              <a:ext cx="2488228" cy="2138422"/>
            </a:xfrm>
            <a:prstGeom prst="triangle">
              <a:avLst/>
            </a:prstGeom>
            <a:grp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8" name="Isosceles Triangle 6">
              <a:extLst>
                <a:ext uri="{FF2B5EF4-FFF2-40B4-BE49-F238E27FC236}">
                  <a16:creationId xmlns:a16="http://schemas.microsoft.com/office/drawing/2014/main" id="{8C18E6F5-D781-D5C7-1525-CED8C48D2092}"/>
                </a:ext>
              </a:extLst>
            </p:cNvPr>
            <p:cNvSpPr/>
            <p:nvPr/>
          </p:nvSpPr>
          <p:spPr>
            <a:xfrm rot="16200000" flipH="1">
              <a:off x="5892515" y="2369374"/>
              <a:ext cx="2506315" cy="2138286"/>
            </a:xfrm>
            <a:prstGeom prst="triangle">
              <a:avLst/>
            </a:prstGeom>
            <a:grp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9" name="Isosceles Triangle 7">
              <a:extLst>
                <a:ext uri="{FF2B5EF4-FFF2-40B4-BE49-F238E27FC236}">
                  <a16:creationId xmlns:a16="http://schemas.microsoft.com/office/drawing/2014/main" id="{79456640-5703-57D4-317D-A6F929FCE89B}"/>
                </a:ext>
              </a:extLst>
            </p:cNvPr>
            <p:cNvSpPr/>
            <p:nvPr/>
          </p:nvSpPr>
          <p:spPr>
            <a:xfrm flipH="1">
              <a:off x="3956103" y="3324954"/>
              <a:ext cx="4247677" cy="1368913"/>
            </a:xfrm>
            <a:prstGeom prst="triangle">
              <a:avLst/>
            </a:prstGeom>
            <a:grp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30" name="flap">
            <a:extLst>
              <a:ext uri="{FF2B5EF4-FFF2-40B4-BE49-F238E27FC236}">
                <a16:creationId xmlns:a16="http://schemas.microsoft.com/office/drawing/2014/main" id="{6B691C03-9D89-9974-5DCF-0CB9461D0D92}"/>
              </a:ext>
            </a:extLst>
          </p:cNvPr>
          <p:cNvSpPr/>
          <p:nvPr/>
        </p:nvSpPr>
        <p:spPr>
          <a:xfrm flipH="1" flipV="1">
            <a:off x="7707104" y="5451762"/>
            <a:ext cx="3262735" cy="554697"/>
          </a:xfrm>
          <a:prstGeom prst="triangle">
            <a:avLst/>
          </a:prstGeom>
          <a:solidFill>
            <a:srgbClr val="9DD087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1" name="Isosceles Triangle 1">
            <a:extLst>
              <a:ext uri="{FF2B5EF4-FFF2-40B4-BE49-F238E27FC236}">
                <a16:creationId xmlns:a16="http://schemas.microsoft.com/office/drawing/2014/main" id="{F6B18FBB-B078-23C1-629D-75CA13F52E6E}"/>
              </a:ext>
            </a:extLst>
          </p:cNvPr>
          <p:cNvSpPr/>
          <p:nvPr/>
        </p:nvSpPr>
        <p:spPr>
          <a:xfrm flipH="1">
            <a:off x="4073608" y="4766970"/>
            <a:ext cx="3221912" cy="652400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2" name="Rectangle 2">
            <a:extLst>
              <a:ext uri="{FF2B5EF4-FFF2-40B4-BE49-F238E27FC236}">
                <a16:creationId xmlns:a16="http://schemas.microsoft.com/office/drawing/2014/main" id="{23E14E3D-D0B3-2682-66D0-6921F0ED3F08}"/>
              </a:ext>
            </a:extLst>
          </p:cNvPr>
          <p:cNvSpPr/>
          <p:nvPr/>
        </p:nvSpPr>
        <p:spPr>
          <a:xfrm>
            <a:off x="4060724" y="5452541"/>
            <a:ext cx="3201326" cy="11382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3">
            <a:extLst>
              <a:ext uri="{FF2B5EF4-FFF2-40B4-BE49-F238E27FC236}">
                <a16:creationId xmlns:a16="http://schemas.microsoft.com/office/drawing/2014/main" id="{99C3F6FB-87F8-2B61-C0BA-3EDD7CDF71B9}"/>
              </a:ext>
            </a:extLst>
          </p:cNvPr>
          <p:cNvSpPr/>
          <p:nvPr/>
        </p:nvSpPr>
        <p:spPr>
          <a:xfrm>
            <a:off x="4246342" y="5487637"/>
            <a:ext cx="2858719" cy="1016596"/>
          </a:xfrm>
          <a:prstGeom prst="rect">
            <a:avLst/>
          </a:prstGeom>
          <a:solidFill>
            <a:srgbClr val="FFFDE9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حول من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10 اقدام إلى بوصة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Hekaya Light" panose="00000A00000000000000" pitchFamily="50" charset="-78"/>
              <a:ea typeface="+mn-ea"/>
              <a:cs typeface="FF Hekaya Light" panose="00000A00000000000000" pitchFamily="50" charset="-78"/>
            </a:endParaRPr>
          </a:p>
        </p:txBody>
      </p:sp>
      <p:grpSp>
        <p:nvGrpSpPr>
          <p:cNvPr id="1034" name="Group 4">
            <a:extLst>
              <a:ext uri="{FF2B5EF4-FFF2-40B4-BE49-F238E27FC236}">
                <a16:creationId xmlns:a16="http://schemas.microsoft.com/office/drawing/2014/main" id="{4B5FF80B-E1B0-B6AC-C0DA-18BFDFBFE4F4}"/>
              </a:ext>
            </a:extLst>
          </p:cNvPr>
          <p:cNvGrpSpPr/>
          <p:nvPr/>
        </p:nvGrpSpPr>
        <p:grpSpPr>
          <a:xfrm>
            <a:off x="4064453" y="5425693"/>
            <a:ext cx="3179528" cy="1147318"/>
            <a:chOff x="3915513" y="2185359"/>
            <a:chExt cx="4299303" cy="250850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035" name="Isosceles Triangle 5">
              <a:extLst>
                <a:ext uri="{FF2B5EF4-FFF2-40B4-BE49-F238E27FC236}">
                  <a16:creationId xmlns:a16="http://schemas.microsoft.com/office/drawing/2014/main" id="{309E2C7B-5BBE-6EF5-E0C6-ACAD42B5D416}"/>
                </a:ext>
              </a:extLst>
            </p:cNvPr>
            <p:cNvSpPr/>
            <p:nvPr/>
          </p:nvSpPr>
          <p:spPr>
            <a:xfrm rot="5400000">
              <a:off x="3740610" y="2378347"/>
              <a:ext cx="2488228" cy="2138422"/>
            </a:xfrm>
            <a:prstGeom prst="triangle">
              <a:avLst/>
            </a:prstGeom>
            <a:grp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6" name="Isosceles Triangle 6">
              <a:extLst>
                <a:ext uri="{FF2B5EF4-FFF2-40B4-BE49-F238E27FC236}">
                  <a16:creationId xmlns:a16="http://schemas.microsoft.com/office/drawing/2014/main" id="{DF1BFBB6-10C6-2F7B-745B-78338F168F56}"/>
                </a:ext>
              </a:extLst>
            </p:cNvPr>
            <p:cNvSpPr/>
            <p:nvPr/>
          </p:nvSpPr>
          <p:spPr>
            <a:xfrm rot="16200000" flipH="1">
              <a:off x="5892515" y="2369374"/>
              <a:ext cx="2506315" cy="2138286"/>
            </a:xfrm>
            <a:prstGeom prst="triangle">
              <a:avLst/>
            </a:prstGeom>
            <a:grp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7" name="Isosceles Triangle 7">
              <a:extLst>
                <a:ext uri="{FF2B5EF4-FFF2-40B4-BE49-F238E27FC236}">
                  <a16:creationId xmlns:a16="http://schemas.microsoft.com/office/drawing/2014/main" id="{D2F62084-47F8-9B75-757E-7B8247CCDC2E}"/>
                </a:ext>
              </a:extLst>
            </p:cNvPr>
            <p:cNvSpPr/>
            <p:nvPr/>
          </p:nvSpPr>
          <p:spPr>
            <a:xfrm flipH="1">
              <a:off x="3956103" y="3324954"/>
              <a:ext cx="4247677" cy="1368913"/>
            </a:xfrm>
            <a:prstGeom prst="triangle">
              <a:avLst/>
            </a:prstGeom>
            <a:grp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38" name="flap">
            <a:extLst>
              <a:ext uri="{FF2B5EF4-FFF2-40B4-BE49-F238E27FC236}">
                <a16:creationId xmlns:a16="http://schemas.microsoft.com/office/drawing/2014/main" id="{7435930B-68E9-49EE-C520-4953546AC53B}"/>
              </a:ext>
            </a:extLst>
          </p:cNvPr>
          <p:cNvSpPr/>
          <p:nvPr/>
        </p:nvSpPr>
        <p:spPr>
          <a:xfrm flipH="1" flipV="1">
            <a:off x="4077277" y="5425663"/>
            <a:ext cx="3157743" cy="580796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Isosceles Triangle 1">
            <a:extLst>
              <a:ext uri="{FF2B5EF4-FFF2-40B4-BE49-F238E27FC236}">
                <a16:creationId xmlns:a16="http://schemas.microsoft.com/office/drawing/2014/main" id="{79360B66-366A-C16B-A112-CDACA584868B}"/>
              </a:ext>
            </a:extLst>
          </p:cNvPr>
          <p:cNvSpPr/>
          <p:nvPr/>
        </p:nvSpPr>
        <p:spPr>
          <a:xfrm flipH="1">
            <a:off x="487254" y="4843426"/>
            <a:ext cx="3137507" cy="623083"/>
          </a:xfrm>
          <a:prstGeom prst="triangle">
            <a:avLst/>
          </a:prstGeom>
          <a:solidFill>
            <a:srgbClr val="DFA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Rectangle 2">
            <a:extLst>
              <a:ext uri="{FF2B5EF4-FFF2-40B4-BE49-F238E27FC236}">
                <a16:creationId xmlns:a16="http://schemas.microsoft.com/office/drawing/2014/main" id="{954E8A1D-2E57-A74A-32CB-2DFF413F1485}"/>
              </a:ext>
            </a:extLst>
          </p:cNvPr>
          <p:cNvSpPr/>
          <p:nvPr/>
        </p:nvSpPr>
        <p:spPr>
          <a:xfrm>
            <a:off x="487052" y="5487786"/>
            <a:ext cx="3117460" cy="1087119"/>
          </a:xfrm>
          <a:prstGeom prst="rect">
            <a:avLst/>
          </a:prstGeom>
          <a:solidFill>
            <a:srgbClr val="DFAFFF"/>
          </a:solidFill>
          <a:ln>
            <a:solidFill>
              <a:srgbClr val="BA5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Rectangle 3">
            <a:extLst>
              <a:ext uri="{FF2B5EF4-FFF2-40B4-BE49-F238E27FC236}">
                <a16:creationId xmlns:a16="http://schemas.microsoft.com/office/drawing/2014/main" id="{4AD2395C-D84E-AADE-055E-AE263981B5BC}"/>
              </a:ext>
            </a:extLst>
          </p:cNvPr>
          <p:cNvSpPr/>
          <p:nvPr/>
        </p:nvSpPr>
        <p:spPr>
          <a:xfrm>
            <a:off x="574401" y="5533012"/>
            <a:ext cx="2783828" cy="970914"/>
          </a:xfrm>
          <a:prstGeom prst="rect">
            <a:avLst/>
          </a:prstGeom>
          <a:solidFill>
            <a:srgbClr val="FFFDE9"/>
          </a:solidFill>
          <a:ln>
            <a:solidFill>
              <a:srgbClr val="BA5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حول من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6 رطل إلى أوقية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Hekaya Light" panose="00000A00000000000000" pitchFamily="50" charset="-78"/>
              <a:ea typeface="+mn-ea"/>
              <a:cs typeface="FF Hekaya Light" panose="00000A00000000000000" pitchFamily="50" charset="-78"/>
            </a:endParaRPr>
          </a:p>
        </p:txBody>
      </p:sp>
      <p:grpSp>
        <p:nvGrpSpPr>
          <p:cNvPr id="1042" name="Group 4">
            <a:extLst>
              <a:ext uri="{FF2B5EF4-FFF2-40B4-BE49-F238E27FC236}">
                <a16:creationId xmlns:a16="http://schemas.microsoft.com/office/drawing/2014/main" id="{85BDEFB6-9065-DFB9-C966-B586FCE08594}"/>
              </a:ext>
            </a:extLst>
          </p:cNvPr>
          <p:cNvGrpSpPr/>
          <p:nvPr/>
        </p:nvGrpSpPr>
        <p:grpSpPr>
          <a:xfrm>
            <a:off x="490209" y="5460938"/>
            <a:ext cx="3096234" cy="1095761"/>
            <a:chOff x="3915513" y="2185359"/>
            <a:chExt cx="4299303" cy="2508508"/>
          </a:xfrm>
          <a:solidFill>
            <a:srgbClr val="DFAFFF"/>
          </a:solidFill>
        </p:grpSpPr>
        <p:sp>
          <p:nvSpPr>
            <p:cNvPr id="1043" name="Isosceles Triangle 5">
              <a:extLst>
                <a:ext uri="{FF2B5EF4-FFF2-40B4-BE49-F238E27FC236}">
                  <a16:creationId xmlns:a16="http://schemas.microsoft.com/office/drawing/2014/main" id="{3D028419-7FBD-AD9E-118E-79AE75E31988}"/>
                </a:ext>
              </a:extLst>
            </p:cNvPr>
            <p:cNvSpPr/>
            <p:nvPr/>
          </p:nvSpPr>
          <p:spPr>
            <a:xfrm rot="5400000">
              <a:off x="3740610" y="2378347"/>
              <a:ext cx="2488228" cy="2138422"/>
            </a:xfrm>
            <a:prstGeom prst="triangle">
              <a:avLst/>
            </a:prstGeom>
            <a:grpFill/>
            <a:ln w="28575">
              <a:solidFill>
                <a:srgbClr val="BA5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" name="Isosceles Triangle 6">
              <a:extLst>
                <a:ext uri="{FF2B5EF4-FFF2-40B4-BE49-F238E27FC236}">
                  <a16:creationId xmlns:a16="http://schemas.microsoft.com/office/drawing/2014/main" id="{F50D09C6-5FA4-6ACC-4833-79C76DC09CCA}"/>
                </a:ext>
              </a:extLst>
            </p:cNvPr>
            <p:cNvSpPr/>
            <p:nvPr/>
          </p:nvSpPr>
          <p:spPr>
            <a:xfrm rot="16200000" flipH="1">
              <a:off x="5892515" y="2369374"/>
              <a:ext cx="2506315" cy="2138286"/>
            </a:xfrm>
            <a:prstGeom prst="triangle">
              <a:avLst/>
            </a:prstGeom>
            <a:grpFill/>
            <a:ln w="28575">
              <a:solidFill>
                <a:srgbClr val="BA5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" name="Isosceles Triangle 7">
              <a:extLst>
                <a:ext uri="{FF2B5EF4-FFF2-40B4-BE49-F238E27FC236}">
                  <a16:creationId xmlns:a16="http://schemas.microsoft.com/office/drawing/2014/main" id="{3A276A77-E020-B68B-D3E4-742A308D9C30}"/>
                </a:ext>
              </a:extLst>
            </p:cNvPr>
            <p:cNvSpPr/>
            <p:nvPr/>
          </p:nvSpPr>
          <p:spPr>
            <a:xfrm flipH="1">
              <a:off x="3956103" y="3324954"/>
              <a:ext cx="4247677" cy="1368913"/>
            </a:xfrm>
            <a:prstGeom prst="triangle">
              <a:avLst/>
            </a:prstGeom>
            <a:grpFill/>
            <a:ln w="28575">
              <a:solidFill>
                <a:srgbClr val="BA5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6" name="flap">
            <a:extLst>
              <a:ext uri="{FF2B5EF4-FFF2-40B4-BE49-F238E27FC236}">
                <a16:creationId xmlns:a16="http://schemas.microsoft.com/office/drawing/2014/main" id="{91787B47-C3F9-4D5A-7AA3-94FD5E4BE226}"/>
              </a:ext>
            </a:extLst>
          </p:cNvPr>
          <p:cNvSpPr/>
          <p:nvPr/>
        </p:nvSpPr>
        <p:spPr>
          <a:xfrm flipH="1" flipV="1">
            <a:off x="492249" y="5465884"/>
            <a:ext cx="3067944" cy="554697"/>
          </a:xfrm>
          <a:prstGeom prst="triangle">
            <a:avLst/>
          </a:prstGeom>
          <a:solidFill>
            <a:srgbClr val="DFAFFF"/>
          </a:solidFill>
          <a:ln w="28575">
            <a:solidFill>
              <a:srgbClr val="BA5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51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5625 L 0.00143 -0.1486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463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5773__otisjames__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00338 -0.1372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6875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5773__otisjames__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00052 -0.1229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6157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5773__otisjames__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4.79167E-6 -0.1402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14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5773__otisjames__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00404 -0.1356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6782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5773__otisjames__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12" grpId="0" animBg="1"/>
      <p:bldP spid="21" grpId="0" animBg="1"/>
      <p:bldP spid="22" grpId="0" animBg="1"/>
      <p:bldP spid="24" grpId="0" animBg="1"/>
      <p:bldP spid="29" grpId="0" animBg="1"/>
      <p:bldP spid="30" grpId="0" animBg="1"/>
      <p:bldP spid="1024" grpId="0" animBg="1"/>
      <p:bldP spid="1030" grpId="0" animBg="1"/>
      <p:bldP spid="1031" grpId="0" animBg="1"/>
      <p:bldP spid="1033" grpId="0" animBg="1"/>
      <p:bldP spid="1038" grpId="0" animBg="1"/>
      <p:bldP spid="1039" grpId="0" animBg="1"/>
      <p:bldP spid="1041" grpId="0" animBg="1"/>
      <p:bldP spid="10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25548A6-FA38-0616-3092-48933F52F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0"/>
          <a:stretch/>
        </p:blipFill>
        <p:spPr>
          <a:xfrm flipH="1">
            <a:off x="-2" y="0"/>
            <a:ext cx="1744277" cy="685799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C8F246-38FE-212D-3901-40D51104D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836">
            <a:off x="601001" y="2719361"/>
            <a:ext cx="922259" cy="86861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DB87F9-696A-510E-4545-3E825FCF0DF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737" y="0"/>
            <a:ext cx="806475" cy="8064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3D85A03-8458-534B-C3C9-B2FD21718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08D9650-B2FB-3D46-6270-ACEA72BD2D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967" y="883544"/>
            <a:ext cx="1396000" cy="132594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953BAF1-2D28-B704-16CD-0BC5A2FB7BFE}"/>
              </a:ext>
            </a:extLst>
          </p:cNvPr>
          <p:cNvSpPr/>
          <p:nvPr/>
        </p:nvSpPr>
        <p:spPr>
          <a:xfrm>
            <a:off x="10440296" y="4943139"/>
            <a:ext cx="683111" cy="32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C2047579-1C6E-C8BB-6CAC-F1B7FE96F935}"/>
              </a:ext>
            </a:extLst>
          </p:cNvPr>
          <p:cNvSpPr txBox="1"/>
          <p:nvPr/>
        </p:nvSpPr>
        <p:spPr>
          <a:xfrm>
            <a:off x="10199578" y="1215331"/>
            <a:ext cx="164789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نشاط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3EA420B-6B8C-C21A-D06E-DF4B7E3015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7791" y="2893411"/>
            <a:ext cx="2355924" cy="29199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948CFC4-96B5-8198-41F2-763E8FB6C1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451" t="553" r="30381"/>
          <a:stretch/>
        </p:blipFill>
        <p:spPr>
          <a:xfrm>
            <a:off x="4374939" y="1978137"/>
            <a:ext cx="1495313" cy="4211786"/>
          </a:xfrm>
          <a:prstGeom prst="rect">
            <a:avLst/>
          </a:prstGeom>
        </p:spPr>
      </p:pic>
      <p:sp>
        <p:nvSpPr>
          <p:cNvPr id="11" name="TextBox 19">
            <a:extLst>
              <a:ext uri="{FF2B5EF4-FFF2-40B4-BE49-F238E27FC236}">
                <a16:creationId xmlns:a16="http://schemas.microsoft.com/office/drawing/2014/main" id="{3660C54A-5E2A-456F-011F-7347F5028D99}"/>
              </a:ext>
            </a:extLst>
          </p:cNvPr>
          <p:cNvSpPr txBox="1"/>
          <p:nvPr/>
        </p:nvSpPr>
        <p:spPr>
          <a:xfrm>
            <a:off x="3404796" y="446208"/>
            <a:ext cx="6528708" cy="683875"/>
          </a:xfrm>
          <a:custGeom>
            <a:avLst/>
            <a:gdLst>
              <a:gd name="connsiteX0" fmla="*/ 0 w 6528708"/>
              <a:gd name="connsiteY0" fmla="*/ 113981 h 683875"/>
              <a:gd name="connsiteX1" fmla="*/ 113981 w 6528708"/>
              <a:gd name="connsiteY1" fmla="*/ 0 h 683875"/>
              <a:gd name="connsiteX2" fmla="*/ 803608 w 6528708"/>
              <a:gd name="connsiteY2" fmla="*/ 0 h 683875"/>
              <a:gd name="connsiteX3" fmla="*/ 1382403 w 6528708"/>
              <a:gd name="connsiteY3" fmla="*/ 0 h 683875"/>
              <a:gd name="connsiteX4" fmla="*/ 2072030 w 6528708"/>
              <a:gd name="connsiteY4" fmla="*/ 0 h 683875"/>
              <a:gd name="connsiteX5" fmla="*/ 2576936 w 6528708"/>
              <a:gd name="connsiteY5" fmla="*/ 0 h 683875"/>
              <a:gd name="connsiteX6" fmla="*/ 3229619 w 6528708"/>
              <a:gd name="connsiteY6" fmla="*/ 0 h 683875"/>
              <a:gd name="connsiteX7" fmla="*/ 3808413 w 6528708"/>
              <a:gd name="connsiteY7" fmla="*/ 0 h 683875"/>
              <a:gd name="connsiteX8" fmla="*/ 3808413 w 6528708"/>
              <a:gd name="connsiteY8" fmla="*/ 0 h 683875"/>
              <a:gd name="connsiteX9" fmla="*/ 4336150 w 6528708"/>
              <a:gd name="connsiteY9" fmla="*/ 0 h 683875"/>
              <a:gd name="connsiteX10" fmla="*/ 4896531 w 6528708"/>
              <a:gd name="connsiteY10" fmla="*/ 0 h 683875"/>
              <a:gd name="connsiteX11" fmla="*/ 5440590 w 6528708"/>
              <a:gd name="connsiteY11" fmla="*/ 0 h 683875"/>
              <a:gd name="connsiteX12" fmla="*/ 5947141 w 6528708"/>
              <a:gd name="connsiteY12" fmla="*/ 0 h 683875"/>
              <a:gd name="connsiteX13" fmla="*/ 6414727 w 6528708"/>
              <a:gd name="connsiteY13" fmla="*/ 0 h 683875"/>
              <a:gd name="connsiteX14" fmla="*/ 6528708 w 6528708"/>
              <a:gd name="connsiteY14" fmla="*/ 113981 h 683875"/>
              <a:gd name="connsiteX15" fmla="*/ 6528708 w 6528708"/>
              <a:gd name="connsiteY15" fmla="*/ 398927 h 683875"/>
              <a:gd name="connsiteX16" fmla="*/ 6528708 w 6528708"/>
              <a:gd name="connsiteY16" fmla="*/ 398927 h 683875"/>
              <a:gd name="connsiteX17" fmla="*/ 6528708 w 6528708"/>
              <a:gd name="connsiteY17" fmla="*/ 569896 h 683875"/>
              <a:gd name="connsiteX18" fmla="*/ 6528708 w 6528708"/>
              <a:gd name="connsiteY18" fmla="*/ 569894 h 683875"/>
              <a:gd name="connsiteX19" fmla="*/ 6414727 w 6528708"/>
              <a:gd name="connsiteY19" fmla="*/ 683875 h 683875"/>
              <a:gd name="connsiteX20" fmla="*/ 5917917 w 6528708"/>
              <a:gd name="connsiteY20" fmla="*/ 683875 h 683875"/>
              <a:gd name="connsiteX21" fmla="*/ 5440590 w 6528708"/>
              <a:gd name="connsiteY21" fmla="*/ 683875 h 683875"/>
              <a:gd name="connsiteX22" fmla="*/ 5969176 w 6528708"/>
              <a:gd name="connsiteY22" fmla="*/ 818058 h 683875"/>
              <a:gd name="connsiteX23" fmla="*/ 6497762 w 6528708"/>
              <a:gd name="connsiteY23" fmla="*/ 952241 h 683875"/>
              <a:gd name="connsiteX24" fmla="*/ 5879212 w 6528708"/>
              <a:gd name="connsiteY24" fmla="*/ 890517 h 683875"/>
              <a:gd name="connsiteX25" fmla="*/ 5206874 w 6528708"/>
              <a:gd name="connsiteY25" fmla="*/ 823425 h 683875"/>
              <a:gd name="connsiteX26" fmla="*/ 4588324 w 6528708"/>
              <a:gd name="connsiteY26" fmla="*/ 761701 h 683875"/>
              <a:gd name="connsiteX27" fmla="*/ 3808413 w 6528708"/>
              <a:gd name="connsiteY27" fmla="*/ 683875 h 683875"/>
              <a:gd name="connsiteX28" fmla="*/ 3118786 w 6528708"/>
              <a:gd name="connsiteY28" fmla="*/ 683875 h 683875"/>
              <a:gd name="connsiteX29" fmla="*/ 2503047 w 6528708"/>
              <a:gd name="connsiteY29" fmla="*/ 683875 h 683875"/>
              <a:gd name="connsiteX30" fmla="*/ 1961197 w 6528708"/>
              <a:gd name="connsiteY30" fmla="*/ 683875 h 683875"/>
              <a:gd name="connsiteX31" fmla="*/ 1271570 w 6528708"/>
              <a:gd name="connsiteY31" fmla="*/ 683875 h 683875"/>
              <a:gd name="connsiteX32" fmla="*/ 655831 w 6528708"/>
              <a:gd name="connsiteY32" fmla="*/ 683875 h 683875"/>
              <a:gd name="connsiteX33" fmla="*/ 113981 w 6528708"/>
              <a:gd name="connsiteY33" fmla="*/ 683875 h 683875"/>
              <a:gd name="connsiteX34" fmla="*/ 0 w 6528708"/>
              <a:gd name="connsiteY34" fmla="*/ 569894 h 683875"/>
              <a:gd name="connsiteX35" fmla="*/ 0 w 6528708"/>
              <a:gd name="connsiteY35" fmla="*/ 569896 h 683875"/>
              <a:gd name="connsiteX36" fmla="*/ 0 w 6528708"/>
              <a:gd name="connsiteY36" fmla="*/ 398927 h 683875"/>
              <a:gd name="connsiteX37" fmla="*/ 0 w 6528708"/>
              <a:gd name="connsiteY37" fmla="*/ 398927 h 683875"/>
              <a:gd name="connsiteX38" fmla="*/ 0 w 6528708"/>
              <a:gd name="connsiteY38" fmla="*/ 113981 h 68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528708" h="683875" fill="none" extrusionOk="0">
                <a:moveTo>
                  <a:pt x="0" y="113981"/>
                </a:moveTo>
                <a:cubicBezTo>
                  <a:pt x="-456" y="43887"/>
                  <a:pt x="48499" y="-10364"/>
                  <a:pt x="113981" y="0"/>
                </a:cubicBezTo>
                <a:cubicBezTo>
                  <a:pt x="295606" y="-27281"/>
                  <a:pt x="587876" y="-11198"/>
                  <a:pt x="803608" y="0"/>
                </a:cubicBezTo>
                <a:cubicBezTo>
                  <a:pt x="1019340" y="11198"/>
                  <a:pt x="1116809" y="23051"/>
                  <a:pt x="1382403" y="0"/>
                </a:cubicBezTo>
                <a:cubicBezTo>
                  <a:pt x="1647998" y="-23051"/>
                  <a:pt x="1924477" y="28692"/>
                  <a:pt x="2072030" y="0"/>
                </a:cubicBezTo>
                <a:cubicBezTo>
                  <a:pt x="2219583" y="-28692"/>
                  <a:pt x="2361129" y="4570"/>
                  <a:pt x="2576936" y="0"/>
                </a:cubicBezTo>
                <a:cubicBezTo>
                  <a:pt x="2792743" y="-4570"/>
                  <a:pt x="2913800" y="-12035"/>
                  <a:pt x="3229619" y="0"/>
                </a:cubicBezTo>
                <a:cubicBezTo>
                  <a:pt x="3545438" y="12035"/>
                  <a:pt x="3527521" y="10040"/>
                  <a:pt x="3808413" y="0"/>
                </a:cubicBezTo>
                <a:lnTo>
                  <a:pt x="3808413" y="0"/>
                </a:lnTo>
                <a:cubicBezTo>
                  <a:pt x="4046546" y="-21379"/>
                  <a:pt x="4196002" y="26379"/>
                  <a:pt x="4336150" y="0"/>
                </a:cubicBezTo>
                <a:cubicBezTo>
                  <a:pt x="4476298" y="-26379"/>
                  <a:pt x="4670621" y="10398"/>
                  <a:pt x="4896531" y="0"/>
                </a:cubicBezTo>
                <a:cubicBezTo>
                  <a:pt x="5122441" y="-10398"/>
                  <a:pt x="5313096" y="-9363"/>
                  <a:pt x="5440590" y="0"/>
                </a:cubicBezTo>
                <a:cubicBezTo>
                  <a:pt x="5665012" y="11370"/>
                  <a:pt x="5710439" y="-19631"/>
                  <a:pt x="5947141" y="0"/>
                </a:cubicBezTo>
                <a:cubicBezTo>
                  <a:pt x="6183843" y="19631"/>
                  <a:pt x="6312289" y="8675"/>
                  <a:pt x="6414727" y="0"/>
                </a:cubicBezTo>
                <a:cubicBezTo>
                  <a:pt x="6477190" y="3193"/>
                  <a:pt x="6536060" y="53175"/>
                  <a:pt x="6528708" y="113981"/>
                </a:cubicBezTo>
                <a:cubicBezTo>
                  <a:pt x="6532000" y="215282"/>
                  <a:pt x="6536404" y="271845"/>
                  <a:pt x="6528708" y="398927"/>
                </a:cubicBezTo>
                <a:lnTo>
                  <a:pt x="6528708" y="398927"/>
                </a:lnTo>
                <a:cubicBezTo>
                  <a:pt x="6523457" y="483027"/>
                  <a:pt x="6521307" y="532686"/>
                  <a:pt x="6528708" y="569896"/>
                </a:cubicBezTo>
                <a:lnTo>
                  <a:pt x="6528708" y="569894"/>
                </a:lnTo>
                <a:cubicBezTo>
                  <a:pt x="6528622" y="636344"/>
                  <a:pt x="6464209" y="687818"/>
                  <a:pt x="6414727" y="683875"/>
                </a:cubicBezTo>
                <a:cubicBezTo>
                  <a:pt x="6208925" y="701863"/>
                  <a:pt x="6083524" y="668029"/>
                  <a:pt x="5917917" y="683875"/>
                </a:cubicBezTo>
                <a:cubicBezTo>
                  <a:pt x="5752310" y="699722"/>
                  <a:pt x="5673152" y="703015"/>
                  <a:pt x="5440590" y="683875"/>
                </a:cubicBezTo>
                <a:cubicBezTo>
                  <a:pt x="5644846" y="760331"/>
                  <a:pt x="5820379" y="755239"/>
                  <a:pt x="5969176" y="818058"/>
                </a:cubicBezTo>
                <a:cubicBezTo>
                  <a:pt x="6117973" y="880877"/>
                  <a:pt x="6279631" y="915988"/>
                  <a:pt x="6497762" y="952241"/>
                </a:cubicBezTo>
                <a:cubicBezTo>
                  <a:pt x="6241929" y="955597"/>
                  <a:pt x="6124259" y="939224"/>
                  <a:pt x="5879212" y="890517"/>
                </a:cubicBezTo>
                <a:cubicBezTo>
                  <a:pt x="5634165" y="841809"/>
                  <a:pt x="5455291" y="830489"/>
                  <a:pt x="5206874" y="823425"/>
                </a:cubicBezTo>
                <a:cubicBezTo>
                  <a:pt x="4958457" y="816361"/>
                  <a:pt x="4728564" y="755228"/>
                  <a:pt x="4588324" y="761701"/>
                </a:cubicBezTo>
                <a:cubicBezTo>
                  <a:pt x="4448084" y="768174"/>
                  <a:pt x="4023595" y="717982"/>
                  <a:pt x="3808413" y="683875"/>
                </a:cubicBezTo>
                <a:cubicBezTo>
                  <a:pt x="3488284" y="663070"/>
                  <a:pt x="3418603" y="708459"/>
                  <a:pt x="3118786" y="683875"/>
                </a:cubicBezTo>
                <a:cubicBezTo>
                  <a:pt x="2818969" y="659291"/>
                  <a:pt x="2678379" y="690751"/>
                  <a:pt x="2503047" y="683875"/>
                </a:cubicBezTo>
                <a:cubicBezTo>
                  <a:pt x="2327715" y="676999"/>
                  <a:pt x="2231145" y="697932"/>
                  <a:pt x="1961197" y="683875"/>
                </a:cubicBezTo>
                <a:cubicBezTo>
                  <a:pt x="1691249" y="669819"/>
                  <a:pt x="1531193" y="663955"/>
                  <a:pt x="1271570" y="683875"/>
                </a:cubicBezTo>
                <a:cubicBezTo>
                  <a:pt x="1011947" y="703795"/>
                  <a:pt x="869280" y="681245"/>
                  <a:pt x="655831" y="683875"/>
                </a:cubicBezTo>
                <a:cubicBezTo>
                  <a:pt x="442382" y="686505"/>
                  <a:pt x="342455" y="689983"/>
                  <a:pt x="113981" y="683875"/>
                </a:cubicBezTo>
                <a:cubicBezTo>
                  <a:pt x="52136" y="691158"/>
                  <a:pt x="-1260" y="634149"/>
                  <a:pt x="0" y="569894"/>
                </a:cubicBezTo>
                <a:lnTo>
                  <a:pt x="0" y="569896"/>
                </a:lnTo>
                <a:cubicBezTo>
                  <a:pt x="2227" y="485556"/>
                  <a:pt x="-1230" y="450868"/>
                  <a:pt x="0" y="398927"/>
                </a:cubicBezTo>
                <a:lnTo>
                  <a:pt x="0" y="398927"/>
                </a:lnTo>
                <a:cubicBezTo>
                  <a:pt x="2667" y="326478"/>
                  <a:pt x="7154" y="188266"/>
                  <a:pt x="0" y="113981"/>
                </a:cubicBezTo>
                <a:close/>
              </a:path>
              <a:path w="6528708" h="683875" stroke="0" extrusionOk="0">
                <a:moveTo>
                  <a:pt x="0" y="113981"/>
                </a:moveTo>
                <a:cubicBezTo>
                  <a:pt x="4370" y="47229"/>
                  <a:pt x="41878" y="-10846"/>
                  <a:pt x="113981" y="0"/>
                </a:cubicBezTo>
                <a:cubicBezTo>
                  <a:pt x="375955" y="13045"/>
                  <a:pt x="526939" y="-21559"/>
                  <a:pt x="692775" y="0"/>
                </a:cubicBezTo>
                <a:cubicBezTo>
                  <a:pt x="858611" y="21559"/>
                  <a:pt x="1074456" y="-13981"/>
                  <a:pt x="1197681" y="0"/>
                </a:cubicBezTo>
                <a:cubicBezTo>
                  <a:pt x="1320906" y="13981"/>
                  <a:pt x="1493746" y="25997"/>
                  <a:pt x="1776475" y="0"/>
                </a:cubicBezTo>
                <a:cubicBezTo>
                  <a:pt x="2059204" y="-25997"/>
                  <a:pt x="2268462" y="-26302"/>
                  <a:pt x="2392214" y="0"/>
                </a:cubicBezTo>
                <a:cubicBezTo>
                  <a:pt x="2515966" y="26302"/>
                  <a:pt x="2803770" y="19884"/>
                  <a:pt x="2934064" y="0"/>
                </a:cubicBezTo>
                <a:cubicBezTo>
                  <a:pt x="3064358" y="-19884"/>
                  <a:pt x="3429261" y="-7792"/>
                  <a:pt x="3808413" y="0"/>
                </a:cubicBezTo>
                <a:lnTo>
                  <a:pt x="3808413" y="0"/>
                </a:lnTo>
                <a:cubicBezTo>
                  <a:pt x="3960396" y="24200"/>
                  <a:pt x="4073171" y="10846"/>
                  <a:pt x="4319828" y="0"/>
                </a:cubicBezTo>
                <a:cubicBezTo>
                  <a:pt x="4566485" y="-10846"/>
                  <a:pt x="4624520" y="-1288"/>
                  <a:pt x="4880209" y="0"/>
                </a:cubicBezTo>
                <a:cubicBezTo>
                  <a:pt x="5135898" y="1288"/>
                  <a:pt x="5238942" y="24872"/>
                  <a:pt x="5440590" y="0"/>
                </a:cubicBezTo>
                <a:cubicBezTo>
                  <a:pt x="5580684" y="19533"/>
                  <a:pt x="5699965" y="4078"/>
                  <a:pt x="5947141" y="0"/>
                </a:cubicBezTo>
                <a:cubicBezTo>
                  <a:pt x="6194317" y="-4078"/>
                  <a:pt x="6200830" y="-6106"/>
                  <a:pt x="6414727" y="0"/>
                </a:cubicBezTo>
                <a:cubicBezTo>
                  <a:pt x="6477648" y="3707"/>
                  <a:pt x="6530767" y="65658"/>
                  <a:pt x="6528708" y="113981"/>
                </a:cubicBezTo>
                <a:cubicBezTo>
                  <a:pt x="6519258" y="249049"/>
                  <a:pt x="6529585" y="303179"/>
                  <a:pt x="6528708" y="398927"/>
                </a:cubicBezTo>
                <a:lnTo>
                  <a:pt x="6528708" y="398927"/>
                </a:lnTo>
                <a:cubicBezTo>
                  <a:pt x="6532553" y="454642"/>
                  <a:pt x="6523978" y="527914"/>
                  <a:pt x="6528708" y="569896"/>
                </a:cubicBezTo>
                <a:lnTo>
                  <a:pt x="6528708" y="569894"/>
                </a:lnTo>
                <a:cubicBezTo>
                  <a:pt x="6534864" y="629377"/>
                  <a:pt x="6478048" y="685910"/>
                  <a:pt x="6414727" y="683875"/>
                </a:cubicBezTo>
                <a:cubicBezTo>
                  <a:pt x="6201326" y="689532"/>
                  <a:pt x="6061403" y="663579"/>
                  <a:pt x="5956883" y="683875"/>
                </a:cubicBezTo>
                <a:cubicBezTo>
                  <a:pt x="5852363" y="704171"/>
                  <a:pt x="5544211" y="682288"/>
                  <a:pt x="5440590" y="683875"/>
                </a:cubicBezTo>
                <a:cubicBezTo>
                  <a:pt x="5558089" y="721384"/>
                  <a:pt x="5844454" y="760441"/>
                  <a:pt x="5948033" y="812691"/>
                </a:cubicBezTo>
                <a:cubicBezTo>
                  <a:pt x="6051612" y="864941"/>
                  <a:pt x="6299318" y="896390"/>
                  <a:pt x="6497762" y="952241"/>
                </a:cubicBezTo>
                <a:cubicBezTo>
                  <a:pt x="6326954" y="911538"/>
                  <a:pt x="6126945" y="947086"/>
                  <a:pt x="5771638" y="879782"/>
                </a:cubicBezTo>
                <a:cubicBezTo>
                  <a:pt x="5416331" y="812478"/>
                  <a:pt x="5398730" y="874330"/>
                  <a:pt x="5126194" y="815374"/>
                </a:cubicBezTo>
                <a:cubicBezTo>
                  <a:pt x="4853657" y="756419"/>
                  <a:pt x="4637279" y="756460"/>
                  <a:pt x="4507644" y="753650"/>
                </a:cubicBezTo>
                <a:cubicBezTo>
                  <a:pt x="4378009" y="750840"/>
                  <a:pt x="4081081" y="701975"/>
                  <a:pt x="3808413" y="683875"/>
                </a:cubicBezTo>
                <a:cubicBezTo>
                  <a:pt x="3673868" y="685210"/>
                  <a:pt x="3483081" y="658725"/>
                  <a:pt x="3192674" y="683875"/>
                </a:cubicBezTo>
                <a:cubicBezTo>
                  <a:pt x="2902267" y="709025"/>
                  <a:pt x="2722087" y="665394"/>
                  <a:pt x="2503047" y="683875"/>
                </a:cubicBezTo>
                <a:cubicBezTo>
                  <a:pt x="2284007" y="702356"/>
                  <a:pt x="2136057" y="703580"/>
                  <a:pt x="1924253" y="683875"/>
                </a:cubicBezTo>
                <a:cubicBezTo>
                  <a:pt x="1712449" y="664170"/>
                  <a:pt x="1632620" y="702006"/>
                  <a:pt x="1419347" y="683875"/>
                </a:cubicBezTo>
                <a:cubicBezTo>
                  <a:pt x="1206074" y="665744"/>
                  <a:pt x="1075854" y="661537"/>
                  <a:pt x="877497" y="683875"/>
                </a:cubicBezTo>
                <a:cubicBezTo>
                  <a:pt x="679140" y="706214"/>
                  <a:pt x="290768" y="686207"/>
                  <a:pt x="113981" y="683875"/>
                </a:cubicBezTo>
                <a:cubicBezTo>
                  <a:pt x="51722" y="690368"/>
                  <a:pt x="1381" y="633294"/>
                  <a:pt x="0" y="569894"/>
                </a:cubicBezTo>
                <a:lnTo>
                  <a:pt x="0" y="569896"/>
                </a:lnTo>
                <a:cubicBezTo>
                  <a:pt x="3644" y="499198"/>
                  <a:pt x="3768" y="465219"/>
                  <a:pt x="0" y="398927"/>
                </a:cubicBezTo>
                <a:lnTo>
                  <a:pt x="0" y="398927"/>
                </a:lnTo>
                <a:cubicBezTo>
                  <a:pt x="-916" y="291972"/>
                  <a:pt x="-11330" y="244543"/>
                  <a:pt x="0" y="113981"/>
                </a:cubicBezTo>
                <a:close/>
              </a:path>
            </a:pathLst>
          </a:custGeom>
          <a:solidFill>
            <a:srgbClr val="2A3575"/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wedgeRoundRectCallout">
                    <a:avLst>
                      <a:gd name="adj1" fmla="val 49526"/>
                      <a:gd name="adj2" fmla="val 8924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bg1"/>
                </a:solidFill>
                <a:latin typeface="Calibri" panose="020F0502020204030204"/>
                <a:cs typeface="Childos Arabic SemiBold Bold"/>
              </a:rPr>
              <a:t>استخدم المسطرة لقياس الأدوات التي أمامك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769EB010-B2B1-47AE-DF0F-5BC9EA43C95F}"/>
              </a:ext>
            </a:extLst>
          </p:cNvPr>
          <p:cNvSpPr txBox="1"/>
          <p:nvPr/>
        </p:nvSpPr>
        <p:spPr>
          <a:xfrm>
            <a:off x="5537137" y="3162039"/>
            <a:ext cx="2454662" cy="683875"/>
          </a:xfrm>
          <a:custGeom>
            <a:avLst/>
            <a:gdLst>
              <a:gd name="connsiteX0" fmla="*/ 0 w 2454662"/>
              <a:gd name="connsiteY0" fmla="*/ 113981 h 683875"/>
              <a:gd name="connsiteX1" fmla="*/ 113981 w 2454662"/>
              <a:gd name="connsiteY1" fmla="*/ 0 h 683875"/>
              <a:gd name="connsiteX2" fmla="*/ 786113 w 2454662"/>
              <a:gd name="connsiteY2" fmla="*/ 0 h 683875"/>
              <a:gd name="connsiteX3" fmla="*/ 1431886 w 2454662"/>
              <a:gd name="connsiteY3" fmla="*/ 0 h 683875"/>
              <a:gd name="connsiteX4" fmla="*/ 1431886 w 2454662"/>
              <a:gd name="connsiteY4" fmla="*/ 0 h 683875"/>
              <a:gd name="connsiteX5" fmla="*/ 2045552 w 2454662"/>
              <a:gd name="connsiteY5" fmla="*/ 0 h 683875"/>
              <a:gd name="connsiteX6" fmla="*/ 2340681 w 2454662"/>
              <a:gd name="connsiteY6" fmla="*/ 0 h 683875"/>
              <a:gd name="connsiteX7" fmla="*/ 2454662 w 2454662"/>
              <a:gd name="connsiteY7" fmla="*/ 113981 h 683875"/>
              <a:gd name="connsiteX8" fmla="*/ 2454662 w 2454662"/>
              <a:gd name="connsiteY8" fmla="*/ 398927 h 683875"/>
              <a:gd name="connsiteX9" fmla="*/ 2733021 w 2454662"/>
              <a:gd name="connsiteY9" fmla="*/ 371324 h 683875"/>
              <a:gd name="connsiteX10" fmla="*/ 2454662 w 2454662"/>
              <a:gd name="connsiteY10" fmla="*/ 569896 h 683875"/>
              <a:gd name="connsiteX11" fmla="*/ 2454662 w 2454662"/>
              <a:gd name="connsiteY11" fmla="*/ 569894 h 683875"/>
              <a:gd name="connsiteX12" fmla="*/ 2340681 w 2454662"/>
              <a:gd name="connsiteY12" fmla="*/ 683875 h 683875"/>
              <a:gd name="connsiteX13" fmla="*/ 2045552 w 2454662"/>
              <a:gd name="connsiteY13" fmla="*/ 683875 h 683875"/>
              <a:gd name="connsiteX14" fmla="*/ 1431886 w 2454662"/>
              <a:gd name="connsiteY14" fmla="*/ 683875 h 683875"/>
              <a:gd name="connsiteX15" fmla="*/ 1431886 w 2454662"/>
              <a:gd name="connsiteY15" fmla="*/ 683875 h 683875"/>
              <a:gd name="connsiteX16" fmla="*/ 772934 w 2454662"/>
              <a:gd name="connsiteY16" fmla="*/ 683875 h 683875"/>
              <a:gd name="connsiteX17" fmla="*/ 113981 w 2454662"/>
              <a:gd name="connsiteY17" fmla="*/ 683875 h 683875"/>
              <a:gd name="connsiteX18" fmla="*/ 0 w 2454662"/>
              <a:gd name="connsiteY18" fmla="*/ 569894 h 683875"/>
              <a:gd name="connsiteX19" fmla="*/ 0 w 2454662"/>
              <a:gd name="connsiteY19" fmla="*/ 569896 h 683875"/>
              <a:gd name="connsiteX20" fmla="*/ 0 w 2454662"/>
              <a:gd name="connsiteY20" fmla="*/ 398927 h 683875"/>
              <a:gd name="connsiteX21" fmla="*/ 0 w 2454662"/>
              <a:gd name="connsiteY21" fmla="*/ 398927 h 683875"/>
              <a:gd name="connsiteX22" fmla="*/ 0 w 2454662"/>
              <a:gd name="connsiteY22" fmla="*/ 113981 h 68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54662" h="683875" fill="none" extrusionOk="0">
                <a:moveTo>
                  <a:pt x="0" y="113981"/>
                </a:moveTo>
                <a:cubicBezTo>
                  <a:pt x="-2563" y="54420"/>
                  <a:pt x="52754" y="-763"/>
                  <a:pt x="113981" y="0"/>
                </a:cubicBezTo>
                <a:cubicBezTo>
                  <a:pt x="366890" y="-5830"/>
                  <a:pt x="506469" y="-22828"/>
                  <a:pt x="786113" y="0"/>
                </a:cubicBezTo>
                <a:cubicBezTo>
                  <a:pt x="1065757" y="22828"/>
                  <a:pt x="1277396" y="5922"/>
                  <a:pt x="1431886" y="0"/>
                </a:cubicBezTo>
                <a:lnTo>
                  <a:pt x="1431886" y="0"/>
                </a:lnTo>
                <a:cubicBezTo>
                  <a:pt x="1636445" y="24235"/>
                  <a:pt x="1746182" y="-21696"/>
                  <a:pt x="2045552" y="0"/>
                </a:cubicBezTo>
                <a:cubicBezTo>
                  <a:pt x="2147541" y="-8242"/>
                  <a:pt x="2275165" y="-11145"/>
                  <a:pt x="2340681" y="0"/>
                </a:cubicBezTo>
                <a:cubicBezTo>
                  <a:pt x="2403375" y="-14915"/>
                  <a:pt x="2459333" y="51146"/>
                  <a:pt x="2454662" y="113981"/>
                </a:cubicBezTo>
                <a:cubicBezTo>
                  <a:pt x="2460795" y="222017"/>
                  <a:pt x="2441066" y="333162"/>
                  <a:pt x="2454662" y="398927"/>
                </a:cubicBezTo>
                <a:cubicBezTo>
                  <a:pt x="2541710" y="379037"/>
                  <a:pt x="2663927" y="385387"/>
                  <a:pt x="2733021" y="371324"/>
                </a:cubicBezTo>
                <a:cubicBezTo>
                  <a:pt x="2662147" y="424630"/>
                  <a:pt x="2590821" y="471434"/>
                  <a:pt x="2454662" y="569896"/>
                </a:cubicBezTo>
                <a:lnTo>
                  <a:pt x="2454662" y="569894"/>
                </a:lnTo>
                <a:cubicBezTo>
                  <a:pt x="2440678" y="635437"/>
                  <a:pt x="2390114" y="687455"/>
                  <a:pt x="2340681" y="683875"/>
                </a:cubicBezTo>
                <a:cubicBezTo>
                  <a:pt x="2237649" y="681435"/>
                  <a:pt x="2153342" y="686519"/>
                  <a:pt x="2045552" y="683875"/>
                </a:cubicBezTo>
                <a:cubicBezTo>
                  <a:pt x="1745721" y="701977"/>
                  <a:pt x="1655292" y="660089"/>
                  <a:pt x="1431886" y="683875"/>
                </a:cubicBezTo>
                <a:lnTo>
                  <a:pt x="1431886" y="683875"/>
                </a:lnTo>
                <a:cubicBezTo>
                  <a:pt x="1276931" y="690490"/>
                  <a:pt x="1072904" y="705647"/>
                  <a:pt x="772934" y="683875"/>
                </a:cubicBezTo>
                <a:cubicBezTo>
                  <a:pt x="472964" y="662103"/>
                  <a:pt x="276611" y="684379"/>
                  <a:pt x="113981" y="683875"/>
                </a:cubicBezTo>
                <a:cubicBezTo>
                  <a:pt x="46426" y="684271"/>
                  <a:pt x="1519" y="623812"/>
                  <a:pt x="0" y="569894"/>
                </a:cubicBezTo>
                <a:lnTo>
                  <a:pt x="0" y="569896"/>
                </a:lnTo>
                <a:cubicBezTo>
                  <a:pt x="859" y="534806"/>
                  <a:pt x="3521" y="469698"/>
                  <a:pt x="0" y="398927"/>
                </a:cubicBezTo>
                <a:lnTo>
                  <a:pt x="0" y="398927"/>
                </a:lnTo>
                <a:cubicBezTo>
                  <a:pt x="12163" y="316526"/>
                  <a:pt x="-9659" y="236692"/>
                  <a:pt x="0" y="113981"/>
                </a:cubicBezTo>
                <a:close/>
              </a:path>
              <a:path w="2454662" h="683875" stroke="0" extrusionOk="0">
                <a:moveTo>
                  <a:pt x="0" y="113981"/>
                </a:moveTo>
                <a:cubicBezTo>
                  <a:pt x="4370" y="47229"/>
                  <a:pt x="41878" y="-10846"/>
                  <a:pt x="113981" y="0"/>
                </a:cubicBezTo>
                <a:cubicBezTo>
                  <a:pt x="423279" y="-11540"/>
                  <a:pt x="509168" y="12151"/>
                  <a:pt x="759754" y="0"/>
                </a:cubicBezTo>
                <a:cubicBezTo>
                  <a:pt x="1010340" y="-12151"/>
                  <a:pt x="1106647" y="11397"/>
                  <a:pt x="1431886" y="0"/>
                </a:cubicBezTo>
                <a:lnTo>
                  <a:pt x="1431886" y="0"/>
                </a:lnTo>
                <a:cubicBezTo>
                  <a:pt x="1594601" y="19940"/>
                  <a:pt x="1860968" y="-9026"/>
                  <a:pt x="2045552" y="0"/>
                </a:cubicBezTo>
                <a:cubicBezTo>
                  <a:pt x="2163579" y="-12747"/>
                  <a:pt x="2235054" y="4058"/>
                  <a:pt x="2340681" y="0"/>
                </a:cubicBezTo>
                <a:cubicBezTo>
                  <a:pt x="2408401" y="5227"/>
                  <a:pt x="2467781" y="56481"/>
                  <a:pt x="2454662" y="113981"/>
                </a:cubicBezTo>
                <a:cubicBezTo>
                  <a:pt x="2465218" y="190699"/>
                  <a:pt x="2445602" y="316661"/>
                  <a:pt x="2454662" y="398927"/>
                </a:cubicBezTo>
                <a:cubicBezTo>
                  <a:pt x="2517969" y="397834"/>
                  <a:pt x="2626412" y="373466"/>
                  <a:pt x="2733021" y="371324"/>
                </a:cubicBezTo>
                <a:cubicBezTo>
                  <a:pt x="2662574" y="407951"/>
                  <a:pt x="2595052" y="475085"/>
                  <a:pt x="2454662" y="569896"/>
                </a:cubicBezTo>
                <a:lnTo>
                  <a:pt x="2454662" y="569894"/>
                </a:lnTo>
                <a:cubicBezTo>
                  <a:pt x="2463072" y="640776"/>
                  <a:pt x="2403602" y="687582"/>
                  <a:pt x="2340681" y="683875"/>
                </a:cubicBezTo>
                <a:cubicBezTo>
                  <a:pt x="2273028" y="697018"/>
                  <a:pt x="2113660" y="676585"/>
                  <a:pt x="2045552" y="683875"/>
                </a:cubicBezTo>
                <a:cubicBezTo>
                  <a:pt x="1774536" y="656793"/>
                  <a:pt x="1705902" y="672178"/>
                  <a:pt x="1431886" y="683875"/>
                </a:cubicBezTo>
                <a:lnTo>
                  <a:pt x="1431886" y="683875"/>
                </a:lnTo>
                <a:cubicBezTo>
                  <a:pt x="1198566" y="713579"/>
                  <a:pt x="993041" y="686606"/>
                  <a:pt x="799292" y="683875"/>
                </a:cubicBezTo>
                <a:cubicBezTo>
                  <a:pt x="605543" y="681144"/>
                  <a:pt x="293991" y="691043"/>
                  <a:pt x="113981" y="683875"/>
                </a:cubicBezTo>
                <a:cubicBezTo>
                  <a:pt x="40794" y="676862"/>
                  <a:pt x="13354" y="639990"/>
                  <a:pt x="0" y="569894"/>
                </a:cubicBezTo>
                <a:lnTo>
                  <a:pt x="0" y="569896"/>
                </a:lnTo>
                <a:cubicBezTo>
                  <a:pt x="-2755" y="511440"/>
                  <a:pt x="875" y="450718"/>
                  <a:pt x="0" y="398927"/>
                </a:cubicBezTo>
                <a:lnTo>
                  <a:pt x="0" y="398927"/>
                </a:lnTo>
                <a:cubicBezTo>
                  <a:pt x="12227" y="285872"/>
                  <a:pt x="-2375" y="195734"/>
                  <a:pt x="0" y="11398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wedgeRoundRectCallout">
                    <a:avLst>
                      <a:gd name="adj1" fmla="val 61340"/>
                      <a:gd name="adj2" fmla="val 429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hildos Arabic SemiBold Bold"/>
              </a:rPr>
              <a:t>اضرب في 100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557FCB89-DE47-EC3F-8387-C0E330CD1256}"/>
              </a:ext>
            </a:extLst>
          </p:cNvPr>
          <p:cNvSpPr txBox="1"/>
          <p:nvPr/>
        </p:nvSpPr>
        <p:spPr>
          <a:xfrm>
            <a:off x="5537137" y="4422609"/>
            <a:ext cx="2454662" cy="683875"/>
          </a:xfrm>
          <a:custGeom>
            <a:avLst/>
            <a:gdLst>
              <a:gd name="connsiteX0" fmla="*/ 0 w 2454662"/>
              <a:gd name="connsiteY0" fmla="*/ 113981 h 683875"/>
              <a:gd name="connsiteX1" fmla="*/ 113981 w 2454662"/>
              <a:gd name="connsiteY1" fmla="*/ 0 h 683875"/>
              <a:gd name="connsiteX2" fmla="*/ 786113 w 2454662"/>
              <a:gd name="connsiteY2" fmla="*/ 0 h 683875"/>
              <a:gd name="connsiteX3" fmla="*/ 1431886 w 2454662"/>
              <a:gd name="connsiteY3" fmla="*/ 0 h 683875"/>
              <a:gd name="connsiteX4" fmla="*/ 1431886 w 2454662"/>
              <a:gd name="connsiteY4" fmla="*/ 0 h 683875"/>
              <a:gd name="connsiteX5" fmla="*/ 2045552 w 2454662"/>
              <a:gd name="connsiteY5" fmla="*/ 0 h 683875"/>
              <a:gd name="connsiteX6" fmla="*/ 2340681 w 2454662"/>
              <a:gd name="connsiteY6" fmla="*/ 0 h 683875"/>
              <a:gd name="connsiteX7" fmla="*/ 2454662 w 2454662"/>
              <a:gd name="connsiteY7" fmla="*/ 113981 h 683875"/>
              <a:gd name="connsiteX8" fmla="*/ 2454662 w 2454662"/>
              <a:gd name="connsiteY8" fmla="*/ 398927 h 683875"/>
              <a:gd name="connsiteX9" fmla="*/ 2733021 w 2454662"/>
              <a:gd name="connsiteY9" fmla="*/ 403596 h 683875"/>
              <a:gd name="connsiteX10" fmla="*/ 2454662 w 2454662"/>
              <a:gd name="connsiteY10" fmla="*/ 569896 h 683875"/>
              <a:gd name="connsiteX11" fmla="*/ 2454662 w 2454662"/>
              <a:gd name="connsiteY11" fmla="*/ 569894 h 683875"/>
              <a:gd name="connsiteX12" fmla="*/ 2340681 w 2454662"/>
              <a:gd name="connsiteY12" fmla="*/ 683875 h 683875"/>
              <a:gd name="connsiteX13" fmla="*/ 2045552 w 2454662"/>
              <a:gd name="connsiteY13" fmla="*/ 683875 h 683875"/>
              <a:gd name="connsiteX14" fmla="*/ 1431886 w 2454662"/>
              <a:gd name="connsiteY14" fmla="*/ 683875 h 683875"/>
              <a:gd name="connsiteX15" fmla="*/ 1431886 w 2454662"/>
              <a:gd name="connsiteY15" fmla="*/ 683875 h 683875"/>
              <a:gd name="connsiteX16" fmla="*/ 772934 w 2454662"/>
              <a:gd name="connsiteY16" fmla="*/ 683875 h 683875"/>
              <a:gd name="connsiteX17" fmla="*/ 113981 w 2454662"/>
              <a:gd name="connsiteY17" fmla="*/ 683875 h 683875"/>
              <a:gd name="connsiteX18" fmla="*/ 0 w 2454662"/>
              <a:gd name="connsiteY18" fmla="*/ 569894 h 683875"/>
              <a:gd name="connsiteX19" fmla="*/ 0 w 2454662"/>
              <a:gd name="connsiteY19" fmla="*/ 569896 h 683875"/>
              <a:gd name="connsiteX20" fmla="*/ 0 w 2454662"/>
              <a:gd name="connsiteY20" fmla="*/ 398927 h 683875"/>
              <a:gd name="connsiteX21" fmla="*/ 0 w 2454662"/>
              <a:gd name="connsiteY21" fmla="*/ 398927 h 683875"/>
              <a:gd name="connsiteX22" fmla="*/ 0 w 2454662"/>
              <a:gd name="connsiteY22" fmla="*/ 113981 h 68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54662" h="683875" fill="none" extrusionOk="0">
                <a:moveTo>
                  <a:pt x="0" y="113981"/>
                </a:moveTo>
                <a:cubicBezTo>
                  <a:pt x="-2563" y="54420"/>
                  <a:pt x="52754" y="-763"/>
                  <a:pt x="113981" y="0"/>
                </a:cubicBezTo>
                <a:cubicBezTo>
                  <a:pt x="366890" y="-5830"/>
                  <a:pt x="506469" y="-22828"/>
                  <a:pt x="786113" y="0"/>
                </a:cubicBezTo>
                <a:cubicBezTo>
                  <a:pt x="1065757" y="22828"/>
                  <a:pt x="1277396" y="5922"/>
                  <a:pt x="1431886" y="0"/>
                </a:cubicBezTo>
                <a:lnTo>
                  <a:pt x="1431886" y="0"/>
                </a:lnTo>
                <a:cubicBezTo>
                  <a:pt x="1636445" y="24235"/>
                  <a:pt x="1746182" y="-21696"/>
                  <a:pt x="2045552" y="0"/>
                </a:cubicBezTo>
                <a:cubicBezTo>
                  <a:pt x="2147541" y="-8242"/>
                  <a:pt x="2275165" y="-11145"/>
                  <a:pt x="2340681" y="0"/>
                </a:cubicBezTo>
                <a:cubicBezTo>
                  <a:pt x="2403375" y="-14915"/>
                  <a:pt x="2459333" y="51146"/>
                  <a:pt x="2454662" y="113981"/>
                </a:cubicBezTo>
                <a:cubicBezTo>
                  <a:pt x="2460795" y="222017"/>
                  <a:pt x="2441066" y="333162"/>
                  <a:pt x="2454662" y="398927"/>
                </a:cubicBezTo>
                <a:cubicBezTo>
                  <a:pt x="2524419" y="404408"/>
                  <a:pt x="2646557" y="411963"/>
                  <a:pt x="2733021" y="403596"/>
                </a:cubicBezTo>
                <a:cubicBezTo>
                  <a:pt x="2661701" y="451166"/>
                  <a:pt x="2524725" y="517747"/>
                  <a:pt x="2454662" y="569896"/>
                </a:cubicBezTo>
                <a:lnTo>
                  <a:pt x="2454662" y="569894"/>
                </a:lnTo>
                <a:cubicBezTo>
                  <a:pt x="2440678" y="635437"/>
                  <a:pt x="2390114" y="687455"/>
                  <a:pt x="2340681" y="683875"/>
                </a:cubicBezTo>
                <a:cubicBezTo>
                  <a:pt x="2237649" y="681435"/>
                  <a:pt x="2153342" y="686519"/>
                  <a:pt x="2045552" y="683875"/>
                </a:cubicBezTo>
                <a:cubicBezTo>
                  <a:pt x="1745721" y="701977"/>
                  <a:pt x="1655292" y="660089"/>
                  <a:pt x="1431886" y="683875"/>
                </a:cubicBezTo>
                <a:lnTo>
                  <a:pt x="1431886" y="683875"/>
                </a:lnTo>
                <a:cubicBezTo>
                  <a:pt x="1276931" y="690490"/>
                  <a:pt x="1072904" y="705647"/>
                  <a:pt x="772934" y="683875"/>
                </a:cubicBezTo>
                <a:cubicBezTo>
                  <a:pt x="472964" y="662103"/>
                  <a:pt x="276611" y="684379"/>
                  <a:pt x="113981" y="683875"/>
                </a:cubicBezTo>
                <a:cubicBezTo>
                  <a:pt x="46426" y="684271"/>
                  <a:pt x="1519" y="623812"/>
                  <a:pt x="0" y="569894"/>
                </a:cubicBezTo>
                <a:lnTo>
                  <a:pt x="0" y="569896"/>
                </a:lnTo>
                <a:cubicBezTo>
                  <a:pt x="859" y="534806"/>
                  <a:pt x="3521" y="469698"/>
                  <a:pt x="0" y="398927"/>
                </a:cubicBezTo>
                <a:lnTo>
                  <a:pt x="0" y="398927"/>
                </a:lnTo>
                <a:cubicBezTo>
                  <a:pt x="12163" y="316526"/>
                  <a:pt x="-9659" y="236692"/>
                  <a:pt x="0" y="113981"/>
                </a:cubicBezTo>
                <a:close/>
              </a:path>
              <a:path w="2454662" h="683875" stroke="0" extrusionOk="0">
                <a:moveTo>
                  <a:pt x="0" y="113981"/>
                </a:moveTo>
                <a:cubicBezTo>
                  <a:pt x="4370" y="47229"/>
                  <a:pt x="41878" y="-10846"/>
                  <a:pt x="113981" y="0"/>
                </a:cubicBezTo>
                <a:cubicBezTo>
                  <a:pt x="423279" y="-11540"/>
                  <a:pt x="509168" y="12151"/>
                  <a:pt x="759754" y="0"/>
                </a:cubicBezTo>
                <a:cubicBezTo>
                  <a:pt x="1010340" y="-12151"/>
                  <a:pt x="1106647" y="11397"/>
                  <a:pt x="1431886" y="0"/>
                </a:cubicBezTo>
                <a:lnTo>
                  <a:pt x="1431886" y="0"/>
                </a:lnTo>
                <a:cubicBezTo>
                  <a:pt x="1594601" y="19940"/>
                  <a:pt x="1860968" y="-9026"/>
                  <a:pt x="2045552" y="0"/>
                </a:cubicBezTo>
                <a:cubicBezTo>
                  <a:pt x="2163579" y="-12747"/>
                  <a:pt x="2235054" y="4058"/>
                  <a:pt x="2340681" y="0"/>
                </a:cubicBezTo>
                <a:cubicBezTo>
                  <a:pt x="2408401" y="5227"/>
                  <a:pt x="2467781" y="56481"/>
                  <a:pt x="2454662" y="113981"/>
                </a:cubicBezTo>
                <a:cubicBezTo>
                  <a:pt x="2465218" y="190699"/>
                  <a:pt x="2445602" y="316661"/>
                  <a:pt x="2454662" y="398927"/>
                </a:cubicBezTo>
                <a:cubicBezTo>
                  <a:pt x="2542815" y="388594"/>
                  <a:pt x="2656544" y="403322"/>
                  <a:pt x="2733021" y="403596"/>
                </a:cubicBezTo>
                <a:cubicBezTo>
                  <a:pt x="2666971" y="440985"/>
                  <a:pt x="2574078" y="483034"/>
                  <a:pt x="2454662" y="569896"/>
                </a:cubicBezTo>
                <a:lnTo>
                  <a:pt x="2454662" y="569894"/>
                </a:lnTo>
                <a:cubicBezTo>
                  <a:pt x="2463072" y="640776"/>
                  <a:pt x="2403602" y="687582"/>
                  <a:pt x="2340681" y="683875"/>
                </a:cubicBezTo>
                <a:cubicBezTo>
                  <a:pt x="2273028" y="697018"/>
                  <a:pt x="2113660" y="676585"/>
                  <a:pt x="2045552" y="683875"/>
                </a:cubicBezTo>
                <a:cubicBezTo>
                  <a:pt x="1774536" y="656793"/>
                  <a:pt x="1705902" y="672178"/>
                  <a:pt x="1431886" y="683875"/>
                </a:cubicBezTo>
                <a:lnTo>
                  <a:pt x="1431886" y="683875"/>
                </a:lnTo>
                <a:cubicBezTo>
                  <a:pt x="1198566" y="713579"/>
                  <a:pt x="993041" y="686606"/>
                  <a:pt x="799292" y="683875"/>
                </a:cubicBezTo>
                <a:cubicBezTo>
                  <a:pt x="605543" y="681144"/>
                  <a:pt x="293991" y="691043"/>
                  <a:pt x="113981" y="683875"/>
                </a:cubicBezTo>
                <a:cubicBezTo>
                  <a:pt x="40794" y="676862"/>
                  <a:pt x="13354" y="639990"/>
                  <a:pt x="0" y="569894"/>
                </a:cubicBezTo>
                <a:lnTo>
                  <a:pt x="0" y="569896"/>
                </a:lnTo>
                <a:cubicBezTo>
                  <a:pt x="-2755" y="511440"/>
                  <a:pt x="875" y="450718"/>
                  <a:pt x="0" y="398927"/>
                </a:cubicBezTo>
                <a:lnTo>
                  <a:pt x="0" y="398927"/>
                </a:lnTo>
                <a:cubicBezTo>
                  <a:pt x="12227" y="285872"/>
                  <a:pt x="-2375" y="195734"/>
                  <a:pt x="0" y="11398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wedgeRoundRectCallout">
                    <a:avLst>
                      <a:gd name="adj1" fmla="val 61340"/>
                      <a:gd name="adj2" fmla="val 9016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hildos Arabic SemiBold Bold"/>
              </a:rPr>
              <a:t>اضرب في 0.01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C699A2C5-2088-1E19-A707-5E0772E95262}"/>
              </a:ext>
            </a:extLst>
          </p:cNvPr>
          <p:cNvSpPr txBox="1"/>
          <p:nvPr/>
        </p:nvSpPr>
        <p:spPr>
          <a:xfrm>
            <a:off x="1895200" y="3229095"/>
            <a:ext cx="2454662" cy="683875"/>
          </a:xfrm>
          <a:custGeom>
            <a:avLst/>
            <a:gdLst>
              <a:gd name="connsiteX0" fmla="*/ 0 w 2454662"/>
              <a:gd name="connsiteY0" fmla="*/ 113981 h 683875"/>
              <a:gd name="connsiteX1" fmla="*/ 113981 w 2454662"/>
              <a:gd name="connsiteY1" fmla="*/ 0 h 683875"/>
              <a:gd name="connsiteX2" fmla="*/ 786113 w 2454662"/>
              <a:gd name="connsiteY2" fmla="*/ 0 h 683875"/>
              <a:gd name="connsiteX3" fmla="*/ 1431886 w 2454662"/>
              <a:gd name="connsiteY3" fmla="*/ 0 h 683875"/>
              <a:gd name="connsiteX4" fmla="*/ 1431886 w 2454662"/>
              <a:gd name="connsiteY4" fmla="*/ 0 h 683875"/>
              <a:gd name="connsiteX5" fmla="*/ 2045552 w 2454662"/>
              <a:gd name="connsiteY5" fmla="*/ 0 h 683875"/>
              <a:gd name="connsiteX6" fmla="*/ 2340681 w 2454662"/>
              <a:gd name="connsiteY6" fmla="*/ 0 h 683875"/>
              <a:gd name="connsiteX7" fmla="*/ 2454662 w 2454662"/>
              <a:gd name="connsiteY7" fmla="*/ 113981 h 683875"/>
              <a:gd name="connsiteX8" fmla="*/ 2454662 w 2454662"/>
              <a:gd name="connsiteY8" fmla="*/ 398927 h 683875"/>
              <a:gd name="connsiteX9" fmla="*/ 2636184 w 2454662"/>
              <a:gd name="connsiteY9" fmla="*/ 371324 h 683875"/>
              <a:gd name="connsiteX10" fmla="*/ 2454662 w 2454662"/>
              <a:gd name="connsiteY10" fmla="*/ 569896 h 683875"/>
              <a:gd name="connsiteX11" fmla="*/ 2454662 w 2454662"/>
              <a:gd name="connsiteY11" fmla="*/ 569894 h 683875"/>
              <a:gd name="connsiteX12" fmla="*/ 2340681 w 2454662"/>
              <a:gd name="connsiteY12" fmla="*/ 683875 h 683875"/>
              <a:gd name="connsiteX13" fmla="*/ 2045552 w 2454662"/>
              <a:gd name="connsiteY13" fmla="*/ 683875 h 683875"/>
              <a:gd name="connsiteX14" fmla="*/ 1431886 w 2454662"/>
              <a:gd name="connsiteY14" fmla="*/ 683875 h 683875"/>
              <a:gd name="connsiteX15" fmla="*/ 1431886 w 2454662"/>
              <a:gd name="connsiteY15" fmla="*/ 683875 h 683875"/>
              <a:gd name="connsiteX16" fmla="*/ 772934 w 2454662"/>
              <a:gd name="connsiteY16" fmla="*/ 683875 h 683875"/>
              <a:gd name="connsiteX17" fmla="*/ 113981 w 2454662"/>
              <a:gd name="connsiteY17" fmla="*/ 683875 h 683875"/>
              <a:gd name="connsiteX18" fmla="*/ 0 w 2454662"/>
              <a:gd name="connsiteY18" fmla="*/ 569894 h 683875"/>
              <a:gd name="connsiteX19" fmla="*/ 0 w 2454662"/>
              <a:gd name="connsiteY19" fmla="*/ 569896 h 683875"/>
              <a:gd name="connsiteX20" fmla="*/ 0 w 2454662"/>
              <a:gd name="connsiteY20" fmla="*/ 398927 h 683875"/>
              <a:gd name="connsiteX21" fmla="*/ 0 w 2454662"/>
              <a:gd name="connsiteY21" fmla="*/ 398927 h 683875"/>
              <a:gd name="connsiteX22" fmla="*/ 0 w 2454662"/>
              <a:gd name="connsiteY22" fmla="*/ 113981 h 68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54662" h="683875" fill="none" extrusionOk="0">
                <a:moveTo>
                  <a:pt x="0" y="113981"/>
                </a:moveTo>
                <a:cubicBezTo>
                  <a:pt x="-2563" y="54420"/>
                  <a:pt x="52754" y="-763"/>
                  <a:pt x="113981" y="0"/>
                </a:cubicBezTo>
                <a:cubicBezTo>
                  <a:pt x="366890" y="-5830"/>
                  <a:pt x="506469" y="-22828"/>
                  <a:pt x="786113" y="0"/>
                </a:cubicBezTo>
                <a:cubicBezTo>
                  <a:pt x="1065757" y="22828"/>
                  <a:pt x="1277396" y="5922"/>
                  <a:pt x="1431886" y="0"/>
                </a:cubicBezTo>
                <a:lnTo>
                  <a:pt x="1431886" y="0"/>
                </a:lnTo>
                <a:cubicBezTo>
                  <a:pt x="1636445" y="24235"/>
                  <a:pt x="1746182" y="-21696"/>
                  <a:pt x="2045552" y="0"/>
                </a:cubicBezTo>
                <a:cubicBezTo>
                  <a:pt x="2147541" y="-8242"/>
                  <a:pt x="2275165" y="-11145"/>
                  <a:pt x="2340681" y="0"/>
                </a:cubicBezTo>
                <a:cubicBezTo>
                  <a:pt x="2403375" y="-14915"/>
                  <a:pt x="2459333" y="51146"/>
                  <a:pt x="2454662" y="113981"/>
                </a:cubicBezTo>
                <a:cubicBezTo>
                  <a:pt x="2460795" y="222017"/>
                  <a:pt x="2441066" y="333162"/>
                  <a:pt x="2454662" y="398927"/>
                </a:cubicBezTo>
                <a:cubicBezTo>
                  <a:pt x="2496988" y="394597"/>
                  <a:pt x="2572133" y="374712"/>
                  <a:pt x="2636184" y="371324"/>
                </a:cubicBezTo>
                <a:cubicBezTo>
                  <a:pt x="2586725" y="411329"/>
                  <a:pt x="2516519" y="517785"/>
                  <a:pt x="2454662" y="569896"/>
                </a:cubicBezTo>
                <a:lnTo>
                  <a:pt x="2454662" y="569894"/>
                </a:lnTo>
                <a:cubicBezTo>
                  <a:pt x="2440678" y="635437"/>
                  <a:pt x="2390114" y="687455"/>
                  <a:pt x="2340681" y="683875"/>
                </a:cubicBezTo>
                <a:cubicBezTo>
                  <a:pt x="2237649" y="681435"/>
                  <a:pt x="2153342" y="686519"/>
                  <a:pt x="2045552" y="683875"/>
                </a:cubicBezTo>
                <a:cubicBezTo>
                  <a:pt x="1745721" y="701977"/>
                  <a:pt x="1655292" y="660089"/>
                  <a:pt x="1431886" y="683875"/>
                </a:cubicBezTo>
                <a:lnTo>
                  <a:pt x="1431886" y="683875"/>
                </a:lnTo>
                <a:cubicBezTo>
                  <a:pt x="1276931" y="690490"/>
                  <a:pt x="1072904" y="705647"/>
                  <a:pt x="772934" y="683875"/>
                </a:cubicBezTo>
                <a:cubicBezTo>
                  <a:pt x="472964" y="662103"/>
                  <a:pt x="276611" y="684379"/>
                  <a:pt x="113981" y="683875"/>
                </a:cubicBezTo>
                <a:cubicBezTo>
                  <a:pt x="46426" y="684271"/>
                  <a:pt x="1519" y="623812"/>
                  <a:pt x="0" y="569894"/>
                </a:cubicBezTo>
                <a:lnTo>
                  <a:pt x="0" y="569896"/>
                </a:lnTo>
                <a:cubicBezTo>
                  <a:pt x="859" y="534806"/>
                  <a:pt x="3521" y="469698"/>
                  <a:pt x="0" y="398927"/>
                </a:cubicBezTo>
                <a:lnTo>
                  <a:pt x="0" y="398927"/>
                </a:lnTo>
                <a:cubicBezTo>
                  <a:pt x="12163" y="316526"/>
                  <a:pt x="-9659" y="236692"/>
                  <a:pt x="0" y="113981"/>
                </a:cubicBezTo>
                <a:close/>
              </a:path>
              <a:path w="2454662" h="683875" stroke="0" extrusionOk="0">
                <a:moveTo>
                  <a:pt x="0" y="113981"/>
                </a:moveTo>
                <a:cubicBezTo>
                  <a:pt x="4370" y="47229"/>
                  <a:pt x="41878" y="-10846"/>
                  <a:pt x="113981" y="0"/>
                </a:cubicBezTo>
                <a:cubicBezTo>
                  <a:pt x="423279" y="-11540"/>
                  <a:pt x="509168" y="12151"/>
                  <a:pt x="759754" y="0"/>
                </a:cubicBezTo>
                <a:cubicBezTo>
                  <a:pt x="1010340" y="-12151"/>
                  <a:pt x="1106647" y="11397"/>
                  <a:pt x="1431886" y="0"/>
                </a:cubicBezTo>
                <a:lnTo>
                  <a:pt x="1431886" y="0"/>
                </a:lnTo>
                <a:cubicBezTo>
                  <a:pt x="1594601" y="19940"/>
                  <a:pt x="1860968" y="-9026"/>
                  <a:pt x="2045552" y="0"/>
                </a:cubicBezTo>
                <a:cubicBezTo>
                  <a:pt x="2163579" y="-12747"/>
                  <a:pt x="2235054" y="4058"/>
                  <a:pt x="2340681" y="0"/>
                </a:cubicBezTo>
                <a:cubicBezTo>
                  <a:pt x="2408401" y="5227"/>
                  <a:pt x="2467781" y="56481"/>
                  <a:pt x="2454662" y="113981"/>
                </a:cubicBezTo>
                <a:cubicBezTo>
                  <a:pt x="2465218" y="190699"/>
                  <a:pt x="2445602" y="316661"/>
                  <a:pt x="2454662" y="398927"/>
                </a:cubicBezTo>
                <a:cubicBezTo>
                  <a:pt x="2517427" y="384077"/>
                  <a:pt x="2570323" y="373627"/>
                  <a:pt x="2636184" y="371324"/>
                </a:cubicBezTo>
                <a:cubicBezTo>
                  <a:pt x="2549622" y="473041"/>
                  <a:pt x="2527728" y="488409"/>
                  <a:pt x="2454662" y="569896"/>
                </a:cubicBezTo>
                <a:lnTo>
                  <a:pt x="2454662" y="569894"/>
                </a:lnTo>
                <a:cubicBezTo>
                  <a:pt x="2463072" y="640776"/>
                  <a:pt x="2403602" y="687582"/>
                  <a:pt x="2340681" y="683875"/>
                </a:cubicBezTo>
                <a:cubicBezTo>
                  <a:pt x="2273028" y="697018"/>
                  <a:pt x="2113660" y="676585"/>
                  <a:pt x="2045552" y="683875"/>
                </a:cubicBezTo>
                <a:cubicBezTo>
                  <a:pt x="1774536" y="656793"/>
                  <a:pt x="1705902" y="672178"/>
                  <a:pt x="1431886" y="683875"/>
                </a:cubicBezTo>
                <a:lnTo>
                  <a:pt x="1431886" y="683875"/>
                </a:lnTo>
                <a:cubicBezTo>
                  <a:pt x="1198566" y="713579"/>
                  <a:pt x="993041" y="686606"/>
                  <a:pt x="799292" y="683875"/>
                </a:cubicBezTo>
                <a:cubicBezTo>
                  <a:pt x="605543" y="681144"/>
                  <a:pt x="293991" y="691043"/>
                  <a:pt x="113981" y="683875"/>
                </a:cubicBezTo>
                <a:cubicBezTo>
                  <a:pt x="40794" y="676862"/>
                  <a:pt x="13354" y="639990"/>
                  <a:pt x="0" y="569894"/>
                </a:cubicBezTo>
                <a:lnTo>
                  <a:pt x="0" y="569896"/>
                </a:lnTo>
                <a:cubicBezTo>
                  <a:pt x="-2755" y="511440"/>
                  <a:pt x="875" y="450718"/>
                  <a:pt x="0" y="398927"/>
                </a:cubicBezTo>
                <a:lnTo>
                  <a:pt x="0" y="398927"/>
                </a:lnTo>
                <a:cubicBezTo>
                  <a:pt x="12227" y="285872"/>
                  <a:pt x="-2375" y="195734"/>
                  <a:pt x="0" y="11398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wedgeRoundRectCallout">
                    <a:avLst>
                      <a:gd name="adj1" fmla="val 57395"/>
                      <a:gd name="adj2" fmla="val 429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hildos Arabic SemiBold Bold"/>
              </a:rPr>
              <a:t>اضرب في 10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A25B8E85-5F13-1916-1544-5FCA6F88C936}"/>
              </a:ext>
            </a:extLst>
          </p:cNvPr>
          <p:cNvSpPr txBox="1"/>
          <p:nvPr/>
        </p:nvSpPr>
        <p:spPr>
          <a:xfrm>
            <a:off x="1855713" y="4353408"/>
            <a:ext cx="2454662" cy="683875"/>
          </a:xfrm>
          <a:custGeom>
            <a:avLst/>
            <a:gdLst>
              <a:gd name="connsiteX0" fmla="*/ 0 w 2454662"/>
              <a:gd name="connsiteY0" fmla="*/ 113981 h 683875"/>
              <a:gd name="connsiteX1" fmla="*/ 113981 w 2454662"/>
              <a:gd name="connsiteY1" fmla="*/ 0 h 683875"/>
              <a:gd name="connsiteX2" fmla="*/ 786113 w 2454662"/>
              <a:gd name="connsiteY2" fmla="*/ 0 h 683875"/>
              <a:gd name="connsiteX3" fmla="*/ 1431886 w 2454662"/>
              <a:gd name="connsiteY3" fmla="*/ 0 h 683875"/>
              <a:gd name="connsiteX4" fmla="*/ 1431886 w 2454662"/>
              <a:gd name="connsiteY4" fmla="*/ 0 h 683875"/>
              <a:gd name="connsiteX5" fmla="*/ 2045552 w 2454662"/>
              <a:gd name="connsiteY5" fmla="*/ 0 h 683875"/>
              <a:gd name="connsiteX6" fmla="*/ 2340681 w 2454662"/>
              <a:gd name="connsiteY6" fmla="*/ 0 h 683875"/>
              <a:gd name="connsiteX7" fmla="*/ 2454662 w 2454662"/>
              <a:gd name="connsiteY7" fmla="*/ 113981 h 683875"/>
              <a:gd name="connsiteX8" fmla="*/ 2454662 w 2454662"/>
              <a:gd name="connsiteY8" fmla="*/ 398927 h 683875"/>
              <a:gd name="connsiteX9" fmla="*/ 2711493 w 2454662"/>
              <a:gd name="connsiteY9" fmla="*/ 344434 h 683875"/>
              <a:gd name="connsiteX10" fmla="*/ 2454662 w 2454662"/>
              <a:gd name="connsiteY10" fmla="*/ 569896 h 683875"/>
              <a:gd name="connsiteX11" fmla="*/ 2454662 w 2454662"/>
              <a:gd name="connsiteY11" fmla="*/ 569894 h 683875"/>
              <a:gd name="connsiteX12" fmla="*/ 2340681 w 2454662"/>
              <a:gd name="connsiteY12" fmla="*/ 683875 h 683875"/>
              <a:gd name="connsiteX13" fmla="*/ 2045552 w 2454662"/>
              <a:gd name="connsiteY13" fmla="*/ 683875 h 683875"/>
              <a:gd name="connsiteX14" fmla="*/ 1431886 w 2454662"/>
              <a:gd name="connsiteY14" fmla="*/ 683875 h 683875"/>
              <a:gd name="connsiteX15" fmla="*/ 1431886 w 2454662"/>
              <a:gd name="connsiteY15" fmla="*/ 683875 h 683875"/>
              <a:gd name="connsiteX16" fmla="*/ 772934 w 2454662"/>
              <a:gd name="connsiteY16" fmla="*/ 683875 h 683875"/>
              <a:gd name="connsiteX17" fmla="*/ 113981 w 2454662"/>
              <a:gd name="connsiteY17" fmla="*/ 683875 h 683875"/>
              <a:gd name="connsiteX18" fmla="*/ 0 w 2454662"/>
              <a:gd name="connsiteY18" fmla="*/ 569894 h 683875"/>
              <a:gd name="connsiteX19" fmla="*/ 0 w 2454662"/>
              <a:gd name="connsiteY19" fmla="*/ 569896 h 683875"/>
              <a:gd name="connsiteX20" fmla="*/ 0 w 2454662"/>
              <a:gd name="connsiteY20" fmla="*/ 398927 h 683875"/>
              <a:gd name="connsiteX21" fmla="*/ 0 w 2454662"/>
              <a:gd name="connsiteY21" fmla="*/ 398927 h 683875"/>
              <a:gd name="connsiteX22" fmla="*/ 0 w 2454662"/>
              <a:gd name="connsiteY22" fmla="*/ 113981 h 68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54662" h="683875" fill="none" extrusionOk="0">
                <a:moveTo>
                  <a:pt x="0" y="113981"/>
                </a:moveTo>
                <a:cubicBezTo>
                  <a:pt x="-2563" y="54420"/>
                  <a:pt x="52754" y="-763"/>
                  <a:pt x="113981" y="0"/>
                </a:cubicBezTo>
                <a:cubicBezTo>
                  <a:pt x="366890" y="-5830"/>
                  <a:pt x="506469" y="-22828"/>
                  <a:pt x="786113" y="0"/>
                </a:cubicBezTo>
                <a:cubicBezTo>
                  <a:pt x="1065757" y="22828"/>
                  <a:pt x="1277396" y="5922"/>
                  <a:pt x="1431886" y="0"/>
                </a:cubicBezTo>
                <a:lnTo>
                  <a:pt x="1431886" y="0"/>
                </a:lnTo>
                <a:cubicBezTo>
                  <a:pt x="1636445" y="24235"/>
                  <a:pt x="1746182" y="-21696"/>
                  <a:pt x="2045552" y="0"/>
                </a:cubicBezTo>
                <a:cubicBezTo>
                  <a:pt x="2147541" y="-8242"/>
                  <a:pt x="2275165" y="-11145"/>
                  <a:pt x="2340681" y="0"/>
                </a:cubicBezTo>
                <a:cubicBezTo>
                  <a:pt x="2403375" y="-14915"/>
                  <a:pt x="2459333" y="51146"/>
                  <a:pt x="2454662" y="113981"/>
                </a:cubicBezTo>
                <a:cubicBezTo>
                  <a:pt x="2460795" y="222017"/>
                  <a:pt x="2441066" y="333162"/>
                  <a:pt x="2454662" y="398927"/>
                </a:cubicBezTo>
                <a:cubicBezTo>
                  <a:pt x="2526083" y="377613"/>
                  <a:pt x="2594828" y="369713"/>
                  <a:pt x="2711493" y="344434"/>
                </a:cubicBezTo>
                <a:cubicBezTo>
                  <a:pt x="2646074" y="408250"/>
                  <a:pt x="2575219" y="486453"/>
                  <a:pt x="2454662" y="569896"/>
                </a:cubicBezTo>
                <a:lnTo>
                  <a:pt x="2454662" y="569894"/>
                </a:lnTo>
                <a:cubicBezTo>
                  <a:pt x="2440678" y="635437"/>
                  <a:pt x="2390114" y="687455"/>
                  <a:pt x="2340681" y="683875"/>
                </a:cubicBezTo>
                <a:cubicBezTo>
                  <a:pt x="2237649" y="681435"/>
                  <a:pt x="2153342" y="686519"/>
                  <a:pt x="2045552" y="683875"/>
                </a:cubicBezTo>
                <a:cubicBezTo>
                  <a:pt x="1745721" y="701977"/>
                  <a:pt x="1655292" y="660089"/>
                  <a:pt x="1431886" y="683875"/>
                </a:cubicBezTo>
                <a:lnTo>
                  <a:pt x="1431886" y="683875"/>
                </a:lnTo>
                <a:cubicBezTo>
                  <a:pt x="1276931" y="690490"/>
                  <a:pt x="1072904" y="705647"/>
                  <a:pt x="772934" y="683875"/>
                </a:cubicBezTo>
                <a:cubicBezTo>
                  <a:pt x="472964" y="662103"/>
                  <a:pt x="276611" y="684379"/>
                  <a:pt x="113981" y="683875"/>
                </a:cubicBezTo>
                <a:cubicBezTo>
                  <a:pt x="46426" y="684271"/>
                  <a:pt x="1519" y="623812"/>
                  <a:pt x="0" y="569894"/>
                </a:cubicBezTo>
                <a:lnTo>
                  <a:pt x="0" y="569896"/>
                </a:lnTo>
                <a:cubicBezTo>
                  <a:pt x="859" y="534806"/>
                  <a:pt x="3521" y="469698"/>
                  <a:pt x="0" y="398927"/>
                </a:cubicBezTo>
                <a:lnTo>
                  <a:pt x="0" y="398927"/>
                </a:lnTo>
                <a:cubicBezTo>
                  <a:pt x="12163" y="316526"/>
                  <a:pt x="-9659" y="236692"/>
                  <a:pt x="0" y="113981"/>
                </a:cubicBezTo>
                <a:close/>
              </a:path>
              <a:path w="2454662" h="683875" stroke="0" extrusionOk="0">
                <a:moveTo>
                  <a:pt x="0" y="113981"/>
                </a:moveTo>
                <a:cubicBezTo>
                  <a:pt x="4370" y="47229"/>
                  <a:pt x="41878" y="-10846"/>
                  <a:pt x="113981" y="0"/>
                </a:cubicBezTo>
                <a:cubicBezTo>
                  <a:pt x="423279" y="-11540"/>
                  <a:pt x="509168" y="12151"/>
                  <a:pt x="759754" y="0"/>
                </a:cubicBezTo>
                <a:cubicBezTo>
                  <a:pt x="1010340" y="-12151"/>
                  <a:pt x="1106647" y="11397"/>
                  <a:pt x="1431886" y="0"/>
                </a:cubicBezTo>
                <a:lnTo>
                  <a:pt x="1431886" y="0"/>
                </a:lnTo>
                <a:cubicBezTo>
                  <a:pt x="1594601" y="19940"/>
                  <a:pt x="1860968" y="-9026"/>
                  <a:pt x="2045552" y="0"/>
                </a:cubicBezTo>
                <a:cubicBezTo>
                  <a:pt x="2163579" y="-12747"/>
                  <a:pt x="2235054" y="4058"/>
                  <a:pt x="2340681" y="0"/>
                </a:cubicBezTo>
                <a:cubicBezTo>
                  <a:pt x="2408401" y="5227"/>
                  <a:pt x="2467781" y="56481"/>
                  <a:pt x="2454662" y="113981"/>
                </a:cubicBezTo>
                <a:cubicBezTo>
                  <a:pt x="2465218" y="190699"/>
                  <a:pt x="2445602" y="316661"/>
                  <a:pt x="2454662" y="398927"/>
                </a:cubicBezTo>
                <a:cubicBezTo>
                  <a:pt x="2557506" y="384220"/>
                  <a:pt x="2642590" y="356407"/>
                  <a:pt x="2711493" y="344434"/>
                </a:cubicBezTo>
                <a:cubicBezTo>
                  <a:pt x="2622385" y="443640"/>
                  <a:pt x="2509776" y="507722"/>
                  <a:pt x="2454662" y="569896"/>
                </a:cubicBezTo>
                <a:lnTo>
                  <a:pt x="2454662" y="569894"/>
                </a:lnTo>
                <a:cubicBezTo>
                  <a:pt x="2463072" y="640776"/>
                  <a:pt x="2403602" y="687582"/>
                  <a:pt x="2340681" y="683875"/>
                </a:cubicBezTo>
                <a:cubicBezTo>
                  <a:pt x="2273028" y="697018"/>
                  <a:pt x="2113660" y="676585"/>
                  <a:pt x="2045552" y="683875"/>
                </a:cubicBezTo>
                <a:cubicBezTo>
                  <a:pt x="1774536" y="656793"/>
                  <a:pt x="1705902" y="672178"/>
                  <a:pt x="1431886" y="683875"/>
                </a:cubicBezTo>
                <a:lnTo>
                  <a:pt x="1431886" y="683875"/>
                </a:lnTo>
                <a:cubicBezTo>
                  <a:pt x="1198566" y="713579"/>
                  <a:pt x="993041" y="686606"/>
                  <a:pt x="799292" y="683875"/>
                </a:cubicBezTo>
                <a:cubicBezTo>
                  <a:pt x="605543" y="681144"/>
                  <a:pt x="293991" y="691043"/>
                  <a:pt x="113981" y="683875"/>
                </a:cubicBezTo>
                <a:cubicBezTo>
                  <a:pt x="40794" y="676862"/>
                  <a:pt x="13354" y="639990"/>
                  <a:pt x="0" y="569894"/>
                </a:cubicBezTo>
                <a:lnTo>
                  <a:pt x="0" y="569896"/>
                </a:lnTo>
                <a:cubicBezTo>
                  <a:pt x="-2755" y="511440"/>
                  <a:pt x="875" y="450718"/>
                  <a:pt x="0" y="398927"/>
                </a:cubicBezTo>
                <a:lnTo>
                  <a:pt x="0" y="398927"/>
                </a:lnTo>
                <a:cubicBezTo>
                  <a:pt x="12227" y="285872"/>
                  <a:pt x="-2375" y="195734"/>
                  <a:pt x="0" y="11398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wedgeRoundRectCallout">
                    <a:avLst>
                      <a:gd name="adj1" fmla="val 60463"/>
                      <a:gd name="adj2" fmla="val 365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hildos Arabic SemiBold Bold"/>
              </a:rPr>
              <a:t>اضرب في 0.1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28C14C29-A791-A0C9-D516-F4EA15BC6E6B}"/>
              </a:ext>
            </a:extLst>
          </p:cNvPr>
          <p:cNvSpPr txBox="1"/>
          <p:nvPr/>
        </p:nvSpPr>
        <p:spPr>
          <a:xfrm>
            <a:off x="5580028" y="5452458"/>
            <a:ext cx="2454662" cy="683875"/>
          </a:xfrm>
          <a:custGeom>
            <a:avLst/>
            <a:gdLst>
              <a:gd name="connsiteX0" fmla="*/ 0 w 2454662"/>
              <a:gd name="connsiteY0" fmla="*/ 113981 h 683875"/>
              <a:gd name="connsiteX1" fmla="*/ 113981 w 2454662"/>
              <a:gd name="connsiteY1" fmla="*/ 0 h 683875"/>
              <a:gd name="connsiteX2" fmla="*/ 786113 w 2454662"/>
              <a:gd name="connsiteY2" fmla="*/ 0 h 683875"/>
              <a:gd name="connsiteX3" fmla="*/ 1431886 w 2454662"/>
              <a:gd name="connsiteY3" fmla="*/ 0 h 683875"/>
              <a:gd name="connsiteX4" fmla="*/ 1431886 w 2454662"/>
              <a:gd name="connsiteY4" fmla="*/ 0 h 683875"/>
              <a:gd name="connsiteX5" fmla="*/ 2045552 w 2454662"/>
              <a:gd name="connsiteY5" fmla="*/ 0 h 683875"/>
              <a:gd name="connsiteX6" fmla="*/ 2340681 w 2454662"/>
              <a:gd name="connsiteY6" fmla="*/ 0 h 683875"/>
              <a:gd name="connsiteX7" fmla="*/ 2454662 w 2454662"/>
              <a:gd name="connsiteY7" fmla="*/ 113981 h 683875"/>
              <a:gd name="connsiteX8" fmla="*/ 2454662 w 2454662"/>
              <a:gd name="connsiteY8" fmla="*/ 398927 h 683875"/>
              <a:gd name="connsiteX9" fmla="*/ 2733021 w 2454662"/>
              <a:gd name="connsiteY9" fmla="*/ 371324 h 683875"/>
              <a:gd name="connsiteX10" fmla="*/ 2454662 w 2454662"/>
              <a:gd name="connsiteY10" fmla="*/ 569896 h 683875"/>
              <a:gd name="connsiteX11" fmla="*/ 2454662 w 2454662"/>
              <a:gd name="connsiteY11" fmla="*/ 569894 h 683875"/>
              <a:gd name="connsiteX12" fmla="*/ 2340681 w 2454662"/>
              <a:gd name="connsiteY12" fmla="*/ 683875 h 683875"/>
              <a:gd name="connsiteX13" fmla="*/ 2045552 w 2454662"/>
              <a:gd name="connsiteY13" fmla="*/ 683875 h 683875"/>
              <a:gd name="connsiteX14" fmla="*/ 1431886 w 2454662"/>
              <a:gd name="connsiteY14" fmla="*/ 683875 h 683875"/>
              <a:gd name="connsiteX15" fmla="*/ 1431886 w 2454662"/>
              <a:gd name="connsiteY15" fmla="*/ 683875 h 683875"/>
              <a:gd name="connsiteX16" fmla="*/ 772934 w 2454662"/>
              <a:gd name="connsiteY16" fmla="*/ 683875 h 683875"/>
              <a:gd name="connsiteX17" fmla="*/ 113981 w 2454662"/>
              <a:gd name="connsiteY17" fmla="*/ 683875 h 683875"/>
              <a:gd name="connsiteX18" fmla="*/ 0 w 2454662"/>
              <a:gd name="connsiteY18" fmla="*/ 569894 h 683875"/>
              <a:gd name="connsiteX19" fmla="*/ 0 w 2454662"/>
              <a:gd name="connsiteY19" fmla="*/ 569896 h 683875"/>
              <a:gd name="connsiteX20" fmla="*/ 0 w 2454662"/>
              <a:gd name="connsiteY20" fmla="*/ 398927 h 683875"/>
              <a:gd name="connsiteX21" fmla="*/ 0 w 2454662"/>
              <a:gd name="connsiteY21" fmla="*/ 398927 h 683875"/>
              <a:gd name="connsiteX22" fmla="*/ 0 w 2454662"/>
              <a:gd name="connsiteY22" fmla="*/ 113981 h 68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54662" h="683875" fill="none" extrusionOk="0">
                <a:moveTo>
                  <a:pt x="0" y="113981"/>
                </a:moveTo>
                <a:cubicBezTo>
                  <a:pt x="-2563" y="54420"/>
                  <a:pt x="52754" y="-763"/>
                  <a:pt x="113981" y="0"/>
                </a:cubicBezTo>
                <a:cubicBezTo>
                  <a:pt x="366890" y="-5830"/>
                  <a:pt x="506469" y="-22828"/>
                  <a:pt x="786113" y="0"/>
                </a:cubicBezTo>
                <a:cubicBezTo>
                  <a:pt x="1065757" y="22828"/>
                  <a:pt x="1277396" y="5922"/>
                  <a:pt x="1431886" y="0"/>
                </a:cubicBezTo>
                <a:lnTo>
                  <a:pt x="1431886" y="0"/>
                </a:lnTo>
                <a:cubicBezTo>
                  <a:pt x="1636445" y="24235"/>
                  <a:pt x="1746182" y="-21696"/>
                  <a:pt x="2045552" y="0"/>
                </a:cubicBezTo>
                <a:cubicBezTo>
                  <a:pt x="2147541" y="-8242"/>
                  <a:pt x="2275165" y="-11145"/>
                  <a:pt x="2340681" y="0"/>
                </a:cubicBezTo>
                <a:cubicBezTo>
                  <a:pt x="2403375" y="-14915"/>
                  <a:pt x="2459333" y="51146"/>
                  <a:pt x="2454662" y="113981"/>
                </a:cubicBezTo>
                <a:cubicBezTo>
                  <a:pt x="2460795" y="222017"/>
                  <a:pt x="2441066" y="333162"/>
                  <a:pt x="2454662" y="398927"/>
                </a:cubicBezTo>
                <a:cubicBezTo>
                  <a:pt x="2541710" y="379037"/>
                  <a:pt x="2663927" y="385387"/>
                  <a:pt x="2733021" y="371324"/>
                </a:cubicBezTo>
                <a:cubicBezTo>
                  <a:pt x="2662147" y="424630"/>
                  <a:pt x="2590821" y="471434"/>
                  <a:pt x="2454662" y="569896"/>
                </a:cubicBezTo>
                <a:lnTo>
                  <a:pt x="2454662" y="569894"/>
                </a:lnTo>
                <a:cubicBezTo>
                  <a:pt x="2440678" y="635437"/>
                  <a:pt x="2390114" y="687455"/>
                  <a:pt x="2340681" y="683875"/>
                </a:cubicBezTo>
                <a:cubicBezTo>
                  <a:pt x="2237649" y="681435"/>
                  <a:pt x="2153342" y="686519"/>
                  <a:pt x="2045552" y="683875"/>
                </a:cubicBezTo>
                <a:cubicBezTo>
                  <a:pt x="1745721" y="701977"/>
                  <a:pt x="1655292" y="660089"/>
                  <a:pt x="1431886" y="683875"/>
                </a:cubicBezTo>
                <a:lnTo>
                  <a:pt x="1431886" y="683875"/>
                </a:lnTo>
                <a:cubicBezTo>
                  <a:pt x="1276931" y="690490"/>
                  <a:pt x="1072904" y="705647"/>
                  <a:pt x="772934" y="683875"/>
                </a:cubicBezTo>
                <a:cubicBezTo>
                  <a:pt x="472964" y="662103"/>
                  <a:pt x="276611" y="684379"/>
                  <a:pt x="113981" y="683875"/>
                </a:cubicBezTo>
                <a:cubicBezTo>
                  <a:pt x="46426" y="684271"/>
                  <a:pt x="1519" y="623812"/>
                  <a:pt x="0" y="569894"/>
                </a:cubicBezTo>
                <a:lnTo>
                  <a:pt x="0" y="569896"/>
                </a:lnTo>
                <a:cubicBezTo>
                  <a:pt x="859" y="534806"/>
                  <a:pt x="3521" y="469698"/>
                  <a:pt x="0" y="398927"/>
                </a:cubicBezTo>
                <a:lnTo>
                  <a:pt x="0" y="398927"/>
                </a:lnTo>
                <a:cubicBezTo>
                  <a:pt x="12163" y="316526"/>
                  <a:pt x="-9659" y="236692"/>
                  <a:pt x="0" y="113981"/>
                </a:cubicBezTo>
                <a:close/>
              </a:path>
              <a:path w="2454662" h="683875" stroke="0" extrusionOk="0">
                <a:moveTo>
                  <a:pt x="0" y="113981"/>
                </a:moveTo>
                <a:cubicBezTo>
                  <a:pt x="4370" y="47229"/>
                  <a:pt x="41878" y="-10846"/>
                  <a:pt x="113981" y="0"/>
                </a:cubicBezTo>
                <a:cubicBezTo>
                  <a:pt x="423279" y="-11540"/>
                  <a:pt x="509168" y="12151"/>
                  <a:pt x="759754" y="0"/>
                </a:cubicBezTo>
                <a:cubicBezTo>
                  <a:pt x="1010340" y="-12151"/>
                  <a:pt x="1106647" y="11397"/>
                  <a:pt x="1431886" y="0"/>
                </a:cubicBezTo>
                <a:lnTo>
                  <a:pt x="1431886" y="0"/>
                </a:lnTo>
                <a:cubicBezTo>
                  <a:pt x="1594601" y="19940"/>
                  <a:pt x="1860968" y="-9026"/>
                  <a:pt x="2045552" y="0"/>
                </a:cubicBezTo>
                <a:cubicBezTo>
                  <a:pt x="2163579" y="-12747"/>
                  <a:pt x="2235054" y="4058"/>
                  <a:pt x="2340681" y="0"/>
                </a:cubicBezTo>
                <a:cubicBezTo>
                  <a:pt x="2408401" y="5227"/>
                  <a:pt x="2467781" y="56481"/>
                  <a:pt x="2454662" y="113981"/>
                </a:cubicBezTo>
                <a:cubicBezTo>
                  <a:pt x="2465218" y="190699"/>
                  <a:pt x="2445602" y="316661"/>
                  <a:pt x="2454662" y="398927"/>
                </a:cubicBezTo>
                <a:cubicBezTo>
                  <a:pt x="2517969" y="397834"/>
                  <a:pt x="2626412" y="373466"/>
                  <a:pt x="2733021" y="371324"/>
                </a:cubicBezTo>
                <a:cubicBezTo>
                  <a:pt x="2662574" y="407951"/>
                  <a:pt x="2595052" y="475085"/>
                  <a:pt x="2454662" y="569896"/>
                </a:cubicBezTo>
                <a:lnTo>
                  <a:pt x="2454662" y="569894"/>
                </a:lnTo>
                <a:cubicBezTo>
                  <a:pt x="2463072" y="640776"/>
                  <a:pt x="2403602" y="687582"/>
                  <a:pt x="2340681" y="683875"/>
                </a:cubicBezTo>
                <a:cubicBezTo>
                  <a:pt x="2273028" y="697018"/>
                  <a:pt x="2113660" y="676585"/>
                  <a:pt x="2045552" y="683875"/>
                </a:cubicBezTo>
                <a:cubicBezTo>
                  <a:pt x="1774536" y="656793"/>
                  <a:pt x="1705902" y="672178"/>
                  <a:pt x="1431886" y="683875"/>
                </a:cubicBezTo>
                <a:lnTo>
                  <a:pt x="1431886" y="683875"/>
                </a:lnTo>
                <a:cubicBezTo>
                  <a:pt x="1198566" y="713579"/>
                  <a:pt x="993041" y="686606"/>
                  <a:pt x="799292" y="683875"/>
                </a:cubicBezTo>
                <a:cubicBezTo>
                  <a:pt x="605543" y="681144"/>
                  <a:pt x="293991" y="691043"/>
                  <a:pt x="113981" y="683875"/>
                </a:cubicBezTo>
                <a:cubicBezTo>
                  <a:pt x="40794" y="676862"/>
                  <a:pt x="13354" y="639990"/>
                  <a:pt x="0" y="569894"/>
                </a:cubicBezTo>
                <a:lnTo>
                  <a:pt x="0" y="569896"/>
                </a:lnTo>
                <a:cubicBezTo>
                  <a:pt x="-2755" y="511440"/>
                  <a:pt x="875" y="450718"/>
                  <a:pt x="0" y="398927"/>
                </a:cubicBezTo>
                <a:lnTo>
                  <a:pt x="0" y="398927"/>
                </a:lnTo>
                <a:cubicBezTo>
                  <a:pt x="12227" y="285872"/>
                  <a:pt x="-2375" y="195734"/>
                  <a:pt x="0" y="11398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wedgeRoundRectCallout">
                    <a:avLst>
                      <a:gd name="adj1" fmla="val 61340"/>
                      <a:gd name="adj2" fmla="val 429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hildos Arabic SemiBold Bold"/>
              </a:rPr>
              <a:t>اقسم على 100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37786F6E-3216-AAEA-9E47-3ED6C540EE05}"/>
              </a:ext>
            </a:extLst>
          </p:cNvPr>
          <p:cNvSpPr txBox="1"/>
          <p:nvPr/>
        </p:nvSpPr>
        <p:spPr>
          <a:xfrm>
            <a:off x="1855713" y="5388516"/>
            <a:ext cx="2454662" cy="683875"/>
          </a:xfrm>
          <a:custGeom>
            <a:avLst/>
            <a:gdLst>
              <a:gd name="connsiteX0" fmla="*/ 0 w 2454662"/>
              <a:gd name="connsiteY0" fmla="*/ 113981 h 683875"/>
              <a:gd name="connsiteX1" fmla="*/ 113981 w 2454662"/>
              <a:gd name="connsiteY1" fmla="*/ 0 h 683875"/>
              <a:gd name="connsiteX2" fmla="*/ 786113 w 2454662"/>
              <a:gd name="connsiteY2" fmla="*/ 0 h 683875"/>
              <a:gd name="connsiteX3" fmla="*/ 1431886 w 2454662"/>
              <a:gd name="connsiteY3" fmla="*/ 0 h 683875"/>
              <a:gd name="connsiteX4" fmla="*/ 1431886 w 2454662"/>
              <a:gd name="connsiteY4" fmla="*/ 0 h 683875"/>
              <a:gd name="connsiteX5" fmla="*/ 2045552 w 2454662"/>
              <a:gd name="connsiteY5" fmla="*/ 0 h 683875"/>
              <a:gd name="connsiteX6" fmla="*/ 2340681 w 2454662"/>
              <a:gd name="connsiteY6" fmla="*/ 0 h 683875"/>
              <a:gd name="connsiteX7" fmla="*/ 2454662 w 2454662"/>
              <a:gd name="connsiteY7" fmla="*/ 113981 h 683875"/>
              <a:gd name="connsiteX8" fmla="*/ 2454662 w 2454662"/>
              <a:gd name="connsiteY8" fmla="*/ 398927 h 683875"/>
              <a:gd name="connsiteX9" fmla="*/ 2733021 w 2454662"/>
              <a:gd name="connsiteY9" fmla="*/ 371324 h 683875"/>
              <a:gd name="connsiteX10" fmla="*/ 2454662 w 2454662"/>
              <a:gd name="connsiteY10" fmla="*/ 569896 h 683875"/>
              <a:gd name="connsiteX11" fmla="*/ 2454662 w 2454662"/>
              <a:gd name="connsiteY11" fmla="*/ 569894 h 683875"/>
              <a:gd name="connsiteX12" fmla="*/ 2340681 w 2454662"/>
              <a:gd name="connsiteY12" fmla="*/ 683875 h 683875"/>
              <a:gd name="connsiteX13" fmla="*/ 2045552 w 2454662"/>
              <a:gd name="connsiteY13" fmla="*/ 683875 h 683875"/>
              <a:gd name="connsiteX14" fmla="*/ 1431886 w 2454662"/>
              <a:gd name="connsiteY14" fmla="*/ 683875 h 683875"/>
              <a:gd name="connsiteX15" fmla="*/ 1431886 w 2454662"/>
              <a:gd name="connsiteY15" fmla="*/ 683875 h 683875"/>
              <a:gd name="connsiteX16" fmla="*/ 772934 w 2454662"/>
              <a:gd name="connsiteY16" fmla="*/ 683875 h 683875"/>
              <a:gd name="connsiteX17" fmla="*/ 113981 w 2454662"/>
              <a:gd name="connsiteY17" fmla="*/ 683875 h 683875"/>
              <a:gd name="connsiteX18" fmla="*/ 0 w 2454662"/>
              <a:gd name="connsiteY18" fmla="*/ 569894 h 683875"/>
              <a:gd name="connsiteX19" fmla="*/ 0 w 2454662"/>
              <a:gd name="connsiteY19" fmla="*/ 569896 h 683875"/>
              <a:gd name="connsiteX20" fmla="*/ 0 w 2454662"/>
              <a:gd name="connsiteY20" fmla="*/ 398927 h 683875"/>
              <a:gd name="connsiteX21" fmla="*/ 0 w 2454662"/>
              <a:gd name="connsiteY21" fmla="*/ 398927 h 683875"/>
              <a:gd name="connsiteX22" fmla="*/ 0 w 2454662"/>
              <a:gd name="connsiteY22" fmla="*/ 113981 h 68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54662" h="683875" fill="none" extrusionOk="0">
                <a:moveTo>
                  <a:pt x="0" y="113981"/>
                </a:moveTo>
                <a:cubicBezTo>
                  <a:pt x="-2563" y="54420"/>
                  <a:pt x="52754" y="-763"/>
                  <a:pt x="113981" y="0"/>
                </a:cubicBezTo>
                <a:cubicBezTo>
                  <a:pt x="366890" y="-5830"/>
                  <a:pt x="506469" y="-22828"/>
                  <a:pt x="786113" y="0"/>
                </a:cubicBezTo>
                <a:cubicBezTo>
                  <a:pt x="1065757" y="22828"/>
                  <a:pt x="1277396" y="5922"/>
                  <a:pt x="1431886" y="0"/>
                </a:cubicBezTo>
                <a:lnTo>
                  <a:pt x="1431886" y="0"/>
                </a:lnTo>
                <a:cubicBezTo>
                  <a:pt x="1636445" y="24235"/>
                  <a:pt x="1746182" y="-21696"/>
                  <a:pt x="2045552" y="0"/>
                </a:cubicBezTo>
                <a:cubicBezTo>
                  <a:pt x="2147541" y="-8242"/>
                  <a:pt x="2275165" y="-11145"/>
                  <a:pt x="2340681" y="0"/>
                </a:cubicBezTo>
                <a:cubicBezTo>
                  <a:pt x="2403375" y="-14915"/>
                  <a:pt x="2459333" y="51146"/>
                  <a:pt x="2454662" y="113981"/>
                </a:cubicBezTo>
                <a:cubicBezTo>
                  <a:pt x="2460795" y="222017"/>
                  <a:pt x="2441066" y="333162"/>
                  <a:pt x="2454662" y="398927"/>
                </a:cubicBezTo>
                <a:cubicBezTo>
                  <a:pt x="2541710" y="379037"/>
                  <a:pt x="2663927" y="385387"/>
                  <a:pt x="2733021" y="371324"/>
                </a:cubicBezTo>
                <a:cubicBezTo>
                  <a:pt x="2662147" y="424630"/>
                  <a:pt x="2590821" y="471434"/>
                  <a:pt x="2454662" y="569896"/>
                </a:cubicBezTo>
                <a:lnTo>
                  <a:pt x="2454662" y="569894"/>
                </a:lnTo>
                <a:cubicBezTo>
                  <a:pt x="2440678" y="635437"/>
                  <a:pt x="2390114" y="687455"/>
                  <a:pt x="2340681" y="683875"/>
                </a:cubicBezTo>
                <a:cubicBezTo>
                  <a:pt x="2237649" y="681435"/>
                  <a:pt x="2153342" y="686519"/>
                  <a:pt x="2045552" y="683875"/>
                </a:cubicBezTo>
                <a:cubicBezTo>
                  <a:pt x="1745721" y="701977"/>
                  <a:pt x="1655292" y="660089"/>
                  <a:pt x="1431886" y="683875"/>
                </a:cubicBezTo>
                <a:lnTo>
                  <a:pt x="1431886" y="683875"/>
                </a:lnTo>
                <a:cubicBezTo>
                  <a:pt x="1276931" y="690490"/>
                  <a:pt x="1072904" y="705647"/>
                  <a:pt x="772934" y="683875"/>
                </a:cubicBezTo>
                <a:cubicBezTo>
                  <a:pt x="472964" y="662103"/>
                  <a:pt x="276611" y="684379"/>
                  <a:pt x="113981" y="683875"/>
                </a:cubicBezTo>
                <a:cubicBezTo>
                  <a:pt x="46426" y="684271"/>
                  <a:pt x="1519" y="623812"/>
                  <a:pt x="0" y="569894"/>
                </a:cubicBezTo>
                <a:lnTo>
                  <a:pt x="0" y="569896"/>
                </a:lnTo>
                <a:cubicBezTo>
                  <a:pt x="859" y="534806"/>
                  <a:pt x="3521" y="469698"/>
                  <a:pt x="0" y="398927"/>
                </a:cubicBezTo>
                <a:lnTo>
                  <a:pt x="0" y="398927"/>
                </a:lnTo>
                <a:cubicBezTo>
                  <a:pt x="12163" y="316526"/>
                  <a:pt x="-9659" y="236692"/>
                  <a:pt x="0" y="113981"/>
                </a:cubicBezTo>
                <a:close/>
              </a:path>
              <a:path w="2454662" h="683875" stroke="0" extrusionOk="0">
                <a:moveTo>
                  <a:pt x="0" y="113981"/>
                </a:moveTo>
                <a:cubicBezTo>
                  <a:pt x="4370" y="47229"/>
                  <a:pt x="41878" y="-10846"/>
                  <a:pt x="113981" y="0"/>
                </a:cubicBezTo>
                <a:cubicBezTo>
                  <a:pt x="423279" y="-11540"/>
                  <a:pt x="509168" y="12151"/>
                  <a:pt x="759754" y="0"/>
                </a:cubicBezTo>
                <a:cubicBezTo>
                  <a:pt x="1010340" y="-12151"/>
                  <a:pt x="1106647" y="11397"/>
                  <a:pt x="1431886" y="0"/>
                </a:cubicBezTo>
                <a:lnTo>
                  <a:pt x="1431886" y="0"/>
                </a:lnTo>
                <a:cubicBezTo>
                  <a:pt x="1594601" y="19940"/>
                  <a:pt x="1860968" y="-9026"/>
                  <a:pt x="2045552" y="0"/>
                </a:cubicBezTo>
                <a:cubicBezTo>
                  <a:pt x="2163579" y="-12747"/>
                  <a:pt x="2235054" y="4058"/>
                  <a:pt x="2340681" y="0"/>
                </a:cubicBezTo>
                <a:cubicBezTo>
                  <a:pt x="2408401" y="5227"/>
                  <a:pt x="2467781" y="56481"/>
                  <a:pt x="2454662" y="113981"/>
                </a:cubicBezTo>
                <a:cubicBezTo>
                  <a:pt x="2465218" y="190699"/>
                  <a:pt x="2445602" y="316661"/>
                  <a:pt x="2454662" y="398927"/>
                </a:cubicBezTo>
                <a:cubicBezTo>
                  <a:pt x="2517969" y="397834"/>
                  <a:pt x="2626412" y="373466"/>
                  <a:pt x="2733021" y="371324"/>
                </a:cubicBezTo>
                <a:cubicBezTo>
                  <a:pt x="2662574" y="407951"/>
                  <a:pt x="2595052" y="475085"/>
                  <a:pt x="2454662" y="569896"/>
                </a:cubicBezTo>
                <a:lnTo>
                  <a:pt x="2454662" y="569894"/>
                </a:lnTo>
                <a:cubicBezTo>
                  <a:pt x="2463072" y="640776"/>
                  <a:pt x="2403602" y="687582"/>
                  <a:pt x="2340681" y="683875"/>
                </a:cubicBezTo>
                <a:cubicBezTo>
                  <a:pt x="2273028" y="697018"/>
                  <a:pt x="2113660" y="676585"/>
                  <a:pt x="2045552" y="683875"/>
                </a:cubicBezTo>
                <a:cubicBezTo>
                  <a:pt x="1774536" y="656793"/>
                  <a:pt x="1705902" y="672178"/>
                  <a:pt x="1431886" y="683875"/>
                </a:cubicBezTo>
                <a:lnTo>
                  <a:pt x="1431886" y="683875"/>
                </a:lnTo>
                <a:cubicBezTo>
                  <a:pt x="1198566" y="713579"/>
                  <a:pt x="993041" y="686606"/>
                  <a:pt x="799292" y="683875"/>
                </a:cubicBezTo>
                <a:cubicBezTo>
                  <a:pt x="605543" y="681144"/>
                  <a:pt x="293991" y="691043"/>
                  <a:pt x="113981" y="683875"/>
                </a:cubicBezTo>
                <a:cubicBezTo>
                  <a:pt x="40794" y="676862"/>
                  <a:pt x="13354" y="639990"/>
                  <a:pt x="0" y="569894"/>
                </a:cubicBezTo>
                <a:lnTo>
                  <a:pt x="0" y="569896"/>
                </a:lnTo>
                <a:cubicBezTo>
                  <a:pt x="-2755" y="511440"/>
                  <a:pt x="875" y="450718"/>
                  <a:pt x="0" y="398927"/>
                </a:cubicBezTo>
                <a:lnTo>
                  <a:pt x="0" y="398927"/>
                </a:lnTo>
                <a:cubicBezTo>
                  <a:pt x="12227" y="285872"/>
                  <a:pt x="-2375" y="195734"/>
                  <a:pt x="0" y="11398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wedgeRoundRectCallout">
                    <a:avLst>
                      <a:gd name="adj1" fmla="val 61340"/>
                      <a:gd name="adj2" fmla="val 429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hildos Arabic SemiBold Bold"/>
              </a:rPr>
              <a:t>اقسم على 10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1521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F410929-9B9A-8094-1A9C-6E9C2215FD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67" t="23382" r="37633" b="26473"/>
          <a:stretch/>
        </p:blipFill>
        <p:spPr>
          <a:xfrm>
            <a:off x="1420009" y="145539"/>
            <a:ext cx="9149379" cy="6603226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6871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507936" y="4180031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CB51BC8-C451-D914-32CF-E01F89D9790E}"/>
              </a:ext>
            </a:extLst>
          </p:cNvPr>
          <p:cNvSpPr/>
          <p:nvPr/>
        </p:nvSpPr>
        <p:spPr>
          <a:xfrm>
            <a:off x="1071987" y="898455"/>
            <a:ext cx="1714705" cy="536739"/>
          </a:xfrm>
          <a:custGeom>
            <a:avLst/>
            <a:gdLst>
              <a:gd name="connsiteX0" fmla="*/ 0 w 1714705"/>
              <a:gd name="connsiteY0" fmla="*/ 0 h 536739"/>
              <a:gd name="connsiteX1" fmla="*/ 537274 w 1714705"/>
              <a:gd name="connsiteY1" fmla="*/ 0 h 536739"/>
              <a:gd name="connsiteX2" fmla="*/ 1091696 w 1714705"/>
              <a:gd name="connsiteY2" fmla="*/ 0 h 536739"/>
              <a:gd name="connsiteX3" fmla="*/ 1714705 w 1714705"/>
              <a:gd name="connsiteY3" fmla="*/ 0 h 536739"/>
              <a:gd name="connsiteX4" fmla="*/ 1714705 w 1714705"/>
              <a:gd name="connsiteY4" fmla="*/ 536739 h 536739"/>
              <a:gd name="connsiteX5" fmla="*/ 1143137 w 1714705"/>
              <a:gd name="connsiteY5" fmla="*/ 536739 h 536739"/>
              <a:gd name="connsiteX6" fmla="*/ 537274 w 1714705"/>
              <a:gd name="connsiteY6" fmla="*/ 536739 h 536739"/>
              <a:gd name="connsiteX7" fmla="*/ 0 w 1714705"/>
              <a:gd name="connsiteY7" fmla="*/ 536739 h 536739"/>
              <a:gd name="connsiteX8" fmla="*/ 0 w 1714705"/>
              <a:gd name="connsiteY8" fmla="*/ 0 h 53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705" h="536739" fill="none" extrusionOk="0">
                <a:moveTo>
                  <a:pt x="0" y="0"/>
                </a:moveTo>
                <a:cubicBezTo>
                  <a:pt x="198114" y="-23399"/>
                  <a:pt x="305927" y="-21574"/>
                  <a:pt x="537274" y="0"/>
                </a:cubicBezTo>
                <a:cubicBezTo>
                  <a:pt x="768621" y="21574"/>
                  <a:pt x="915896" y="8668"/>
                  <a:pt x="1091696" y="0"/>
                </a:cubicBezTo>
                <a:cubicBezTo>
                  <a:pt x="1267496" y="-8668"/>
                  <a:pt x="1493031" y="22472"/>
                  <a:pt x="1714705" y="0"/>
                </a:cubicBezTo>
                <a:cubicBezTo>
                  <a:pt x="1715865" y="233635"/>
                  <a:pt x="1728351" y="278944"/>
                  <a:pt x="1714705" y="536739"/>
                </a:cubicBezTo>
                <a:cubicBezTo>
                  <a:pt x="1560702" y="542024"/>
                  <a:pt x="1309717" y="526045"/>
                  <a:pt x="1143137" y="536739"/>
                </a:cubicBezTo>
                <a:cubicBezTo>
                  <a:pt x="976557" y="547433"/>
                  <a:pt x="743329" y="517021"/>
                  <a:pt x="537274" y="536739"/>
                </a:cubicBezTo>
                <a:cubicBezTo>
                  <a:pt x="331219" y="556457"/>
                  <a:pt x="217888" y="550354"/>
                  <a:pt x="0" y="536739"/>
                </a:cubicBezTo>
                <a:cubicBezTo>
                  <a:pt x="25620" y="344448"/>
                  <a:pt x="-19829" y="113716"/>
                  <a:pt x="0" y="0"/>
                </a:cubicBezTo>
                <a:close/>
              </a:path>
              <a:path w="1714705" h="536739" stroke="0" extrusionOk="0">
                <a:moveTo>
                  <a:pt x="0" y="0"/>
                </a:moveTo>
                <a:cubicBezTo>
                  <a:pt x="189267" y="8405"/>
                  <a:pt x="283021" y="-19615"/>
                  <a:pt x="554421" y="0"/>
                </a:cubicBezTo>
                <a:cubicBezTo>
                  <a:pt x="825821" y="19615"/>
                  <a:pt x="893394" y="3009"/>
                  <a:pt x="1143137" y="0"/>
                </a:cubicBezTo>
                <a:cubicBezTo>
                  <a:pt x="1392880" y="-3009"/>
                  <a:pt x="1536663" y="21494"/>
                  <a:pt x="1714705" y="0"/>
                </a:cubicBezTo>
                <a:cubicBezTo>
                  <a:pt x="1690044" y="124664"/>
                  <a:pt x="1716172" y="319660"/>
                  <a:pt x="1714705" y="536739"/>
                </a:cubicBezTo>
                <a:cubicBezTo>
                  <a:pt x="1576681" y="512191"/>
                  <a:pt x="1335817" y="518846"/>
                  <a:pt x="1125990" y="536739"/>
                </a:cubicBezTo>
                <a:cubicBezTo>
                  <a:pt x="916163" y="554632"/>
                  <a:pt x="831404" y="528295"/>
                  <a:pt x="605862" y="536739"/>
                </a:cubicBezTo>
                <a:cubicBezTo>
                  <a:pt x="380320" y="545183"/>
                  <a:pt x="246753" y="553884"/>
                  <a:pt x="0" y="536739"/>
                </a:cubicBezTo>
                <a:cubicBezTo>
                  <a:pt x="18819" y="339068"/>
                  <a:pt x="6538" y="212463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465E7F"/>
            </a:solidFill>
            <a:extLst>
              <a:ext uri="{C807C97D-BFC1-408E-A445-0C87EB9F89A2}">
                <ask:lineSketchStyleProps xmlns:ask="http://schemas.microsoft.com/office/drawing/2018/sketchyshapes" sd="31825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حوار ومناقشة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C2A1F4D7-106D-19F6-936E-90221158D229}"/>
              </a:ext>
            </a:extLst>
          </p:cNvPr>
          <p:cNvSpPr txBox="1"/>
          <p:nvPr/>
        </p:nvSpPr>
        <p:spPr>
          <a:xfrm>
            <a:off x="3369950" y="533389"/>
            <a:ext cx="5772118" cy="618118"/>
          </a:xfrm>
          <a:custGeom>
            <a:avLst/>
            <a:gdLst>
              <a:gd name="connsiteX0" fmla="*/ 0 w 5772118"/>
              <a:gd name="connsiteY0" fmla="*/ 0 h 618118"/>
              <a:gd name="connsiteX1" fmla="*/ 756789 w 5772118"/>
              <a:gd name="connsiteY1" fmla="*/ 0 h 618118"/>
              <a:gd name="connsiteX2" fmla="*/ 1455856 w 5772118"/>
              <a:gd name="connsiteY2" fmla="*/ 0 h 618118"/>
              <a:gd name="connsiteX3" fmla="*/ 1981761 w 5772118"/>
              <a:gd name="connsiteY3" fmla="*/ 0 h 618118"/>
              <a:gd name="connsiteX4" fmla="*/ 2738549 w 5772118"/>
              <a:gd name="connsiteY4" fmla="*/ 0 h 618118"/>
              <a:gd name="connsiteX5" fmla="*/ 3322175 w 5772118"/>
              <a:gd name="connsiteY5" fmla="*/ 0 h 618118"/>
              <a:gd name="connsiteX6" fmla="*/ 3848079 w 5772118"/>
              <a:gd name="connsiteY6" fmla="*/ 0 h 618118"/>
              <a:gd name="connsiteX7" fmla="*/ 4431704 w 5772118"/>
              <a:gd name="connsiteY7" fmla="*/ 0 h 618118"/>
              <a:gd name="connsiteX8" fmla="*/ 5073050 w 5772118"/>
              <a:gd name="connsiteY8" fmla="*/ 0 h 618118"/>
              <a:gd name="connsiteX9" fmla="*/ 5772118 w 5772118"/>
              <a:gd name="connsiteY9" fmla="*/ 0 h 618118"/>
              <a:gd name="connsiteX10" fmla="*/ 5772118 w 5772118"/>
              <a:gd name="connsiteY10" fmla="*/ 618118 h 618118"/>
              <a:gd name="connsiteX11" fmla="*/ 5303935 w 5772118"/>
              <a:gd name="connsiteY11" fmla="*/ 618118 h 618118"/>
              <a:gd name="connsiteX12" fmla="*/ 4547146 w 5772118"/>
              <a:gd name="connsiteY12" fmla="*/ 618118 h 618118"/>
              <a:gd name="connsiteX13" fmla="*/ 4021242 w 5772118"/>
              <a:gd name="connsiteY13" fmla="*/ 618118 h 618118"/>
              <a:gd name="connsiteX14" fmla="*/ 3264453 w 5772118"/>
              <a:gd name="connsiteY14" fmla="*/ 618118 h 618118"/>
              <a:gd name="connsiteX15" fmla="*/ 2507665 w 5772118"/>
              <a:gd name="connsiteY15" fmla="*/ 618118 h 618118"/>
              <a:gd name="connsiteX16" fmla="*/ 1808597 w 5772118"/>
              <a:gd name="connsiteY16" fmla="*/ 618118 h 618118"/>
              <a:gd name="connsiteX17" fmla="*/ 1109529 w 5772118"/>
              <a:gd name="connsiteY17" fmla="*/ 618118 h 618118"/>
              <a:gd name="connsiteX18" fmla="*/ 0 w 5772118"/>
              <a:gd name="connsiteY18" fmla="*/ 618118 h 618118"/>
              <a:gd name="connsiteX19" fmla="*/ 0 w 5772118"/>
              <a:gd name="connsiteY19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72118" h="618118" fill="none" extrusionOk="0">
                <a:moveTo>
                  <a:pt x="0" y="0"/>
                </a:moveTo>
                <a:cubicBezTo>
                  <a:pt x="324251" y="-9514"/>
                  <a:pt x="560850" y="-30926"/>
                  <a:pt x="756789" y="0"/>
                </a:cubicBezTo>
                <a:cubicBezTo>
                  <a:pt x="952728" y="30926"/>
                  <a:pt x="1221918" y="14169"/>
                  <a:pt x="1455856" y="0"/>
                </a:cubicBezTo>
                <a:cubicBezTo>
                  <a:pt x="1689794" y="-14169"/>
                  <a:pt x="1761759" y="-23221"/>
                  <a:pt x="1981761" y="0"/>
                </a:cubicBezTo>
                <a:cubicBezTo>
                  <a:pt x="2201763" y="23221"/>
                  <a:pt x="2539004" y="-33967"/>
                  <a:pt x="2738549" y="0"/>
                </a:cubicBezTo>
                <a:cubicBezTo>
                  <a:pt x="2938094" y="33967"/>
                  <a:pt x="3204693" y="21573"/>
                  <a:pt x="3322175" y="0"/>
                </a:cubicBezTo>
                <a:cubicBezTo>
                  <a:pt x="3439657" y="-21573"/>
                  <a:pt x="3616155" y="-2041"/>
                  <a:pt x="3848079" y="0"/>
                </a:cubicBezTo>
                <a:cubicBezTo>
                  <a:pt x="4080003" y="2041"/>
                  <a:pt x="4269687" y="-11480"/>
                  <a:pt x="4431704" y="0"/>
                </a:cubicBezTo>
                <a:cubicBezTo>
                  <a:pt x="4593722" y="11480"/>
                  <a:pt x="4809573" y="-5933"/>
                  <a:pt x="5073050" y="0"/>
                </a:cubicBezTo>
                <a:cubicBezTo>
                  <a:pt x="5336527" y="5933"/>
                  <a:pt x="5498658" y="27376"/>
                  <a:pt x="5772118" y="0"/>
                </a:cubicBezTo>
                <a:cubicBezTo>
                  <a:pt x="5783063" y="175276"/>
                  <a:pt x="5794065" y="314461"/>
                  <a:pt x="5772118" y="618118"/>
                </a:cubicBezTo>
                <a:cubicBezTo>
                  <a:pt x="5551810" y="625877"/>
                  <a:pt x="5527201" y="604742"/>
                  <a:pt x="5303935" y="618118"/>
                </a:cubicBezTo>
                <a:cubicBezTo>
                  <a:pt x="5080669" y="631494"/>
                  <a:pt x="4857636" y="655682"/>
                  <a:pt x="4547146" y="618118"/>
                </a:cubicBezTo>
                <a:cubicBezTo>
                  <a:pt x="4236656" y="580554"/>
                  <a:pt x="4139632" y="608505"/>
                  <a:pt x="4021242" y="618118"/>
                </a:cubicBezTo>
                <a:cubicBezTo>
                  <a:pt x="3902852" y="627731"/>
                  <a:pt x="3484544" y="638626"/>
                  <a:pt x="3264453" y="618118"/>
                </a:cubicBezTo>
                <a:cubicBezTo>
                  <a:pt x="3044362" y="597610"/>
                  <a:pt x="2872714" y="620030"/>
                  <a:pt x="2507665" y="618118"/>
                </a:cubicBezTo>
                <a:cubicBezTo>
                  <a:pt x="2142616" y="616206"/>
                  <a:pt x="1973193" y="589177"/>
                  <a:pt x="1808597" y="618118"/>
                </a:cubicBezTo>
                <a:cubicBezTo>
                  <a:pt x="1644001" y="647059"/>
                  <a:pt x="1293993" y="599438"/>
                  <a:pt x="1109529" y="618118"/>
                </a:cubicBezTo>
                <a:cubicBezTo>
                  <a:pt x="925065" y="636798"/>
                  <a:pt x="387745" y="566521"/>
                  <a:pt x="0" y="618118"/>
                </a:cubicBezTo>
                <a:cubicBezTo>
                  <a:pt x="7414" y="326010"/>
                  <a:pt x="-9396" y="274307"/>
                  <a:pt x="0" y="0"/>
                </a:cubicBezTo>
                <a:close/>
              </a:path>
              <a:path w="5772118" h="618118" stroke="0" extrusionOk="0">
                <a:moveTo>
                  <a:pt x="0" y="0"/>
                </a:moveTo>
                <a:cubicBezTo>
                  <a:pt x="221996" y="14637"/>
                  <a:pt x="531139" y="-8007"/>
                  <a:pt x="699068" y="0"/>
                </a:cubicBezTo>
                <a:cubicBezTo>
                  <a:pt x="866997" y="8007"/>
                  <a:pt x="1150803" y="-13726"/>
                  <a:pt x="1282693" y="0"/>
                </a:cubicBezTo>
                <a:cubicBezTo>
                  <a:pt x="1414583" y="13726"/>
                  <a:pt x="1727344" y="19374"/>
                  <a:pt x="1924039" y="0"/>
                </a:cubicBezTo>
                <a:cubicBezTo>
                  <a:pt x="2120734" y="-19374"/>
                  <a:pt x="2228470" y="-8722"/>
                  <a:pt x="2449943" y="0"/>
                </a:cubicBezTo>
                <a:cubicBezTo>
                  <a:pt x="2671416" y="8722"/>
                  <a:pt x="2922906" y="-19279"/>
                  <a:pt x="3091290" y="0"/>
                </a:cubicBezTo>
                <a:cubicBezTo>
                  <a:pt x="3259674" y="19279"/>
                  <a:pt x="3471795" y="-1131"/>
                  <a:pt x="3617194" y="0"/>
                </a:cubicBezTo>
                <a:cubicBezTo>
                  <a:pt x="3762593" y="1131"/>
                  <a:pt x="4073880" y="-15426"/>
                  <a:pt x="4258540" y="0"/>
                </a:cubicBezTo>
                <a:cubicBezTo>
                  <a:pt x="4443200" y="15426"/>
                  <a:pt x="4680286" y="13325"/>
                  <a:pt x="4842166" y="0"/>
                </a:cubicBezTo>
                <a:cubicBezTo>
                  <a:pt x="5004046" y="-13325"/>
                  <a:pt x="5497250" y="-11462"/>
                  <a:pt x="5772118" y="0"/>
                </a:cubicBezTo>
                <a:cubicBezTo>
                  <a:pt x="5749702" y="186944"/>
                  <a:pt x="5777999" y="472697"/>
                  <a:pt x="5772118" y="618118"/>
                </a:cubicBezTo>
                <a:cubicBezTo>
                  <a:pt x="5481221" y="648834"/>
                  <a:pt x="5236652" y="636190"/>
                  <a:pt x="5073050" y="618118"/>
                </a:cubicBezTo>
                <a:cubicBezTo>
                  <a:pt x="4909448" y="600046"/>
                  <a:pt x="4705965" y="590241"/>
                  <a:pt x="4489425" y="618118"/>
                </a:cubicBezTo>
                <a:cubicBezTo>
                  <a:pt x="4272886" y="645995"/>
                  <a:pt x="4090533" y="607120"/>
                  <a:pt x="3732636" y="618118"/>
                </a:cubicBezTo>
                <a:cubicBezTo>
                  <a:pt x="3374739" y="629116"/>
                  <a:pt x="3350775" y="641537"/>
                  <a:pt x="3091290" y="618118"/>
                </a:cubicBezTo>
                <a:cubicBezTo>
                  <a:pt x="2831805" y="594699"/>
                  <a:pt x="2780594" y="592852"/>
                  <a:pt x="2507665" y="618118"/>
                </a:cubicBezTo>
                <a:cubicBezTo>
                  <a:pt x="2234736" y="643384"/>
                  <a:pt x="2131836" y="651081"/>
                  <a:pt x="1808597" y="618118"/>
                </a:cubicBezTo>
                <a:cubicBezTo>
                  <a:pt x="1485358" y="585155"/>
                  <a:pt x="1269696" y="635658"/>
                  <a:pt x="1051808" y="618118"/>
                </a:cubicBezTo>
                <a:cubicBezTo>
                  <a:pt x="833920" y="600578"/>
                  <a:pt x="809273" y="613959"/>
                  <a:pt x="583625" y="618118"/>
                </a:cubicBezTo>
                <a:cubicBezTo>
                  <a:pt x="357977" y="622277"/>
                  <a:pt x="269862" y="602532"/>
                  <a:pt x="0" y="618118"/>
                </a:cubicBezTo>
                <a:cubicBezTo>
                  <a:pt x="-3913" y="383821"/>
                  <a:pt x="24505" y="174006"/>
                  <a:pt x="0" y="0"/>
                </a:cubicBezTo>
                <a:close/>
              </a:path>
            </a:pathLst>
          </a:custGeom>
          <a:solidFill>
            <a:srgbClr val="2A3575"/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التحويل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بين الوحدات المترية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B10F7D1-9411-700D-E73E-FB6DC93D00AF}"/>
              </a:ext>
            </a:extLst>
          </p:cNvPr>
          <p:cNvSpPr/>
          <p:nvPr/>
        </p:nvSpPr>
        <p:spPr>
          <a:xfrm>
            <a:off x="6800407" y="2349507"/>
            <a:ext cx="3359541" cy="618118"/>
          </a:xfrm>
          <a:custGeom>
            <a:avLst/>
            <a:gdLst>
              <a:gd name="connsiteX0" fmla="*/ 0 w 3359541"/>
              <a:gd name="connsiteY0" fmla="*/ 0 h 618118"/>
              <a:gd name="connsiteX1" fmla="*/ 571122 w 3359541"/>
              <a:gd name="connsiteY1" fmla="*/ 0 h 618118"/>
              <a:gd name="connsiteX2" fmla="*/ 1209435 w 3359541"/>
              <a:gd name="connsiteY2" fmla="*/ 0 h 618118"/>
              <a:gd name="connsiteX3" fmla="*/ 1780557 w 3359541"/>
              <a:gd name="connsiteY3" fmla="*/ 0 h 618118"/>
              <a:gd name="connsiteX4" fmla="*/ 2351679 w 3359541"/>
              <a:gd name="connsiteY4" fmla="*/ 0 h 618118"/>
              <a:gd name="connsiteX5" fmla="*/ 3359541 w 3359541"/>
              <a:gd name="connsiteY5" fmla="*/ 0 h 618118"/>
              <a:gd name="connsiteX6" fmla="*/ 3359541 w 3359541"/>
              <a:gd name="connsiteY6" fmla="*/ 618118 h 618118"/>
              <a:gd name="connsiteX7" fmla="*/ 2654037 w 3359541"/>
              <a:gd name="connsiteY7" fmla="*/ 618118 h 618118"/>
              <a:gd name="connsiteX8" fmla="*/ 1914938 w 3359541"/>
              <a:gd name="connsiteY8" fmla="*/ 618118 h 618118"/>
              <a:gd name="connsiteX9" fmla="*/ 1175839 w 3359541"/>
              <a:gd name="connsiteY9" fmla="*/ 618118 h 618118"/>
              <a:gd name="connsiteX10" fmla="*/ 0 w 3359541"/>
              <a:gd name="connsiteY10" fmla="*/ 618118 h 618118"/>
              <a:gd name="connsiteX11" fmla="*/ 0 w 3359541"/>
              <a:gd name="connsiteY11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59541" h="618118" fill="none" extrusionOk="0">
                <a:moveTo>
                  <a:pt x="0" y="0"/>
                </a:moveTo>
                <a:cubicBezTo>
                  <a:pt x="252203" y="-13543"/>
                  <a:pt x="305087" y="27835"/>
                  <a:pt x="571122" y="0"/>
                </a:cubicBezTo>
                <a:cubicBezTo>
                  <a:pt x="837157" y="-27835"/>
                  <a:pt x="907301" y="-22109"/>
                  <a:pt x="1209435" y="0"/>
                </a:cubicBezTo>
                <a:cubicBezTo>
                  <a:pt x="1511569" y="22109"/>
                  <a:pt x="1648363" y="-2723"/>
                  <a:pt x="1780557" y="0"/>
                </a:cubicBezTo>
                <a:cubicBezTo>
                  <a:pt x="1912751" y="2723"/>
                  <a:pt x="2069569" y="-6690"/>
                  <a:pt x="2351679" y="0"/>
                </a:cubicBezTo>
                <a:cubicBezTo>
                  <a:pt x="2633789" y="6690"/>
                  <a:pt x="2953659" y="-17421"/>
                  <a:pt x="3359541" y="0"/>
                </a:cubicBezTo>
                <a:cubicBezTo>
                  <a:pt x="3376688" y="259037"/>
                  <a:pt x="3354785" y="366819"/>
                  <a:pt x="3359541" y="618118"/>
                </a:cubicBezTo>
                <a:cubicBezTo>
                  <a:pt x="3117772" y="651150"/>
                  <a:pt x="2863374" y="603108"/>
                  <a:pt x="2654037" y="618118"/>
                </a:cubicBezTo>
                <a:cubicBezTo>
                  <a:pt x="2444700" y="633128"/>
                  <a:pt x="2121578" y="641802"/>
                  <a:pt x="1914938" y="618118"/>
                </a:cubicBezTo>
                <a:cubicBezTo>
                  <a:pt x="1708298" y="594434"/>
                  <a:pt x="1400521" y="581905"/>
                  <a:pt x="1175839" y="618118"/>
                </a:cubicBezTo>
                <a:cubicBezTo>
                  <a:pt x="951157" y="654331"/>
                  <a:pt x="392672" y="573411"/>
                  <a:pt x="0" y="618118"/>
                </a:cubicBezTo>
                <a:cubicBezTo>
                  <a:pt x="17852" y="329575"/>
                  <a:pt x="-29321" y="240464"/>
                  <a:pt x="0" y="0"/>
                </a:cubicBezTo>
                <a:close/>
              </a:path>
              <a:path w="3359541" h="618118" stroke="0" extrusionOk="0">
                <a:moveTo>
                  <a:pt x="0" y="0"/>
                </a:moveTo>
                <a:cubicBezTo>
                  <a:pt x="170404" y="-12947"/>
                  <a:pt x="487246" y="26017"/>
                  <a:pt x="638313" y="0"/>
                </a:cubicBezTo>
                <a:cubicBezTo>
                  <a:pt x="789380" y="-26017"/>
                  <a:pt x="997911" y="-29716"/>
                  <a:pt x="1343816" y="0"/>
                </a:cubicBezTo>
                <a:cubicBezTo>
                  <a:pt x="1689721" y="29716"/>
                  <a:pt x="1817747" y="-22634"/>
                  <a:pt x="1948534" y="0"/>
                </a:cubicBezTo>
                <a:cubicBezTo>
                  <a:pt x="2079321" y="22634"/>
                  <a:pt x="2400159" y="25235"/>
                  <a:pt x="2620442" y="0"/>
                </a:cubicBezTo>
                <a:cubicBezTo>
                  <a:pt x="2840725" y="-25235"/>
                  <a:pt x="3192016" y="-15173"/>
                  <a:pt x="3359541" y="0"/>
                </a:cubicBezTo>
                <a:cubicBezTo>
                  <a:pt x="3347735" y="139201"/>
                  <a:pt x="3373909" y="320936"/>
                  <a:pt x="3359541" y="618118"/>
                </a:cubicBezTo>
                <a:cubicBezTo>
                  <a:pt x="3156378" y="641869"/>
                  <a:pt x="3019573" y="610393"/>
                  <a:pt x="2721228" y="618118"/>
                </a:cubicBezTo>
                <a:cubicBezTo>
                  <a:pt x="2422883" y="625843"/>
                  <a:pt x="2417113" y="611731"/>
                  <a:pt x="2116511" y="618118"/>
                </a:cubicBezTo>
                <a:cubicBezTo>
                  <a:pt x="1815909" y="624505"/>
                  <a:pt x="1609717" y="622075"/>
                  <a:pt x="1478198" y="618118"/>
                </a:cubicBezTo>
                <a:cubicBezTo>
                  <a:pt x="1346679" y="614161"/>
                  <a:pt x="1021236" y="604195"/>
                  <a:pt x="873481" y="618118"/>
                </a:cubicBezTo>
                <a:cubicBezTo>
                  <a:pt x="725726" y="632041"/>
                  <a:pt x="412321" y="629679"/>
                  <a:pt x="0" y="618118"/>
                </a:cubicBezTo>
                <a:cubicBezTo>
                  <a:pt x="28992" y="329859"/>
                  <a:pt x="6037" y="291108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1825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حول 4.5 لترات إلى </a:t>
            </a:r>
            <a:r>
              <a:rPr lang="ar-SA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مللترات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105B732-733C-576F-D779-A90C3EF5AF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959" y="2168170"/>
            <a:ext cx="1132021" cy="980793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16F63D82-36F0-F83B-3AA4-7999E688EDFC}"/>
              </a:ext>
            </a:extLst>
          </p:cNvPr>
          <p:cNvSpPr txBox="1"/>
          <p:nvPr/>
        </p:nvSpPr>
        <p:spPr>
          <a:xfrm>
            <a:off x="10294960" y="2209058"/>
            <a:ext cx="1132021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cs typeface="Childos Arabic SemiBold Bold"/>
              </a:rPr>
              <a:t>مثال (</a:t>
            </a:r>
            <a:r>
              <a:rPr lang="ar-SA" sz="2400" b="1" dirty="0">
                <a:solidFill>
                  <a:srgbClr val="2A3575"/>
                </a:solidFill>
                <a:latin typeface="Calibri" panose="020F0502020204030204"/>
                <a:cs typeface="Childos Arabic SemiBold Bold"/>
              </a:rPr>
              <a:t>1)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2A3575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AADA9B9-B320-3AC3-94E7-F69313C0B2D2}"/>
              </a:ext>
            </a:extLst>
          </p:cNvPr>
          <p:cNvSpPr/>
          <p:nvPr/>
        </p:nvSpPr>
        <p:spPr>
          <a:xfrm>
            <a:off x="1423981" y="2378560"/>
            <a:ext cx="3359541" cy="618118"/>
          </a:xfrm>
          <a:custGeom>
            <a:avLst/>
            <a:gdLst>
              <a:gd name="connsiteX0" fmla="*/ 0 w 3359541"/>
              <a:gd name="connsiteY0" fmla="*/ 0 h 618118"/>
              <a:gd name="connsiteX1" fmla="*/ 571122 w 3359541"/>
              <a:gd name="connsiteY1" fmla="*/ 0 h 618118"/>
              <a:gd name="connsiteX2" fmla="*/ 1209435 w 3359541"/>
              <a:gd name="connsiteY2" fmla="*/ 0 h 618118"/>
              <a:gd name="connsiteX3" fmla="*/ 1780557 w 3359541"/>
              <a:gd name="connsiteY3" fmla="*/ 0 h 618118"/>
              <a:gd name="connsiteX4" fmla="*/ 2351679 w 3359541"/>
              <a:gd name="connsiteY4" fmla="*/ 0 h 618118"/>
              <a:gd name="connsiteX5" fmla="*/ 3359541 w 3359541"/>
              <a:gd name="connsiteY5" fmla="*/ 0 h 618118"/>
              <a:gd name="connsiteX6" fmla="*/ 3359541 w 3359541"/>
              <a:gd name="connsiteY6" fmla="*/ 618118 h 618118"/>
              <a:gd name="connsiteX7" fmla="*/ 2654037 w 3359541"/>
              <a:gd name="connsiteY7" fmla="*/ 618118 h 618118"/>
              <a:gd name="connsiteX8" fmla="*/ 1914938 w 3359541"/>
              <a:gd name="connsiteY8" fmla="*/ 618118 h 618118"/>
              <a:gd name="connsiteX9" fmla="*/ 1175839 w 3359541"/>
              <a:gd name="connsiteY9" fmla="*/ 618118 h 618118"/>
              <a:gd name="connsiteX10" fmla="*/ 0 w 3359541"/>
              <a:gd name="connsiteY10" fmla="*/ 618118 h 618118"/>
              <a:gd name="connsiteX11" fmla="*/ 0 w 3359541"/>
              <a:gd name="connsiteY11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59541" h="618118" fill="none" extrusionOk="0">
                <a:moveTo>
                  <a:pt x="0" y="0"/>
                </a:moveTo>
                <a:cubicBezTo>
                  <a:pt x="252203" y="-13543"/>
                  <a:pt x="305087" y="27835"/>
                  <a:pt x="571122" y="0"/>
                </a:cubicBezTo>
                <a:cubicBezTo>
                  <a:pt x="837157" y="-27835"/>
                  <a:pt x="907301" y="-22109"/>
                  <a:pt x="1209435" y="0"/>
                </a:cubicBezTo>
                <a:cubicBezTo>
                  <a:pt x="1511569" y="22109"/>
                  <a:pt x="1648363" y="-2723"/>
                  <a:pt x="1780557" y="0"/>
                </a:cubicBezTo>
                <a:cubicBezTo>
                  <a:pt x="1912751" y="2723"/>
                  <a:pt x="2069569" y="-6690"/>
                  <a:pt x="2351679" y="0"/>
                </a:cubicBezTo>
                <a:cubicBezTo>
                  <a:pt x="2633789" y="6690"/>
                  <a:pt x="2953659" y="-17421"/>
                  <a:pt x="3359541" y="0"/>
                </a:cubicBezTo>
                <a:cubicBezTo>
                  <a:pt x="3376688" y="259037"/>
                  <a:pt x="3354785" y="366819"/>
                  <a:pt x="3359541" y="618118"/>
                </a:cubicBezTo>
                <a:cubicBezTo>
                  <a:pt x="3117772" y="651150"/>
                  <a:pt x="2863374" y="603108"/>
                  <a:pt x="2654037" y="618118"/>
                </a:cubicBezTo>
                <a:cubicBezTo>
                  <a:pt x="2444700" y="633128"/>
                  <a:pt x="2121578" y="641802"/>
                  <a:pt x="1914938" y="618118"/>
                </a:cubicBezTo>
                <a:cubicBezTo>
                  <a:pt x="1708298" y="594434"/>
                  <a:pt x="1400521" y="581905"/>
                  <a:pt x="1175839" y="618118"/>
                </a:cubicBezTo>
                <a:cubicBezTo>
                  <a:pt x="951157" y="654331"/>
                  <a:pt x="392672" y="573411"/>
                  <a:pt x="0" y="618118"/>
                </a:cubicBezTo>
                <a:cubicBezTo>
                  <a:pt x="17852" y="329575"/>
                  <a:pt x="-29321" y="240464"/>
                  <a:pt x="0" y="0"/>
                </a:cubicBezTo>
                <a:close/>
              </a:path>
              <a:path w="3359541" h="618118" stroke="0" extrusionOk="0">
                <a:moveTo>
                  <a:pt x="0" y="0"/>
                </a:moveTo>
                <a:cubicBezTo>
                  <a:pt x="170404" y="-12947"/>
                  <a:pt x="487246" y="26017"/>
                  <a:pt x="638313" y="0"/>
                </a:cubicBezTo>
                <a:cubicBezTo>
                  <a:pt x="789380" y="-26017"/>
                  <a:pt x="997911" y="-29716"/>
                  <a:pt x="1343816" y="0"/>
                </a:cubicBezTo>
                <a:cubicBezTo>
                  <a:pt x="1689721" y="29716"/>
                  <a:pt x="1817747" y="-22634"/>
                  <a:pt x="1948534" y="0"/>
                </a:cubicBezTo>
                <a:cubicBezTo>
                  <a:pt x="2079321" y="22634"/>
                  <a:pt x="2400159" y="25235"/>
                  <a:pt x="2620442" y="0"/>
                </a:cubicBezTo>
                <a:cubicBezTo>
                  <a:pt x="2840725" y="-25235"/>
                  <a:pt x="3192016" y="-15173"/>
                  <a:pt x="3359541" y="0"/>
                </a:cubicBezTo>
                <a:cubicBezTo>
                  <a:pt x="3347735" y="139201"/>
                  <a:pt x="3373909" y="320936"/>
                  <a:pt x="3359541" y="618118"/>
                </a:cubicBezTo>
                <a:cubicBezTo>
                  <a:pt x="3156378" y="641869"/>
                  <a:pt x="3019573" y="610393"/>
                  <a:pt x="2721228" y="618118"/>
                </a:cubicBezTo>
                <a:cubicBezTo>
                  <a:pt x="2422883" y="625843"/>
                  <a:pt x="2417113" y="611731"/>
                  <a:pt x="2116511" y="618118"/>
                </a:cubicBezTo>
                <a:cubicBezTo>
                  <a:pt x="1815909" y="624505"/>
                  <a:pt x="1609717" y="622075"/>
                  <a:pt x="1478198" y="618118"/>
                </a:cubicBezTo>
                <a:cubicBezTo>
                  <a:pt x="1346679" y="614161"/>
                  <a:pt x="1021236" y="604195"/>
                  <a:pt x="873481" y="618118"/>
                </a:cubicBezTo>
                <a:cubicBezTo>
                  <a:pt x="725726" y="632041"/>
                  <a:pt x="412321" y="629679"/>
                  <a:pt x="0" y="618118"/>
                </a:cubicBezTo>
                <a:cubicBezTo>
                  <a:pt x="28992" y="329859"/>
                  <a:pt x="6037" y="291108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1825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حول 500 ملم إلى أمتار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9EE4492D-4B67-7A32-DF7D-C751DB07CD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33" y="2168171"/>
            <a:ext cx="1132021" cy="980793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173C6F8A-DC7B-1A6F-513C-D03095DB610B}"/>
              </a:ext>
            </a:extLst>
          </p:cNvPr>
          <p:cNvSpPr txBox="1"/>
          <p:nvPr/>
        </p:nvSpPr>
        <p:spPr>
          <a:xfrm>
            <a:off x="4918534" y="2234317"/>
            <a:ext cx="1132021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cs typeface="Childos Arabic SemiBold Bold"/>
              </a:rPr>
              <a:t>مثال (</a:t>
            </a:r>
            <a:r>
              <a:rPr lang="ar-SA" sz="2400" b="1" dirty="0">
                <a:solidFill>
                  <a:srgbClr val="2A3575"/>
                </a:solidFill>
                <a:latin typeface="Calibri" panose="020F0502020204030204"/>
                <a:cs typeface="Childos Arabic SemiBold Bold"/>
              </a:rPr>
              <a:t>2)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2A3575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81802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9" grpId="0" animBg="1"/>
      <p:bldP spid="12" grpId="0"/>
      <p:bldP spid="13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507936" y="4180031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CB51BC8-C451-D914-32CF-E01F89D9790E}"/>
              </a:ext>
            </a:extLst>
          </p:cNvPr>
          <p:cNvSpPr/>
          <p:nvPr/>
        </p:nvSpPr>
        <p:spPr>
          <a:xfrm>
            <a:off x="1071987" y="898455"/>
            <a:ext cx="1714705" cy="536739"/>
          </a:xfrm>
          <a:custGeom>
            <a:avLst/>
            <a:gdLst>
              <a:gd name="connsiteX0" fmla="*/ 0 w 1714705"/>
              <a:gd name="connsiteY0" fmla="*/ 0 h 536739"/>
              <a:gd name="connsiteX1" fmla="*/ 537274 w 1714705"/>
              <a:gd name="connsiteY1" fmla="*/ 0 h 536739"/>
              <a:gd name="connsiteX2" fmla="*/ 1091696 w 1714705"/>
              <a:gd name="connsiteY2" fmla="*/ 0 h 536739"/>
              <a:gd name="connsiteX3" fmla="*/ 1714705 w 1714705"/>
              <a:gd name="connsiteY3" fmla="*/ 0 h 536739"/>
              <a:gd name="connsiteX4" fmla="*/ 1714705 w 1714705"/>
              <a:gd name="connsiteY4" fmla="*/ 536739 h 536739"/>
              <a:gd name="connsiteX5" fmla="*/ 1143137 w 1714705"/>
              <a:gd name="connsiteY5" fmla="*/ 536739 h 536739"/>
              <a:gd name="connsiteX6" fmla="*/ 537274 w 1714705"/>
              <a:gd name="connsiteY6" fmla="*/ 536739 h 536739"/>
              <a:gd name="connsiteX7" fmla="*/ 0 w 1714705"/>
              <a:gd name="connsiteY7" fmla="*/ 536739 h 536739"/>
              <a:gd name="connsiteX8" fmla="*/ 0 w 1714705"/>
              <a:gd name="connsiteY8" fmla="*/ 0 h 53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705" h="536739" fill="none" extrusionOk="0">
                <a:moveTo>
                  <a:pt x="0" y="0"/>
                </a:moveTo>
                <a:cubicBezTo>
                  <a:pt x="198114" y="-23399"/>
                  <a:pt x="305927" y="-21574"/>
                  <a:pt x="537274" y="0"/>
                </a:cubicBezTo>
                <a:cubicBezTo>
                  <a:pt x="768621" y="21574"/>
                  <a:pt x="915896" y="8668"/>
                  <a:pt x="1091696" y="0"/>
                </a:cubicBezTo>
                <a:cubicBezTo>
                  <a:pt x="1267496" y="-8668"/>
                  <a:pt x="1493031" y="22472"/>
                  <a:pt x="1714705" y="0"/>
                </a:cubicBezTo>
                <a:cubicBezTo>
                  <a:pt x="1715865" y="233635"/>
                  <a:pt x="1728351" y="278944"/>
                  <a:pt x="1714705" y="536739"/>
                </a:cubicBezTo>
                <a:cubicBezTo>
                  <a:pt x="1560702" y="542024"/>
                  <a:pt x="1309717" y="526045"/>
                  <a:pt x="1143137" y="536739"/>
                </a:cubicBezTo>
                <a:cubicBezTo>
                  <a:pt x="976557" y="547433"/>
                  <a:pt x="743329" y="517021"/>
                  <a:pt x="537274" y="536739"/>
                </a:cubicBezTo>
                <a:cubicBezTo>
                  <a:pt x="331219" y="556457"/>
                  <a:pt x="217888" y="550354"/>
                  <a:pt x="0" y="536739"/>
                </a:cubicBezTo>
                <a:cubicBezTo>
                  <a:pt x="25620" y="344448"/>
                  <a:pt x="-19829" y="113716"/>
                  <a:pt x="0" y="0"/>
                </a:cubicBezTo>
                <a:close/>
              </a:path>
              <a:path w="1714705" h="536739" stroke="0" extrusionOk="0">
                <a:moveTo>
                  <a:pt x="0" y="0"/>
                </a:moveTo>
                <a:cubicBezTo>
                  <a:pt x="189267" y="8405"/>
                  <a:pt x="283021" y="-19615"/>
                  <a:pt x="554421" y="0"/>
                </a:cubicBezTo>
                <a:cubicBezTo>
                  <a:pt x="825821" y="19615"/>
                  <a:pt x="893394" y="3009"/>
                  <a:pt x="1143137" y="0"/>
                </a:cubicBezTo>
                <a:cubicBezTo>
                  <a:pt x="1392880" y="-3009"/>
                  <a:pt x="1536663" y="21494"/>
                  <a:pt x="1714705" y="0"/>
                </a:cubicBezTo>
                <a:cubicBezTo>
                  <a:pt x="1690044" y="124664"/>
                  <a:pt x="1716172" y="319660"/>
                  <a:pt x="1714705" y="536739"/>
                </a:cubicBezTo>
                <a:cubicBezTo>
                  <a:pt x="1576681" y="512191"/>
                  <a:pt x="1335817" y="518846"/>
                  <a:pt x="1125990" y="536739"/>
                </a:cubicBezTo>
                <a:cubicBezTo>
                  <a:pt x="916163" y="554632"/>
                  <a:pt x="831404" y="528295"/>
                  <a:pt x="605862" y="536739"/>
                </a:cubicBezTo>
                <a:cubicBezTo>
                  <a:pt x="380320" y="545183"/>
                  <a:pt x="246753" y="553884"/>
                  <a:pt x="0" y="536739"/>
                </a:cubicBezTo>
                <a:cubicBezTo>
                  <a:pt x="18819" y="339068"/>
                  <a:pt x="6538" y="212463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465E7F"/>
            </a:solidFill>
            <a:extLst>
              <a:ext uri="{C807C97D-BFC1-408E-A445-0C87EB9F89A2}">
                <ask:lineSketchStyleProps xmlns:ask="http://schemas.microsoft.com/office/drawing/2018/sketchyshapes" sd="31825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C2A1F4D7-106D-19F6-936E-90221158D229}"/>
              </a:ext>
            </a:extLst>
          </p:cNvPr>
          <p:cNvSpPr txBox="1"/>
          <p:nvPr/>
        </p:nvSpPr>
        <p:spPr>
          <a:xfrm>
            <a:off x="4918533" y="186158"/>
            <a:ext cx="3115684" cy="618118"/>
          </a:xfrm>
          <a:custGeom>
            <a:avLst/>
            <a:gdLst>
              <a:gd name="connsiteX0" fmla="*/ 0 w 3115684"/>
              <a:gd name="connsiteY0" fmla="*/ 0 h 618118"/>
              <a:gd name="connsiteX1" fmla="*/ 685450 w 3115684"/>
              <a:gd name="connsiteY1" fmla="*/ 0 h 618118"/>
              <a:gd name="connsiteX2" fmla="*/ 1277430 w 3115684"/>
              <a:gd name="connsiteY2" fmla="*/ 0 h 618118"/>
              <a:gd name="connsiteX3" fmla="*/ 1869410 w 3115684"/>
              <a:gd name="connsiteY3" fmla="*/ 0 h 618118"/>
              <a:gd name="connsiteX4" fmla="*/ 2430234 w 3115684"/>
              <a:gd name="connsiteY4" fmla="*/ 0 h 618118"/>
              <a:gd name="connsiteX5" fmla="*/ 3115684 w 3115684"/>
              <a:gd name="connsiteY5" fmla="*/ 0 h 618118"/>
              <a:gd name="connsiteX6" fmla="*/ 3115684 w 3115684"/>
              <a:gd name="connsiteY6" fmla="*/ 618118 h 618118"/>
              <a:gd name="connsiteX7" fmla="*/ 2430234 w 3115684"/>
              <a:gd name="connsiteY7" fmla="*/ 618118 h 618118"/>
              <a:gd name="connsiteX8" fmla="*/ 1775940 w 3115684"/>
              <a:gd name="connsiteY8" fmla="*/ 618118 h 618118"/>
              <a:gd name="connsiteX9" fmla="*/ 1121646 w 3115684"/>
              <a:gd name="connsiteY9" fmla="*/ 618118 h 618118"/>
              <a:gd name="connsiteX10" fmla="*/ 0 w 3115684"/>
              <a:gd name="connsiteY10" fmla="*/ 618118 h 618118"/>
              <a:gd name="connsiteX11" fmla="*/ 0 w 3115684"/>
              <a:gd name="connsiteY11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15684" h="618118" fill="none" extrusionOk="0">
                <a:moveTo>
                  <a:pt x="0" y="0"/>
                </a:moveTo>
                <a:cubicBezTo>
                  <a:pt x="270077" y="28920"/>
                  <a:pt x="486428" y="25958"/>
                  <a:pt x="685450" y="0"/>
                </a:cubicBezTo>
                <a:cubicBezTo>
                  <a:pt x="884472" y="-25958"/>
                  <a:pt x="1151582" y="-6283"/>
                  <a:pt x="1277430" y="0"/>
                </a:cubicBezTo>
                <a:cubicBezTo>
                  <a:pt x="1403278" y="6283"/>
                  <a:pt x="1692005" y="10560"/>
                  <a:pt x="1869410" y="0"/>
                </a:cubicBezTo>
                <a:cubicBezTo>
                  <a:pt x="2046815" y="-10560"/>
                  <a:pt x="2225191" y="-16066"/>
                  <a:pt x="2430234" y="0"/>
                </a:cubicBezTo>
                <a:cubicBezTo>
                  <a:pt x="2635277" y="16066"/>
                  <a:pt x="2906362" y="-215"/>
                  <a:pt x="3115684" y="0"/>
                </a:cubicBezTo>
                <a:cubicBezTo>
                  <a:pt x="3122210" y="301520"/>
                  <a:pt x="3119597" y="419733"/>
                  <a:pt x="3115684" y="618118"/>
                </a:cubicBezTo>
                <a:cubicBezTo>
                  <a:pt x="2830292" y="586280"/>
                  <a:pt x="2632850" y="609684"/>
                  <a:pt x="2430234" y="618118"/>
                </a:cubicBezTo>
                <a:cubicBezTo>
                  <a:pt x="2227618" y="626553"/>
                  <a:pt x="2015192" y="646081"/>
                  <a:pt x="1775940" y="618118"/>
                </a:cubicBezTo>
                <a:cubicBezTo>
                  <a:pt x="1536688" y="590155"/>
                  <a:pt x="1322783" y="638850"/>
                  <a:pt x="1121646" y="618118"/>
                </a:cubicBezTo>
                <a:cubicBezTo>
                  <a:pt x="920509" y="597386"/>
                  <a:pt x="410245" y="657659"/>
                  <a:pt x="0" y="618118"/>
                </a:cubicBezTo>
                <a:cubicBezTo>
                  <a:pt x="15428" y="394366"/>
                  <a:pt x="-2773" y="158758"/>
                  <a:pt x="0" y="0"/>
                </a:cubicBezTo>
                <a:close/>
              </a:path>
              <a:path w="3115684" h="618118" stroke="0" extrusionOk="0">
                <a:moveTo>
                  <a:pt x="0" y="0"/>
                </a:moveTo>
                <a:cubicBezTo>
                  <a:pt x="270712" y="20049"/>
                  <a:pt x="407744" y="-9089"/>
                  <a:pt x="654294" y="0"/>
                </a:cubicBezTo>
                <a:cubicBezTo>
                  <a:pt x="900844" y="9089"/>
                  <a:pt x="955152" y="22190"/>
                  <a:pt x="1246274" y="0"/>
                </a:cubicBezTo>
                <a:cubicBezTo>
                  <a:pt x="1537396" y="-22190"/>
                  <a:pt x="1645009" y="17272"/>
                  <a:pt x="1869410" y="0"/>
                </a:cubicBezTo>
                <a:cubicBezTo>
                  <a:pt x="2093811" y="-17272"/>
                  <a:pt x="2315758" y="8760"/>
                  <a:pt x="2430234" y="0"/>
                </a:cubicBezTo>
                <a:cubicBezTo>
                  <a:pt x="2544710" y="-8760"/>
                  <a:pt x="2960266" y="-20415"/>
                  <a:pt x="3115684" y="0"/>
                </a:cubicBezTo>
                <a:cubicBezTo>
                  <a:pt x="3129612" y="182677"/>
                  <a:pt x="3127086" y="391920"/>
                  <a:pt x="3115684" y="618118"/>
                </a:cubicBezTo>
                <a:cubicBezTo>
                  <a:pt x="2988100" y="610862"/>
                  <a:pt x="2753528" y="594190"/>
                  <a:pt x="2492547" y="618118"/>
                </a:cubicBezTo>
                <a:cubicBezTo>
                  <a:pt x="2231566" y="642046"/>
                  <a:pt x="2040070" y="626018"/>
                  <a:pt x="1807097" y="618118"/>
                </a:cubicBezTo>
                <a:cubicBezTo>
                  <a:pt x="1574124" y="610219"/>
                  <a:pt x="1436889" y="616192"/>
                  <a:pt x="1277430" y="618118"/>
                </a:cubicBezTo>
                <a:cubicBezTo>
                  <a:pt x="1117971" y="620044"/>
                  <a:pt x="862457" y="633426"/>
                  <a:pt x="716607" y="618118"/>
                </a:cubicBezTo>
                <a:cubicBezTo>
                  <a:pt x="570757" y="602810"/>
                  <a:pt x="193314" y="596231"/>
                  <a:pt x="0" y="618118"/>
                </a:cubicBezTo>
                <a:cubicBezTo>
                  <a:pt x="9844" y="491410"/>
                  <a:pt x="-25289" y="206079"/>
                  <a:pt x="0" y="0"/>
                </a:cubicBezTo>
                <a:close/>
              </a:path>
            </a:pathLst>
          </a:custGeom>
          <a:solidFill>
            <a:srgbClr val="2A3575"/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تحقق من فهمك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B10F7D1-9411-700D-E73E-FB6DC93D00AF}"/>
              </a:ext>
            </a:extLst>
          </p:cNvPr>
          <p:cNvSpPr/>
          <p:nvPr/>
        </p:nvSpPr>
        <p:spPr>
          <a:xfrm>
            <a:off x="6751128" y="1941274"/>
            <a:ext cx="3359541" cy="618118"/>
          </a:xfrm>
          <a:custGeom>
            <a:avLst/>
            <a:gdLst>
              <a:gd name="connsiteX0" fmla="*/ 0 w 3359541"/>
              <a:gd name="connsiteY0" fmla="*/ 0 h 618118"/>
              <a:gd name="connsiteX1" fmla="*/ 571122 w 3359541"/>
              <a:gd name="connsiteY1" fmla="*/ 0 h 618118"/>
              <a:gd name="connsiteX2" fmla="*/ 1209435 w 3359541"/>
              <a:gd name="connsiteY2" fmla="*/ 0 h 618118"/>
              <a:gd name="connsiteX3" fmla="*/ 1780557 w 3359541"/>
              <a:gd name="connsiteY3" fmla="*/ 0 h 618118"/>
              <a:gd name="connsiteX4" fmla="*/ 2351679 w 3359541"/>
              <a:gd name="connsiteY4" fmla="*/ 0 h 618118"/>
              <a:gd name="connsiteX5" fmla="*/ 3359541 w 3359541"/>
              <a:gd name="connsiteY5" fmla="*/ 0 h 618118"/>
              <a:gd name="connsiteX6" fmla="*/ 3359541 w 3359541"/>
              <a:gd name="connsiteY6" fmla="*/ 618118 h 618118"/>
              <a:gd name="connsiteX7" fmla="*/ 2654037 w 3359541"/>
              <a:gd name="connsiteY7" fmla="*/ 618118 h 618118"/>
              <a:gd name="connsiteX8" fmla="*/ 1914938 w 3359541"/>
              <a:gd name="connsiteY8" fmla="*/ 618118 h 618118"/>
              <a:gd name="connsiteX9" fmla="*/ 1175839 w 3359541"/>
              <a:gd name="connsiteY9" fmla="*/ 618118 h 618118"/>
              <a:gd name="connsiteX10" fmla="*/ 0 w 3359541"/>
              <a:gd name="connsiteY10" fmla="*/ 618118 h 618118"/>
              <a:gd name="connsiteX11" fmla="*/ 0 w 3359541"/>
              <a:gd name="connsiteY11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59541" h="618118" fill="none" extrusionOk="0">
                <a:moveTo>
                  <a:pt x="0" y="0"/>
                </a:moveTo>
                <a:cubicBezTo>
                  <a:pt x="252203" y="-13543"/>
                  <a:pt x="305087" y="27835"/>
                  <a:pt x="571122" y="0"/>
                </a:cubicBezTo>
                <a:cubicBezTo>
                  <a:pt x="837157" y="-27835"/>
                  <a:pt x="907301" y="-22109"/>
                  <a:pt x="1209435" y="0"/>
                </a:cubicBezTo>
                <a:cubicBezTo>
                  <a:pt x="1511569" y="22109"/>
                  <a:pt x="1648363" y="-2723"/>
                  <a:pt x="1780557" y="0"/>
                </a:cubicBezTo>
                <a:cubicBezTo>
                  <a:pt x="1912751" y="2723"/>
                  <a:pt x="2069569" y="-6690"/>
                  <a:pt x="2351679" y="0"/>
                </a:cubicBezTo>
                <a:cubicBezTo>
                  <a:pt x="2633789" y="6690"/>
                  <a:pt x="2953659" y="-17421"/>
                  <a:pt x="3359541" y="0"/>
                </a:cubicBezTo>
                <a:cubicBezTo>
                  <a:pt x="3376688" y="259037"/>
                  <a:pt x="3354785" y="366819"/>
                  <a:pt x="3359541" y="618118"/>
                </a:cubicBezTo>
                <a:cubicBezTo>
                  <a:pt x="3117772" y="651150"/>
                  <a:pt x="2863374" y="603108"/>
                  <a:pt x="2654037" y="618118"/>
                </a:cubicBezTo>
                <a:cubicBezTo>
                  <a:pt x="2444700" y="633128"/>
                  <a:pt x="2121578" y="641802"/>
                  <a:pt x="1914938" y="618118"/>
                </a:cubicBezTo>
                <a:cubicBezTo>
                  <a:pt x="1708298" y="594434"/>
                  <a:pt x="1400521" y="581905"/>
                  <a:pt x="1175839" y="618118"/>
                </a:cubicBezTo>
                <a:cubicBezTo>
                  <a:pt x="951157" y="654331"/>
                  <a:pt x="392672" y="573411"/>
                  <a:pt x="0" y="618118"/>
                </a:cubicBezTo>
                <a:cubicBezTo>
                  <a:pt x="17852" y="329575"/>
                  <a:pt x="-29321" y="240464"/>
                  <a:pt x="0" y="0"/>
                </a:cubicBezTo>
                <a:close/>
              </a:path>
              <a:path w="3359541" h="618118" stroke="0" extrusionOk="0">
                <a:moveTo>
                  <a:pt x="0" y="0"/>
                </a:moveTo>
                <a:cubicBezTo>
                  <a:pt x="170404" y="-12947"/>
                  <a:pt x="487246" y="26017"/>
                  <a:pt x="638313" y="0"/>
                </a:cubicBezTo>
                <a:cubicBezTo>
                  <a:pt x="789380" y="-26017"/>
                  <a:pt x="997911" y="-29716"/>
                  <a:pt x="1343816" y="0"/>
                </a:cubicBezTo>
                <a:cubicBezTo>
                  <a:pt x="1689721" y="29716"/>
                  <a:pt x="1817747" y="-22634"/>
                  <a:pt x="1948534" y="0"/>
                </a:cubicBezTo>
                <a:cubicBezTo>
                  <a:pt x="2079321" y="22634"/>
                  <a:pt x="2400159" y="25235"/>
                  <a:pt x="2620442" y="0"/>
                </a:cubicBezTo>
                <a:cubicBezTo>
                  <a:pt x="2840725" y="-25235"/>
                  <a:pt x="3192016" y="-15173"/>
                  <a:pt x="3359541" y="0"/>
                </a:cubicBezTo>
                <a:cubicBezTo>
                  <a:pt x="3347735" y="139201"/>
                  <a:pt x="3373909" y="320936"/>
                  <a:pt x="3359541" y="618118"/>
                </a:cubicBezTo>
                <a:cubicBezTo>
                  <a:pt x="3156378" y="641869"/>
                  <a:pt x="3019573" y="610393"/>
                  <a:pt x="2721228" y="618118"/>
                </a:cubicBezTo>
                <a:cubicBezTo>
                  <a:pt x="2422883" y="625843"/>
                  <a:pt x="2417113" y="611731"/>
                  <a:pt x="2116511" y="618118"/>
                </a:cubicBezTo>
                <a:cubicBezTo>
                  <a:pt x="1815909" y="624505"/>
                  <a:pt x="1609717" y="622075"/>
                  <a:pt x="1478198" y="618118"/>
                </a:cubicBezTo>
                <a:cubicBezTo>
                  <a:pt x="1346679" y="614161"/>
                  <a:pt x="1021236" y="604195"/>
                  <a:pt x="873481" y="618118"/>
                </a:cubicBezTo>
                <a:cubicBezTo>
                  <a:pt x="725726" y="632041"/>
                  <a:pt x="412321" y="629679"/>
                  <a:pt x="0" y="618118"/>
                </a:cubicBezTo>
                <a:cubicBezTo>
                  <a:pt x="28992" y="329859"/>
                  <a:pt x="6037" y="291108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1825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25.4 جم =  .....  جم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105B732-733C-576F-D779-A90C3EF5AF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960" y="2142912"/>
            <a:ext cx="874222" cy="980793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16F63D82-36F0-F83B-3AA4-7999E688EDFC}"/>
              </a:ext>
            </a:extLst>
          </p:cNvPr>
          <p:cNvSpPr txBox="1"/>
          <p:nvPr/>
        </p:nvSpPr>
        <p:spPr>
          <a:xfrm>
            <a:off x="10294961" y="2209058"/>
            <a:ext cx="874222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( أ )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AADA9B9-B320-3AC3-94E7-F69313C0B2D2}"/>
              </a:ext>
            </a:extLst>
          </p:cNvPr>
          <p:cNvSpPr/>
          <p:nvPr/>
        </p:nvSpPr>
        <p:spPr>
          <a:xfrm>
            <a:off x="1423981" y="2378560"/>
            <a:ext cx="3359541" cy="618118"/>
          </a:xfrm>
          <a:custGeom>
            <a:avLst/>
            <a:gdLst>
              <a:gd name="connsiteX0" fmla="*/ 0 w 3359541"/>
              <a:gd name="connsiteY0" fmla="*/ 0 h 618118"/>
              <a:gd name="connsiteX1" fmla="*/ 571122 w 3359541"/>
              <a:gd name="connsiteY1" fmla="*/ 0 h 618118"/>
              <a:gd name="connsiteX2" fmla="*/ 1209435 w 3359541"/>
              <a:gd name="connsiteY2" fmla="*/ 0 h 618118"/>
              <a:gd name="connsiteX3" fmla="*/ 1780557 w 3359541"/>
              <a:gd name="connsiteY3" fmla="*/ 0 h 618118"/>
              <a:gd name="connsiteX4" fmla="*/ 2351679 w 3359541"/>
              <a:gd name="connsiteY4" fmla="*/ 0 h 618118"/>
              <a:gd name="connsiteX5" fmla="*/ 3359541 w 3359541"/>
              <a:gd name="connsiteY5" fmla="*/ 0 h 618118"/>
              <a:gd name="connsiteX6" fmla="*/ 3359541 w 3359541"/>
              <a:gd name="connsiteY6" fmla="*/ 618118 h 618118"/>
              <a:gd name="connsiteX7" fmla="*/ 2654037 w 3359541"/>
              <a:gd name="connsiteY7" fmla="*/ 618118 h 618118"/>
              <a:gd name="connsiteX8" fmla="*/ 1914938 w 3359541"/>
              <a:gd name="connsiteY8" fmla="*/ 618118 h 618118"/>
              <a:gd name="connsiteX9" fmla="*/ 1175839 w 3359541"/>
              <a:gd name="connsiteY9" fmla="*/ 618118 h 618118"/>
              <a:gd name="connsiteX10" fmla="*/ 0 w 3359541"/>
              <a:gd name="connsiteY10" fmla="*/ 618118 h 618118"/>
              <a:gd name="connsiteX11" fmla="*/ 0 w 3359541"/>
              <a:gd name="connsiteY11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59541" h="618118" fill="none" extrusionOk="0">
                <a:moveTo>
                  <a:pt x="0" y="0"/>
                </a:moveTo>
                <a:cubicBezTo>
                  <a:pt x="252203" y="-13543"/>
                  <a:pt x="305087" y="27835"/>
                  <a:pt x="571122" y="0"/>
                </a:cubicBezTo>
                <a:cubicBezTo>
                  <a:pt x="837157" y="-27835"/>
                  <a:pt x="907301" y="-22109"/>
                  <a:pt x="1209435" y="0"/>
                </a:cubicBezTo>
                <a:cubicBezTo>
                  <a:pt x="1511569" y="22109"/>
                  <a:pt x="1648363" y="-2723"/>
                  <a:pt x="1780557" y="0"/>
                </a:cubicBezTo>
                <a:cubicBezTo>
                  <a:pt x="1912751" y="2723"/>
                  <a:pt x="2069569" y="-6690"/>
                  <a:pt x="2351679" y="0"/>
                </a:cubicBezTo>
                <a:cubicBezTo>
                  <a:pt x="2633789" y="6690"/>
                  <a:pt x="2953659" y="-17421"/>
                  <a:pt x="3359541" y="0"/>
                </a:cubicBezTo>
                <a:cubicBezTo>
                  <a:pt x="3376688" y="259037"/>
                  <a:pt x="3354785" y="366819"/>
                  <a:pt x="3359541" y="618118"/>
                </a:cubicBezTo>
                <a:cubicBezTo>
                  <a:pt x="3117772" y="651150"/>
                  <a:pt x="2863374" y="603108"/>
                  <a:pt x="2654037" y="618118"/>
                </a:cubicBezTo>
                <a:cubicBezTo>
                  <a:pt x="2444700" y="633128"/>
                  <a:pt x="2121578" y="641802"/>
                  <a:pt x="1914938" y="618118"/>
                </a:cubicBezTo>
                <a:cubicBezTo>
                  <a:pt x="1708298" y="594434"/>
                  <a:pt x="1400521" y="581905"/>
                  <a:pt x="1175839" y="618118"/>
                </a:cubicBezTo>
                <a:cubicBezTo>
                  <a:pt x="951157" y="654331"/>
                  <a:pt x="392672" y="573411"/>
                  <a:pt x="0" y="618118"/>
                </a:cubicBezTo>
                <a:cubicBezTo>
                  <a:pt x="17852" y="329575"/>
                  <a:pt x="-29321" y="240464"/>
                  <a:pt x="0" y="0"/>
                </a:cubicBezTo>
                <a:close/>
              </a:path>
              <a:path w="3359541" h="618118" stroke="0" extrusionOk="0">
                <a:moveTo>
                  <a:pt x="0" y="0"/>
                </a:moveTo>
                <a:cubicBezTo>
                  <a:pt x="170404" y="-12947"/>
                  <a:pt x="487246" y="26017"/>
                  <a:pt x="638313" y="0"/>
                </a:cubicBezTo>
                <a:cubicBezTo>
                  <a:pt x="789380" y="-26017"/>
                  <a:pt x="997911" y="-29716"/>
                  <a:pt x="1343816" y="0"/>
                </a:cubicBezTo>
                <a:cubicBezTo>
                  <a:pt x="1689721" y="29716"/>
                  <a:pt x="1817747" y="-22634"/>
                  <a:pt x="1948534" y="0"/>
                </a:cubicBezTo>
                <a:cubicBezTo>
                  <a:pt x="2079321" y="22634"/>
                  <a:pt x="2400159" y="25235"/>
                  <a:pt x="2620442" y="0"/>
                </a:cubicBezTo>
                <a:cubicBezTo>
                  <a:pt x="2840725" y="-25235"/>
                  <a:pt x="3192016" y="-15173"/>
                  <a:pt x="3359541" y="0"/>
                </a:cubicBezTo>
                <a:cubicBezTo>
                  <a:pt x="3347735" y="139201"/>
                  <a:pt x="3373909" y="320936"/>
                  <a:pt x="3359541" y="618118"/>
                </a:cubicBezTo>
                <a:cubicBezTo>
                  <a:pt x="3156378" y="641869"/>
                  <a:pt x="3019573" y="610393"/>
                  <a:pt x="2721228" y="618118"/>
                </a:cubicBezTo>
                <a:cubicBezTo>
                  <a:pt x="2422883" y="625843"/>
                  <a:pt x="2417113" y="611731"/>
                  <a:pt x="2116511" y="618118"/>
                </a:cubicBezTo>
                <a:cubicBezTo>
                  <a:pt x="1815909" y="624505"/>
                  <a:pt x="1609717" y="622075"/>
                  <a:pt x="1478198" y="618118"/>
                </a:cubicBezTo>
                <a:cubicBezTo>
                  <a:pt x="1346679" y="614161"/>
                  <a:pt x="1021236" y="604195"/>
                  <a:pt x="873481" y="618118"/>
                </a:cubicBezTo>
                <a:cubicBezTo>
                  <a:pt x="725726" y="632041"/>
                  <a:pt x="412321" y="629679"/>
                  <a:pt x="0" y="618118"/>
                </a:cubicBezTo>
                <a:cubicBezTo>
                  <a:pt x="28992" y="329859"/>
                  <a:pt x="6037" y="291108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1825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158 ملم  =  .....  م 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9EE4492D-4B67-7A32-DF7D-C751DB07CD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34" y="2168171"/>
            <a:ext cx="874222" cy="980793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4CBC8A06-4577-579C-DEA9-F87F9709850F}"/>
              </a:ext>
            </a:extLst>
          </p:cNvPr>
          <p:cNvSpPr txBox="1"/>
          <p:nvPr/>
        </p:nvSpPr>
        <p:spPr>
          <a:xfrm>
            <a:off x="4916951" y="2257130"/>
            <a:ext cx="874222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( ب )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10E521D-0354-7A16-DCF1-64DAF0E1D24B}"/>
              </a:ext>
            </a:extLst>
          </p:cNvPr>
          <p:cNvSpPr/>
          <p:nvPr/>
        </p:nvSpPr>
        <p:spPr>
          <a:xfrm>
            <a:off x="6751128" y="2687619"/>
            <a:ext cx="3359541" cy="618118"/>
          </a:xfrm>
          <a:custGeom>
            <a:avLst/>
            <a:gdLst>
              <a:gd name="connsiteX0" fmla="*/ 0 w 3359541"/>
              <a:gd name="connsiteY0" fmla="*/ 0 h 618118"/>
              <a:gd name="connsiteX1" fmla="*/ 571122 w 3359541"/>
              <a:gd name="connsiteY1" fmla="*/ 0 h 618118"/>
              <a:gd name="connsiteX2" fmla="*/ 1209435 w 3359541"/>
              <a:gd name="connsiteY2" fmla="*/ 0 h 618118"/>
              <a:gd name="connsiteX3" fmla="*/ 1780557 w 3359541"/>
              <a:gd name="connsiteY3" fmla="*/ 0 h 618118"/>
              <a:gd name="connsiteX4" fmla="*/ 2351679 w 3359541"/>
              <a:gd name="connsiteY4" fmla="*/ 0 h 618118"/>
              <a:gd name="connsiteX5" fmla="*/ 3359541 w 3359541"/>
              <a:gd name="connsiteY5" fmla="*/ 0 h 618118"/>
              <a:gd name="connsiteX6" fmla="*/ 3359541 w 3359541"/>
              <a:gd name="connsiteY6" fmla="*/ 618118 h 618118"/>
              <a:gd name="connsiteX7" fmla="*/ 2654037 w 3359541"/>
              <a:gd name="connsiteY7" fmla="*/ 618118 h 618118"/>
              <a:gd name="connsiteX8" fmla="*/ 1914938 w 3359541"/>
              <a:gd name="connsiteY8" fmla="*/ 618118 h 618118"/>
              <a:gd name="connsiteX9" fmla="*/ 1175839 w 3359541"/>
              <a:gd name="connsiteY9" fmla="*/ 618118 h 618118"/>
              <a:gd name="connsiteX10" fmla="*/ 0 w 3359541"/>
              <a:gd name="connsiteY10" fmla="*/ 618118 h 618118"/>
              <a:gd name="connsiteX11" fmla="*/ 0 w 3359541"/>
              <a:gd name="connsiteY11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59541" h="618118" fill="none" extrusionOk="0">
                <a:moveTo>
                  <a:pt x="0" y="0"/>
                </a:moveTo>
                <a:cubicBezTo>
                  <a:pt x="252203" y="-13543"/>
                  <a:pt x="305087" y="27835"/>
                  <a:pt x="571122" y="0"/>
                </a:cubicBezTo>
                <a:cubicBezTo>
                  <a:pt x="837157" y="-27835"/>
                  <a:pt x="907301" y="-22109"/>
                  <a:pt x="1209435" y="0"/>
                </a:cubicBezTo>
                <a:cubicBezTo>
                  <a:pt x="1511569" y="22109"/>
                  <a:pt x="1648363" y="-2723"/>
                  <a:pt x="1780557" y="0"/>
                </a:cubicBezTo>
                <a:cubicBezTo>
                  <a:pt x="1912751" y="2723"/>
                  <a:pt x="2069569" y="-6690"/>
                  <a:pt x="2351679" y="0"/>
                </a:cubicBezTo>
                <a:cubicBezTo>
                  <a:pt x="2633789" y="6690"/>
                  <a:pt x="2953659" y="-17421"/>
                  <a:pt x="3359541" y="0"/>
                </a:cubicBezTo>
                <a:cubicBezTo>
                  <a:pt x="3376688" y="259037"/>
                  <a:pt x="3354785" y="366819"/>
                  <a:pt x="3359541" y="618118"/>
                </a:cubicBezTo>
                <a:cubicBezTo>
                  <a:pt x="3117772" y="651150"/>
                  <a:pt x="2863374" y="603108"/>
                  <a:pt x="2654037" y="618118"/>
                </a:cubicBezTo>
                <a:cubicBezTo>
                  <a:pt x="2444700" y="633128"/>
                  <a:pt x="2121578" y="641802"/>
                  <a:pt x="1914938" y="618118"/>
                </a:cubicBezTo>
                <a:cubicBezTo>
                  <a:pt x="1708298" y="594434"/>
                  <a:pt x="1400521" y="581905"/>
                  <a:pt x="1175839" y="618118"/>
                </a:cubicBezTo>
                <a:cubicBezTo>
                  <a:pt x="951157" y="654331"/>
                  <a:pt x="392672" y="573411"/>
                  <a:pt x="0" y="618118"/>
                </a:cubicBezTo>
                <a:cubicBezTo>
                  <a:pt x="17852" y="329575"/>
                  <a:pt x="-29321" y="240464"/>
                  <a:pt x="0" y="0"/>
                </a:cubicBezTo>
                <a:close/>
              </a:path>
              <a:path w="3359541" h="618118" stroke="0" extrusionOk="0">
                <a:moveTo>
                  <a:pt x="0" y="0"/>
                </a:moveTo>
                <a:cubicBezTo>
                  <a:pt x="170404" y="-12947"/>
                  <a:pt x="487246" y="26017"/>
                  <a:pt x="638313" y="0"/>
                </a:cubicBezTo>
                <a:cubicBezTo>
                  <a:pt x="789380" y="-26017"/>
                  <a:pt x="997911" y="-29716"/>
                  <a:pt x="1343816" y="0"/>
                </a:cubicBezTo>
                <a:cubicBezTo>
                  <a:pt x="1689721" y="29716"/>
                  <a:pt x="1817747" y="-22634"/>
                  <a:pt x="1948534" y="0"/>
                </a:cubicBezTo>
                <a:cubicBezTo>
                  <a:pt x="2079321" y="22634"/>
                  <a:pt x="2400159" y="25235"/>
                  <a:pt x="2620442" y="0"/>
                </a:cubicBezTo>
                <a:cubicBezTo>
                  <a:pt x="2840725" y="-25235"/>
                  <a:pt x="3192016" y="-15173"/>
                  <a:pt x="3359541" y="0"/>
                </a:cubicBezTo>
                <a:cubicBezTo>
                  <a:pt x="3347735" y="139201"/>
                  <a:pt x="3373909" y="320936"/>
                  <a:pt x="3359541" y="618118"/>
                </a:cubicBezTo>
                <a:cubicBezTo>
                  <a:pt x="3156378" y="641869"/>
                  <a:pt x="3019573" y="610393"/>
                  <a:pt x="2721228" y="618118"/>
                </a:cubicBezTo>
                <a:cubicBezTo>
                  <a:pt x="2422883" y="625843"/>
                  <a:pt x="2417113" y="611731"/>
                  <a:pt x="2116511" y="618118"/>
                </a:cubicBezTo>
                <a:cubicBezTo>
                  <a:pt x="1815909" y="624505"/>
                  <a:pt x="1609717" y="622075"/>
                  <a:pt x="1478198" y="618118"/>
                </a:cubicBezTo>
                <a:cubicBezTo>
                  <a:pt x="1346679" y="614161"/>
                  <a:pt x="1021236" y="604195"/>
                  <a:pt x="873481" y="618118"/>
                </a:cubicBezTo>
                <a:cubicBezTo>
                  <a:pt x="725726" y="632041"/>
                  <a:pt x="412321" y="629679"/>
                  <a:pt x="0" y="618118"/>
                </a:cubicBezTo>
                <a:cubicBezTo>
                  <a:pt x="28992" y="329859"/>
                  <a:pt x="6037" y="291108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1825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25.4 جم =  .....  كجم</a:t>
            </a:r>
          </a:p>
        </p:txBody>
      </p:sp>
    </p:spTree>
    <p:extLst>
      <p:ext uri="{BB962C8B-B14F-4D97-AF65-F5344CB8AC3E}">
        <p14:creationId xmlns:p14="http://schemas.microsoft.com/office/powerpoint/2010/main" val="412432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9" grpId="0" animBg="1"/>
      <p:bldP spid="12" grpId="0"/>
      <p:bldP spid="13" grpId="0" animBg="1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1126326" y="-1178185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219" y="414284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67" y="1234783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509" y="660851"/>
            <a:ext cx="1266144" cy="119249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60380036-EDFE-AD29-4EA1-DE79523BE6AC}"/>
              </a:ext>
            </a:extLst>
          </p:cNvPr>
          <p:cNvSpPr/>
          <p:nvPr/>
        </p:nvSpPr>
        <p:spPr>
          <a:xfrm>
            <a:off x="1289846" y="632102"/>
            <a:ext cx="1857950" cy="547232"/>
          </a:xfrm>
          <a:custGeom>
            <a:avLst/>
            <a:gdLst>
              <a:gd name="connsiteX0" fmla="*/ 0 w 1857950"/>
              <a:gd name="connsiteY0" fmla="*/ 0 h 547232"/>
              <a:gd name="connsiteX1" fmla="*/ 582158 w 1857950"/>
              <a:gd name="connsiteY1" fmla="*/ 0 h 547232"/>
              <a:gd name="connsiteX2" fmla="*/ 1164315 w 1857950"/>
              <a:gd name="connsiteY2" fmla="*/ 0 h 547232"/>
              <a:gd name="connsiteX3" fmla="*/ 1857950 w 1857950"/>
              <a:gd name="connsiteY3" fmla="*/ 0 h 547232"/>
              <a:gd name="connsiteX4" fmla="*/ 1857950 w 1857950"/>
              <a:gd name="connsiteY4" fmla="*/ 547232 h 547232"/>
              <a:gd name="connsiteX5" fmla="*/ 1294372 w 1857950"/>
              <a:gd name="connsiteY5" fmla="*/ 547232 h 547232"/>
              <a:gd name="connsiteX6" fmla="*/ 656476 w 1857950"/>
              <a:gd name="connsiteY6" fmla="*/ 547232 h 547232"/>
              <a:gd name="connsiteX7" fmla="*/ 0 w 1857950"/>
              <a:gd name="connsiteY7" fmla="*/ 547232 h 547232"/>
              <a:gd name="connsiteX8" fmla="*/ 0 w 1857950"/>
              <a:gd name="connsiteY8" fmla="*/ 0 h 547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950" h="547232" fill="none" extrusionOk="0">
                <a:moveTo>
                  <a:pt x="0" y="0"/>
                </a:moveTo>
                <a:cubicBezTo>
                  <a:pt x="119590" y="2478"/>
                  <a:pt x="343468" y="-22200"/>
                  <a:pt x="582158" y="0"/>
                </a:cubicBezTo>
                <a:cubicBezTo>
                  <a:pt x="820848" y="22200"/>
                  <a:pt x="949081" y="16536"/>
                  <a:pt x="1164315" y="0"/>
                </a:cubicBezTo>
                <a:cubicBezTo>
                  <a:pt x="1379549" y="-16536"/>
                  <a:pt x="1616408" y="-2030"/>
                  <a:pt x="1857950" y="0"/>
                </a:cubicBezTo>
                <a:cubicBezTo>
                  <a:pt x="1850457" y="109732"/>
                  <a:pt x="1866832" y="292906"/>
                  <a:pt x="1857950" y="547232"/>
                </a:cubicBezTo>
                <a:cubicBezTo>
                  <a:pt x="1731678" y="545178"/>
                  <a:pt x="1463891" y="532070"/>
                  <a:pt x="1294372" y="547232"/>
                </a:cubicBezTo>
                <a:cubicBezTo>
                  <a:pt x="1124853" y="562394"/>
                  <a:pt x="802129" y="572476"/>
                  <a:pt x="656476" y="547232"/>
                </a:cubicBezTo>
                <a:cubicBezTo>
                  <a:pt x="510823" y="521988"/>
                  <a:pt x="202508" y="540983"/>
                  <a:pt x="0" y="547232"/>
                </a:cubicBezTo>
                <a:cubicBezTo>
                  <a:pt x="7229" y="392973"/>
                  <a:pt x="-17838" y="191473"/>
                  <a:pt x="0" y="0"/>
                </a:cubicBezTo>
                <a:close/>
              </a:path>
              <a:path w="1857950" h="547232" stroke="0" extrusionOk="0">
                <a:moveTo>
                  <a:pt x="0" y="0"/>
                </a:moveTo>
                <a:cubicBezTo>
                  <a:pt x="228656" y="-10304"/>
                  <a:pt x="375249" y="6709"/>
                  <a:pt x="637896" y="0"/>
                </a:cubicBezTo>
                <a:cubicBezTo>
                  <a:pt x="900543" y="-6709"/>
                  <a:pt x="999168" y="8835"/>
                  <a:pt x="1201474" y="0"/>
                </a:cubicBezTo>
                <a:cubicBezTo>
                  <a:pt x="1403780" y="-8835"/>
                  <a:pt x="1546663" y="26111"/>
                  <a:pt x="1857950" y="0"/>
                </a:cubicBezTo>
                <a:cubicBezTo>
                  <a:pt x="1855610" y="259167"/>
                  <a:pt x="1865142" y="322950"/>
                  <a:pt x="1857950" y="547232"/>
                </a:cubicBezTo>
                <a:cubicBezTo>
                  <a:pt x="1613309" y="558644"/>
                  <a:pt x="1468764" y="535015"/>
                  <a:pt x="1257213" y="547232"/>
                </a:cubicBezTo>
                <a:cubicBezTo>
                  <a:pt x="1045662" y="559449"/>
                  <a:pt x="910732" y="526979"/>
                  <a:pt x="675055" y="547232"/>
                </a:cubicBezTo>
                <a:cubicBezTo>
                  <a:pt x="439378" y="567485"/>
                  <a:pt x="165476" y="549966"/>
                  <a:pt x="0" y="547232"/>
                </a:cubicBezTo>
                <a:cubicBezTo>
                  <a:pt x="-12487" y="384990"/>
                  <a:pt x="4" y="189520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1425560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القراءة المبصرة</a:t>
            </a: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02F4B8E2-07E5-81F0-4D3F-4F42BFBE182F}"/>
              </a:ext>
            </a:extLst>
          </p:cNvPr>
          <p:cNvSpPr txBox="1"/>
          <p:nvPr/>
        </p:nvSpPr>
        <p:spPr>
          <a:xfrm>
            <a:off x="3936127" y="186158"/>
            <a:ext cx="3458853" cy="618118"/>
          </a:xfrm>
          <a:custGeom>
            <a:avLst/>
            <a:gdLst>
              <a:gd name="connsiteX0" fmla="*/ 0 w 3458853"/>
              <a:gd name="connsiteY0" fmla="*/ 0 h 618118"/>
              <a:gd name="connsiteX1" fmla="*/ 760948 w 3458853"/>
              <a:gd name="connsiteY1" fmla="*/ 0 h 618118"/>
              <a:gd name="connsiteX2" fmla="*/ 1418130 w 3458853"/>
              <a:gd name="connsiteY2" fmla="*/ 0 h 618118"/>
              <a:gd name="connsiteX3" fmla="*/ 2075312 w 3458853"/>
              <a:gd name="connsiteY3" fmla="*/ 0 h 618118"/>
              <a:gd name="connsiteX4" fmla="*/ 2697905 w 3458853"/>
              <a:gd name="connsiteY4" fmla="*/ 0 h 618118"/>
              <a:gd name="connsiteX5" fmla="*/ 3458853 w 3458853"/>
              <a:gd name="connsiteY5" fmla="*/ 0 h 618118"/>
              <a:gd name="connsiteX6" fmla="*/ 3458853 w 3458853"/>
              <a:gd name="connsiteY6" fmla="*/ 618118 h 618118"/>
              <a:gd name="connsiteX7" fmla="*/ 2697905 w 3458853"/>
              <a:gd name="connsiteY7" fmla="*/ 618118 h 618118"/>
              <a:gd name="connsiteX8" fmla="*/ 1971546 w 3458853"/>
              <a:gd name="connsiteY8" fmla="*/ 618118 h 618118"/>
              <a:gd name="connsiteX9" fmla="*/ 1245187 w 3458853"/>
              <a:gd name="connsiteY9" fmla="*/ 618118 h 618118"/>
              <a:gd name="connsiteX10" fmla="*/ 0 w 3458853"/>
              <a:gd name="connsiteY10" fmla="*/ 618118 h 618118"/>
              <a:gd name="connsiteX11" fmla="*/ 0 w 3458853"/>
              <a:gd name="connsiteY11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58853" h="618118" fill="none" extrusionOk="0">
                <a:moveTo>
                  <a:pt x="0" y="0"/>
                </a:moveTo>
                <a:cubicBezTo>
                  <a:pt x="153072" y="8073"/>
                  <a:pt x="426997" y="4004"/>
                  <a:pt x="760948" y="0"/>
                </a:cubicBezTo>
                <a:cubicBezTo>
                  <a:pt x="1094899" y="-4004"/>
                  <a:pt x="1101712" y="14646"/>
                  <a:pt x="1418130" y="0"/>
                </a:cubicBezTo>
                <a:cubicBezTo>
                  <a:pt x="1734548" y="-14646"/>
                  <a:pt x="1906047" y="1118"/>
                  <a:pt x="2075312" y="0"/>
                </a:cubicBezTo>
                <a:cubicBezTo>
                  <a:pt x="2244577" y="-1118"/>
                  <a:pt x="2492142" y="-17462"/>
                  <a:pt x="2697905" y="0"/>
                </a:cubicBezTo>
                <a:cubicBezTo>
                  <a:pt x="2903668" y="17462"/>
                  <a:pt x="3126253" y="-34800"/>
                  <a:pt x="3458853" y="0"/>
                </a:cubicBezTo>
                <a:cubicBezTo>
                  <a:pt x="3465379" y="301520"/>
                  <a:pt x="3462766" y="419733"/>
                  <a:pt x="3458853" y="618118"/>
                </a:cubicBezTo>
                <a:cubicBezTo>
                  <a:pt x="3166693" y="620981"/>
                  <a:pt x="2938422" y="584215"/>
                  <a:pt x="2697905" y="618118"/>
                </a:cubicBezTo>
                <a:cubicBezTo>
                  <a:pt x="2457388" y="652021"/>
                  <a:pt x="2134969" y="637133"/>
                  <a:pt x="1971546" y="618118"/>
                </a:cubicBezTo>
                <a:cubicBezTo>
                  <a:pt x="1808123" y="599103"/>
                  <a:pt x="1446792" y="595105"/>
                  <a:pt x="1245187" y="618118"/>
                </a:cubicBezTo>
                <a:cubicBezTo>
                  <a:pt x="1043582" y="641131"/>
                  <a:pt x="566986" y="648922"/>
                  <a:pt x="0" y="618118"/>
                </a:cubicBezTo>
                <a:cubicBezTo>
                  <a:pt x="15428" y="394366"/>
                  <a:pt x="-2773" y="158758"/>
                  <a:pt x="0" y="0"/>
                </a:cubicBezTo>
                <a:close/>
              </a:path>
              <a:path w="3458853" h="618118" stroke="0" extrusionOk="0">
                <a:moveTo>
                  <a:pt x="0" y="0"/>
                </a:moveTo>
                <a:cubicBezTo>
                  <a:pt x="337060" y="-14707"/>
                  <a:pt x="541054" y="22782"/>
                  <a:pt x="726359" y="0"/>
                </a:cubicBezTo>
                <a:cubicBezTo>
                  <a:pt x="911664" y="-22782"/>
                  <a:pt x="1172341" y="-20323"/>
                  <a:pt x="1383541" y="0"/>
                </a:cubicBezTo>
                <a:cubicBezTo>
                  <a:pt x="1594741" y="20323"/>
                  <a:pt x="1815860" y="20277"/>
                  <a:pt x="2075312" y="0"/>
                </a:cubicBezTo>
                <a:cubicBezTo>
                  <a:pt x="2334764" y="-20277"/>
                  <a:pt x="2402569" y="17636"/>
                  <a:pt x="2697905" y="0"/>
                </a:cubicBezTo>
                <a:cubicBezTo>
                  <a:pt x="2993241" y="-17636"/>
                  <a:pt x="3162521" y="-34338"/>
                  <a:pt x="3458853" y="0"/>
                </a:cubicBezTo>
                <a:cubicBezTo>
                  <a:pt x="3472781" y="182677"/>
                  <a:pt x="3470255" y="391920"/>
                  <a:pt x="3458853" y="618118"/>
                </a:cubicBezTo>
                <a:cubicBezTo>
                  <a:pt x="3247874" y="596826"/>
                  <a:pt x="2940123" y="634613"/>
                  <a:pt x="2767082" y="618118"/>
                </a:cubicBezTo>
                <a:cubicBezTo>
                  <a:pt x="2594041" y="601623"/>
                  <a:pt x="2236210" y="652293"/>
                  <a:pt x="2006135" y="618118"/>
                </a:cubicBezTo>
                <a:cubicBezTo>
                  <a:pt x="1776060" y="583943"/>
                  <a:pt x="1598351" y="613411"/>
                  <a:pt x="1418130" y="618118"/>
                </a:cubicBezTo>
                <a:cubicBezTo>
                  <a:pt x="1237910" y="622825"/>
                  <a:pt x="980393" y="646828"/>
                  <a:pt x="795536" y="618118"/>
                </a:cubicBezTo>
                <a:cubicBezTo>
                  <a:pt x="610679" y="589408"/>
                  <a:pt x="225971" y="586501"/>
                  <a:pt x="0" y="618118"/>
                </a:cubicBezTo>
                <a:cubicBezTo>
                  <a:pt x="9844" y="491410"/>
                  <a:pt x="-25289" y="206079"/>
                  <a:pt x="0" y="0"/>
                </a:cubicBezTo>
                <a:close/>
              </a:path>
            </a:pathLst>
          </a:custGeom>
          <a:solidFill>
            <a:srgbClr val="2A3575"/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bg1"/>
                </a:solidFill>
                <a:latin typeface="Calibri" panose="020F0502020204030204"/>
                <a:cs typeface="Childos Arabic SemiBold Bold"/>
              </a:rPr>
              <a:t>مثال من واقع الحياة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767EB72-5E79-C378-0ED9-AC3B742CB3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519" t="25951" r="53377" b="48098"/>
          <a:stretch/>
        </p:blipFill>
        <p:spPr>
          <a:xfrm>
            <a:off x="436658" y="1460213"/>
            <a:ext cx="8096326" cy="508787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9C6C283-9853-2580-2292-2C9715DEDC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236" t="14586" r="34568" b="46398"/>
          <a:stretch/>
        </p:blipFill>
        <p:spPr>
          <a:xfrm>
            <a:off x="8670023" y="1944061"/>
            <a:ext cx="2990111" cy="382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5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507936" y="4180031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18" name="TextBox 19">
            <a:extLst>
              <a:ext uri="{FF2B5EF4-FFF2-40B4-BE49-F238E27FC236}">
                <a16:creationId xmlns:a16="http://schemas.microsoft.com/office/drawing/2014/main" id="{C2A1F4D7-106D-19F6-936E-90221158D229}"/>
              </a:ext>
            </a:extLst>
          </p:cNvPr>
          <p:cNvSpPr txBox="1"/>
          <p:nvPr/>
        </p:nvSpPr>
        <p:spPr>
          <a:xfrm>
            <a:off x="4918533" y="548706"/>
            <a:ext cx="2961263" cy="618118"/>
          </a:xfrm>
          <a:custGeom>
            <a:avLst/>
            <a:gdLst>
              <a:gd name="connsiteX0" fmla="*/ 0 w 2961263"/>
              <a:gd name="connsiteY0" fmla="*/ 0 h 618118"/>
              <a:gd name="connsiteX1" fmla="*/ 651478 w 2961263"/>
              <a:gd name="connsiteY1" fmla="*/ 0 h 618118"/>
              <a:gd name="connsiteX2" fmla="*/ 1214118 w 2961263"/>
              <a:gd name="connsiteY2" fmla="*/ 0 h 618118"/>
              <a:gd name="connsiteX3" fmla="*/ 1776758 w 2961263"/>
              <a:gd name="connsiteY3" fmla="*/ 0 h 618118"/>
              <a:gd name="connsiteX4" fmla="*/ 2309785 w 2961263"/>
              <a:gd name="connsiteY4" fmla="*/ 0 h 618118"/>
              <a:gd name="connsiteX5" fmla="*/ 2961263 w 2961263"/>
              <a:gd name="connsiteY5" fmla="*/ 0 h 618118"/>
              <a:gd name="connsiteX6" fmla="*/ 2961263 w 2961263"/>
              <a:gd name="connsiteY6" fmla="*/ 618118 h 618118"/>
              <a:gd name="connsiteX7" fmla="*/ 2309785 w 2961263"/>
              <a:gd name="connsiteY7" fmla="*/ 618118 h 618118"/>
              <a:gd name="connsiteX8" fmla="*/ 1687920 w 2961263"/>
              <a:gd name="connsiteY8" fmla="*/ 618118 h 618118"/>
              <a:gd name="connsiteX9" fmla="*/ 1066055 w 2961263"/>
              <a:gd name="connsiteY9" fmla="*/ 618118 h 618118"/>
              <a:gd name="connsiteX10" fmla="*/ 0 w 2961263"/>
              <a:gd name="connsiteY10" fmla="*/ 618118 h 618118"/>
              <a:gd name="connsiteX11" fmla="*/ 0 w 2961263"/>
              <a:gd name="connsiteY11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1263" h="618118" fill="none" extrusionOk="0">
                <a:moveTo>
                  <a:pt x="0" y="0"/>
                </a:moveTo>
                <a:cubicBezTo>
                  <a:pt x="142821" y="29906"/>
                  <a:pt x="482363" y="29478"/>
                  <a:pt x="651478" y="0"/>
                </a:cubicBezTo>
                <a:cubicBezTo>
                  <a:pt x="820593" y="-29478"/>
                  <a:pt x="1030871" y="-15798"/>
                  <a:pt x="1214118" y="0"/>
                </a:cubicBezTo>
                <a:cubicBezTo>
                  <a:pt x="1397365" y="15798"/>
                  <a:pt x="1510024" y="15873"/>
                  <a:pt x="1776758" y="0"/>
                </a:cubicBezTo>
                <a:cubicBezTo>
                  <a:pt x="2043492" y="-15873"/>
                  <a:pt x="2128452" y="1789"/>
                  <a:pt x="2309785" y="0"/>
                </a:cubicBezTo>
                <a:cubicBezTo>
                  <a:pt x="2491118" y="-1789"/>
                  <a:pt x="2757504" y="19226"/>
                  <a:pt x="2961263" y="0"/>
                </a:cubicBezTo>
                <a:cubicBezTo>
                  <a:pt x="2967789" y="301520"/>
                  <a:pt x="2965176" y="419733"/>
                  <a:pt x="2961263" y="618118"/>
                </a:cubicBezTo>
                <a:cubicBezTo>
                  <a:pt x="2828883" y="624674"/>
                  <a:pt x="2630522" y="637200"/>
                  <a:pt x="2309785" y="618118"/>
                </a:cubicBezTo>
                <a:cubicBezTo>
                  <a:pt x="1989048" y="599036"/>
                  <a:pt x="1828451" y="634427"/>
                  <a:pt x="1687920" y="618118"/>
                </a:cubicBezTo>
                <a:cubicBezTo>
                  <a:pt x="1547389" y="601809"/>
                  <a:pt x="1270978" y="639740"/>
                  <a:pt x="1066055" y="618118"/>
                </a:cubicBezTo>
                <a:cubicBezTo>
                  <a:pt x="861132" y="596496"/>
                  <a:pt x="366575" y="600539"/>
                  <a:pt x="0" y="618118"/>
                </a:cubicBezTo>
                <a:cubicBezTo>
                  <a:pt x="15428" y="394366"/>
                  <a:pt x="-2773" y="158758"/>
                  <a:pt x="0" y="0"/>
                </a:cubicBezTo>
                <a:close/>
              </a:path>
              <a:path w="2961263" h="618118" stroke="0" extrusionOk="0">
                <a:moveTo>
                  <a:pt x="0" y="0"/>
                </a:moveTo>
                <a:cubicBezTo>
                  <a:pt x="187632" y="-27023"/>
                  <a:pt x="403758" y="14883"/>
                  <a:pt x="621865" y="0"/>
                </a:cubicBezTo>
                <a:cubicBezTo>
                  <a:pt x="839973" y="-14883"/>
                  <a:pt x="970132" y="-7841"/>
                  <a:pt x="1184505" y="0"/>
                </a:cubicBezTo>
                <a:cubicBezTo>
                  <a:pt x="1398878" y="7841"/>
                  <a:pt x="1597384" y="1569"/>
                  <a:pt x="1776758" y="0"/>
                </a:cubicBezTo>
                <a:cubicBezTo>
                  <a:pt x="1956132" y="-1569"/>
                  <a:pt x="2068913" y="-24635"/>
                  <a:pt x="2309785" y="0"/>
                </a:cubicBezTo>
                <a:cubicBezTo>
                  <a:pt x="2550657" y="24635"/>
                  <a:pt x="2747489" y="20994"/>
                  <a:pt x="2961263" y="0"/>
                </a:cubicBezTo>
                <a:cubicBezTo>
                  <a:pt x="2975191" y="182677"/>
                  <a:pt x="2972665" y="391920"/>
                  <a:pt x="2961263" y="618118"/>
                </a:cubicBezTo>
                <a:cubicBezTo>
                  <a:pt x="2756048" y="617095"/>
                  <a:pt x="2571088" y="611421"/>
                  <a:pt x="2369010" y="618118"/>
                </a:cubicBezTo>
                <a:cubicBezTo>
                  <a:pt x="2166932" y="624815"/>
                  <a:pt x="2013101" y="593813"/>
                  <a:pt x="1717533" y="618118"/>
                </a:cubicBezTo>
                <a:cubicBezTo>
                  <a:pt x="1421965" y="642423"/>
                  <a:pt x="1411050" y="633360"/>
                  <a:pt x="1214118" y="618118"/>
                </a:cubicBezTo>
                <a:cubicBezTo>
                  <a:pt x="1017186" y="602876"/>
                  <a:pt x="807999" y="629880"/>
                  <a:pt x="681090" y="618118"/>
                </a:cubicBezTo>
                <a:cubicBezTo>
                  <a:pt x="554181" y="606356"/>
                  <a:pt x="157899" y="595156"/>
                  <a:pt x="0" y="618118"/>
                </a:cubicBezTo>
                <a:cubicBezTo>
                  <a:pt x="9844" y="491410"/>
                  <a:pt x="-25289" y="206079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تحقق من فهمك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677FCA3-AB71-99A4-9F22-1541228024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87" t="34315" r="36239" b="58272"/>
          <a:stretch/>
        </p:blipFill>
        <p:spPr>
          <a:xfrm>
            <a:off x="941294" y="1692817"/>
            <a:ext cx="10324471" cy="1197567"/>
          </a:xfrm>
          <a:custGeom>
            <a:avLst/>
            <a:gdLst>
              <a:gd name="connsiteX0" fmla="*/ 0 w 10324471"/>
              <a:gd name="connsiteY0" fmla="*/ 0 h 1197567"/>
              <a:gd name="connsiteX1" fmla="*/ 585053 w 10324471"/>
              <a:gd name="connsiteY1" fmla="*/ 0 h 1197567"/>
              <a:gd name="connsiteX2" fmla="*/ 1479841 w 10324471"/>
              <a:gd name="connsiteY2" fmla="*/ 0 h 1197567"/>
              <a:gd name="connsiteX3" fmla="*/ 2064894 w 10324471"/>
              <a:gd name="connsiteY3" fmla="*/ 0 h 1197567"/>
              <a:gd name="connsiteX4" fmla="*/ 2753192 w 10324471"/>
              <a:gd name="connsiteY4" fmla="*/ 0 h 1197567"/>
              <a:gd name="connsiteX5" fmla="*/ 3647980 w 10324471"/>
              <a:gd name="connsiteY5" fmla="*/ 0 h 1197567"/>
              <a:gd name="connsiteX6" fmla="*/ 4026544 w 10324471"/>
              <a:gd name="connsiteY6" fmla="*/ 0 h 1197567"/>
              <a:gd name="connsiteX7" fmla="*/ 4921331 w 10324471"/>
              <a:gd name="connsiteY7" fmla="*/ 0 h 1197567"/>
              <a:gd name="connsiteX8" fmla="*/ 5299895 w 10324471"/>
              <a:gd name="connsiteY8" fmla="*/ 0 h 1197567"/>
              <a:gd name="connsiteX9" fmla="*/ 5884948 w 10324471"/>
              <a:gd name="connsiteY9" fmla="*/ 0 h 1197567"/>
              <a:gd name="connsiteX10" fmla="*/ 6366757 w 10324471"/>
              <a:gd name="connsiteY10" fmla="*/ 0 h 1197567"/>
              <a:gd name="connsiteX11" fmla="*/ 7261545 w 10324471"/>
              <a:gd name="connsiteY11" fmla="*/ 0 h 1197567"/>
              <a:gd name="connsiteX12" fmla="*/ 8156332 w 10324471"/>
              <a:gd name="connsiteY12" fmla="*/ 0 h 1197567"/>
              <a:gd name="connsiteX13" fmla="*/ 9051120 w 10324471"/>
              <a:gd name="connsiteY13" fmla="*/ 0 h 1197567"/>
              <a:gd name="connsiteX14" fmla="*/ 10324471 w 10324471"/>
              <a:gd name="connsiteY14" fmla="*/ 0 h 1197567"/>
              <a:gd name="connsiteX15" fmla="*/ 10324471 w 10324471"/>
              <a:gd name="connsiteY15" fmla="*/ 598784 h 1197567"/>
              <a:gd name="connsiteX16" fmla="*/ 10324471 w 10324471"/>
              <a:gd name="connsiteY16" fmla="*/ 1197567 h 1197567"/>
              <a:gd name="connsiteX17" fmla="*/ 9842662 w 10324471"/>
              <a:gd name="connsiteY17" fmla="*/ 1197567 h 1197567"/>
              <a:gd name="connsiteX18" fmla="*/ 9154364 w 10324471"/>
              <a:gd name="connsiteY18" fmla="*/ 1197567 h 1197567"/>
              <a:gd name="connsiteX19" fmla="*/ 8672556 w 10324471"/>
              <a:gd name="connsiteY19" fmla="*/ 1197567 h 1197567"/>
              <a:gd name="connsiteX20" fmla="*/ 8190747 w 10324471"/>
              <a:gd name="connsiteY20" fmla="*/ 1197567 h 1197567"/>
              <a:gd name="connsiteX21" fmla="*/ 7502449 w 10324471"/>
              <a:gd name="connsiteY21" fmla="*/ 1197567 h 1197567"/>
              <a:gd name="connsiteX22" fmla="*/ 7020640 w 10324471"/>
              <a:gd name="connsiteY22" fmla="*/ 1197567 h 1197567"/>
              <a:gd name="connsiteX23" fmla="*/ 6642076 w 10324471"/>
              <a:gd name="connsiteY23" fmla="*/ 1197567 h 1197567"/>
              <a:gd name="connsiteX24" fmla="*/ 6263512 w 10324471"/>
              <a:gd name="connsiteY24" fmla="*/ 1197567 h 1197567"/>
              <a:gd name="connsiteX25" fmla="*/ 5368725 w 10324471"/>
              <a:gd name="connsiteY25" fmla="*/ 1197567 h 1197567"/>
              <a:gd name="connsiteX26" fmla="*/ 4577182 w 10324471"/>
              <a:gd name="connsiteY26" fmla="*/ 1197567 h 1197567"/>
              <a:gd name="connsiteX27" fmla="*/ 3888884 w 10324471"/>
              <a:gd name="connsiteY27" fmla="*/ 1197567 h 1197567"/>
              <a:gd name="connsiteX28" fmla="*/ 3097341 w 10324471"/>
              <a:gd name="connsiteY28" fmla="*/ 1197567 h 1197567"/>
              <a:gd name="connsiteX29" fmla="*/ 2512288 w 10324471"/>
              <a:gd name="connsiteY29" fmla="*/ 1197567 h 1197567"/>
              <a:gd name="connsiteX30" fmla="*/ 1823990 w 10324471"/>
              <a:gd name="connsiteY30" fmla="*/ 1197567 h 1197567"/>
              <a:gd name="connsiteX31" fmla="*/ 1445426 w 10324471"/>
              <a:gd name="connsiteY31" fmla="*/ 1197567 h 1197567"/>
              <a:gd name="connsiteX32" fmla="*/ 963617 w 10324471"/>
              <a:gd name="connsiteY32" fmla="*/ 1197567 h 1197567"/>
              <a:gd name="connsiteX33" fmla="*/ 0 w 10324471"/>
              <a:gd name="connsiteY33" fmla="*/ 1197567 h 1197567"/>
              <a:gd name="connsiteX34" fmla="*/ 0 w 10324471"/>
              <a:gd name="connsiteY34" fmla="*/ 634711 h 1197567"/>
              <a:gd name="connsiteX35" fmla="*/ 0 w 10324471"/>
              <a:gd name="connsiteY35" fmla="*/ 0 h 119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324471" h="1197567" fill="none" extrusionOk="0">
                <a:moveTo>
                  <a:pt x="0" y="0"/>
                </a:moveTo>
                <a:cubicBezTo>
                  <a:pt x="180614" y="-957"/>
                  <a:pt x="334706" y="392"/>
                  <a:pt x="585053" y="0"/>
                </a:cubicBezTo>
                <a:cubicBezTo>
                  <a:pt x="835400" y="-392"/>
                  <a:pt x="1174765" y="-19606"/>
                  <a:pt x="1479841" y="0"/>
                </a:cubicBezTo>
                <a:cubicBezTo>
                  <a:pt x="1784917" y="19606"/>
                  <a:pt x="1927145" y="-287"/>
                  <a:pt x="2064894" y="0"/>
                </a:cubicBezTo>
                <a:cubicBezTo>
                  <a:pt x="2202643" y="287"/>
                  <a:pt x="2518285" y="-22011"/>
                  <a:pt x="2753192" y="0"/>
                </a:cubicBezTo>
                <a:cubicBezTo>
                  <a:pt x="2988099" y="22011"/>
                  <a:pt x="3396922" y="26338"/>
                  <a:pt x="3647980" y="0"/>
                </a:cubicBezTo>
                <a:cubicBezTo>
                  <a:pt x="3899038" y="-26338"/>
                  <a:pt x="3937438" y="13877"/>
                  <a:pt x="4026544" y="0"/>
                </a:cubicBezTo>
                <a:cubicBezTo>
                  <a:pt x="4115650" y="-13877"/>
                  <a:pt x="4517656" y="33545"/>
                  <a:pt x="4921331" y="0"/>
                </a:cubicBezTo>
                <a:cubicBezTo>
                  <a:pt x="5325006" y="-33545"/>
                  <a:pt x="5142228" y="13699"/>
                  <a:pt x="5299895" y="0"/>
                </a:cubicBezTo>
                <a:cubicBezTo>
                  <a:pt x="5457562" y="-13699"/>
                  <a:pt x="5742903" y="-6269"/>
                  <a:pt x="5884948" y="0"/>
                </a:cubicBezTo>
                <a:cubicBezTo>
                  <a:pt x="6026993" y="6269"/>
                  <a:pt x="6134924" y="-21280"/>
                  <a:pt x="6366757" y="0"/>
                </a:cubicBezTo>
                <a:cubicBezTo>
                  <a:pt x="6598590" y="21280"/>
                  <a:pt x="7070808" y="-18826"/>
                  <a:pt x="7261545" y="0"/>
                </a:cubicBezTo>
                <a:cubicBezTo>
                  <a:pt x="7452282" y="18826"/>
                  <a:pt x="7833124" y="-42971"/>
                  <a:pt x="8156332" y="0"/>
                </a:cubicBezTo>
                <a:cubicBezTo>
                  <a:pt x="8479540" y="42971"/>
                  <a:pt x="8658587" y="31945"/>
                  <a:pt x="9051120" y="0"/>
                </a:cubicBezTo>
                <a:cubicBezTo>
                  <a:pt x="9443653" y="-31945"/>
                  <a:pt x="9693524" y="25700"/>
                  <a:pt x="10324471" y="0"/>
                </a:cubicBezTo>
                <a:cubicBezTo>
                  <a:pt x="10304372" y="158922"/>
                  <a:pt x="10337250" y="375940"/>
                  <a:pt x="10324471" y="598784"/>
                </a:cubicBezTo>
                <a:cubicBezTo>
                  <a:pt x="10311692" y="821628"/>
                  <a:pt x="10311798" y="1030363"/>
                  <a:pt x="10324471" y="1197567"/>
                </a:cubicBezTo>
                <a:cubicBezTo>
                  <a:pt x="10200611" y="1194193"/>
                  <a:pt x="9981780" y="1174043"/>
                  <a:pt x="9842662" y="1197567"/>
                </a:cubicBezTo>
                <a:cubicBezTo>
                  <a:pt x="9703544" y="1221091"/>
                  <a:pt x="9315663" y="1226927"/>
                  <a:pt x="9154364" y="1197567"/>
                </a:cubicBezTo>
                <a:cubicBezTo>
                  <a:pt x="8993065" y="1168207"/>
                  <a:pt x="8770297" y="1182393"/>
                  <a:pt x="8672556" y="1197567"/>
                </a:cubicBezTo>
                <a:cubicBezTo>
                  <a:pt x="8574815" y="1212741"/>
                  <a:pt x="8382385" y="1210048"/>
                  <a:pt x="8190747" y="1197567"/>
                </a:cubicBezTo>
                <a:cubicBezTo>
                  <a:pt x="7999109" y="1185086"/>
                  <a:pt x="7821301" y="1217433"/>
                  <a:pt x="7502449" y="1197567"/>
                </a:cubicBezTo>
                <a:cubicBezTo>
                  <a:pt x="7183597" y="1177701"/>
                  <a:pt x="7248648" y="1188153"/>
                  <a:pt x="7020640" y="1197567"/>
                </a:cubicBezTo>
                <a:cubicBezTo>
                  <a:pt x="6792632" y="1206981"/>
                  <a:pt x="6760642" y="1211616"/>
                  <a:pt x="6642076" y="1197567"/>
                </a:cubicBezTo>
                <a:cubicBezTo>
                  <a:pt x="6523510" y="1183518"/>
                  <a:pt x="6339889" y="1179072"/>
                  <a:pt x="6263512" y="1197567"/>
                </a:cubicBezTo>
                <a:cubicBezTo>
                  <a:pt x="6187135" y="1216062"/>
                  <a:pt x="5653202" y="1203469"/>
                  <a:pt x="5368725" y="1197567"/>
                </a:cubicBezTo>
                <a:cubicBezTo>
                  <a:pt x="5084248" y="1191665"/>
                  <a:pt x="4771208" y="1188874"/>
                  <a:pt x="4577182" y="1197567"/>
                </a:cubicBezTo>
                <a:cubicBezTo>
                  <a:pt x="4383156" y="1206260"/>
                  <a:pt x="4230167" y="1176952"/>
                  <a:pt x="3888884" y="1197567"/>
                </a:cubicBezTo>
                <a:cubicBezTo>
                  <a:pt x="3547601" y="1218182"/>
                  <a:pt x="3292089" y="1160925"/>
                  <a:pt x="3097341" y="1197567"/>
                </a:cubicBezTo>
                <a:cubicBezTo>
                  <a:pt x="2902593" y="1234209"/>
                  <a:pt x="2734152" y="1201148"/>
                  <a:pt x="2512288" y="1197567"/>
                </a:cubicBezTo>
                <a:cubicBezTo>
                  <a:pt x="2290424" y="1193986"/>
                  <a:pt x="2037692" y="1219126"/>
                  <a:pt x="1823990" y="1197567"/>
                </a:cubicBezTo>
                <a:cubicBezTo>
                  <a:pt x="1610288" y="1176008"/>
                  <a:pt x="1544533" y="1206293"/>
                  <a:pt x="1445426" y="1197567"/>
                </a:cubicBezTo>
                <a:cubicBezTo>
                  <a:pt x="1346319" y="1188841"/>
                  <a:pt x="1085202" y="1199222"/>
                  <a:pt x="963617" y="1197567"/>
                </a:cubicBezTo>
                <a:cubicBezTo>
                  <a:pt x="842032" y="1195912"/>
                  <a:pt x="253466" y="1164015"/>
                  <a:pt x="0" y="1197567"/>
                </a:cubicBezTo>
                <a:cubicBezTo>
                  <a:pt x="1639" y="1050294"/>
                  <a:pt x="-21589" y="906445"/>
                  <a:pt x="0" y="634711"/>
                </a:cubicBezTo>
                <a:cubicBezTo>
                  <a:pt x="21589" y="362977"/>
                  <a:pt x="7574" y="289614"/>
                  <a:pt x="0" y="0"/>
                </a:cubicBezTo>
                <a:close/>
              </a:path>
              <a:path w="10324471" h="1197567" stroke="0" extrusionOk="0">
                <a:moveTo>
                  <a:pt x="0" y="0"/>
                </a:moveTo>
                <a:cubicBezTo>
                  <a:pt x="268998" y="-12557"/>
                  <a:pt x="565343" y="17334"/>
                  <a:pt x="894787" y="0"/>
                </a:cubicBezTo>
                <a:cubicBezTo>
                  <a:pt x="1224231" y="-17334"/>
                  <a:pt x="1492772" y="39392"/>
                  <a:pt x="1686330" y="0"/>
                </a:cubicBezTo>
                <a:cubicBezTo>
                  <a:pt x="1879888" y="-39392"/>
                  <a:pt x="2149098" y="12103"/>
                  <a:pt x="2271384" y="0"/>
                </a:cubicBezTo>
                <a:cubicBezTo>
                  <a:pt x="2393670" y="-12103"/>
                  <a:pt x="2787517" y="29983"/>
                  <a:pt x="3062926" y="0"/>
                </a:cubicBezTo>
                <a:cubicBezTo>
                  <a:pt x="3338335" y="-29983"/>
                  <a:pt x="3514221" y="5673"/>
                  <a:pt x="3751224" y="0"/>
                </a:cubicBezTo>
                <a:cubicBezTo>
                  <a:pt x="3988227" y="-5673"/>
                  <a:pt x="4445401" y="-25419"/>
                  <a:pt x="4646012" y="0"/>
                </a:cubicBezTo>
                <a:cubicBezTo>
                  <a:pt x="4846623" y="25419"/>
                  <a:pt x="5127760" y="-25353"/>
                  <a:pt x="5540799" y="0"/>
                </a:cubicBezTo>
                <a:cubicBezTo>
                  <a:pt x="5953838" y="25353"/>
                  <a:pt x="5970853" y="1497"/>
                  <a:pt x="6229098" y="0"/>
                </a:cubicBezTo>
                <a:cubicBezTo>
                  <a:pt x="6487343" y="-1497"/>
                  <a:pt x="6772872" y="34278"/>
                  <a:pt x="6917396" y="0"/>
                </a:cubicBezTo>
                <a:cubicBezTo>
                  <a:pt x="7061920" y="-34278"/>
                  <a:pt x="7286564" y="7490"/>
                  <a:pt x="7502449" y="0"/>
                </a:cubicBezTo>
                <a:cubicBezTo>
                  <a:pt x="7718334" y="-7490"/>
                  <a:pt x="8147556" y="-18629"/>
                  <a:pt x="8397236" y="0"/>
                </a:cubicBezTo>
                <a:cubicBezTo>
                  <a:pt x="8646916" y="18629"/>
                  <a:pt x="8785077" y="-15966"/>
                  <a:pt x="9085534" y="0"/>
                </a:cubicBezTo>
                <a:cubicBezTo>
                  <a:pt x="9385991" y="15966"/>
                  <a:pt x="10052833" y="-31633"/>
                  <a:pt x="10324471" y="0"/>
                </a:cubicBezTo>
                <a:cubicBezTo>
                  <a:pt x="10329754" y="129081"/>
                  <a:pt x="10342544" y="383344"/>
                  <a:pt x="10324471" y="622735"/>
                </a:cubicBezTo>
                <a:cubicBezTo>
                  <a:pt x="10306398" y="862126"/>
                  <a:pt x="10319674" y="943314"/>
                  <a:pt x="10324471" y="1197567"/>
                </a:cubicBezTo>
                <a:cubicBezTo>
                  <a:pt x="10191478" y="1182424"/>
                  <a:pt x="10123917" y="1212929"/>
                  <a:pt x="9945907" y="1197567"/>
                </a:cubicBezTo>
                <a:cubicBezTo>
                  <a:pt x="9767897" y="1182205"/>
                  <a:pt x="9401206" y="1197469"/>
                  <a:pt x="9051120" y="1197567"/>
                </a:cubicBezTo>
                <a:cubicBezTo>
                  <a:pt x="8701034" y="1197665"/>
                  <a:pt x="8694567" y="1192477"/>
                  <a:pt x="8466066" y="1197567"/>
                </a:cubicBezTo>
                <a:cubicBezTo>
                  <a:pt x="8237565" y="1202657"/>
                  <a:pt x="8009826" y="1221989"/>
                  <a:pt x="7571279" y="1197567"/>
                </a:cubicBezTo>
                <a:cubicBezTo>
                  <a:pt x="7132732" y="1173145"/>
                  <a:pt x="7206864" y="1216061"/>
                  <a:pt x="7089470" y="1197567"/>
                </a:cubicBezTo>
                <a:cubicBezTo>
                  <a:pt x="6972076" y="1179073"/>
                  <a:pt x="6602828" y="1241502"/>
                  <a:pt x="6194683" y="1197567"/>
                </a:cubicBezTo>
                <a:cubicBezTo>
                  <a:pt x="5786538" y="1153632"/>
                  <a:pt x="5885383" y="1218377"/>
                  <a:pt x="5609629" y="1197567"/>
                </a:cubicBezTo>
                <a:cubicBezTo>
                  <a:pt x="5333875" y="1176757"/>
                  <a:pt x="5219887" y="1206028"/>
                  <a:pt x="4921331" y="1197567"/>
                </a:cubicBezTo>
                <a:cubicBezTo>
                  <a:pt x="4622775" y="1189106"/>
                  <a:pt x="4371790" y="1200904"/>
                  <a:pt x="4129788" y="1197567"/>
                </a:cubicBezTo>
                <a:cubicBezTo>
                  <a:pt x="3887786" y="1194230"/>
                  <a:pt x="3882245" y="1189276"/>
                  <a:pt x="3751224" y="1197567"/>
                </a:cubicBezTo>
                <a:cubicBezTo>
                  <a:pt x="3620203" y="1205858"/>
                  <a:pt x="3317455" y="1178455"/>
                  <a:pt x="3062926" y="1197567"/>
                </a:cubicBezTo>
                <a:cubicBezTo>
                  <a:pt x="2808397" y="1216679"/>
                  <a:pt x="2643875" y="1164447"/>
                  <a:pt x="2271384" y="1197567"/>
                </a:cubicBezTo>
                <a:cubicBezTo>
                  <a:pt x="1898893" y="1230687"/>
                  <a:pt x="1764275" y="1238142"/>
                  <a:pt x="1376596" y="1197567"/>
                </a:cubicBezTo>
                <a:cubicBezTo>
                  <a:pt x="988917" y="1156992"/>
                  <a:pt x="601777" y="1175015"/>
                  <a:pt x="0" y="1197567"/>
                </a:cubicBezTo>
                <a:cubicBezTo>
                  <a:pt x="5458" y="1074849"/>
                  <a:pt x="20861" y="893729"/>
                  <a:pt x="0" y="622735"/>
                </a:cubicBezTo>
                <a:cubicBezTo>
                  <a:pt x="-20861" y="351741"/>
                  <a:pt x="-28274" y="207433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CD08932-4946-05EE-9ABB-71145EF599BA}"/>
              </a:ext>
            </a:extLst>
          </p:cNvPr>
          <p:cNvSpPr/>
          <p:nvPr/>
        </p:nvSpPr>
        <p:spPr>
          <a:xfrm>
            <a:off x="858723" y="4965496"/>
            <a:ext cx="1857950" cy="551589"/>
          </a:xfrm>
          <a:custGeom>
            <a:avLst/>
            <a:gdLst>
              <a:gd name="connsiteX0" fmla="*/ 0 w 1857950"/>
              <a:gd name="connsiteY0" fmla="*/ 0 h 551589"/>
              <a:gd name="connsiteX1" fmla="*/ 600737 w 1857950"/>
              <a:gd name="connsiteY1" fmla="*/ 0 h 551589"/>
              <a:gd name="connsiteX2" fmla="*/ 1220054 w 1857950"/>
              <a:gd name="connsiteY2" fmla="*/ 0 h 551589"/>
              <a:gd name="connsiteX3" fmla="*/ 1857950 w 1857950"/>
              <a:gd name="connsiteY3" fmla="*/ 0 h 551589"/>
              <a:gd name="connsiteX4" fmla="*/ 1857950 w 1857950"/>
              <a:gd name="connsiteY4" fmla="*/ 551589 h 551589"/>
              <a:gd name="connsiteX5" fmla="*/ 1294372 w 1857950"/>
              <a:gd name="connsiteY5" fmla="*/ 551589 h 551589"/>
              <a:gd name="connsiteX6" fmla="*/ 656476 w 1857950"/>
              <a:gd name="connsiteY6" fmla="*/ 551589 h 551589"/>
              <a:gd name="connsiteX7" fmla="*/ 0 w 1857950"/>
              <a:gd name="connsiteY7" fmla="*/ 551589 h 551589"/>
              <a:gd name="connsiteX8" fmla="*/ 0 w 1857950"/>
              <a:gd name="connsiteY8" fmla="*/ 0 h 551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950" h="551589" fill="none" extrusionOk="0">
                <a:moveTo>
                  <a:pt x="0" y="0"/>
                </a:moveTo>
                <a:cubicBezTo>
                  <a:pt x="239029" y="26200"/>
                  <a:pt x="398349" y="-11001"/>
                  <a:pt x="600737" y="0"/>
                </a:cubicBezTo>
                <a:cubicBezTo>
                  <a:pt x="803125" y="11001"/>
                  <a:pt x="985433" y="24397"/>
                  <a:pt x="1220054" y="0"/>
                </a:cubicBezTo>
                <a:cubicBezTo>
                  <a:pt x="1454675" y="-24397"/>
                  <a:pt x="1560439" y="31128"/>
                  <a:pt x="1857950" y="0"/>
                </a:cubicBezTo>
                <a:cubicBezTo>
                  <a:pt x="1834387" y="126213"/>
                  <a:pt x="1833551" y="408002"/>
                  <a:pt x="1857950" y="551589"/>
                </a:cubicBezTo>
                <a:cubicBezTo>
                  <a:pt x="1707041" y="571831"/>
                  <a:pt x="1411629" y="566113"/>
                  <a:pt x="1294372" y="551589"/>
                </a:cubicBezTo>
                <a:cubicBezTo>
                  <a:pt x="1177115" y="537065"/>
                  <a:pt x="844912" y="531821"/>
                  <a:pt x="656476" y="551589"/>
                </a:cubicBezTo>
                <a:cubicBezTo>
                  <a:pt x="468040" y="571357"/>
                  <a:pt x="200453" y="551506"/>
                  <a:pt x="0" y="551589"/>
                </a:cubicBezTo>
                <a:cubicBezTo>
                  <a:pt x="12476" y="396005"/>
                  <a:pt x="-21528" y="163596"/>
                  <a:pt x="0" y="0"/>
                </a:cubicBezTo>
                <a:close/>
              </a:path>
              <a:path w="1857950" h="551589" stroke="0" extrusionOk="0">
                <a:moveTo>
                  <a:pt x="0" y="0"/>
                </a:moveTo>
                <a:cubicBezTo>
                  <a:pt x="282278" y="8052"/>
                  <a:pt x="465769" y="16358"/>
                  <a:pt x="656476" y="0"/>
                </a:cubicBezTo>
                <a:cubicBezTo>
                  <a:pt x="847183" y="-16358"/>
                  <a:pt x="1041720" y="26485"/>
                  <a:pt x="1220054" y="0"/>
                </a:cubicBezTo>
                <a:cubicBezTo>
                  <a:pt x="1398388" y="-26485"/>
                  <a:pt x="1715532" y="-11421"/>
                  <a:pt x="1857950" y="0"/>
                </a:cubicBezTo>
                <a:cubicBezTo>
                  <a:pt x="1843689" y="189497"/>
                  <a:pt x="1885019" y="316723"/>
                  <a:pt x="1857950" y="551589"/>
                </a:cubicBezTo>
                <a:cubicBezTo>
                  <a:pt x="1581298" y="568858"/>
                  <a:pt x="1557882" y="524340"/>
                  <a:pt x="1275792" y="551589"/>
                </a:cubicBezTo>
                <a:cubicBezTo>
                  <a:pt x="993702" y="578838"/>
                  <a:pt x="975078" y="554664"/>
                  <a:pt x="693635" y="551589"/>
                </a:cubicBezTo>
                <a:cubicBezTo>
                  <a:pt x="412192" y="548514"/>
                  <a:pt x="286847" y="578817"/>
                  <a:pt x="0" y="551589"/>
                </a:cubicBezTo>
                <a:cubicBezTo>
                  <a:pt x="-840" y="308574"/>
                  <a:pt x="8194" y="17876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5008942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الدقيقة الواحدة</a:t>
            </a:r>
          </a:p>
        </p:txBody>
      </p:sp>
      <p:pic>
        <p:nvPicPr>
          <p:cNvPr id="14" name="1 Minute Timer (s.shabakngy.com)">
            <a:hlinkClick r:id="" action="ppaction://media"/>
            <a:extLst>
              <a:ext uri="{FF2B5EF4-FFF2-40B4-BE49-F238E27FC236}">
                <a16:creationId xmlns:a16="http://schemas.microsoft.com/office/drawing/2014/main" id="{969E2D61-9113-B53A-8C54-1F07E094F6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225" y="5707608"/>
            <a:ext cx="927862" cy="48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6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0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8" grpId="0" animBg="1"/>
      <p:bldP spid="8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390</Words>
  <Application>Microsoft Office PowerPoint</Application>
  <PresentationFormat>شاشة عريضة</PresentationFormat>
  <Paragraphs>121</Paragraphs>
  <Slides>24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FF Hekaya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فاطمه السبيعي</cp:lastModifiedBy>
  <cp:revision>23</cp:revision>
  <dcterms:created xsi:type="dcterms:W3CDTF">2022-12-05T15:38:02Z</dcterms:created>
  <dcterms:modified xsi:type="dcterms:W3CDTF">2022-12-14T04:47:28Z</dcterms:modified>
</cp:coreProperties>
</file>