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  <p:sldMasterId id="2147483672" r:id="rId2"/>
  </p:sldMasterIdLst>
  <p:sldIdLst>
    <p:sldId id="256" r:id="rId3"/>
    <p:sldId id="269" r:id="rId4"/>
    <p:sldId id="268" r:id="rId5"/>
    <p:sldId id="328" r:id="rId6"/>
    <p:sldId id="267" r:id="rId7"/>
    <p:sldId id="266" r:id="rId8"/>
    <p:sldId id="276" r:id="rId9"/>
    <p:sldId id="265" r:id="rId10"/>
    <p:sldId id="264" r:id="rId11"/>
    <p:sldId id="277" r:id="rId12"/>
    <p:sldId id="263" r:id="rId13"/>
    <p:sldId id="330" r:id="rId14"/>
    <p:sldId id="257" r:id="rId15"/>
    <p:sldId id="280" r:id="rId16"/>
    <p:sldId id="299" r:id="rId17"/>
    <p:sldId id="333" r:id="rId18"/>
    <p:sldId id="334" r:id="rId19"/>
    <p:sldId id="278" r:id="rId20"/>
    <p:sldId id="349" r:id="rId21"/>
    <p:sldId id="351" r:id="rId22"/>
    <p:sldId id="348" r:id="rId23"/>
    <p:sldId id="350" r:id="rId24"/>
    <p:sldId id="352" r:id="rId25"/>
    <p:sldId id="353" r:id="rId26"/>
    <p:sldId id="358" r:id="rId27"/>
    <p:sldId id="354" r:id="rId28"/>
    <p:sldId id="355" r:id="rId29"/>
    <p:sldId id="356" r:id="rId30"/>
    <p:sldId id="279" r:id="rId31"/>
    <p:sldId id="370" r:id="rId32"/>
    <p:sldId id="335" r:id="rId33"/>
    <p:sldId id="259" r:id="rId34"/>
    <p:sldId id="270" r:id="rId35"/>
    <p:sldId id="337" r:id="rId36"/>
    <p:sldId id="336" r:id="rId37"/>
    <p:sldId id="346" r:id="rId38"/>
    <p:sldId id="262" r:id="rId39"/>
    <p:sldId id="282" r:id="rId40"/>
    <p:sldId id="298" r:id="rId41"/>
    <p:sldId id="283" r:id="rId42"/>
    <p:sldId id="260" r:id="rId43"/>
    <p:sldId id="284" r:id="rId44"/>
    <p:sldId id="339" r:id="rId45"/>
    <p:sldId id="272" r:id="rId46"/>
    <p:sldId id="273" r:id="rId47"/>
    <p:sldId id="261" r:id="rId48"/>
    <p:sldId id="258" r:id="rId49"/>
    <p:sldId id="345" r:id="rId50"/>
    <p:sldId id="288" r:id="rId51"/>
    <p:sldId id="287" r:id="rId52"/>
    <p:sldId id="286" r:id="rId53"/>
    <p:sldId id="289" r:id="rId54"/>
    <p:sldId id="285" r:id="rId55"/>
    <p:sldId id="293" r:id="rId56"/>
    <p:sldId id="341" r:id="rId57"/>
    <p:sldId id="290" r:id="rId58"/>
    <p:sldId id="359" r:id="rId59"/>
    <p:sldId id="361" r:id="rId60"/>
    <p:sldId id="360" r:id="rId61"/>
    <p:sldId id="291" r:id="rId62"/>
    <p:sldId id="292" r:id="rId63"/>
    <p:sldId id="342" r:id="rId64"/>
    <p:sldId id="275" r:id="rId65"/>
    <p:sldId id="294" r:id="rId66"/>
    <p:sldId id="343" r:id="rId67"/>
    <p:sldId id="344" r:id="rId68"/>
    <p:sldId id="295" r:id="rId69"/>
    <p:sldId id="362" r:id="rId70"/>
    <p:sldId id="363" r:id="rId71"/>
    <p:sldId id="364" r:id="rId72"/>
    <p:sldId id="365" r:id="rId73"/>
    <p:sldId id="366" r:id="rId74"/>
    <p:sldId id="367" r:id="rId75"/>
    <p:sldId id="368" r:id="rId76"/>
    <p:sldId id="296" r:id="rId77"/>
    <p:sldId id="347" r:id="rId78"/>
    <p:sldId id="274" r:id="rId79"/>
    <p:sldId id="297" r:id="rId8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sho e" initials="be" lastIdx="1" clrIdx="0">
    <p:extLst>
      <p:ext uri="{19B8F6BF-5375-455C-9EA6-DF929625EA0E}">
        <p15:presenceInfo xmlns:p15="http://schemas.microsoft.com/office/powerpoint/2012/main" userId="9f9b69f8aa8e7cb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0402"/>
    <a:srgbClr val="7B94AD"/>
    <a:srgbClr val="D17B7B"/>
    <a:srgbClr val="A496E2"/>
    <a:srgbClr val="FF99CC"/>
    <a:srgbClr val="BDA8C7"/>
    <a:srgbClr val="E3CAF4"/>
    <a:srgbClr val="00FFFF"/>
    <a:srgbClr val="CC99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>
      <p:cViewPr varScale="1">
        <p:scale>
          <a:sx n="64" d="100"/>
          <a:sy n="64" d="100"/>
        </p:scale>
        <p:origin x="129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presProps" Target="presProps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commentAuthors" Target="commentAuthors.xml"/><Relationship Id="rId86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sho e" userId="9f9b69f8aa8e7cb0" providerId="LiveId" clId="{E000B85C-5270-774A-8872-ABABA9FC4F7B}"/>
    <pc:docChg chg="custSel modSld">
      <pc:chgData name="besho e" userId="9f9b69f8aa8e7cb0" providerId="LiveId" clId="{E000B85C-5270-774A-8872-ABABA9FC4F7B}" dt="2022-01-02T06:54:06.187" v="0" actId="478"/>
      <pc:docMkLst>
        <pc:docMk/>
      </pc:docMkLst>
      <pc:sldChg chg="delSp delAnim">
        <pc:chgData name="besho e" userId="9f9b69f8aa8e7cb0" providerId="LiveId" clId="{E000B85C-5270-774A-8872-ABABA9FC4F7B}" dt="2022-01-02T06:54:06.187" v="0" actId="478"/>
        <pc:sldMkLst>
          <pc:docMk/>
          <pc:sldMk cId="2830274691" sldId="260"/>
        </pc:sldMkLst>
        <pc:picChg chg="del">
          <ac:chgData name="besho e" userId="9f9b69f8aa8e7cb0" providerId="LiveId" clId="{E000B85C-5270-774A-8872-ABABA9FC4F7B}" dt="2022-01-02T06:54:06.187" v="0" actId="478"/>
          <ac:picMkLst>
            <pc:docMk/>
            <pc:sldMk cId="2830274691" sldId="260"/>
            <ac:picMk id="5" creationId="{AF565D33-042D-4038-84FF-9E03EB240F47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FB318-DD0C-4BF4-B000-A0D546AE0EA9}" type="datetimeFigureOut">
              <a:rPr lang="ar-SA" smtClean="0"/>
              <a:t>05/06/45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14D0F-4A6B-4B02-9285-1055F44E56B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48399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FB318-DD0C-4BF4-B000-A0D546AE0EA9}" type="datetimeFigureOut">
              <a:rPr lang="ar-SA" smtClean="0"/>
              <a:t>05/06/45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14D0F-4A6B-4B02-9285-1055F44E56B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79790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FB318-DD0C-4BF4-B000-A0D546AE0EA9}" type="datetimeFigureOut">
              <a:rPr lang="ar-SA" smtClean="0"/>
              <a:t>05/06/45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14D0F-4A6B-4B02-9285-1055F44E56B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66330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C8829-806C-4FCD-BA4F-FB81888AA84E}" type="datetimeFigureOut">
              <a:rPr lang="ar-SA" smtClean="0"/>
              <a:t>05/06/45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1F200-1873-4A1D-9F79-111B0DE6A27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291173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C8829-806C-4FCD-BA4F-FB81888AA84E}" type="datetimeFigureOut">
              <a:rPr lang="ar-SA" smtClean="0"/>
              <a:t>05/06/45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1F200-1873-4A1D-9F79-111B0DE6A27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136355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C8829-806C-4FCD-BA4F-FB81888AA84E}" type="datetimeFigureOut">
              <a:rPr lang="ar-SA" smtClean="0"/>
              <a:t>05/06/45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1F200-1873-4A1D-9F79-111B0DE6A27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845592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C8829-806C-4FCD-BA4F-FB81888AA84E}" type="datetimeFigureOut">
              <a:rPr lang="ar-SA" smtClean="0"/>
              <a:t>05/06/45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1F200-1873-4A1D-9F79-111B0DE6A27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92518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C8829-806C-4FCD-BA4F-FB81888AA84E}" type="datetimeFigureOut">
              <a:rPr lang="ar-SA" smtClean="0"/>
              <a:t>05/06/45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1F200-1873-4A1D-9F79-111B0DE6A27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447461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C8829-806C-4FCD-BA4F-FB81888AA84E}" type="datetimeFigureOut">
              <a:rPr lang="ar-SA" smtClean="0"/>
              <a:t>05/06/45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1F200-1873-4A1D-9F79-111B0DE6A27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557202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C8829-806C-4FCD-BA4F-FB81888AA84E}" type="datetimeFigureOut">
              <a:rPr lang="ar-SA" smtClean="0"/>
              <a:t>05/06/45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1F200-1873-4A1D-9F79-111B0DE6A27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975066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C8829-806C-4FCD-BA4F-FB81888AA84E}" type="datetimeFigureOut">
              <a:rPr lang="ar-SA" smtClean="0"/>
              <a:t>05/06/45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1F200-1873-4A1D-9F79-111B0DE6A27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06120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FB318-DD0C-4BF4-B000-A0D546AE0EA9}" type="datetimeFigureOut">
              <a:rPr lang="ar-SA" smtClean="0"/>
              <a:t>05/06/45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14D0F-4A6B-4B02-9285-1055F44E56B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068816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C8829-806C-4FCD-BA4F-FB81888AA84E}" type="datetimeFigureOut">
              <a:rPr lang="ar-SA" smtClean="0"/>
              <a:t>05/06/45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1F200-1873-4A1D-9F79-111B0DE6A27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981147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C8829-806C-4FCD-BA4F-FB81888AA84E}" type="datetimeFigureOut">
              <a:rPr lang="ar-SA" smtClean="0"/>
              <a:t>05/06/45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1F200-1873-4A1D-9F79-111B0DE6A27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330394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C8829-806C-4FCD-BA4F-FB81888AA84E}" type="datetimeFigureOut">
              <a:rPr lang="ar-SA" smtClean="0"/>
              <a:t>05/06/45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1F200-1873-4A1D-9F79-111B0DE6A27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93816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FB318-DD0C-4BF4-B000-A0D546AE0EA9}" type="datetimeFigureOut">
              <a:rPr lang="ar-SA" smtClean="0"/>
              <a:t>05/06/45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14D0F-4A6B-4B02-9285-1055F44E56B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66107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FB318-DD0C-4BF4-B000-A0D546AE0EA9}" type="datetimeFigureOut">
              <a:rPr lang="ar-SA" smtClean="0"/>
              <a:t>05/06/45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14D0F-4A6B-4B02-9285-1055F44E56B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26210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FB318-DD0C-4BF4-B000-A0D546AE0EA9}" type="datetimeFigureOut">
              <a:rPr lang="ar-SA" smtClean="0"/>
              <a:t>05/06/45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14D0F-4A6B-4B02-9285-1055F44E56B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67630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FB318-DD0C-4BF4-B000-A0D546AE0EA9}" type="datetimeFigureOut">
              <a:rPr lang="ar-SA" smtClean="0"/>
              <a:t>05/06/45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14D0F-4A6B-4B02-9285-1055F44E56B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64485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FB318-DD0C-4BF4-B000-A0D546AE0EA9}" type="datetimeFigureOut">
              <a:rPr lang="ar-SA" smtClean="0"/>
              <a:t>05/06/45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14D0F-4A6B-4B02-9285-1055F44E56B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72958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FB318-DD0C-4BF4-B000-A0D546AE0EA9}" type="datetimeFigureOut">
              <a:rPr lang="ar-SA" smtClean="0"/>
              <a:t>05/06/45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14D0F-4A6B-4B02-9285-1055F44E56B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60855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FB318-DD0C-4BF4-B000-A0D546AE0EA9}" type="datetimeFigureOut">
              <a:rPr lang="ar-SA" smtClean="0"/>
              <a:t>05/06/45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14D0F-4A6B-4B02-9285-1055F44E56B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20547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BFB318-DD0C-4BF4-B000-A0D546AE0EA9}" type="datetimeFigureOut">
              <a:rPr lang="ar-SA" smtClean="0"/>
              <a:t>05/06/45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214D0F-4A6B-4B02-9285-1055F44E56B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36547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2C8829-806C-4FCD-BA4F-FB81888AA84E}" type="datetimeFigureOut">
              <a:rPr lang="ar-SA" smtClean="0"/>
              <a:t>05/06/45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11F200-1873-4A1D-9F79-111B0DE6A27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05138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8.png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8.png"/><Relationship Id="rId4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8.png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8.png"/><Relationship Id="rId4" Type="http://schemas.openxmlformats.org/officeDocument/2006/relationships/image" Target="../media/image53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B4CF012B-FE36-4F58-B822-76CF5A4FD46F}"/>
              </a:ext>
            </a:extLst>
          </p:cNvPr>
          <p:cNvSpPr/>
          <p:nvPr/>
        </p:nvSpPr>
        <p:spPr>
          <a:xfrm>
            <a:off x="2207172" y="2283749"/>
            <a:ext cx="4860284" cy="459452"/>
          </a:xfrm>
          <a:prstGeom prst="rect">
            <a:avLst/>
          </a:prstGeom>
          <a:solidFill>
            <a:srgbClr val="0404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736714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0198901E-AEC4-4DB7-A5AE-DC6B0520E6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50" y="938212"/>
            <a:ext cx="7200900" cy="49815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D218B853-E403-4036-9480-35CAAE8578AE}"/>
              </a:ext>
            </a:extLst>
          </p:cNvPr>
          <p:cNvSpPr/>
          <p:nvPr/>
        </p:nvSpPr>
        <p:spPr>
          <a:xfrm>
            <a:off x="6819900" y="6048375"/>
            <a:ext cx="1447800" cy="63817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Abadi" panose="020B0604020202020204" pitchFamily="34" charset="0"/>
              </a:rPr>
              <a:t>Page: 65</a:t>
            </a:r>
            <a:endParaRPr lang="ar-SA" sz="2400" dirty="0">
              <a:latin typeface="Abadi" panose="020B0604020202020204" pitchFamily="34" charset="0"/>
            </a:endParaRPr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726CBE91-B3B9-48F2-9907-FAC9B3BD49B2}"/>
              </a:ext>
            </a:extLst>
          </p:cNvPr>
          <p:cNvSpPr/>
          <p:nvPr/>
        </p:nvSpPr>
        <p:spPr>
          <a:xfrm>
            <a:off x="1066800" y="2015748"/>
            <a:ext cx="7200900" cy="65309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dirty="0">
                <a:solidFill>
                  <a:schemeClr val="tx1"/>
                </a:solidFill>
                <a:latin typeface="Arial Black" panose="020B0A04020102020204" pitchFamily="34" charset="0"/>
              </a:rPr>
              <a:t>computers, food, drinks, lights/lamps, headphones, tables, chairs, a TV, magazines, a plant, a headset, cell phone</a:t>
            </a:r>
            <a:endParaRPr lang="ar-SA" sz="1400" dirty="0">
              <a:latin typeface="Abadi" panose="020B0604020202020204" pitchFamily="34" charset="0"/>
            </a:endParaRP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5C8E9B76-9304-4897-9C9F-8395BEF07A29}"/>
              </a:ext>
            </a:extLst>
          </p:cNvPr>
          <p:cNvSpPr/>
          <p:nvPr/>
        </p:nvSpPr>
        <p:spPr>
          <a:xfrm>
            <a:off x="1922337" y="3199118"/>
            <a:ext cx="668463" cy="43895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Arial Black" panose="020B0A04020102020204" pitchFamily="34" charset="0"/>
              </a:rPr>
              <a:t>Yes </a:t>
            </a:r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endParaRPr lang="ar-SA" sz="1600" dirty="0">
              <a:latin typeface="Abadi" panose="020B0604020202020204" pitchFamily="34" charset="0"/>
            </a:endParaRP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2BA45CC3-414C-48B9-8499-D6338850123A}"/>
              </a:ext>
            </a:extLst>
          </p:cNvPr>
          <p:cNvSpPr/>
          <p:nvPr/>
        </p:nvSpPr>
        <p:spPr>
          <a:xfrm>
            <a:off x="1898483" y="3647871"/>
            <a:ext cx="668463" cy="490321"/>
          </a:xfrm>
          <a:prstGeom prst="round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No </a:t>
            </a:r>
            <a:r>
              <a:rPr lang="en-US" sz="2400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endParaRPr lang="ar-SA" sz="3200" dirty="0">
              <a:latin typeface="Abadi" panose="020B0604020202020204" pitchFamily="34" charset="0"/>
            </a:endParaRPr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4B19AEDD-5DF6-47AE-A1B2-9899ED9A93A0}"/>
              </a:ext>
            </a:extLst>
          </p:cNvPr>
          <p:cNvSpPr/>
          <p:nvPr/>
        </p:nvSpPr>
        <p:spPr>
          <a:xfrm>
            <a:off x="1898483" y="4138192"/>
            <a:ext cx="668463" cy="490321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No </a:t>
            </a:r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endParaRPr lang="ar-SA" sz="2800" dirty="0">
              <a:latin typeface="Abadi" panose="020B0604020202020204" pitchFamily="34" charset="0"/>
            </a:endParaRPr>
          </a:p>
        </p:txBody>
      </p: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956C8CB7-4E11-4B4B-8AA3-690515462717}"/>
              </a:ext>
            </a:extLst>
          </p:cNvPr>
          <p:cNvSpPr/>
          <p:nvPr/>
        </p:nvSpPr>
        <p:spPr>
          <a:xfrm>
            <a:off x="1898483" y="4668465"/>
            <a:ext cx="668463" cy="490321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Arial Black" panose="020B0A04020102020204" pitchFamily="34" charset="0"/>
              </a:rPr>
              <a:t>Yes</a:t>
            </a:r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endParaRPr lang="ar-SA" sz="2400" dirty="0">
              <a:latin typeface="Abadi" panose="020B0604020202020204" pitchFamily="34" charset="0"/>
            </a:endParaRPr>
          </a:p>
        </p:txBody>
      </p:sp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97528E4D-9AC8-419E-87DD-BD503C701C6B}"/>
              </a:ext>
            </a:extLst>
          </p:cNvPr>
          <p:cNvSpPr/>
          <p:nvPr/>
        </p:nvSpPr>
        <p:spPr>
          <a:xfrm>
            <a:off x="1922337" y="5198738"/>
            <a:ext cx="668463" cy="490321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No </a:t>
            </a:r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endParaRPr lang="ar-SA" sz="2800" dirty="0">
              <a:latin typeface="Abadi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879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C0AC98AD-7A38-4EC2-8AAE-68681D8A25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4962" y="600075"/>
            <a:ext cx="5934075" cy="56578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1696F482-C93F-4EFE-9927-E8084FF6508A}"/>
              </a:ext>
            </a:extLst>
          </p:cNvPr>
          <p:cNvSpPr/>
          <p:nvPr/>
        </p:nvSpPr>
        <p:spPr>
          <a:xfrm>
            <a:off x="7634287" y="5619750"/>
            <a:ext cx="1443038" cy="63817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Abadi" panose="020B0604020202020204" pitchFamily="34" charset="0"/>
              </a:rPr>
              <a:t>Page: 65</a:t>
            </a:r>
            <a:endParaRPr lang="ar-SA" sz="2400" dirty="0">
              <a:latin typeface="Abadi" panose="020B0604020202020204" pitchFamily="34" charset="0"/>
            </a:endParaRPr>
          </a:p>
        </p:txBody>
      </p:sp>
      <p:pic>
        <p:nvPicPr>
          <p:cNvPr id="4" name="SG Bk 1 F-SA__18_47">
            <a:hlinkClick r:id="" action="ppaction://media"/>
            <a:extLst>
              <a:ext uri="{FF2B5EF4-FFF2-40B4-BE49-F238E27FC236}">
                <a16:creationId xmlns:a16="http://schemas.microsoft.com/office/drawing/2014/main" id="{00D96D2A-57BE-4C4C-B5E3-6B512B25F3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21437" y="723900"/>
            <a:ext cx="11176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97923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EB4227D2-64DE-4A56-8D97-CB9F9EC516B1}"/>
              </a:ext>
            </a:extLst>
          </p:cNvPr>
          <p:cNvSpPr/>
          <p:nvPr/>
        </p:nvSpPr>
        <p:spPr>
          <a:xfrm>
            <a:off x="1749923" y="2686869"/>
            <a:ext cx="4749634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+mn-ea"/>
                <a:cs typeface="+mn-cs"/>
              </a:rPr>
              <a:t>Workbook page  : 119</a:t>
            </a: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5400" b="0" i="0" u="none" strike="noStrike" kern="1200" cap="none" spc="0" normalizeH="0" baseline="0" noProof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21B6C423-7C49-436D-AB0C-B21C5AA5BBF3}"/>
              </a:ext>
            </a:extLst>
          </p:cNvPr>
          <p:cNvSpPr/>
          <p:nvPr/>
        </p:nvSpPr>
        <p:spPr>
          <a:xfrm>
            <a:off x="2055006" y="1578874"/>
            <a:ext cx="4139467" cy="184665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+mn-ea"/>
                <a:cs typeface="+mn-cs"/>
              </a:rPr>
              <a:t>Homework</a:t>
            </a: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5400" b="0" i="0" u="none" strike="noStrike" kern="1200" cap="none" spc="0" normalizeH="0" baseline="0" noProof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6C5347D5-4553-47D3-9790-09774BEEF7F9}"/>
              </a:ext>
            </a:extLst>
          </p:cNvPr>
          <p:cNvSpPr/>
          <p:nvPr/>
        </p:nvSpPr>
        <p:spPr>
          <a:xfrm>
            <a:off x="3198108" y="3429000"/>
            <a:ext cx="1853264" cy="166199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+mn-ea"/>
                <a:cs typeface="+mn-cs"/>
              </a:rPr>
              <a:t>( A )  </a:t>
            </a:r>
            <a:endParaRPr kumimoji="0" lang="en-US" sz="3600" b="0" i="0" u="none" strike="noStrike" kern="1200" cap="none" spc="0" normalizeH="0" baseline="0" noProof="0" dirty="0">
              <a:ln w="0"/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Gill Sans Ultra Bold Condensed" panose="020B0A06020104020203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5400" b="0" i="0" u="none" strike="noStrike" kern="1200" cap="none" spc="0" normalizeH="0" baseline="0" noProof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6178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صورة تحتوي على لقطة شاشة, صورة فوتوغرافية, قديم, أسود&#10;&#10;تم إنشاء الوصف تلقائياً">
            <a:extLst>
              <a:ext uri="{FF2B5EF4-FFF2-40B4-BE49-F238E27FC236}">
                <a16:creationId xmlns:a16="http://schemas.microsoft.com/office/drawing/2014/main" id="{A09FCA41-E5AF-4432-B2EF-0FC27F7CA2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54"/>
          <a:stretch/>
        </p:blipFill>
        <p:spPr>
          <a:xfrm>
            <a:off x="171450" y="661988"/>
            <a:ext cx="4467225" cy="553402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صورة 2" descr="صورة تحتوي على صورة فوتوغرافية, رجل, جالس, أشخاص&#10;&#10;تم إنشاء الوصف تلقائياً">
            <a:extLst>
              <a:ext uri="{FF2B5EF4-FFF2-40B4-BE49-F238E27FC236}">
                <a16:creationId xmlns:a16="http://schemas.microsoft.com/office/drawing/2014/main" id="{8657C8AA-9DA7-481F-A4E8-DBC8FF1300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0125" y="1419225"/>
            <a:ext cx="4229100" cy="37909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640B3976-AE62-4035-82B7-4EB86F274ED5}"/>
              </a:ext>
            </a:extLst>
          </p:cNvPr>
          <p:cNvSpPr/>
          <p:nvPr/>
        </p:nvSpPr>
        <p:spPr>
          <a:xfrm>
            <a:off x="5018172" y="200026"/>
            <a:ext cx="3813005" cy="785841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latin typeface="Abadi" panose="020B0604020202020204" pitchFamily="34" charset="0"/>
              </a:rPr>
              <a:t> Workbook page: 119</a:t>
            </a:r>
            <a:endParaRPr lang="ar-SA" sz="2800" dirty="0">
              <a:latin typeface="Abadi" panose="020B0604020202020204" pitchFamily="34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332ED75E-9755-44CC-ADE0-10E1E0D228DA}"/>
              </a:ext>
            </a:extLst>
          </p:cNvPr>
          <p:cNvSpPr/>
          <p:nvPr/>
        </p:nvSpPr>
        <p:spPr>
          <a:xfrm>
            <a:off x="822199" y="5038526"/>
            <a:ext cx="1197101" cy="37463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400" dirty="0">
                <a:solidFill>
                  <a:schemeClr val="tx1"/>
                </a:solidFill>
                <a:latin typeface="Arial Black" panose="020B0A04020102020204" pitchFamily="34" charset="0"/>
              </a:rPr>
              <a:t> is surfing</a:t>
            </a:r>
            <a:endParaRPr lang="ar-SA" sz="1200" dirty="0">
              <a:latin typeface="Abadi" panose="020B0604020202020204" pitchFamily="34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55B8F6EE-1B15-4E90-BD27-82CE2DB7C939}"/>
              </a:ext>
            </a:extLst>
          </p:cNvPr>
          <p:cNvSpPr/>
          <p:nvPr/>
        </p:nvSpPr>
        <p:spPr>
          <a:xfrm>
            <a:off x="2922461" y="5038527"/>
            <a:ext cx="1407985" cy="343295"/>
          </a:xfrm>
          <a:prstGeom prst="round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400" dirty="0">
                <a:solidFill>
                  <a:schemeClr val="tx1"/>
                </a:solidFill>
                <a:latin typeface="Arial Black" panose="020B0A04020102020204" pitchFamily="34" charset="0"/>
              </a:rPr>
              <a:t>is listening</a:t>
            </a:r>
            <a:endParaRPr lang="ar-SA" sz="2400" dirty="0">
              <a:latin typeface="Abadi" panose="020B0604020202020204" pitchFamily="34" charset="0"/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64251676-C235-4793-9E11-7296058D5F92}"/>
              </a:ext>
            </a:extLst>
          </p:cNvPr>
          <p:cNvSpPr/>
          <p:nvPr/>
        </p:nvSpPr>
        <p:spPr>
          <a:xfrm>
            <a:off x="5647363" y="4354762"/>
            <a:ext cx="1363037" cy="46593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dirty="0">
                <a:solidFill>
                  <a:schemeClr val="tx1"/>
                </a:solidFill>
                <a:latin typeface="Arial Black" panose="020B0A04020102020204" pitchFamily="34" charset="0"/>
              </a:rPr>
              <a:t>are eating</a:t>
            </a:r>
            <a:endParaRPr lang="ar-SA" sz="2400" dirty="0">
              <a:latin typeface="Abadi" panose="020B0604020202020204" pitchFamily="34" charset="0"/>
            </a:endParaRP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56435F13-7448-4C89-927D-6A2B399E10DF}"/>
              </a:ext>
            </a:extLst>
          </p:cNvPr>
          <p:cNvSpPr/>
          <p:nvPr/>
        </p:nvSpPr>
        <p:spPr>
          <a:xfrm>
            <a:off x="7314989" y="4354762"/>
            <a:ext cx="1590886" cy="465938"/>
          </a:xfrm>
          <a:prstGeom prst="roundRect">
            <a:avLst/>
          </a:prstGeom>
          <a:solidFill>
            <a:srgbClr val="FF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/>
            <a:r>
              <a:rPr lang="en-US" sz="2000" dirty="0">
                <a:solidFill>
                  <a:prstClr val="black"/>
                </a:solidFill>
                <a:latin typeface="Arial Black" panose="020B0A04020102020204" pitchFamily="34" charset="0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Arial Black" panose="020B0A04020102020204" pitchFamily="34" charset="0"/>
              </a:rPr>
              <a:t>isn’t riding</a:t>
            </a:r>
            <a:endParaRPr lang="ar-SA" sz="3200" dirty="0">
              <a:solidFill>
                <a:prstClr val="white"/>
              </a:solidFill>
              <a:latin typeface="Abadi" panose="020B0604020202020204" pitchFamily="34" charset="0"/>
            </a:endParaRP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E3762293-0699-47DB-B7A3-51D4B4B81205}"/>
              </a:ext>
            </a:extLst>
          </p:cNvPr>
          <p:cNvSpPr/>
          <p:nvPr/>
        </p:nvSpPr>
        <p:spPr>
          <a:xfrm>
            <a:off x="1579436" y="5466955"/>
            <a:ext cx="1343025" cy="34329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200" dirty="0">
                <a:solidFill>
                  <a:schemeClr val="tx1"/>
                </a:solidFill>
                <a:latin typeface="Arial Black" panose="020B0A04020102020204" pitchFamily="34" charset="0"/>
              </a:rPr>
              <a:t>are studying</a:t>
            </a:r>
            <a:endParaRPr lang="ar-SA" sz="1100" dirty="0">
              <a:latin typeface="Abadi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51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02223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01718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9058BE41-57E7-42C5-8ACA-0A073B0B49E0}"/>
              </a:ext>
            </a:extLst>
          </p:cNvPr>
          <p:cNvSpPr/>
          <p:nvPr/>
        </p:nvSpPr>
        <p:spPr>
          <a:xfrm>
            <a:off x="2363231" y="860241"/>
            <a:ext cx="47355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Today’s lesson : </a:t>
            </a:r>
            <a:endParaRPr kumimoji="0" lang="ar-SA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A0126442-7170-40C1-92AF-D36BC34ADD09}"/>
              </a:ext>
            </a:extLst>
          </p:cNvPr>
          <p:cNvSpPr/>
          <p:nvPr/>
        </p:nvSpPr>
        <p:spPr>
          <a:xfrm>
            <a:off x="1500809" y="2203968"/>
            <a:ext cx="646043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dirty="0">
                <a:ln w="0"/>
                <a:solidFill>
                  <a:srgbClr val="C00000"/>
                </a:solidFill>
                <a:latin typeface="Impact" panose="020B0806030902050204" pitchFamily="34" charset="0"/>
              </a:rPr>
              <a:t>3. Grammar .</a:t>
            </a:r>
          </a:p>
        </p:txBody>
      </p:sp>
    </p:spTree>
    <p:extLst>
      <p:ext uri="{BB962C8B-B14F-4D97-AF65-F5344CB8AC3E}">
        <p14:creationId xmlns:p14="http://schemas.microsoft.com/office/powerpoint/2010/main" val="27950198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19609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E45B381D-CCF0-4A89-8ABB-CE9D80B5F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804" y="504825"/>
            <a:ext cx="8372391" cy="6019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1696F482-C93F-4EFE-9927-E8084FF6508A}"/>
              </a:ext>
            </a:extLst>
          </p:cNvPr>
          <p:cNvSpPr/>
          <p:nvPr/>
        </p:nvSpPr>
        <p:spPr>
          <a:xfrm>
            <a:off x="7315157" y="5819775"/>
            <a:ext cx="1443038" cy="63817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Abadi" panose="020B0604020202020204" pitchFamily="34" charset="0"/>
              </a:rPr>
              <a:t>Page: 66</a:t>
            </a:r>
            <a:endParaRPr lang="ar-SA" sz="2400" dirty="0">
              <a:latin typeface="Abadi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1667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B978CDFD-D64D-49E6-A3F7-117250C58844}"/>
              </a:ext>
            </a:extLst>
          </p:cNvPr>
          <p:cNvSpPr/>
          <p:nvPr/>
        </p:nvSpPr>
        <p:spPr>
          <a:xfrm>
            <a:off x="601317" y="487017"/>
            <a:ext cx="7941366" cy="1222513"/>
          </a:xfrm>
          <a:prstGeom prst="roundRect">
            <a:avLst/>
          </a:prstGeom>
          <a:solidFill>
            <a:srgbClr val="A496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highlight>
                  <a:srgbClr val="00FFFF"/>
                </a:highlight>
              </a:rPr>
              <a:t>She </a:t>
            </a:r>
            <a:r>
              <a:rPr lang="en-US" sz="6600" b="1" dirty="0">
                <a:solidFill>
                  <a:schemeClr val="tx1"/>
                </a:solidFill>
              </a:rPr>
              <a:t> </a:t>
            </a:r>
            <a:r>
              <a:rPr lang="en-US" sz="6600" b="1" dirty="0">
                <a:solidFill>
                  <a:schemeClr val="tx1"/>
                </a:solidFill>
                <a:highlight>
                  <a:srgbClr val="FFFF00"/>
                </a:highlight>
              </a:rPr>
              <a:t>is</a:t>
            </a:r>
            <a:r>
              <a:rPr lang="en-US" sz="6600" b="1" dirty="0">
                <a:solidFill>
                  <a:schemeClr val="tx1"/>
                </a:solidFill>
              </a:rPr>
              <a:t> read</a:t>
            </a:r>
            <a:r>
              <a:rPr lang="en-US" sz="6600" b="1" dirty="0">
                <a:solidFill>
                  <a:schemeClr val="tx1"/>
                </a:solidFill>
                <a:highlight>
                  <a:srgbClr val="C0C0C0"/>
                </a:highlight>
              </a:rPr>
              <a:t>ing</a:t>
            </a:r>
            <a:r>
              <a:rPr lang="en-US" sz="6600" b="1" dirty="0">
                <a:solidFill>
                  <a:schemeClr val="tx1"/>
                </a:solidFill>
              </a:rPr>
              <a:t> .</a:t>
            </a:r>
            <a:endParaRPr lang="ar-SA" sz="6600" b="1" dirty="0">
              <a:solidFill>
                <a:schemeClr val="tx1"/>
              </a:solidFill>
            </a:endParaRP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12B0D31E-F38F-49B8-AE51-8A51A3F23ED7}"/>
              </a:ext>
            </a:extLst>
          </p:cNvPr>
          <p:cNvSpPr/>
          <p:nvPr/>
        </p:nvSpPr>
        <p:spPr>
          <a:xfrm>
            <a:off x="300658" y="3925957"/>
            <a:ext cx="8542683" cy="2445026"/>
          </a:xfrm>
          <a:prstGeom prst="roundRect">
            <a:avLst/>
          </a:prstGeom>
          <a:solidFill>
            <a:srgbClr val="A496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highlight>
                  <a:srgbClr val="FF00FF"/>
                </a:highlight>
              </a:rPr>
              <a:t>What</a:t>
            </a:r>
            <a:r>
              <a:rPr lang="en-US" sz="7200" b="1" dirty="0">
                <a:solidFill>
                  <a:schemeClr val="tx1"/>
                </a:solidFill>
                <a:highlight>
                  <a:srgbClr val="FFFF00"/>
                </a:highlight>
              </a:rPr>
              <a:t> is  </a:t>
            </a:r>
            <a:r>
              <a:rPr lang="en-US" sz="7200" b="1" dirty="0">
                <a:solidFill>
                  <a:schemeClr val="tx1"/>
                </a:solidFill>
                <a:highlight>
                  <a:srgbClr val="00FFFF"/>
                </a:highlight>
              </a:rPr>
              <a:t>she</a:t>
            </a:r>
            <a:r>
              <a:rPr lang="en-US" sz="7200" b="1" dirty="0">
                <a:solidFill>
                  <a:schemeClr val="tx1"/>
                </a:solidFill>
              </a:rPr>
              <a:t> do</a:t>
            </a:r>
            <a:r>
              <a:rPr lang="en-US" sz="7200" b="1" dirty="0">
                <a:solidFill>
                  <a:schemeClr val="tx1"/>
                </a:solidFill>
                <a:highlight>
                  <a:srgbClr val="C0C0C0"/>
                </a:highlight>
              </a:rPr>
              <a:t>ing </a:t>
            </a:r>
            <a:r>
              <a:rPr lang="en-US" sz="7200" b="1" dirty="0">
                <a:solidFill>
                  <a:schemeClr val="tx1"/>
                </a:solidFill>
                <a:highlight>
                  <a:srgbClr val="FF00FF"/>
                </a:highlight>
              </a:rPr>
              <a:t>now</a:t>
            </a:r>
            <a:r>
              <a:rPr lang="en-US" sz="7200" b="1" dirty="0">
                <a:solidFill>
                  <a:schemeClr val="tx1"/>
                </a:solidFill>
              </a:rPr>
              <a:t>?  </a:t>
            </a:r>
            <a:endParaRPr lang="ar-SA" sz="7200" b="1" dirty="0">
              <a:solidFill>
                <a:schemeClr val="tx1"/>
              </a:solidFill>
            </a:endParaRPr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12C5C405-C6B4-4A85-9951-FA5DB7E6CA0C}"/>
              </a:ext>
            </a:extLst>
          </p:cNvPr>
          <p:cNvSpPr/>
          <p:nvPr/>
        </p:nvSpPr>
        <p:spPr>
          <a:xfrm>
            <a:off x="601316" y="2120348"/>
            <a:ext cx="7941366" cy="1222513"/>
          </a:xfrm>
          <a:prstGeom prst="roundRect">
            <a:avLst/>
          </a:prstGeom>
          <a:solidFill>
            <a:srgbClr val="A496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highlight>
                  <a:srgbClr val="00FFFF"/>
                </a:highlight>
              </a:rPr>
              <a:t>She</a:t>
            </a:r>
            <a:r>
              <a:rPr lang="en-US" sz="6600" b="1" dirty="0">
                <a:solidFill>
                  <a:schemeClr val="tx1"/>
                </a:solidFill>
                <a:highlight>
                  <a:srgbClr val="FFFF00"/>
                </a:highlight>
              </a:rPr>
              <a:t>’s </a:t>
            </a:r>
            <a:r>
              <a:rPr lang="en-US" sz="6600" b="1" dirty="0">
                <a:solidFill>
                  <a:schemeClr val="tx1"/>
                </a:solidFill>
              </a:rPr>
              <a:t>read</a:t>
            </a:r>
            <a:r>
              <a:rPr lang="en-US" sz="6600" b="1" dirty="0">
                <a:solidFill>
                  <a:schemeClr val="tx1"/>
                </a:solidFill>
                <a:highlight>
                  <a:srgbClr val="C0C0C0"/>
                </a:highlight>
              </a:rPr>
              <a:t>ing</a:t>
            </a:r>
            <a:r>
              <a:rPr lang="en-US" sz="6600" b="1" dirty="0">
                <a:solidFill>
                  <a:schemeClr val="tx1"/>
                </a:solidFill>
              </a:rPr>
              <a:t> .</a:t>
            </a:r>
            <a:endParaRPr lang="ar-SA" sz="6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472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8000" b="-6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05524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B978CDFD-D64D-49E6-A3F7-117250C58844}"/>
              </a:ext>
            </a:extLst>
          </p:cNvPr>
          <p:cNvSpPr/>
          <p:nvPr/>
        </p:nvSpPr>
        <p:spPr>
          <a:xfrm>
            <a:off x="601317" y="397566"/>
            <a:ext cx="7941366" cy="1222513"/>
          </a:xfrm>
          <a:prstGeom prst="roundRect">
            <a:avLst/>
          </a:prstGeom>
          <a:solidFill>
            <a:srgbClr val="A496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He 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is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sleep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ing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.</a:t>
            </a:r>
            <a:endParaRPr kumimoji="0" lang="ar-SA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5F753C34-14C8-402B-8C8C-DEA7A88581D4}"/>
              </a:ext>
            </a:extLst>
          </p:cNvPr>
          <p:cNvSpPr/>
          <p:nvPr/>
        </p:nvSpPr>
        <p:spPr>
          <a:xfrm>
            <a:off x="300658" y="3925957"/>
            <a:ext cx="8542683" cy="2445026"/>
          </a:xfrm>
          <a:prstGeom prst="roundRect">
            <a:avLst/>
          </a:prstGeom>
          <a:solidFill>
            <a:srgbClr val="A496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highlight>
                  <a:srgbClr val="FF00FF"/>
                </a:highlight>
              </a:rPr>
              <a:t>What</a:t>
            </a:r>
            <a:r>
              <a:rPr lang="en-US" sz="7200" b="1" dirty="0">
                <a:solidFill>
                  <a:schemeClr val="tx1"/>
                </a:solidFill>
                <a:highlight>
                  <a:srgbClr val="FFFF00"/>
                </a:highlight>
              </a:rPr>
              <a:t> is</a:t>
            </a:r>
            <a:r>
              <a:rPr lang="en-US" sz="7200" b="1" dirty="0">
                <a:solidFill>
                  <a:schemeClr val="tx1"/>
                </a:solidFill>
              </a:rPr>
              <a:t>   </a:t>
            </a:r>
            <a:r>
              <a:rPr lang="en-US" sz="7200" b="1" dirty="0">
                <a:solidFill>
                  <a:schemeClr val="tx1"/>
                </a:solidFill>
                <a:highlight>
                  <a:srgbClr val="00FFFF"/>
                </a:highlight>
              </a:rPr>
              <a:t>he</a:t>
            </a:r>
            <a:r>
              <a:rPr lang="en-US" sz="7200" b="1" dirty="0">
                <a:solidFill>
                  <a:schemeClr val="tx1"/>
                </a:solidFill>
              </a:rPr>
              <a:t> do</a:t>
            </a:r>
            <a:r>
              <a:rPr lang="en-US" sz="7200" b="1" dirty="0">
                <a:solidFill>
                  <a:schemeClr val="tx1"/>
                </a:solidFill>
                <a:highlight>
                  <a:srgbClr val="C0C0C0"/>
                </a:highlight>
              </a:rPr>
              <a:t>ing </a:t>
            </a:r>
            <a:r>
              <a:rPr lang="en-US" sz="7200" b="1" dirty="0">
                <a:solidFill>
                  <a:schemeClr val="tx1"/>
                </a:solidFill>
                <a:highlight>
                  <a:srgbClr val="FF00FF"/>
                </a:highlight>
              </a:rPr>
              <a:t>now</a:t>
            </a:r>
            <a:r>
              <a:rPr lang="en-US" sz="7200" b="1" dirty="0">
                <a:solidFill>
                  <a:schemeClr val="tx1"/>
                </a:solidFill>
              </a:rPr>
              <a:t>?  </a:t>
            </a:r>
            <a:endParaRPr lang="ar-SA" sz="7200" b="1" dirty="0">
              <a:solidFill>
                <a:schemeClr val="tx1"/>
              </a:solidFill>
            </a:endParaRPr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3C26188D-19B5-4E1A-BFA3-51B404CEA432}"/>
              </a:ext>
            </a:extLst>
          </p:cNvPr>
          <p:cNvSpPr/>
          <p:nvPr/>
        </p:nvSpPr>
        <p:spPr>
          <a:xfrm>
            <a:off x="601317" y="2060714"/>
            <a:ext cx="7941366" cy="1222513"/>
          </a:xfrm>
          <a:prstGeom prst="roundRect">
            <a:avLst/>
          </a:prstGeom>
          <a:solidFill>
            <a:srgbClr val="A496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He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’s 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sleep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ing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.</a:t>
            </a:r>
            <a:endParaRPr kumimoji="0" lang="ar-SA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525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B978CDFD-D64D-49E6-A3F7-117250C58844}"/>
              </a:ext>
            </a:extLst>
          </p:cNvPr>
          <p:cNvSpPr/>
          <p:nvPr/>
        </p:nvSpPr>
        <p:spPr>
          <a:xfrm>
            <a:off x="526773" y="844826"/>
            <a:ext cx="7941366" cy="1222513"/>
          </a:xfrm>
          <a:prstGeom prst="roundRect">
            <a:avLst/>
          </a:prstGeom>
          <a:solidFill>
            <a:srgbClr val="A496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highlight>
                  <a:srgbClr val="00FFFF"/>
                </a:highlight>
              </a:rPr>
              <a:t>They</a:t>
            </a:r>
            <a:r>
              <a:rPr lang="en-US" sz="6600" b="1" dirty="0">
                <a:solidFill>
                  <a:schemeClr val="tx1"/>
                </a:solidFill>
              </a:rPr>
              <a:t> </a:t>
            </a:r>
            <a:r>
              <a:rPr lang="en-US" sz="6600" b="1" dirty="0">
                <a:solidFill>
                  <a:schemeClr val="tx1"/>
                </a:solidFill>
                <a:highlight>
                  <a:srgbClr val="FFFF00"/>
                </a:highlight>
              </a:rPr>
              <a:t>are</a:t>
            </a:r>
            <a:r>
              <a:rPr lang="en-US" sz="6600" b="1" dirty="0">
                <a:solidFill>
                  <a:schemeClr val="tx1"/>
                </a:solidFill>
              </a:rPr>
              <a:t> study</a:t>
            </a:r>
            <a:r>
              <a:rPr lang="en-US" sz="6600" b="1" dirty="0">
                <a:solidFill>
                  <a:schemeClr val="tx1"/>
                </a:solidFill>
                <a:highlight>
                  <a:srgbClr val="C0C0C0"/>
                </a:highlight>
              </a:rPr>
              <a:t>ing</a:t>
            </a:r>
            <a:r>
              <a:rPr lang="en-US" sz="6600" b="1" dirty="0">
                <a:solidFill>
                  <a:schemeClr val="tx1"/>
                </a:solidFill>
              </a:rPr>
              <a:t> .</a:t>
            </a:r>
            <a:endParaRPr lang="ar-SA" sz="6600" b="1" dirty="0">
              <a:solidFill>
                <a:schemeClr val="tx1"/>
              </a:solidFill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C03E2394-6A55-4EEC-B574-C094318FA15D}"/>
              </a:ext>
            </a:extLst>
          </p:cNvPr>
          <p:cNvSpPr/>
          <p:nvPr/>
        </p:nvSpPr>
        <p:spPr>
          <a:xfrm>
            <a:off x="300658" y="3925957"/>
            <a:ext cx="8542683" cy="2445026"/>
          </a:xfrm>
          <a:prstGeom prst="roundRect">
            <a:avLst/>
          </a:prstGeom>
          <a:solidFill>
            <a:srgbClr val="A496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highlight>
                  <a:srgbClr val="FF00FF"/>
                </a:highlight>
              </a:rPr>
              <a:t>What</a:t>
            </a:r>
            <a:r>
              <a:rPr lang="en-US" sz="7200" b="1" dirty="0">
                <a:solidFill>
                  <a:schemeClr val="tx1"/>
                </a:solidFill>
                <a:highlight>
                  <a:srgbClr val="FFFF00"/>
                </a:highlight>
              </a:rPr>
              <a:t> are  </a:t>
            </a:r>
            <a:r>
              <a:rPr lang="en-US" sz="7200" b="1" dirty="0">
                <a:solidFill>
                  <a:schemeClr val="tx1"/>
                </a:solidFill>
                <a:highlight>
                  <a:srgbClr val="00FFFF"/>
                </a:highlight>
              </a:rPr>
              <a:t>they</a:t>
            </a:r>
            <a:r>
              <a:rPr lang="en-US" sz="7200" b="1" dirty="0">
                <a:solidFill>
                  <a:schemeClr val="tx1"/>
                </a:solidFill>
              </a:rPr>
              <a:t> do</a:t>
            </a:r>
            <a:r>
              <a:rPr lang="en-US" sz="7200" b="1" dirty="0">
                <a:solidFill>
                  <a:schemeClr val="tx1"/>
                </a:solidFill>
                <a:highlight>
                  <a:srgbClr val="C0C0C0"/>
                </a:highlight>
              </a:rPr>
              <a:t>ing </a:t>
            </a:r>
            <a:r>
              <a:rPr lang="en-US" sz="7200" b="1" dirty="0">
                <a:solidFill>
                  <a:schemeClr val="tx1"/>
                </a:solidFill>
                <a:highlight>
                  <a:srgbClr val="FF00FF"/>
                </a:highlight>
              </a:rPr>
              <a:t>now</a:t>
            </a:r>
            <a:r>
              <a:rPr lang="en-US" sz="7200" b="1" dirty="0">
                <a:solidFill>
                  <a:schemeClr val="tx1"/>
                </a:solidFill>
              </a:rPr>
              <a:t>?  </a:t>
            </a:r>
            <a:endParaRPr lang="ar-SA" sz="7200" b="1" dirty="0">
              <a:solidFill>
                <a:schemeClr val="tx1"/>
              </a:solidFill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61E27E85-329F-4F9B-981F-75B5D5E8CAC2}"/>
              </a:ext>
            </a:extLst>
          </p:cNvPr>
          <p:cNvSpPr/>
          <p:nvPr/>
        </p:nvSpPr>
        <p:spPr>
          <a:xfrm>
            <a:off x="526773" y="2206487"/>
            <a:ext cx="7941366" cy="1222513"/>
          </a:xfrm>
          <a:prstGeom prst="roundRect">
            <a:avLst/>
          </a:prstGeom>
          <a:solidFill>
            <a:srgbClr val="A496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highlight>
                  <a:srgbClr val="00FFFF"/>
                </a:highlight>
              </a:rPr>
              <a:t>They’</a:t>
            </a:r>
            <a:r>
              <a:rPr lang="en-US" sz="6600" b="1" dirty="0">
                <a:solidFill>
                  <a:schemeClr val="tx1"/>
                </a:solidFill>
                <a:highlight>
                  <a:srgbClr val="FFFF00"/>
                </a:highlight>
              </a:rPr>
              <a:t>re</a:t>
            </a:r>
            <a:r>
              <a:rPr lang="en-US" sz="6600" b="1" dirty="0">
                <a:solidFill>
                  <a:schemeClr val="tx1"/>
                </a:solidFill>
              </a:rPr>
              <a:t> study</a:t>
            </a:r>
            <a:r>
              <a:rPr lang="en-US" sz="6600" b="1" dirty="0">
                <a:solidFill>
                  <a:schemeClr val="tx1"/>
                </a:solidFill>
                <a:highlight>
                  <a:srgbClr val="C0C0C0"/>
                </a:highlight>
              </a:rPr>
              <a:t>ing</a:t>
            </a:r>
            <a:r>
              <a:rPr lang="en-US" sz="6600" b="1" dirty="0">
                <a:solidFill>
                  <a:schemeClr val="tx1"/>
                </a:solidFill>
              </a:rPr>
              <a:t> .</a:t>
            </a:r>
            <a:endParaRPr lang="ar-SA" sz="6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878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B978CDFD-D64D-49E6-A3F7-117250C58844}"/>
              </a:ext>
            </a:extLst>
          </p:cNvPr>
          <p:cNvSpPr/>
          <p:nvPr/>
        </p:nvSpPr>
        <p:spPr>
          <a:xfrm>
            <a:off x="601317" y="487017"/>
            <a:ext cx="7941366" cy="1222513"/>
          </a:xfrm>
          <a:prstGeom prst="roundRect">
            <a:avLst/>
          </a:prstGeom>
          <a:solidFill>
            <a:srgbClr val="A496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highlight>
                  <a:srgbClr val="00FFFF"/>
                </a:highlight>
              </a:rPr>
              <a:t>We  </a:t>
            </a:r>
            <a:r>
              <a:rPr lang="en-US" sz="6600" b="1" dirty="0">
                <a:solidFill>
                  <a:schemeClr val="tx1"/>
                </a:solidFill>
              </a:rPr>
              <a:t> </a:t>
            </a:r>
            <a:r>
              <a:rPr lang="en-US" sz="6600" b="1" dirty="0">
                <a:solidFill>
                  <a:schemeClr val="tx1"/>
                </a:solidFill>
                <a:highlight>
                  <a:srgbClr val="FFFF00"/>
                </a:highlight>
              </a:rPr>
              <a:t>are</a:t>
            </a:r>
            <a:r>
              <a:rPr lang="en-US" sz="6600" b="1" dirty="0">
                <a:solidFill>
                  <a:schemeClr val="tx1"/>
                </a:solidFill>
              </a:rPr>
              <a:t> talk</a:t>
            </a:r>
            <a:r>
              <a:rPr lang="en-US" sz="6600" b="1" dirty="0">
                <a:solidFill>
                  <a:schemeClr val="tx1"/>
                </a:solidFill>
                <a:highlight>
                  <a:srgbClr val="C0C0C0"/>
                </a:highlight>
              </a:rPr>
              <a:t>ing</a:t>
            </a:r>
            <a:r>
              <a:rPr lang="en-US" sz="6600" b="1" dirty="0">
                <a:solidFill>
                  <a:schemeClr val="tx1"/>
                </a:solidFill>
              </a:rPr>
              <a:t> .</a:t>
            </a:r>
            <a:endParaRPr lang="ar-SA" sz="6600" b="1" dirty="0">
              <a:solidFill>
                <a:schemeClr val="tx1"/>
              </a:solidFill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8C2CF87F-1C43-4380-A751-C2E323F16B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870" y="1972942"/>
            <a:ext cx="6689035" cy="4398041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22D57FD8-E83F-4B3D-8597-E52D2C40D2FC}"/>
              </a:ext>
            </a:extLst>
          </p:cNvPr>
          <p:cNvSpPr/>
          <p:nvPr/>
        </p:nvSpPr>
        <p:spPr>
          <a:xfrm>
            <a:off x="300658" y="3925957"/>
            <a:ext cx="8542683" cy="2445026"/>
          </a:xfrm>
          <a:prstGeom prst="roundRect">
            <a:avLst/>
          </a:prstGeom>
          <a:solidFill>
            <a:srgbClr val="A496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highlight>
                  <a:srgbClr val="FF00FF"/>
                </a:highlight>
              </a:rPr>
              <a:t>What</a:t>
            </a:r>
            <a:r>
              <a:rPr lang="en-US" sz="7200" b="1" dirty="0">
                <a:solidFill>
                  <a:schemeClr val="tx1"/>
                </a:solidFill>
              </a:rPr>
              <a:t> </a:t>
            </a:r>
            <a:r>
              <a:rPr lang="en-US" sz="7200" b="1" dirty="0">
                <a:solidFill>
                  <a:schemeClr val="tx1"/>
                </a:solidFill>
                <a:highlight>
                  <a:srgbClr val="FFFF00"/>
                </a:highlight>
              </a:rPr>
              <a:t>are</a:t>
            </a:r>
            <a:r>
              <a:rPr lang="en-US" sz="7200" b="1" dirty="0">
                <a:solidFill>
                  <a:schemeClr val="tx1"/>
                </a:solidFill>
              </a:rPr>
              <a:t> </a:t>
            </a:r>
            <a:r>
              <a:rPr lang="en-US" sz="7200" b="1" dirty="0">
                <a:solidFill>
                  <a:schemeClr val="tx1"/>
                </a:solidFill>
                <a:highlight>
                  <a:srgbClr val="00FFFF"/>
                </a:highlight>
              </a:rPr>
              <a:t>they</a:t>
            </a:r>
            <a:r>
              <a:rPr lang="en-US" sz="7200" b="1" dirty="0">
                <a:solidFill>
                  <a:schemeClr val="tx1"/>
                </a:solidFill>
              </a:rPr>
              <a:t> do</a:t>
            </a:r>
            <a:r>
              <a:rPr lang="en-US" sz="7200" b="1" dirty="0">
                <a:solidFill>
                  <a:schemeClr val="tx1"/>
                </a:solidFill>
                <a:highlight>
                  <a:srgbClr val="C0C0C0"/>
                </a:highlight>
              </a:rPr>
              <a:t>ing </a:t>
            </a:r>
            <a:r>
              <a:rPr lang="en-US" sz="7200" b="1" dirty="0">
                <a:solidFill>
                  <a:schemeClr val="tx1"/>
                </a:solidFill>
                <a:highlight>
                  <a:srgbClr val="FF00FF"/>
                </a:highlight>
              </a:rPr>
              <a:t>now</a:t>
            </a:r>
            <a:r>
              <a:rPr lang="en-US" sz="7200" b="1" dirty="0">
                <a:solidFill>
                  <a:schemeClr val="tx1"/>
                </a:solidFill>
              </a:rPr>
              <a:t>?  </a:t>
            </a:r>
            <a:endParaRPr lang="ar-SA" sz="7200" b="1" dirty="0">
              <a:solidFill>
                <a:schemeClr val="tx1"/>
              </a:solidFill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6B39C7EA-70C8-45F1-AC98-27767EE6AE57}"/>
              </a:ext>
            </a:extLst>
          </p:cNvPr>
          <p:cNvSpPr/>
          <p:nvPr/>
        </p:nvSpPr>
        <p:spPr>
          <a:xfrm>
            <a:off x="601316" y="2338193"/>
            <a:ext cx="7941366" cy="1222513"/>
          </a:xfrm>
          <a:prstGeom prst="roundRect">
            <a:avLst/>
          </a:prstGeom>
          <a:solidFill>
            <a:srgbClr val="A496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highlight>
                  <a:srgbClr val="00FFFF"/>
                </a:highlight>
              </a:rPr>
              <a:t>We’</a:t>
            </a:r>
            <a:r>
              <a:rPr lang="en-US" sz="6600" b="1" dirty="0">
                <a:solidFill>
                  <a:schemeClr val="tx1"/>
                </a:solidFill>
                <a:highlight>
                  <a:srgbClr val="FFFF00"/>
                </a:highlight>
              </a:rPr>
              <a:t>re</a:t>
            </a:r>
            <a:r>
              <a:rPr lang="en-US" sz="6600" b="1" dirty="0">
                <a:solidFill>
                  <a:schemeClr val="tx1"/>
                </a:solidFill>
              </a:rPr>
              <a:t> talk</a:t>
            </a:r>
            <a:r>
              <a:rPr lang="en-US" sz="6600" b="1" dirty="0">
                <a:solidFill>
                  <a:schemeClr val="tx1"/>
                </a:solidFill>
                <a:highlight>
                  <a:srgbClr val="C0C0C0"/>
                </a:highlight>
              </a:rPr>
              <a:t>ing</a:t>
            </a:r>
            <a:r>
              <a:rPr lang="en-US" sz="6600" b="1" dirty="0">
                <a:solidFill>
                  <a:schemeClr val="tx1"/>
                </a:solidFill>
              </a:rPr>
              <a:t> .</a:t>
            </a:r>
            <a:endParaRPr lang="ar-SA" sz="6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137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B978CDFD-D64D-49E6-A3F7-117250C58844}"/>
              </a:ext>
            </a:extLst>
          </p:cNvPr>
          <p:cNvSpPr/>
          <p:nvPr/>
        </p:nvSpPr>
        <p:spPr>
          <a:xfrm>
            <a:off x="601317" y="258418"/>
            <a:ext cx="7941366" cy="1222513"/>
          </a:xfrm>
          <a:prstGeom prst="roundRect">
            <a:avLst/>
          </a:prstGeom>
          <a:solidFill>
            <a:srgbClr val="A496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He 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is 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not 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sleep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ing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.</a:t>
            </a:r>
            <a:endParaRPr kumimoji="0" lang="ar-SA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5BAFB054-B09E-4539-8FE5-F18EBF7DEBF4}"/>
              </a:ext>
            </a:extLst>
          </p:cNvPr>
          <p:cNvSpPr/>
          <p:nvPr/>
        </p:nvSpPr>
        <p:spPr>
          <a:xfrm>
            <a:off x="601317" y="2517914"/>
            <a:ext cx="7941366" cy="1222513"/>
          </a:xfrm>
          <a:prstGeom prst="roundRect">
            <a:avLst/>
          </a:prstGeom>
          <a:solidFill>
            <a:srgbClr val="A496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He 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is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n’t 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sleep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ing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.</a:t>
            </a:r>
            <a:endParaRPr kumimoji="0" lang="ar-SA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208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40D97965-1982-45CE-8EF8-38B1A61D3BB0}"/>
              </a:ext>
            </a:extLst>
          </p:cNvPr>
          <p:cNvSpPr/>
          <p:nvPr/>
        </p:nvSpPr>
        <p:spPr>
          <a:xfrm>
            <a:off x="601317" y="884583"/>
            <a:ext cx="7941366" cy="1222513"/>
          </a:xfrm>
          <a:prstGeom prst="roundRect">
            <a:avLst/>
          </a:prstGeom>
          <a:solidFill>
            <a:srgbClr val="A496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He 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is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n’t 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study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ing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.</a:t>
            </a:r>
            <a:endParaRPr kumimoji="0" lang="ar-SA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96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B978CDFD-D64D-49E6-A3F7-117250C58844}"/>
              </a:ext>
            </a:extLst>
          </p:cNvPr>
          <p:cNvSpPr/>
          <p:nvPr/>
        </p:nvSpPr>
        <p:spPr>
          <a:xfrm>
            <a:off x="601317" y="487017"/>
            <a:ext cx="7941366" cy="1222513"/>
          </a:xfrm>
          <a:prstGeom prst="roundRect">
            <a:avLst/>
          </a:prstGeom>
          <a:solidFill>
            <a:srgbClr val="A496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highlight>
                  <a:srgbClr val="00FFFF"/>
                </a:highlight>
              </a:rPr>
              <a:t>She </a:t>
            </a:r>
            <a:r>
              <a:rPr lang="en-US" sz="6600" b="1" dirty="0">
                <a:solidFill>
                  <a:schemeClr val="tx1"/>
                </a:solidFill>
              </a:rPr>
              <a:t> </a:t>
            </a:r>
            <a:r>
              <a:rPr lang="en-US" sz="6600" b="1" dirty="0">
                <a:solidFill>
                  <a:schemeClr val="tx1"/>
                </a:solidFill>
                <a:highlight>
                  <a:srgbClr val="FFFF00"/>
                </a:highlight>
              </a:rPr>
              <a:t>is</a:t>
            </a:r>
            <a:r>
              <a:rPr lang="en-US" sz="6600" b="1" dirty="0">
                <a:solidFill>
                  <a:schemeClr val="tx1"/>
                </a:solidFill>
              </a:rPr>
              <a:t> read</a:t>
            </a:r>
            <a:r>
              <a:rPr lang="en-US" sz="6600" b="1" dirty="0">
                <a:solidFill>
                  <a:schemeClr val="tx1"/>
                </a:solidFill>
                <a:highlight>
                  <a:srgbClr val="C0C0C0"/>
                </a:highlight>
              </a:rPr>
              <a:t>ing</a:t>
            </a:r>
            <a:r>
              <a:rPr lang="en-US" sz="6600" b="1" dirty="0">
                <a:solidFill>
                  <a:schemeClr val="tx1"/>
                </a:solidFill>
              </a:rPr>
              <a:t> .</a:t>
            </a:r>
            <a:endParaRPr lang="ar-SA" sz="6600" b="1" dirty="0">
              <a:solidFill>
                <a:schemeClr val="tx1"/>
              </a:solidFill>
            </a:endParaRP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D96ABB0E-FFD9-48CF-9091-C210F2CE3505}"/>
              </a:ext>
            </a:extLst>
          </p:cNvPr>
          <p:cNvSpPr/>
          <p:nvPr/>
        </p:nvSpPr>
        <p:spPr>
          <a:xfrm>
            <a:off x="489502" y="3210339"/>
            <a:ext cx="8343901" cy="1222513"/>
          </a:xfrm>
          <a:prstGeom prst="roundRect">
            <a:avLst/>
          </a:prstGeom>
          <a:solidFill>
            <a:srgbClr val="A496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Is 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00FFFF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she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read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ing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</a:t>
            </a:r>
            <a:endParaRPr kumimoji="0" lang="ar-SA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4" name="رابط كسهم مستقيم 3">
            <a:extLst>
              <a:ext uri="{FF2B5EF4-FFF2-40B4-BE49-F238E27FC236}">
                <a16:creationId xmlns:a16="http://schemas.microsoft.com/office/drawing/2014/main" id="{3CCE6879-1B3D-4D00-B495-E0E17B4C0BD7}"/>
              </a:ext>
            </a:extLst>
          </p:cNvPr>
          <p:cNvCxnSpPr/>
          <p:nvPr/>
        </p:nvCxnSpPr>
        <p:spPr>
          <a:xfrm flipH="1">
            <a:off x="2295939" y="1361661"/>
            <a:ext cx="1639956" cy="208721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رابط كسهم مستقيم 4">
            <a:extLst>
              <a:ext uri="{FF2B5EF4-FFF2-40B4-BE49-F238E27FC236}">
                <a16:creationId xmlns:a16="http://schemas.microsoft.com/office/drawing/2014/main" id="{E71D76FB-3B9A-4A2D-BF8F-BF1BB53CF69A}"/>
              </a:ext>
            </a:extLst>
          </p:cNvPr>
          <p:cNvCxnSpPr>
            <a:cxnSpLocks/>
          </p:cNvCxnSpPr>
          <p:nvPr/>
        </p:nvCxnSpPr>
        <p:spPr>
          <a:xfrm>
            <a:off x="2494722" y="1416326"/>
            <a:ext cx="1303682" cy="2252869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1C9B2F12-7B86-4C5A-B11F-91970F402D20}"/>
              </a:ext>
            </a:extLst>
          </p:cNvPr>
          <p:cNvSpPr/>
          <p:nvPr/>
        </p:nvSpPr>
        <p:spPr>
          <a:xfrm>
            <a:off x="970307" y="4873487"/>
            <a:ext cx="7004603" cy="1222513"/>
          </a:xfrm>
          <a:prstGeom prst="roundRect">
            <a:avLst/>
          </a:prstGeom>
          <a:solidFill>
            <a:srgbClr val="A496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 ,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she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is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Calibri" panose="020F0502020204030204"/>
                <a:ea typeface="+mn-ea"/>
              </a:rPr>
              <a:t>n’t.</a:t>
            </a:r>
            <a:endParaRPr kumimoji="0" lang="ar-SA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14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40D97965-1982-45CE-8EF8-38B1A61D3BB0}"/>
              </a:ext>
            </a:extLst>
          </p:cNvPr>
          <p:cNvSpPr/>
          <p:nvPr/>
        </p:nvSpPr>
        <p:spPr>
          <a:xfrm>
            <a:off x="400048" y="4303644"/>
            <a:ext cx="8343901" cy="1222513"/>
          </a:xfrm>
          <a:prstGeom prst="roundRect">
            <a:avLst/>
          </a:prstGeom>
          <a:solidFill>
            <a:srgbClr val="A496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They’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re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play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ing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.</a:t>
            </a:r>
            <a:endParaRPr kumimoji="0" lang="ar-SA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6318B9BA-AD32-46F3-9960-4064DECB385F}"/>
              </a:ext>
            </a:extLst>
          </p:cNvPr>
          <p:cNvSpPr/>
          <p:nvPr/>
        </p:nvSpPr>
        <p:spPr>
          <a:xfrm>
            <a:off x="400049" y="795130"/>
            <a:ext cx="8343901" cy="1222513"/>
          </a:xfrm>
          <a:prstGeom prst="roundRect">
            <a:avLst/>
          </a:prstGeom>
          <a:solidFill>
            <a:srgbClr val="A496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They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are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n’t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study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ing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.</a:t>
            </a:r>
            <a:endParaRPr kumimoji="0" lang="ar-SA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95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40D97965-1982-45CE-8EF8-38B1A61D3BB0}"/>
              </a:ext>
            </a:extLst>
          </p:cNvPr>
          <p:cNvSpPr/>
          <p:nvPr/>
        </p:nvSpPr>
        <p:spPr>
          <a:xfrm>
            <a:off x="400049" y="228601"/>
            <a:ext cx="8343901" cy="1222513"/>
          </a:xfrm>
          <a:prstGeom prst="roundRect">
            <a:avLst/>
          </a:prstGeom>
          <a:solidFill>
            <a:srgbClr val="A496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They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are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play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ing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.</a:t>
            </a:r>
            <a:endParaRPr kumimoji="0" lang="ar-SA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6318B9BA-AD32-46F3-9960-4064DECB385F}"/>
              </a:ext>
            </a:extLst>
          </p:cNvPr>
          <p:cNvSpPr/>
          <p:nvPr/>
        </p:nvSpPr>
        <p:spPr>
          <a:xfrm>
            <a:off x="489502" y="3210339"/>
            <a:ext cx="8343901" cy="1222513"/>
          </a:xfrm>
          <a:prstGeom prst="roundRect">
            <a:avLst/>
          </a:prstGeom>
          <a:solidFill>
            <a:srgbClr val="A496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Are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00FFFF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they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play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ing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</a:t>
            </a:r>
            <a:endParaRPr kumimoji="0" lang="ar-SA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" name="رابط كسهم مستقيم 2">
            <a:extLst>
              <a:ext uri="{FF2B5EF4-FFF2-40B4-BE49-F238E27FC236}">
                <a16:creationId xmlns:a16="http://schemas.microsoft.com/office/drawing/2014/main" id="{B6FFE798-BDBB-4CDC-9C47-8A887F361ACA}"/>
              </a:ext>
            </a:extLst>
          </p:cNvPr>
          <p:cNvCxnSpPr/>
          <p:nvPr/>
        </p:nvCxnSpPr>
        <p:spPr>
          <a:xfrm flipH="1">
            <a:off x="2425148" y="1182757"/>
            <a:ext cx="1639956" cy="208721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رابط كسهم مستقيم 5">
            <a:extLst>
              <a:ext uri="{FF2B5EF4-FFF2-40B4-BE49-F238E27FC236}">
                <a16:creationId xmlns:a16="http://schemas.microsoft.com/office/drawing/2014/main" id="{5F3F82C6-4F6C-40FB-AC3A-8A63DA1EB0F9}"/>
              </a:ext>
            </a:extLst>
          </p:cNvPr>
          <p:cNvCxnSpPr>
            <a:cxnSpLocks/>
          </p:cNvCxnSpPr>
          <p:nvPr/>
        </p:nvCxnSpPr>
        <p:spPr>
          <a:xfrm>
            <a:off x="2701787" y="1182757"/>
            <a:ext cx="1502465" cy="208721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61F7F7F5-7152-4890-A99B-0FB98BCE381B}"/>
              </a:ext>
            </a:extLst>
          </p:cNvPr>
          <p:cNvSpPr/>
          <p:nvPr/>
        </p:nvSpPr>
        <p:spPr>
          <a:xfrm>
            <a:off x="1159150" y="4823791"/>
            <a:ext cx="7004603" cy="1222513"/>
          </a:xfrm>
          <a:prstGeom prst="roundRect">
            <a:avLst/>
          </a:prstGeom>
          <a:solidFill>
            <a:srgbClr val="A496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Yes ,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they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are.</a:t>
            </a:r>
            <a:endParaRPr kumimoji="0" lang="ar-SA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69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B978CDFD-D64D-49E6-A3F7-117250C58844}"/>
              </a:ext>
            </a:extLst>
          </p:cNvPr>
          <p:cNvSpPr/>
          <p:nvPr/>
        </p:nvSpPr>
        <p:spPr>
          <a:xfrm>
            <a:off x="690770" y="377688"/>
            <a:ext cx="7941366" cy="1222513"/>
          </a:xfrm>
          <a:prstGeom prst="roundRect">
            <a:avLst/>
          </a:prstGeom>
          <a:solidFill>
            <a:srgbClr val="A496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He 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is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sleep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ing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.</a:t>
            </a:r>
            <a:endParaRPr kumimoji="0" lang="ar-SA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B4BD9242-527F-4F61-BADA-514CC5806D74}"/>
              </a:ext>
            </a:extLst>
          </p:cNvPr>
          <p:cNvSpPr/>
          <p:nvPr/>
        </p:nvSpPr>
        <p:spPr>
          <a:xfrm>
            <a:off x="489502" y="3210339"/>
            <a:ext cx="8343901" cy="1222513"/>
          </a:xfrm>
          <a:prstGeom prst="roundRect">
            <a:avLst/>
          </a:prstGeom>
          <a:solidFill>
            <a:srgbClr val="A496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Is 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00FFFF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he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sleep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ing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</a:t>
            </a:r>
            <a:endParaRPr kumimoji="0" lang="ar-SA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4" name="رابط كسهم مستقيم 3">
            <a:extLst>
              <a:ext uri="{FF2B5EF4-FFF2-40B4-BE49-F238E27FC236}">
                <a16:creationId xmlns:a16="http://schemas.microsoft.com/office/drawing/2014/main" id="{D38E463C-3679-48CD-96FE-A74342604943}"/>
              </a:ext>
            </a:extLst>
          </p:cNvPr>
          <p:cNvCxnSpPr>
            <a:cxnSpLocks/>
          </p:cNvCxnSpPr>
          <p:nvPr/>
        </p:nvCxnSpPr>
        <p:spPr>
          <a:xfrm flipH="1">
            <a:off x="2345635" y="1341784"/>
            <a:ext cx="1341783" cy="2246243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رابط كسهم مستقيم 4">
            <a:extLst>
              <a:ext uri="{FF2B5EF4-FFF2-40B4-BE49-F238E27FC236}">
                <a16:creationId xmlns:a16="http://schemas.microsoft.com/office/drawing/2014/main" id="{B0BA684D-1EB0-4BAB-99FE-205DB239A699}"/>
              </a:ext>
            </a:extLst>
          </p:cNvPr>
          <p:cNvCxnSpPr>
            <a:cxnSpLocks/>
          </p:cNvCxnSpPr>
          <p:nvPr/>
        </p:nvCxnSpPr>
        <p:spPr>
          <a:xfrm>
            <a:off x="2701787" y="1182757"/>
            <a:ext cx="916056" cy="2401956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B367571C-D35F-4B79-BF93-AC08CBC8BA8A}"/>
              </a:ext>
            </a:extLst>
          </p:cNvPr>
          <p:cNvSpPr/>
          <p:nvPr/>
        </p:nvSpPr>
        <p:spPr>
          <a:xfrm>
            <a:off x="1159150" y="4823791"/>
            <a:ext cx="7004603" cy="1222513"/>
          </a:xfrm>
          <a:prstGeom prst="roundRect">
            <a:avLst/>
          </a:prstGeom>
          <a:solidFill>
            <a:srgbClr val="A496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Yes ,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he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is.</a:t>
            </a:r>
            <a:endParaRPr kumimoji="0" lang="ar-SA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041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F010D3F0-674A-461D-B2F3-737C845268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8586" r="6601" b="13664"/>
          <a:stretch/>
        </p:blipFill>
        <p:spPr>
          <a:xfrm>
            <a:off x="263509" y="319647"/>
            <a:ext cx="8616981" cy="6342243"/>
          </a:xfrm>
          <a:prstGeom prst="rect">
            <a:avLst/>
          </a:prstGeom>
        </p:spPr>
      </p:pic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1696F482-C93F-4EFE-9927-E8084FF6508A}"/>
              </a:ext>
            </a:extLst>
          </p:cNvPr>
          <p:cNvSpPr/>
          <p:nvPr/>
        </p:nvSpPr>
        <p:spPr>
          <a:xfrm>
            <a:off x="7283486" y="6076480"/>
            <a:ext cx="1443038" cy="38307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Abadi" panose="020B0604020202020204" pitchFamily="34" charset="0"/>
              </a:rPr>
              <a:t>Page: 66</a:t>
            </a:r>
            <a:endParaRPr lang="ar-SA" sz="2400" dirty="0">
              <a:latin typeface="Abadi" panose="020B0604020202020204" pitchFamily="34" charset="0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8C9CF880-8931-4E7D-AD15-E89E7D499A91}"/>
              </a:ext>
            </a:extLst>
          </p:cNvPr>
          <p:cNvSpPr/>
          <p:nvPr/>
        </p:nvSpPr>
        <p:spPr>
          <a:xfrm>
            <a:off x="1155532" y="1072269"/>
            <a:ext cx="580764" cy="29257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rial Black" panose="020B0A04020102020204" pitchFamily="34" charset="0"/>
              </a:rPr>
              <a:t>Are</a:t>
            </a:r>
            <a:r>
              <a:rPr lang="en-US" sz="1600" dirty="0">
                <a:solidFill>
                  <a:schemeClr val="tx1"/>
                </a:solidFill>
                <a:latin typeface="Arial Black" panose="020B0A04020102020204" pitchFamily="34" charset="0"/>
              </a:rPr>
              <a:t>  </a:t>
            </a:r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endParaRPr lang="ar-SA" sz="1600" dirty="0">
              <a:latin typeface="Abadi" panose="020B0604020202020204" pitchFamily="34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F9749055-A28A-4EF6-9944-9F98D816700A}"/>
              </a:ext>
            </a:extLst>
          </p:cNvPr>
          <p:cNvSpPr/>
          <p:nvPr/>
        </p:nvSpPr>
        <p:spPr>
          <a:xfrm>
            <a:off x="1449218" y="1521857"/>
            <a:ext cx="956949" cy="399253"/>
          </a:xfrm>
          <a:prstGeom prst="round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rial Black" panose="020B0A04020102020204" pitchFamily="34" charset="0"/>
              </a:rPr>
              <a:t> I’m not</a:t>
            </a:r>
            <a:endParaRPr lang="ar-SA" sz="2400" dirty="0">
              <a:latin typeface="Abadi" panose="020B0604020202020204" pitchFamily="34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C84C1C77-7677-4F7B-823C-018B0E16E7C3}"/>
              </a:ext>
            </a:extLst>
          </p:cNvPr>
          <p:cNvSpPr/>
          <p:nvPr/>
        </p:nvSpPr>
        <p:spPr>
          <a:xfrm>
            <a:off x="1155531" y="1939479"/>
            <a:ext cx="668463" cy="31669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rial Black" panose="020B0A04020102020204" pitchFamily="34" charset="0"/>
              </a:rPr>
              <a:t>Are</a:t>
            </a:r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  </a:t>
            </a:r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endParaRPr lang="ar-SA" sz="2800" dirty="0">
              <a:latin typeface="Abadi" panose="020B0604020202020204" pitchFamily="34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CF7F84FE-0CAD-4E63-B695-6A89093EA62F}"/>
              </a:ext>
            </a:extLst>
          </p:cNvPr>
          <p:cNvSpPr/>
          <p:nvPr/>
        </p:nvSpPr>
        <p:spPr>
          <a:xfrm>
            <a:off x="1815075" y="2370698"/>
            <a:ext cx="956949" cy="33591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Arial Black" panose="020B0A04020102020204" pitchFamily="34" charset="0"/>
              </a:rPr>
              <a:t>studying </a:t>
            </a:r>
            <a:endParaRPr lang="ar-SA" dirty="0">
              <a:latin typeface="Abadi" panose="020B0604020202020204" pitchFamily="34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F08156B2-F725-4AC2-BD48-9989A715594C}"/>
              </a:ext>
            </a:extLst>
          </p:cNvPr>
          <p:cNvSpPr/>
          <p:nvPr/>
        </p:nvSpPr>
        <p:spPr>
          <a:xfrm>
            <a:off x="1182132" y="2902035"/>
            <a:ext cx="554163" cy="316697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rial Black" panose="020B0A04020102020204" pitchFamily="34" charset="0"/>
              </a:rPr>
              <a:t>Are</a:t>
            </a:r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endParaRPr lang="ar-SA" sz="2800" dirty="0">
              <a:latin typeface="Abadi" panose="020B0604020202020204" pitchFamily="34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C3671B73-0B2A-463C-8FC4-99A8D7E72527}"/>
              </a:ext>
            </a:extLst>
          </p:cNvPr>
          <p:cNvSpPr/>
          <p:nvPr/>
        </p:nvSpPr>
        <p:spPr>
          <a:xfrm>
            <a:off x="1860514" y="3372370"/>
            <a:ext cx="797102" cy="33590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r>
              <a:rPr lang="en-US" sz="1200" dirty="0">
                <a:solidFill>
                  <a:schemeClr val="tx1"/>
                </a:solidFill>
                <a:latin typeface="Arial Black" panose="020B0A04020102020204" pitchFamily="34" charset="0"/>
              </a:rPr>
              <a:t>aren’t </a:t>
            </a:r>
            <a:r>
              <a:rPr lang="en-US" sz="1400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endParaRPr lang="ar-SA" sz="1600" dirty="0">
              <a:latin typeface="Abadi" panose="020B0604020202020204" pitchFamily="34" charset="0"/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88110336-9AC2-4EEA-998F-E95EADF82FEF}"/>
              </a:ext>
            </a:extLst>
          </p:cNvPr>
          <p:cNvSpPr/>
          <p:nvPr/>
        </p:nvSpPr>
        <p:spPr>
          <a:xfrm>
            <a:off x="1525991" y="4231646"/>
            <a:ext cx="838837" cy="316697"/>
          </a:xfrm>
          <a:prstGeom prst="round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rial Black" panose="020B0A04020102020204" pitchFamily="34" charset="0"/>
              </a:rPr>
              <a:t>’m not</a:t>
            </a:r>
            <a:endParaRPr lang="ar-SA" sz="2400" dirty="0">
              <a:latin typeface="Abadi" panose="020B0604020202020204" pitchFamily="34" charset="0"/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1BF75526-793D-4256-B50E-C6F345696F1C}"/>
              </a:ext>
            </a:extLst>
          </p:cNvPr>
          <p:cNvSpPr/>
          <p:nvPr/>
        </p:nvSpPr>
        <p:spPr>
          <a:xfrm>
            <a:off x="3041933" y="3340647"/>
            <a:ext cx="1052598" cy="456589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Arial Black" panose="020B0A04020102020204" pitchFamily="34" charset="0"/>
              </a:rPr>
              <a:t>are watching  </a:t>
            </a:r>
            <a:r>
              <a:rPr lang="en-US" sz="1400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endParaRPr lang="ar-SA" dirty="0">
              <a:latin typeface="Abadi" panose="020B0604020202020204" pitchFamily="34" charset="0"/>
            </a:endParaRP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6C7AA3FD-85CD-4ABB-867E-0045249C9D09}"/>
              </a:ext>
            </a:extLst>
          </p:cNvPr>
          <p:cNvSpPr/>
          <p:nvPr/>
        </p:nvSpPr>
        <p:spPr>
          <a:xfrm>
            <a:off x="1647414" y="4797221"/>
            <a:ext cx="442644" cy="375881"/>
          </a:xfrm>
          <a:prstGeom prst="roundRect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Arial Black" panose="020B0A04020102020204" pitchFamily="34" charset="0"/>
              </a:rPr>
              <a:t>is</a:t>
            </a:r>
            <a:endParaRPr lang="ar-SA" sz="2400" dirty="0">
              <a:latin typeface="Abadi" panose="020B0604020202020204" pitchFamily="34" charset="0"/>
            </a:endParaRP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31AC3543-7C4C-48BB-B79E-7B2ED0C1910A}"/>
              </a:ext>
            </a:extLst>
          </p:cNvPr>
          <p:cNvSpPr/>
          <p:nvPr/>
        </p:nvSpPr>
        <p:spPr>
          <a:xfrm>
            <a:off x="1360016" y="5254891"/>
            <a:ext cx="1000996" cy="26443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Arial Black" panose="020B0A04020102020204" pitchFamily="34" charset="0"/>
              </a:rPr>
              <a:t>’s calling</a:t>
            </a:r>
            <a:endParaRPr lang="ar-SA" sz="1200" dirty="0">
              <a:latin typeface="Abadi" panose="020B0604020202020204" pitchFamily="34" charset="0"/>
            </a:endParaRP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6B8849F3-158B-4EFF-8AF3-EE9092237059}"/>
              </a:ext>
            </a:extLst>
          </p:cNvPr>
          <p:cNvSpPr/>
          <p:nvPr/>
        </p:nvSpPr>
        <p:spPr>
          <a:xfrm>
            <a:off x="1182132" y="5635989"/>
            <a:ext cx="589847" cy="299484"/>
          </a:xfrm>
          <a:prstGeom prst="round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rial Black" panose="020B0A04020102020204" pitchFamily="34" charset="0"/>
              </a:rPr>
              <a:t>Is</a:t>
            </a:r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  </a:t>
            </a:r>
            <a:r>
              <a:rPr lang="en-US" sz="2400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endParaRPr lang="ar-SA" sz="3200" dirty="0">
              <a:latin typeface="Abadi" panose="020B0604020202020204" pitchFamily="34" charset="0"/>
            </a:endParaRPr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E2A923EA-5166-49EB-9A2B-22C94A31BC4F}"/>
              </a:ext>
            </a:extLst>
          </p:cNvPr>
          <p:cNvSpPr/>
          <p:nvPr/>
        </p:nvSpPr>
        <p:spPr>
          <a:xfrm>
            <a:off x="1848913" y="5991361"/>
            <a:ext cx="421322" cy="383070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Arial Black" panose="020B0A04020102020204" pitchFamily="34" charset="0"/>
              </a:rPr>
              <a:t>is</a:t>
            </a:r>
            <a:endParaRPr lang="ar-SA" sz="2400" dirty="0">
              <a:latin typeface="Abadi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سحابة 1">
            <a:extLst>
              <a:ext uri="{FF2B5EF4-FFF2-40B4-BE49-F238E27FC236}">
                <a16:creationId xmlns:a16="http://schemas.microsoft.com/office/drawing/2014/main" id="{B63229B1-1D63-4FDF-82B0-43AE2E8FFEFE}"/>
              </a:ext>
            </a:extLst>
          </p:cNvPr>
          <p:cNvSpPr/>
          <p:nvPr/>
        </p:nvSpPr>
        <p:spPr>
          <a:xfrm>
            <a:off x="898560" y="1986138"/>
            <a:ext cx="7505906" cy="3203776"/>
          </a:xfrm>
          <a:prstGeom prst="cloud">
            <a:avLst/>
          </a:prstGeom>
          <a:solidFill>
            <a:srgbClr val="E3CA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Unit 8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What are you doing ?</a:t>
            </a:r>
            <a:endParaRPr lang="ar-SA" sz="3600" dirty="0">
              <a:solidFill>
                <a:schemeClr val="tx1"/>
              </a:solidFill>
              <a:latin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318472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9E30B23F-781A-44FA-9C5F-ECFDA773FE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D84AFDC5-FC32-4F20-B3CC-46E9B9C61950}"/>
              </a:ext>
            </a:extLst>
          </p:cNvPr>
          <p:cNvSpPr/>
          <p:nvPr/>
        </p:nvSpPr>
        <p:spPr>
          <a:xfrm>
            <a:off x="7586084" y="278296"/>
            <a:ext cx="1443038" cy="63817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Abadi" panose="020B0604020202020204" pitchFamily="34" charset="0"/>
              </a:rPr>
              <a:t>Page: 67</a:t>
            </a:r>
            <a:endParaRPr lang="ar-SA" sz="2400" dirty="0">
              <a:latin typeface="Abadi" panose="020B0604020202020204" pitchFamily="34" charset="0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98FEFD4D-DF7F-4360-AE96-84BFBD282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4428" y="1352608"/>
            <a:ext cx="3869902" cy="70479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228EBD26-2C4B-4CC5-8DF0-756668CA30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4428" y="2144989"/>
            <a:ext cx="3869902" cy="802914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3A0DC205-BC57-488E-AC9F-A112111780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4428" y="3040399"/>
            <a:ext cx="3869902" cy="686775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DAB815D2-6CCF-4799-B5D0-E7686AA209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4429" y="3122804"/>
            <a:ext cx="3869902" cy="787294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51E2AD43-02D0-4A69-80A2-181E921361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54428" y="4029979"/>
            <a:ext cx="3869902" cy="769019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451667E3-A01A-4902-9CAD-DB49C00810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5756" y="4855411"/>
            <a:ext cx="3689488" cy="769019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EC206852-D844-47B0-95BB-BB8E364797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87388" y="5766390"/>
            <a:ext cx="3869902" cy="78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802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EB4227D2-64DE-4A56-8D97-CB9F9EC516B1}"/>
              </a:ext>
            </a:extLst>
          </p:cNvPr>
          <p:cNvSpPr/>
          <p:nvPr/>
        </p:nvSpPr>
        <p:spPr>
          <a:xfrm>
            <a:off x="1758739" y="2686869"/>
            <a:ext cx="4732001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+mn-ea"/>
                <a:cs typeface="+mn-cs"/>
              </a:rPr>
              <a:t>Workbook page  : 120</a:t>
            </a: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5400" b="0" i="0" u="none" strike="noStrike" kern="1200" cap="none" spc="0" normalizeH="0" baseline="0" noProof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21B6C423-7C49-436D-AB0C-B21C5AA5BBF3}"/>
              </a:ext>
            </a:extLst>
          </p:cNvPr>
          <p:cNvSpPr/>
          <p:nvPr/>
        </p:nvSpPr>
        <p:spPr>
          <a:xfrm>
            <a:off x="2055006" y="1578874"/>
            <a:ext cx="4139467" cy="184665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+mn-ea"/>
                <a:cs typeface="+mn-cs"/>
              </a:rPr>
              <a:t>Homework</a:t>
            </a: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5400" b="0" i="0" u="none" strike="noStrike" kern="1200" cap="none" spc="0" normalizeH="0" baseline="0" noProof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6C5347D5-4553-47D3-9790-09774BEEF7F9}"/>
              </a:ext>
            </a:extLst>
          </p:cNvPr>
          <p:cNvSpPr/>
          <p:nvPr/>
        </p:nvSpPr>
        <p:spPr>
          <a:xfrm>
            <a:off x="3202853" y="3429000"/>
            <a:ext cx="1843774" cy="166199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+mn-ea"/>
                <a:cs typeface="+mn-cs"/>
              </a:rPr>
              <a:t>( B )  </a:t>
            </a:r>
            <a:endParaRPr kumimoji="0" lang="en-US" sz="3600" b="0" i="0" u="none" strike="noStrike" kern="1200" cap="none" spc="0" normalizeH="0" baseline="0" noProof="0" dirty="0">
              <a:ln w="0"/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Gill Sans Ultra Bold Condensed" panose="020B0A06020104020203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5400" b="0" i="0" u="none" strike="noStrike" kern="1200" cap="none" spc="0" normalizeH="0" baseline="0" noProof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138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417834BA-65DE-43D8-B3C0-13E84021A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" y="1004915"/>
            <a:ext cx="8553450" cy="553154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17497382-0061-4BC5-9E3A-11FB123D69A9}"/>
              </a:ext>
            </a:extLst>
          </p:cNvPr>
          <p:cNvSpPr/>
          <p:nvPr/>
        </p:nvSpPr>
        <p:spPr>
          <a:xfrm>
            <a:off x="2503572" y="114301"/>
            <a:ext cx="3813005" cy="785841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latin typeface="Abadi" panose="020B0604020202020204" pitchFamily="34" charset="0"/>
              </a:rPr>
              <a:t> Workbook page: 120</a:t>
            </a:r>
            <a:endParaRPr lang="ar-SA" sz="2800" dirty="0">
              <a:latin typeface="Abadi" panose="020B0604020202020204" pitchFamily="34" charset="0"/>
            </a:endParaRPr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D3BCB1C7-80A4-4877-861D-C4C755027D56}"/>
              </a:ext>
            </a:extLst>
          </p:cNvPr>
          <p:cNvSpPr/>
          <p:nvPr/>
        </p:nvSpPr>
        <p:spPr>
          <a:xfrm>
            <a:off x="6011026" y="3258913"/>
            <a:ext cx="611101" cy="33813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400" dirty="0">
                <a:solidFill>
                  <a:schemeClr val="tx1"/>
                </a:solidFill>
                <a:latin typeface="Arial Black" panose="020B0A04020102020204" pitchFamily="34" charset="0"/>
              </a:rPr>
              <a:t>is</a:t>
            </a:r>
            <a:endParaRPr lang="ar-SA" sz="2000" dirty="0">
              <a:latin typeface="Abadi" panose="020B0604020202020204" pitchFamily="34" charset="0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D40C8BAE-B657-4594-AB00-CC4C3BE9255F}"/>
              </a:ext>
            </a:extLst>
          </p:cNvPr>
          <p:cNvSpPr/>
          <p:nvPr/>
        </p:nvSpPr>
        <p:spPr>
          <a:xfrm>
            <a:off x="5297594" y="3546847"/>
            <a:ext cx="2265256" cy="338139"/>
          </a:xfrm>
          <a:prstGeom prst="round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He’s reading</a:t>
            </a:r>
            <a:endParaRPr lang="ar-SA" sz="3600" dirty="0">
              <a:latin typeface="Abadi" panose="020B0604020202020204" pitchFamily="34" charset="0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6F36C44F-8610-4350-9491-47587DAA87B3}"/>
              </a:ext>
            </a:extLst>
          </p:cNvPr>
          <p:cNvSpPr/>
          <p:nvPr/>
        </p:nvSpPr>
        <p:spPr>
          <a:xfrm>
            <a:off x="1743075" y="5774724"/>
            <a:ext cx="881813" cy="36426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are</a:t>
            </a:r>
            <a:r>
              <a:rPr lang="en-US" sz="2400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endParaRPr lang="ar-SA" sz="3200" dirty="0">
              <a:latin typeface="Abadi" panose="020B0604020202020204" pitchFamily="34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3E6486B2-EA09-4701-A5AB-B82A80B41208}"/>
              </a:ext>
            </a:extLst>
          </p:cNvPr>
          <p:cNvSpPr/>
          <p:nvPr/>
        </p:nvSpPr>
        <p:spPr>
          <a:xfrm>
            <a:off x="1099889" y="6138984"/>
            <a:ext cx="2252911" cy="338139"/>
          </a:xfrm>
          <a:prstGeom prst="roundRect">
            <a:avLst/>
          </a:prstGeom>
          <a:solidFill>
            <a:srgbClr val="FF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/>
            <a:r>
              <a:rPr lang="en-US" dirty="0">
                <a:solidFill>
                  <a:prstClr val="black"/>
                </a:solidFill>
                <a:latin typeface="Arial Black" panose="020B0A04020102020204" pitchFamily="34" charset="0"/>
              </a:rPr>
              <a:t>They’re surfing</a:t>
            </a:r>
            <a:endParaRPr lang="ar-SA" sz="2800" dirty="0">
              <a:solidFill>
                <a:prstClr val="white"/>
              </a:solidFill>
              <a:latin typeface="Abadi" panose="020B0604020202020204" pitchFamily="34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F1BD8FC4-1BA8-457D-B71F-F1E0531C837B}"/>
              </a:ext>
            </a:extLst>
          </p:cNvPr>
          <p:cNvSpPr/>
          <p:nvPr/>
        </p:nvSpPr>
        <p:spPr>
          <a:xfrm>
            <a:off x="5984703" y="5774724"/>
            <a:ext cx="881813" cy="36426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is</a:t>
            </a:r>
            <a:r>
              <a:rPr lang="en-US" sz="2400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endParaRPr lang="ar-SA" sz="3200" dirty="0">
              <a:latin typeface="Abadi" panose="020B0604020202020204" pitchFamily="34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2873D4E-042D-44FF-A5BF-7EBE75BE909E}"/>
              </a:ext>
            </a:extLst>
          </p:cNvPr>
          <p:cNvSpPr/>
          <p:nvPr/>
        </p:nvSpPr>
        <p:spPr>
          <a:xfrm>
            <a:off x="5313383" y="6138984"/>
            <a:ext cx="2087542" cy="33813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/>
            <a:r>
              <a:rPr lang="en-US" dirty="0">
                <a:solidFill>
                  <a:prstClr val="black"/>
                </a:solidFill>
                <a:latin typeface="Arial Black" panose="020B0A04020102020204" pitchFamily="34" charset="0"/>
              </a:rPr>
              <a:t>He’s watching</a:t>
            </a:r>
            <a:endParaRPr lang="ar-SA" sz="2800" dirty="0">
              <a:solidFill>
                <a:prstClr val="white"/>
              </a:solidFill>
              <a:latin typeface="Abadi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964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17497382-0061-4BC5-9E3A-11FB123D69A9}"/>
              </a:ext>
            </a:extLst>
          </p:cNvPr>
          <p:cNvSpPr/>
          <p:nvPr/>
        </p:nvSpPr>
        <p:spPr>
          <a:xfrm>
            <a:off x="2503572" y="114301"/>
            <a:ext cx="3813005" cy="785841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latin typeface="Abadi" panose="020B0604020202020204" pitchFamily="34" charset="0"/>
              </a:rPr>
              <a:t> Workbook page: 120</a:t>
            </a:r>
            <a:endParaRPr lang="ar-SA" sz="2800" dirty="0">
              <a:latin typeface="Abadi" panose="020B0604020202020204" pitchFamily="34" charset="0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53824E2-B39F-45E8-8795-D95B99285E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4" y="1264180"/>
            <a:ext cx="8601075" cy="49842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7649DFCD-3B4A-4C3E-B4BC-9D7E990633DE}"/>
              </a:ext>
            </a:extLst>
          </p:cNvPr>
          <p:cNvSpPr/>
          <p:nvPr/>
        </p:nvSpPr>
        <p:spPr>
          <a:xfrm>
            <a:off x="1545775" y="4952037"/>
            <a:ext cx="644652" cy="45976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400" dirty="0">
                <a:solidFill>
                  <a:schemeClr val="tx1"/>
                </a:solidFill>
                <a:latin typeface="Arial Black" panose="020B0A04020102020204" pitchFamily="34" charset="0"/>
              </a:rPr>
              <a:t>is</a:t>
            </a:r>
            <a:endParaRPr lang="ar-SA" sz="2000" dirty="0">
              <a:latin typeface="Abadi" panose="020B0604020202020204" pitchFamily="34" charset="0"/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704BCDB3-3E29-4844-BD50-1030EDE18727}"/>
              </a:ext>
            </a:extLst>
          </p:cNvPr>
          <p:cNvSpPr/>
          <p:nvPr/>
        </p:nvSpPr>
        <p:spPr>
          <a:xfrm>
            <a:off x="907278" y="5539295"/>
            <a:ext cx="1921647" cy="513561"/>
          </a:xfrm>
          <a:prstGeom prst="round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He’s talking</a:t>
            </a:r>
            <a:endParaRPr lang="ar-SA" sz="3600" dirty="0">
              <a:latin typeface="Abadi" panose="020B0604020202020204" pitchFamily="34" charset="0"/>
            </a:endParaRP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16A4CFB0-1840-458E-85B1-EE922E249FEB}"/>
              </a:ext>
            </a:extLst>
          </p:cNvPr>
          <p:cNvSpPr/>
          <p:nvPr/>
        </p:nvSpPr>
        <p:spPr>
          <a:xfrm>
            <a:off x="5901382" y="4898240"/>
            <a:ext cx="830389" cy="513561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are</a:t>
            </a:r>
            <a:endParaRPr lang="ar-SA" sz="3200" dirty="0">
              <a:latin typeface="Abadi" panose="020B0604020202020204" pitchFamily="34" charset="0"/>
            </a:endParaRP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7009013A-1BA4-4332-BB8B-7C7D96A419FB}"/>
              </a:ext>
            </a:extLst>
          </p:cNvPr>
          <p:cNvSpPr/>
          <p:nvPr/>
        </p:nvSpPr>
        <p:spPr>
          <a:xfrm>
            <a:off x="5084638" y="5593820"/>
            <a:ext cx="2392487" cy="465937"/>
          </a:xfrm>
          <a:prstGeom prst="roundRect">
            <a:avLst/>
          </a:prstGeom>
          <a:solidFill>
            <a:srgbClr val="FF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/>
            <a:r>
              <a:rPr lang="en-US" sz="2000" dirty="0">
                <a:solidFill>
                  <a:prstClr val="black"/>
                </a:solidFill>
                <a:latin typeface="Arial Black" panose="020B0A04020102020204" pitchFamily="34" charset="0"/>
              </a:rPr>
              <a:t>They’re playing</a:t>
            </a:r>
            <a:endParaRPr lang="ar-SA" sz="3200" dirty="0">
              <a:solidFill>
                <a:prstClr val="white"/>
              </a:solidFill>
              <a:latin typeface="Abadi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63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93010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8000" b="-6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78268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9058BE41-57E7-42C5-8ACA-0A073B0B49E0}"/>
              </a:ext>
            </a:extLst>
          </p:cNvPr>
          <p:cNvSpPr/>
          <p:nvPr/>
        </p:nvSpPr>
        <p:spPr>
          <a:xfrm rot="21394289">
            <a:off x="1460014" y="1633309"/>
            <a:ext cx="322235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Today’s lesson : </a:t>
            </a:r>
            <a:endParaRPr kumimoji="0" lang="ar-SA" sz="3600" b="0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9526361A-9347-4778-98EF-CE7682B4F002}"/>
              </a:ext>
            </a:extLst>
          </p:cNvPr>
          <p:cNvSpPr/>
          <p:nvPr/>
        </p:nvSpPr>
        <p:spPr>
          <a:xfrm rot="21209930">
            <a:off x="2842592" y="2736699"/>
            <a:ext cx="646043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dirty="0">
                <a:ln w="0"/>
                <a:solidFill>
                  <a:srgbClr val="C00000"/>
                </a:solidFill>
                <a:latin typeface="Impact" panose="020B0806030902050204" pitchFamily="34" charset="0"/>
              </a:rPr>
              <a:t>4. Listening.</a:t>
            </a:r>
          </a:p>
          <a:p>
            <a:pPr lvl="0" algn="ctr">
              <a:defRPr/>
            </a:pPr>
            <a:r>
              <a:rPr lang="en-US" sz="2800" dirty="0">
                <a:ln w="0"/>
                <a:solidFill>
                  <a:srgbClr val="C00000"/>
                </a:solidFill>
                <a:latin typeface="Impact" panose="020B0806030902050204" pitchFamily="34" charset="0"/>
              </a:rPr>
              <a:t>5. Pronunciation .</a:t>
            </a:r>
          </a:p>
          <a:p>
            <a:pPr lvl="0" algn="ctr">
              <a:defRPr/>
            </a:pPr>
            <a:r>
              <a:rPr lang="en-US" sz="2800" dirty="0">
                <a:ln w="0"/>
                <a:solidFill>
                  <a:srgbClr val="C00000"/>
                </a:solidFill>
                <a:latin typeface="Impact" panose="020B0806030902050204" pitchFamily="34" charset="0"/>
              </a:rPr>
              <a:t>6- conversation .</a:t>
            </a:r>
          </a:p>
        </p:txBody>
      </p:sp>
    </p:spTree>
    <p:extLst>
      <p:ext uri="{BB962C8B-B14F-4D97-AF65-F5344CB8AC3E}">
        <p14:creationId xmlns:p14="http://schemas.microsoft.com/office/powerpoint/2010/main" val="39271837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99AF3094-FBFA-47CF-A4A4-19393825DA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637" y="762000"/>
            <a:ext cx="8086725" cy="527400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294E3F28-D80D-41AC-98DF-624E90722BD4}"/>
              </a:ext>
            </a:extLst>
          </p:cNvPr>
          <p:cNvSpPr/>
          <p:nvPr/>
        </p:nvSpPr>
        <p:spPr>
          <a:xfrm>
            <a:off x="7048542" y="936652"/>
            <a:ext cx="1443038" cy="63817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Abadi" panose="020B0604020202020204" pitchFamily="34" charset="0"/>
              </a:rPr>
              <a:t>Page: 67</a:t>
            </a:r>
            <a:endParaRPr lang="ar-SA" sz="2400" dirty="0">
              <a:latin typeface="Abadi" panose="020B0604020202020204" pitchFamily="34" charset="0"/>
            </a:endParaRPr>
          </a:p>
        </p:txBody>
      </p:sp>
      <p:pic>
        <p:nvPicPr>
          <p:cNvPr id="5" name="SG Bk 1 F-SA__18_48">
            <a:hlinkClick r:id="" action="ppaction://media"/>
            <a:extLst>
              <a:ext uri="{FF2B5EF4-FFF2-40B4-BE49-F238E27FC236}">
                <a16:creationId xmlns:a16="http://schemas.microsoft.com/office/drawing/2014/main" id="{CFDAE818-BE45-4513-BC79-BD7E1C733C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45267" y="2038350"/>
            <a:ext cx="803275" cy="803275"/>
          </a:xfrm>
          <a:prstGeom prst="rect">
            <a:avLst/>
          </a:prstGeom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3E188089-09C9-487C-9C1D-CF76E77A4612}"/>
              </a:ext>
            </a:extLst>
          </p:cNvPr>
          <p:cNvSpPr/>
          <p:nvPr/>
        </p:nvSpPr>
        <p:spPr>
          <a:xfrm>
            <a:off x="2714624" y="3399004"/>
            <a:ext cx="2724150" cy="414671"/>
          </a:xfrm>
          <a:prstGeom prst="round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400" dirty="0">
                <a:solidFill>
                  <a:schemeClr val="tx1"/>
                </a:solidFill>
                <a:latin typeface="Arial Black" panose="020B0A04020102020204" pitchFamily="34" charset="0"/>
              </a:rPr>
              <a:t>He’s working in a bank.</a:t>
            </a:r>
            <a:endParaRPr lang="ar-SA" sz="2400" dirty="0">
              <a:latin typeface="Abadi" panose="020B0604020202020204" pitchFamily="34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730396B6-F860-40B9-8B39-BA0EDE120232}"/>
              </a:ext>
            </a:extLst>
          </p:cNvPr>
          <p:cNvSpPr/>
          <p:nvPr/>
        </p:nvSpPr>
        <p:spPr>
          <a:xfrm>
            <a:off x="2714624" y="3842537"/>
            <a:ext cx="2724150" cy="610486"/>
          </a:xfrm>
          <a:prstGeom prst="roundRect">
            <a:avLst/>
          </a:prstGeom>
          <a:solidFill>
            <a:srgbClr val="FF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/>
            <a:r>
              <a:rPr lang="en-US" sz="2000" dirty="0">
                <a:solidFill>
                  <a:prstClr val="black"/>
                </a:solidFill>
                <a:latin typeface="Arial Black" panose="020B0A04020102020204" pitchFamily="34" charset="0"/>
              </a:rPr>
              <a:t> </a:t>
            </a:r>
            <a:r>
              <a:rPr lang="en-US" sz="1400" dirty="0">
                <a:solidFill>
                  <a:prstClr val="black"/>
                </a:solidFill>
                <a:latin typeface="Arial Black" panose="020B0A04020102020204" pitchFamily="34" charset="0"/>
              </a:rPr>
              <a:t>She’s watching Carol’s baby.</a:t>
            </a:r>
            <a:endParaRPr lang="ar-SA" sz="3200" dirty="0">
              <a:solidFill>
                <a:prstClr val="white"/>
              </a:solidFill>
              <a:latin typeface="Abadi" panose="020B0604020202020204" pitchFamily="34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5D1D4244-D77A-48D9-BD68-DCB321692E20}"/>
              </a:ext>
            </a:extLst>
          </p:cNvPr>
          <p:cNvSpPr/>
          <p:nvPr/>
        </p:nvSpPr>
        <p:spPr>
          <a:xfrm>
            <a:off x="2714624" y="4481885"/>
            <a:ext cx="2724150" cy="44505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dirty="0">
                <a:solidFill>
                  <a:schemeClr val="tx1"/>
                </a:solidFill>
                <a:latin typeface="Arial Black" panose="020B0A04020102020204" pitchFamily="34" charset="0"/>
              </a:rPr>
              <a:t>She’s working at a hospital.</a:t>
            </a:r>
            <a:endParaRPr lang="ar-SA" sz="1400" dirty="0">
              <a:latin typeface="Abadi" panose="020B0604020202020204" pitchFamily="34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EFD3C77A-98A2-4CDE-B519-EF458D8601D0}"/>
              </a:ext>
            </a:extLst>
          </p:cNvPr>
          <p:cNvSpPr/>
          <p:nvPr/>
        </p:nvSpPr>
        <p:spPr>
          <a:xfrm>
            <a:off x="2714624" y="5036419"/>
            <a:ext cx="2724150" cy="44505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400" dirty="0">
                <a:solidFill>
                  <a:schemeClr val="tx1"/>
                </a:solidFill>
                <a:latin typeface="Arial Black" panose="020B0A04020102020204" pitchFamily="34" charset="0"/>
              </a:rPr>
              <a:t>He’s studying computers at college.</a:t>
            </a:r>
            <a:endParaRPr lang="ar-SA" sz="1200" dirty="0">
              <a:latin typeface="Abadi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7153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44A55678-573B-44B6-BA66-ACCA480BF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099" y="819150"/>
            <a:ext cx="7858125" cy="459407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294E3F28-D80D-41AC-98DF-624E90722BD4}"/>
              </a:ext>
            </a:extLst>
          </p:cNvPr>
          <p:cNvSpPr/>
          <p:nvPr/>
        </p:nvSpPr>
        <p:spPr>
          <a:xfrm>
            <a:off x="7048542" y="936652"/>
            <a:ext cx="1443038" cy="63817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Abadi" panose="020B0604020202020204" pitchFamily="34" charset="0"/>
              </a:rPr>
              <a:t>Page: 67</a:t>
            </a:r>
            <a:endParaRPr lang="ar-SA" sz="2400" dirty="0">
              <a:latin typeface="Abadi" panose="020B0604020202020204" pitchFamily="34" charset="0"/>
            </a:endParaRPr>
          </a:p>
        </p:txBody>
      </p:sp>
      <p:pic>
        <p:nvPicPr>
          <p:cNvPr id="5" name="SG Bk 1 F-SA__18_49">
            <a:hlinkClick r:id="" action="ppaction://media"/>
            <a:extLst>
              <a:ext uri="{FF2B5EF4-FFF2-40B4-BE49-F238E27FC236}">
                <a16:creationId xmlns:a16="http://schemas.microsoft.com/office/drawing/2014/main" id="{CD2EB9A6-C605-480E-A662-A4102B04A7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48542" y="2227189"/>
            <a:ext cx="8890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6447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93140F90-8F02-40FA-97D6-EAC8A68A81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650" y="257176"/>
            <a:ext cx="8448675" cy="625510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4DA8707A-5D10-46D9-B0B8-242814F48726}"/>
              </a:ext>
            </a:extLst>
          </p:cNvPr>
          <p:cNvSpPr/>
          <p:nvPr/>
        </p:nvSpPr>
        <p:spPr>
          <a:xfrm>
            <a:off x="7181892" y="5670577"/>
            <a:ext cx="1443038" cy="63817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Abadi" panose="020B0604020202020204" pitchFamily="34" charset="0"/>
              </a:rPr>
              <a:t>Page: 68</a:t>
            </a:r>
            <a:endParaRPr lang="ar-SA" sz="2400" dirty="0">
              <a:latin typeface="Abadi" panose="020B0604020202020204" pitchFamily="34" charset="0"/>
            </a:endParaRPr>
          </a:p>
        </p:txBody>
      </p:sp>
      <p:pic>
        <p:nvPicPr>
          <p:cNvPr id="5" name="SG Bk 1 F-SA__18_50">
            <a:hlinkClick r:id="" action="ppaction://media"/>
            <a:extLst>
              <a:ext uri="{FF2B5EF4-FFF2-40B4-BE49-F238E27FC236}">
                <a16:creationId xmlns:a16="http://schemas.microsoft.com/office/drawing/2014/main" id="{AF565D33-042D-4038-84FF-9E03EB240F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73875" y="345718"/>
            <a:ext cx="831850" cy="83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51572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9058BE41-57E7-42C5-8ACA-0A073B0B49E0}"/>
              </a:ext>
            </a:extLst>
          </p:cNvPr>
          <p:cNvSpPr/>
          <p:nvPr/>
        </p:nvSpPr>
        <p:spPr>
          <a:xfrm>
            <a:off x="2363231" y="860241"/>
            <a:ext cx="47355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Today’s lesson : </a:t>
            </a:r>
            <a:endParaRPr kumimoji="0" lang="ar-SA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A0126442-7170-40C1-92AF-D36BC34ADD09}"/>
              </a:ext>
            </a:extLst>
          </p:cNvPr>
          <p:cNvSpPr/>
          <p:nvPr/>
        </p:nvSpPr>
        <p:spPr>
          <a:xfrm>
            <a:off x="1500809" y="2203968"/>
            <a:ext cx="646043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1 .Listening &amp; discuss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2 .Pair work .</a:t>
            </a:r>
            <a:endParaRPr kumimoji="0" lang="ar-SA" sz="4400" b="0" i="0" u="none" strike="noStrike" kern="1200" cap="none" spc="0" normalizeH="0" baseline="0" noProof="0" dirty="0">
              <a:ln w="0"/>
              <a:solidFill>
                <a:srgbClr val="C00000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9584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0FE33A83-5EE2-4F48-A63A-1C0644CA9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971" y="762000"/>
            <a:ext cx="6608542" cy="31908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03206363-A8B1-47A5-A35F-DFF22862666F}"/>
              </a:ext>
            </a:extLst>
          </p:cNvPr>
          <p:cNvSpPr/>
          <p:nvPr/>
        </p:nvSpPr>
        <p:spPr>
          <a:xfrm>
            <a:off x="444721" y="5880127"/>
            <a:ext cx="1443038" cy="63817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Abadi" panose="020B0604020202020204" pitchFamily="34" charset="0"/>
              </a:rPr>
              <a:t>Page: 68</a:t>
            </a:r>
            <a:endParaRPr lang="ar-SA" sz="2400" dirty="0">
              <a:latin typeface="Abadi" panose="020B0604020202020204" pitchFamily="34" charset="0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236C1300-C852-4793-A071-C499BA9E13E9}"/>
              </a:ext>
            </a:extLst>
          </p:cNvPr>
          <p:cNvSpPr/>
          <p:nvPr/>
        </p:nvSpPr>
        <p:spPr>
          <a:xfrm>
            <a:off x="1609724" y="1968588"/>
            <a:ext cx="4076702" cy="46981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He’s at the train station.</a:t>
            </a:r>
            <a:endParaRPr lang="ar-SA" dirty="0">
              <a:latin typeface="Abadi" panose="020B0604020202020204" pitchFamily="34" charset="0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454C6642-E0A5-4345-B4A4-AA5F4454B9D1}"/>
              </a:ext>
            </a:extLst>
          </p:cNvPr>
          <p:cNvSpPr/>
          <p:nvPr/>
        </p:nvSpPr>
        <p:spPr>
          <a:xfrm>
            <a:off x="1609723" y="2546273"/>
            <a:ext cx="5538790" cy="469812"/>
          </a:xfrm>
          <a:prstGeom prst="round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He’s checking out the train schedule.</a:t>
            </a:r>
            <a:endParaRPr lang="ar-SA" sz="3600" dirty="0">
              <a:latin typeface="Abadi" panose="020B0604020202020204" pitchFamily="34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E120AB14-256E-4157-9235-6AAEF2C7EB98}"/>
              </a:ext>
            </a:extLst>
          </p:cNvPr>
          <p:cNvSpPr/>
          <p:nvPr/>
        </p:nvSpPr>
        <p:spPr>
          <a:xfrm>
            <a:off x="1609728" y="3118955"/>
            <a:ext cx="4705347" cy="638175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He’s planning to go to Seattle.</a:t>
            </a:r>
            <a:endParaRPr lang="ar-SA" sz="3200" dirty="0">
              <a:latin typeface="Abadi" panose="020B0604020202020204" pitchFamily="34" charset="0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7C51E1D3-CE06-4023-BB98-BB694F59EE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0841" y="3425839"/>
            <a:ext cx="5948036" cy="29813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116100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93140F90-8F02-40FA-97D6-EAC8A68A8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" y="257176"/>
            <a:ext cx="8448675" cy="625510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4DA8707A-5D10-46D9-B0B8-242814F48726}"/>
              </a:ext>
            </a:extLst>
          </p:cNvPr>
          <p:cNvSpPr/>
          <p:nvPr/>
        </p:nvSpPr>
        <p:spPr>
          <a:xfrm>
            <a:off x="7181892" y="5670577"/>
            <a:ext cx="1443038" cy="63817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Abadi" panose="020B0604020202020204" pitchFamily="34" charset="0"/>
              </a:rPr>
              <a:t>Page: 68</a:t>
            </a:r>
            <a:endParaRPr lang="ar-SA" sz="2400" dirty="0">
              <a:latin typeface="Abadi" panose="020B0604020202020204" pitchFamily="34" charset="0"/>
            </a:endParaRPr>
          </a:p>
        </p:txBody>
      </p:sp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26DAC94B-8DE9-4B93-88EE-94E7FC442F4D}"/>
              </a:ext>
            </a:extLst>
          </p:cNvPr>
          <p:cNvCxnSpPr/>
          <p:nvPr/>
        </p:nvCxnSpPr>
        <p:spPr>
          <a:xfrm>
            <a:off x="1352550" y="1857375"/>
            <a:ext cx="1571625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E75D8831-A2B2-4441-89D4-9EC4BABE4D27}"/>
              </a:ext>
            </a:extLst>
          </p:cNvPr>
          <p:cNvSpPr/>
          <p:nvPr/>
        </p:nvSpPr>
        <p:spPr>
          <a:xfrm>
            <a:off x="885825" y="1476375"/>
            <a:ext cx="466725" cy="514336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/>
              <a:t>1</a:t>
            </a:r>
            <a:endParaRPr lang="ar-SA" sz="2800" dirty="0"/>
          </a:p>
        </p:txBody>
      </p:sp>
      <p:cxnSp>
        <p:nvCxnSpPr>
          <p:cNvPr id="9" name="رابط مستقيم 8">
            <a:extLst>
              <a:ext uri="{FF2B5EF4-FFF2-40B4-BE49-F238E27FC236}">
                <a16:creationId xmlns:a16="http://schemas.microsoft.com/office/drawing/2014/main" id="{C77680E8-2080-4F15-BB74-ADDA5A4CC656}"/>
              </a:ext>
            </a:extLst>
          </p:cNvPr>
          <p:cNvCxnSpPr>
            <a:cxnSpLocks/>
          </p:cNvCxnSpPr>
          <p:nvPr/>
        </p:nvCxnSpPr>
        <p:spPr>
          <a:xfrm>
            <a:off x="3000375" y="1857375"/>
            <a:ext cx="352425" cy="0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رابط مستقيم 10">
            <a:extLst>
              <a:ext uri="{FF2B5EF4-FFF2-40B4-BE49-F238E27FC236}">
                <a16:creationId xmlns:a16="http://schemas.microsoft.com/office/drawing/2014/main" id="{D2313043-2382-4205-8C6B-DF225E6261DC}"/>
              </a:ext>
            </a:extLst>
          </p:cNvPr>
          <p:cNvCxnSpPr>
            <a:cxnSpLocks/>
          </p:cNvCxnSpPr>
          <p:nvPr/>
        </p:nvCxnSpPr>
        <p:spPr>
          <a:xfrm>
            <a:off x="1428750" y="2133600"/>
            <a:ext cx="1924050" cy="0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B0A35199-D5E3-4D4D-994D-8B7614D48F4B}"/>
              </a:ext>
            </a:extLst>
          </p:cNvPr>
          <p:cNvSpPr/>
          <p:nvPr/>
        </p:nvSpPr>
        <p:spPr>
          <a:xfrm>
            <a:off x="3390900" y="1695443"/>
            <a:ext cx="466725" cy="51433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/>
              <a:t>2</a:t>
            </a:r>
            <a:endParaRPr lang="ar-SA" sz="2800" dirty="0"/>
          </a:p>
        </p:txBody>
      </p:sp>
    </p:spTree>
    <p:extLst>
      <p:ext uri="{BB962C8B-B14F-4D97-AF65-F5344CB8AC3E}">
        <p14:creationId xmlns:p14="http://schemas.microsoft.com/office/powerpoint/2010/main" val="2830274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28686B88-A90D-475C-9070-5C80955E8A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540" b="54530"/>
          <a:stretch/>
        </p:blipFill>
        <p:spPr>
          <a:xfrm>
            <a:off x="3108368" y="3176284"/>
            <a:ext cx="5856967" cy="29992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0715293-2C2E-4871-B5B3-E0B58BB4D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665" y="3135743"/>
            <a:ext cx="2873160" cy="3039835"/>
          </a:xfrm>
          <a:prstGeom prst="rect">
            <a:avLst/>
          </a:prstGeom>
        </p:spPr>
      </p:pic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47E0BB2A-1C20-4EB6-9C67-86817F167417}"/>
              </a:ext>
            </a:extLst>
          </p:cNvPr>
          <p:cNvGrpSpPr/>
          <p:nvPr/>
        </p:nvGrpSpPr>
        <p:grpSpPr>
          <a:xfrm>
            <a:off x="3012519" y="364757"/>
            <a:ext cx="3498699" cy="2770986"/>
            <a:chOff x="4712213" y="572120"/>
            <a:chExt cx="3671392" cy="2855530"/>
          </a:xfrm>
        </p:grpSpPr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750507FC-6D8D-4241-B999-DF7B1F3D6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12213" y="572120"/>
              <a:ext cx="3671392" cy="2855530"/>
            </a:xfrm>
            <a:prstGeom prst="rect">
              <a:avLst/>
            </a:prstGeom>
          </p:spPr>
        </p:pic>
        <p:sp>
          <p:nvSpPr>
            <p:cNvPr id="6" name="مستطيل 5">
              <a:extLst>
                <a:ext uri="{FF2B5EF4-FFF2-40B4-BE49-F238E27FC236}">
                  <a16:creationId xmlns:a16="http://schemas.microsoft.com/office/drawing/2014/main" id="{B0F33184-F6F7-4B2E-89CF-9A34D8C4587F}"/>
                </a:ext>
              </a:extLst>
            </p:cNvPr>
            <p:cNvSpPr/>
            <p:nvPr/>
          </p:nvSpPr>
          <p:spPr>
            <a:xfrm>
              <a:off x="4712213" y="572120"/>
              <a:ext cx="1362075" cy="7682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0FDA4C63-5C24-41A6-BFA6-6FA93EC5141C}"/>
              </a:ext>
            </a:extLst>
          </p:cNvPr>
          <p:cNvSpPr/>
          <p:nvPr/>
        </p:nvSpPr>
        <p:spPr>
          <a:xfrm>
            <a:off x="178772" y="6296585"/>
            <a:ext cx="1443038" cy="39331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Abadi" panose="020B0604020202020204" pitchFamily="34" charset="0"/>
              </a:rPr>
              <a:t>Page: 68</a:t>
            </a:r>
            <a:endParaRPr lang="ar-SA" sz="2400" dirty="0">
              <a:latin typeface="Abadi" panose="020B0604020202020204" pitchFamily="34" charset="0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1053A86A-8D59-4C3F-8265-3D4DC9D3BE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640" t="48000"/>
          <a:stretch/>
        </p:blipFill>
        <p:spPr>
          <a:xfrm>
            <a:off x="6409808" y="344486"/>
            <a:ext cx="2555527" cy="2811527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D6CD2449-5F64-4120-B7B4-C50EBB4556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80" t="48749" r="45360"/>
          <a:stretch/>
        </p:blipFill>
        <p:spPr>
          <a:xfrm>
            <a:off x="178665" y="364757"/>
            <a:ext cx="2873160" cy="2770986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AA9EE6E6-1212-45BF-A6BB-0DFB5824FFE4}"/>
              </a:ext>
            </a:extLst>
          </p:cNvPr>
          <p:cNvSpPr/>
          <p:nvPr/>
        </p:nvSpPr>
        <p:spPr>
          <a:xfrm>
            <a:off x="1423401" y="459452"/>
            <a:ext cx="1405383" cy="4729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0F1A958B-06C2-4748-9FDB-037268D82E3D}"/>
              </a:ext>
            </a:extLst>
          </p:cNvPr>
          <p:cNvSpPr/>
          <p:nvPr/>
        </p:nvSpPr>
        <p:spPr>
          <a:xfrm>
            <a:off x="3108368" y="2292005"/>
            <a:ext cx="724905" cy="4729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04E0699B-E6DF-4DFD-B7B9-63A2B4045D29}"/>
              </a:ext>
            </a:extLst>
          </p:cNvPr>
          <p:cNvSpPr/>
          <p:nvPr/>
        </p:nvSpPr>
        <p:spPr>
          <a:xfrm>
            <a:off x="6737882" y="501025"/>
            <a:ext cx="1405383" cy="4729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AC7BBD83-DE8A-495F-89C2-4F985EE2735C}"/>
              </a:ext>
            </a:extLst>
          </p:cNvPr>
          <p:cNvSpPr/>
          <p:nvPr/>
        </p:nvSpPr>
        <p:spPr>
          <a:xfrm>
            <a:off x="337082" y="3332530"/>
            <a:ext cx="820557" cy="4692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91780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EB4227D2-64DE-4A56-8D97-CB9F9EC516B1}"/>
              </a:ext>
            </a:extLst>
          </p:cNvPr>
          <p:cNvSpPr/>
          <p:nvPr/>
        </p:nvSpPr>
        <p:spPr>
          <a:xfrm>
            <a:off x="1758739" y="2686869"/>
            <a:ext cx="4732001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+mn-ea"/>
                <a:cs typeface="+mn-cs"/>
              </a:rPr>
              <a:t>Workbook page  : 121</a:t>
            </a: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5400" b="0" i="0" u="none" strike="noStrike" kern="1200" cap="none" spc="0" normalizeH="0" baseline="0" noProof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21B6C423-7C49-436D-AB0C-B21C5AA5BBF3}"/>
              </a:ext>
            </a:extLst>
          </p:cNvPr>
          <p:cNvSpPr/>
          <p:nvPr/>
        </p:nvSpPr>
        <p:spPr>
          <a:xfrm>
            <a:off x="2055006" y="1578874"/>
            <a:ext cx="4139467" cy="184665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+mn-ea"/>
                <a:cs typeface="+mn-cs"/>
              </a:rPr>
              <a:t>Homework</a:t>
            </a: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5400" b="0" i="0" u="none" strike="noStrike" kern="1200" cap="none" spc="0" normalizeH="0" baseline="0" noProof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6C5347D5-4553-47D3-9790-09774BEEF7F9}"/>
              </a:ext>
            </a:extLst>
          </p:cNvPr>
          <p:cNvSpPr/>
          <p:nvPr/>
        </p:nvSpPr>
        <p:spPr>
          <a:xfrm>
            <a:off x="2766100" y="3429000"/>
            <a:ext cx="2717282" cy="166199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+mn-ea"/>
                <a:cs typeface="+mn-cs"/>
              </a:rPr>
              <a:t>( </a:t>
            </a:r>
            <a:r>
              <a:rPr lang="en-US" sz="4800" dirty="0">
                <a:ln w="0"/>
                <a:solidFill>
                  <a:srgbClr val="70AD47">
                    <a:lumMod val="50000"/>
                  </a:srgbClr>
                </a:solidFill>
                <a:latin typeface="Gill Sans Ultra Bold Condensed" panose="020B0A06020104020203" pitchFamily="34" charset="0"/>
              </a:rPr>
              <a:t>C , D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+mn-ea"/>
                <a:cs typeface="+mn-cs"/>
              </a:rPr>
              <a:t> )  </a:t>
            </a:r>
            <a:endParaRPr kumimoji="0" lang="en-US" sz="3600" b="0" i="0" u="none" strike="noStrike" kern="1200" cap="none" spc="0" normalizeH="0" baseline="0" noProof="0" dirty="0">
              <a:ln w="0"/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Gill Sans Ultra Bold Condensed" panose="020B0A06020104020203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5400" b="0" i="0" u="none" strike="noStrike" kern="1200" cap="none" spc="0" normalizeH="0" baseline="0" noProof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4032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17497382-0061-4BC5-9E3A-11FB123D69A9}"/>
              </a:ext>
            </a:extLst>
          </p:cNvPr>
          <p:cNvSpPr/>
          <p:nvPr/>
        </p:nvSpPr>
        <p:spPr>
          <a:xfrm>
            <a:off x="2503572" y="114301"/>
            <a:ext cx="3813005" cy="785841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latin typeface="Abadi" panose="020B0604020202020204" pitchFamily="34" charset="0"/>
              </a:rPr>
              <a:t> Workbook page: 121</a:t>
            </a:r>
            <a:endParaRPr lang="ar-SA" sz="2800" dirty="0">
              <a:latin typeface="Abadi" panose="020B0604020202020204" pitchFamily="34" charset="0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ADFA09EE-CAC4-461D-AFFE-C9BDEB7EF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" y="1047750"/>
            <a:ext cx="8705850" cy="5524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278233BC-1AD9-457C-90A3-3F6987D54AA2}"/>
              </a:ext>
            </a:extLst>
          </p:cNvPr>
          <p:cNvSpPr/>
          <p:nvPr/>
        </p:nvSpPr>
        <p:spPr>
          <a:xfrm>
            <a:off x="4667248" y="4913989"/>
            <a:ext cx="2962275" cy="29931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No, he isn’t.</a:t>
            </a:r>
            <a:endParaRPr lang="ar-SA" dirty="0">
              <a:latin typeface="Abadi" panose="020B0604020202020204" pitchFamily="34" charset="0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36AEE35E-91C1-4E45-A799-C013DC422F3B}"/>
              </a:ext>
            </a:extLst>
          </p:cNvPr>
          <p:cNvSpPr/>
          <p:nvPr/>
        </p:nvSpPr>
        <p:spPr>
          <a:xfrm>
            <a:off x="4667250" y="5209411"/>
            <a:ext cx="2962275" cy="334342"/>
          </a:xfrm>
          <a:prstGeom prst="round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Yes, he is.</a:t>
            </a:r>
            <a:endParaRPr lang="ar-SA" sz="3600" dirty="0">
              <a:latin typeface="Abadi" panose="020B0604020202020204" pitchFamily="34" charset="0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A2C75D91-7374-42D8-A0D5-9842DDFC917E}"/>
              </a:ext>
            </a:extLst>
          </p:cNvPr>
          <p:cNvSpPr/>
          <p:nvPr/>
        </p:nvSpPr>
        <p:spPr>
          <a:xfrm>
            <a:off x="4667250" y="5543752"/>
            <a:ext cx="2962272" cy="334341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No, they aren’t.</a:t>
            </a:r>
            <a:endParaRPr lang="ar-SA" sz="3200" dirty="0">
              <a:latin typeface="Abadi" panose="020B0604020202020204" pitchFamily="34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72CC2A99-09EE-489E-9847-E77EF804726D}"/>
              </a:ext>
            </a:extLst>
          </p:cNvPr>
          <p:cNvSpPr/>
          <p:nvPr/>
        </p:nvSpPr>
        <p:spPr>
          <a:xfrm>
            <a:off x="4667250" y="5868648"/>
            <a:ext cx="2962274" cy="303338"/>
          </a:xfrm>
          <a:prstGeom prst="roundRect">
            <a:avLst/>
          </a:prstGeom>
          <a:solidFill>
            <a:srgbClr val="FF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/>
            <a:r>
              <a:rPr lang="en-US" sz="2000" dirty="0">
                <a:solidFill>
                  <a:prstClr val="black"/>
                </a:solidFill>
                <a:latin typeface="Arial Black" panose="020B0A04020102020204" pitchFamily="34" charset="0"/>
              </a:rPr>
              <a:t> Yes, they are.</a:t>
            </a:r>
            <a:endParaRPr lang="ar-SA" sz="3200" dirty="0">
              <a:solidFill>
                <a:prstClr val="white"/>
              </a:solidFill>
              <a:latin typeface="Abadi" panose="020B0604020202020204" pitchFamily="34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895D0C6D-DF61-41A3-A73D-AB60FB3D41C6}"/>
              </a:ext>
            </a:extLst>
          </p:cNvPr>
          <p:cNvSpPr/>
          <p:nvPr/>
        </p:nvSpPr>
        <p:spPr>
          <a:xfrm>
            <a:off x="4667250" y="6163453"/>
            <a:ext cx="2962272" cy="29931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Yes, he is.</a:t>
            </a:r>
            <a:endParaRPr lang="ar-SA" dirty="0">
              <a:latin typeface="Abadi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207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17497382-0061-4BC5-9E3A-11FB123D69A9}"/>
              </a:ext>
            </a:extLst>
          </p:cNvPr>
          <p:cNvSpPr/>
          <p:nvPr/>
        </p:nvSpPr>
        <p:spPr>
          <a:xfrm>
            <a:off x="2503572" y="114301"/>
            <a:ext cx="3813005" cy="785841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latin typeface="Abadi" panose="020B0604020202020204" pitchFamily="34" charset="0"/>
              </a:rPr>
              <a:t> Workbook page: 121</a:t>
            </a:r>
            <a:endParaRPr lang="ar-SA" sz="2800" dirty="0">
              <a:latin typeface="Abadi" panose="020B0604020202020204" pitchFamily="34" charset="0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850854A-D340-4218-88C9-3FD6E7C3E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7" y="1228725"/>
            <a:ext cx="8658225" cy="50673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19026C5D-ECD0-40BD-9C30-C3F80E0DA68F}"/>
              </a:ext>
            </a:extLst>
          </p:cNvPr>
          <p:cNvSpPr/>
          <p:nvPr/>
        </p:nvSpPr>
        <p:spPr>
          <a:xfrm>
            <a:off x="1007937" y="3055220"/>
            <a:ext cx="3564064" cy="45976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400" dirty="0">
                <a:solidFill>
                  <a:schemeClr val="tx1"/>
                </a:solidFill>
                <a:latin typeface="Arial Black" panose="020B0A04020102020204" pitchFamily="34" charset="0"/>
              </a:rPr>
              <a:t>What is Asma doing</a:t>
            </a:r>
            <a:endParaRPr lang="ar-SA" sz="2000" dirty="0">
              <a:latin typeface="Abadi" panose="020B0604020202020204" pitchFamily="34" charset="0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9E033DE1-9F3D-4014-814D-C589678BC0CD}"/>
              </a:ext>
            </a:extLst>
          </p:cNvPr>
          <p:cNvSpPr/>
          <p:nvPr/>
        </p:nvSpPr>
        <p:spPr>
          <a:xfrm>
            <a:off x="1007936" y="3679275"/>
            <a:ext cx="3564064" cy="513561"/>
          </a:xfrm>
          <a:prstGeom prst="round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What are Omar and Qassim doing</a:t>
            </a:r>
            <a:endParaRPr lang="ar-SA" sz="3600" dirty="0">
              <a:latin typeface="Abadi" panose="020B0604020202020204" pitchFamily="34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E2A92521-A2BB-4099-87FC-3774D717D4BF}"/>
              </a:ext>
            </a:extLst>
          </p:cNvPr>
          <p:cNvSpPr/>
          <p:nvPr/>
        </p:nvSpPr>
        <p:spPr>
          <a:xfrm>
            <a:off x="1007937" y="4381815"/>
            <a:ext cx="3564063" cy="513561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What are you doing</a:t>
            </a:r>
            <a:r>
              <a:rPr lang="en-US" sz="2400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endParaRPr lang="ar-SA" sz="3200" dirty="0">
              <a:latin typeface="Abadi" panose="020B0604020202020204" pitchFamily="34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B7BF8076-B434-40A8-8523-9FAEA5E08BAC}"/>
              </a:ext>
            </a:extLst>
          </p:cNvPr>
          <p:cNvSpPr/>
          <p:nvPr/>
        </p:nvSpPr>
        <p:spPr>
          <a:xfrm>
            <a:off x="1007938" y="5127548"/>
            <a:ext cx="3564062" cy="465937"/>
          </a:xfrm>
          <a:prstGeom prst="roundRect">
            <a:avLst/>
          </a:prstGeom>
          <a:solidFill>
            <a:srgbClr val="FF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/>
            <a:r>
              <a:rPr lang="en-US" sz="2000" dirty="0">
                <a:solidFill>
                  <a:prstClr val="black"/>
                </a:solidFill>
                <a:latin typeface="Arial Black" panose="020B0A04020102020204" pitchFamily="34" charset="0"/>
              </a:rPr>
              <a:t>What are you doing</a:t>
            </a:r>
            <a:endParaRPr lang="ar-SA" sz="3200" dirty="0">
              <a:solidFill>
                <a:prstClr val="white"/>
              </a:solidFill>
              <a:latin typeface="Abadi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94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49314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3239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656355D5-E5CA-4738-86AB-A45F1D2BFF90}"/>
              </a:ext>
            </a:extLst>
          </p:cNvPr>
          <p:cNvGrpSpPr/>
          <p:nvPr/>
        </p:nvGrpSpPr>
        <p:grpSpPr>
          <a:xfrm>
            <a:off x="1460014" y="1633309"/>
            <a:ext cx="7892708" cy="2149635"/>
            <a:chOff x="1907275" y="1007144"/>
            <a:chExt cx="7892708" cy="2149635"/>
          </a:xfrm>
        </p:grpSpPr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9058BE41-57E7-42C5-8ACA-0A073B0B49E0}"/>
                </a:ext>
              </a:extLst>
            </p:cNvPr>
            <p:cNvSpPr/>
            <p:nvPr/>
          </p:nvSpPr>
          <p:spPr>
            <a:xfrm rot="21394289">
              <a:off x="1907275" y="1007144"/>
              <a:ext cx="322235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Today’s lesson : </a:t>
              </a:r>
              <a:endParaRPr kumimoji="0" lang="ar-SA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مستطيل 4">
              <a:extLst>
                <a:ext uri="{FF2B5EF4-FFF2-40B4-BE49-F238E27FC236}">
                  <a16:creationId xmlns:a16="http://schemas.microsoft.com/office/drawing/2014/main" id="{A0126442-7170-40C1-92AF-D36BC34ADD09}"/>
                </a:ext>
              </a:extLst>
            </p:cNvPr>
            <p:cNvSpPr/>
            <p:nvPr/>
          </p:nvSpPr>
          <p:spPr>
            <a:xfrm rot="21290113">
              <a:off x="3339548" y="2448893"/>
              <a:ext cx="6460435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4000" dirty="0">
                  <a:ln w="0"/>
                  <a:solidFill>
                    <a:srgbClr val="C00000"/>
                  </a:solidFill>
                  <a:latin typeface="Impact" panose="020B0806030902050204" pitchFamily="34" charset="0"/>
                </a:rPr>
                <a:t>8. Reading.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85983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B53BFD9-8247-4224-9536-C886D63B5D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787" b="83033"/>
          <a:stretch/>
        </p:blipFill>
        <p:spPr>
          <a:xfrm>
            <a:off x="895350" y="422500"/>
            <a:ext cx="7814589" cy="189207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6388C010-8745-4406-96C6-9A58D0D2E73B}"/>
              </a:ext>
            </a:extLst>
          </p:cNvPr>
          <p:cNvSpPr/>
          <p:nvPr/>
        </p:nvSpPr>
        <p:spPr>
          <a:xfrm>
            <a:off x="7558086" y="6210301"/>
            <a:ext cx="1443038" cy="45720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Abadi" panose="020B0604020202020204" pitchFamily="34" charset="0"/>
              </a:rPr>
              <a:t>Page: 69</a:t>
            </a:r>
            <a:endParaRPr lang="ar-SA" sz="2400" dirty="0">
              <a:latin typeface="Abadi" panose="020B0604020202020204" pitchFamily="34" charset="0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40078DB-CED7-4CA8-8D81-22F7F16571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542" t="8859" r="-110" b="46396"/>
          <a:stretch/>
        </p:blipFill>
        <p:spPr>
          <a:xfrm>
            <a:off x="4352924" y="2461532"/>
            <a:ext cx="4648200" cy="28384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A96CF42-E302-45EF-BBE0-8174641D50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03" t="18619" r="54556" b="46395"/>
          <a:stretch/>
        </p:blipFill>
        <p:spPr>
          <a:xfrm>
            <a:off x="895350" y="2461532"/>
            <a:ext cx="3257550" cy="19145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61E304DE-ADC5-4CF4-B03F-F46045D986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74" t="57057" r="42481" b="1652"/>
          <a:stretch/>
        </p:blipFill>
        <p:spPr>
          <a:xfrm>
            <a:off x="852487" y="4523015"/>
            <a:ext cx="3343275" cy="2020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70632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5EB39260-212F-45EB-A433-9FA66AA726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6" y="238125"/>
            <a:ext cx="8562974" cy="64198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6C1B0457-2186-472D-A9D2-92F715F6D34F}"/>
              </a:ext>
            </a:extLst>
          </p:cNvPr>
          <p:cNvSpPr/>
          <p:nvPr/>
        </p:nvSpPr>
        <p:spPr>
          <a:xfrm>
            <a:off x="7400924" y="5981700"/>
            <a:ext cx="1447800" cy="63817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Abadi" panose="020B0604020202020204" pitchFamily="34" charset="0"/>
              </a:rPr>
              <a:t>Page: 64</a:t>
            </a:r>
            <a:endParaRPr lang="ar-SA" sz="2400" dirty="0">
              <a:latin typeface="Abadi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6088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B53BFD9-8247-4224-9536-C886D63B5D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449" y="257175"/>
            <a:ext cx="8677275" cy="63436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6388C010-8745-4406-96C6-9A58D0D2E73B}"/>
              </a:ext>
            </a:extLst>
          </p:cNvPr>
          <p:cNvSpPr/>
          <p:nvPr/>
        </p:nvSpPr>
        <p:spPr>
          <a:xfrm>
            <a:off x="7405686" y="257176"/>
            <a:ext cx="1443038" cy="45720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Abadi" panose="020B0604020202020204" pitchFamily="34" charset="0"/>
              </a:rPr>
              <a:t>Page: 69</a:t>
            </a:r>
            <a:endParaRPr lang="ar-SA" sz="2400" dirty="0">
              <a:latin typeface="Abadi" panose="020B0604020202020204" pitchFamily="34" charset="0"/>
            </a:endParaRPr>
          </a:p>
        </p:txBody>
      </p:sp>
      <p:pic>
        <p:nvPicPr>
          <p:cNvPr id="4" name="DBCD2063">
            <a:hlinkClick r:id="" action="ppaction://media"/>
            <a:extLst>
              <a:ext uri="{FF2B5EF4-FFF2-40B4-BE49-F238E27FC236}">
                <a16:creationId xmlns:a16="http://schemas.microsoft.com/office/drawing/2014/main" id="{D3D1AFAE-D31D-425D-8C97-88A142C3AF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54341" y="873860"/>
            <a:ext cx="958902" cy="95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08023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6388C010-8745-4406-96C6-9A58D0D2E73B}"/>
              </a:ext>
            </a:extLst>
          </p:cNvPr>
          <p:cNvSpPr/>
          <p:nvPr/>
        </p:nvSpPr>
        <p:spPr>
          <a:xfrm>
            <a:off x="7169826" y="5173880"/>
            <a:ext cx="1443038" cy="63817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Abadi" panose="020B0604020202020204" pitchFamily="34" charset="0"/>
              </a:rPr>
              <a:t>Page: 69</a:t>
            </a:r>
            <a:endParaRPr lang="ar-SA" sz="2400" dirty="0">
              <a:latin typeface="Abadi" panose="020B0604020202020204" pitchFamily="34" charset="0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14FB8ECD-1C35-44DA-B94A-92E8CEEEE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533525"/>
            <a:ext cx="7924800" cy="32670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32F7D4AA-69B4-4A87-898E-8DF859D5F9DE}"/>
              </a:ext>
            </a:extLst>
          </p:cNvPr>
          <p:cNvSpPr/>
          <p:nvPr/>
        </p:nvSpPr>
        <p:spPr>
          <a:xfrm>
            <a:off x="1030082" y="2457069"/>
            <a:ext cx="7312129" cy="66681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Because teenagers’ favorite place to meet friends and socialize is the mall.</a:t>
            </a:r>
            <a:endParaRPr lang="ar-SA" sz="1600" dirty="0">
              <a:latin typeface="Abadi" panose="020B0604020202020204" pitchFamily="34" charset="0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B649512A-0EA9-4172-A003-1688AAFDC282}"/>
              </a:ext>
            </a:extLst>
          </p:cNvPr>
          <p:cNvSpPr/>
          <p:nvPr/>
        </p:nvSpPr>
        <p:spPr>
          <a:xfrm>
            <a:off x="1103187" y="3630573"/>
            <a:ext cx="7312129" cy="617103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Malls are safe, and they’re comfortable in all kinds of weather.</a:t>
            </a:r>
            <a:endParaRPr lang="ar-SA" sz="3200" dirty="0">
              <a:latin typeface="Abadi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522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B53BFD9-8247-4224-9536-C886D63B5D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49" y="257175"/>
            <a:ext cx="8677275" cy="63436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6388C010-8745-4406-96C6-9A58D0D2E73B}"/>
              </a:ext>
            </a:extLst>
          </p:cNvPr>
          <p:cNvSpPr/>
          <p:nvPr/>
        </p:nvSpPr>
        <p:spPr>
          <a:xfrm>
            <a:off x="7405686" y="257176"/>
            <a:ext cx="1443038" cy="45720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Abadi" panose="020B0604020202020204" pitchFamily="34" charset="0"/>
              </a:rPr>
              <a:t>Page: 69</a:t>
            </a:r>
            <a:endParaRPr lang="ar-SA" sz="2400" dirty="0">
              <a:latin typeface="Abadi" panose="020B0604020202020204" pitchFamily="34" charset="0"/>
            </a:endParaRPr>
          </a:p>
        </p:txBody>
      </p:sp>
      <p:cxnSp>
        <p:nvCxnSpPr>
          <p:cNvPr id="5" name="رابط مستقيم 4">
            <a:extLst>
              <a:ext uri="{FF2B5EF4-FFF2-40B4-BE49-F238E27FC236}">
                <a16:creationId xmlns:a16="http://schemas.microsoft.com/office/drawing/2014/main" id="{2709E2C7-D2D0-4710-B3FA-7A449566647F}"/>
              </a:ext>
            </a:extLst>
          </p:cNvPr>
          <p:cNvCxnSpPr/>
          <p:nvPr/>
        </p:nvCxnSpPr>
        <p:spPr>
          <a:xfrm>
            <a:off x="5227983" y="5347252"/>
            <a:ext cx="2474843" cy="0"/>
          </a:xfrm>
          <a:prstGeom prst="line">
            <a:avLst/>
          </a:prstGeom>
          <a:ln w="57150"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530394D2-46A7-4E28-A7E7-15A8166033EA}"/>
              </a:ext>
            </a:extLst>
          </p:cNvPr>
          <p:cNvCxnSpPr/>
          <p:nvPr/>
        </p:nvCxnSpPr>
        <p:spPr>
          <a:xfrm>
            <a:off x="5227983" y="5499652"/>
            <a:ext cx="2474843" cy="0"/>
          </a:xfrm>
          <a:prstGeom prst="line">
            <a:avLst/>
          </a:prstGeom>
          <a:ln w="57150"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رابط مستقيم 7">
            <a:extLst>
              <a:ext uri="{FF2B5EF4-FFF2-40B4-BE49-F238E27FC236}">
                <a16:creationId xmlns:a16="http://schemas.microsoft.com/office/drawing/2014/main" id="{D3C787AF-0EEA-4363-A013-9AFB47B34E91}"/>
              </a:ext>
            </a:extLst>
          </p:cNvPr>
          <p:cNvCxnSpPr>
            <a:cxnSpLocks/>
          </p:cNvCxnSpPr>
          <p:nvPr/>
        </p:nvCxnSpPr>
        <p:spPr>
          <a:xfrm>
            <a:off x="5227983" y="5671930"/>
            <a:ext cx="725556" cy="0"/>
          </a:xfrm>
          <a:prstGeom prst="line">
            <a:avLst/>
          </a:prstGeom>
          <a:ln w="57150"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7028DD6B-7E23-4573-90BC-1241B73112A2}"/>
              </a:ext>
            </a:extLst>
          </p:cNvPr>
          <p:cNvSpPr/>
          <p:nvPr/>
        </p:nvSpPr>
        <p:spPr>
          <a:xfrm>
            <a:off x="7702826" y="5208104"/>
            <a:ext cx="526774" cy="4571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/>
              <a:t>1</a:t>
            </a:r>
            <a:endParaRPr lang="ar-SA" sz="3200" b="1" dirty="0"/>
          </a:p>
        </p:txBody>
      </p:sp>
      <p:cxnSp>
        <p:nvCxnSpPr>
          <p:cNvPr id="11" name="رابط مستقيم 10">
            <a:extLst>
              <a:ext uri="{FF2B5EF4-FFF2-40B4-BE49-F238E27FC236}">
                <a16:creationId xmlns:a16="http://schemas.microsoft.com/office/drawing/2014/main" id="{06AC2CC0-75BB-4DA7-8A04-5396D9442431}"/>
              </a:ext>
            </a:extLst>
          </p:cNvPr>
          <p:cNvCxnSpPr>
            <a:cxnSpLocks/>
          </p:cNvCxnSpPr>
          <p:nvPr/>
        </p:nvCxnSpPr>
        <p:spPr>
          <a:xfrm>
            <a:off x="7061752" y="6225208"/>
            <a:ext cx="899492" cy="0"/>
          </a:xfrm>
          <a:prstGeom prst="line">
            <a:avLst/>
          </a:prstGeom>
          <a:ln w="57150">
            <a:solidFill>
              <a:srgbClr val="00B05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رابط مستقيم 12">
            <a:extLst>
              <a:ext uri="{FF2B5EF4-FFF2-40B4-BE49-F238E27FC236}">
                <a16:creationId xmlns:a16="http://schemas.microsoft.com/office/drawing/2014/main" id="{651093AB-8DC6-472E-AC9B-AEC2510AAD79}"/>
              </a:ext>
            </a:extLst>
          </p:cNvPr>
          <p:cNvCxnSpPr>
            <a:cxnSpLocks/>
          </p:cNvCxnSpPr>
          <p:nvPr/>
        </p:nvCxnSpPr>
        <p:spPr>
          <a:xfrm>
            <a:off x="5227983" y="6377609"/>
            <a:ext cx="2733261" cy="0"/>
          </a:xfrm>
          <a:prstGeom prst="line">
            <a:avLst/>
          </a:prstGeom>
          <a:ln w="57150">
            <a:solidFill>
              <a:srgbClr val="00B05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رابط مستقيم 14">
            <a:extLst>
              <a:ext uri="{FF2B5EF4-FFF2-40B4-BE49-F238E27FC236}">
                <a16:creationId xmlns:a16="http://schemas.microsoft.com/office/drawing/2014/main" id="{9DD02C03-82A0-416C-BFB2-8523A664FFB4}"/>
              </a:ext>
            </a:extLst>
          </p:cNvPr>
          <p:cNvCxnSpPr>
            <a:cxnSpLocks/>
          </p:cNvCxnSpPr>
          <p:nvPr/>
        </p:nvCxnSpPr>
        <p:spPr>
          <a:xfrm>
            <a:off x="5227983" y="6523383"/>
            <a:ext cx="655982" cy="0"/>
          </a:xfrm>
          <a:prstGeom prst="line">
            <a:avLst/>
          </a:prstGeom>
          <a:ln w="57150">
            <a:solidFill>
              <a:srgbClr val="00B05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7AD18387-DA53-4FC0-A02B-61C1E1768F9D}"/>
              </a:ext>
            </a:extLst>
          </p:cNvPr>
          <p:cNvSpPr/>
          <p:nvPr/>
        </p:nvSpPr>
        <p:spPr>
          <a:xfrm>
            <a:off x="7966213" y="5996612"/>
            <a:ext cx="526774" cy="45719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/>
              <a:t>2</a:t>
            </a:r>
            <a:endParaRPr lang="ar-SA" sz="3200" b="1" dirty="0"/>
          </a:p>
        </p:txBody>
      </p:sp>
    </p:spTree>
    <p:extLst>
      <p:ext uri="{BB962C8B-B14F-4D97-AF65-F5344CB8AC3E}">
        <p14:creationId xmlns:p14="http://schemas.microsoft.com/office/powerpoint/2010/main" val="1891334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41212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8000" b="-6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52828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656355D5-E5CA-4738-86AB-A45F1D2BFF90}"/>
              </a:ext>
            </a:extLst>
          </p:cNvPr>
          <p:cNvGrpSpPr/>
          <p:nvPr/>
        </p:nvGrpSpPr>
        <p:grpSpPr>
          <a:xfrm>
            <a:off x="1460014" y="1633309"/>
            <a:ext cx="7852951" cy="2180410"/>
            <a:chOff x="1907275" y="1007144"/>
            <a:chExt cx="7852951" cy="2180410"/>
          </a:xfrm>
        </p:grpSpPr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9058BE41-57E7-42C5-8ACA-0A073B0B49E0}"/>
                </a:ext>
              </a:extLst>
            </p:cNvPr>
            <p:cNvSpPr/>
            <p:nvPr/>
          </p:nvSpPr>
          <p:spPr>
            <a:xfrm rot="21394289">
              <a:off x="1907275" y="1007144"/>
              <a:ext cx="322235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Today’s lesson : </a:t>
              </a:r>
              <a:endParaRPr kumimoji="0" lang="ar-SA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مستطيل 4">
              <a:extLst>
                <a:ext uri="{FF2B5EF4-FFF2-40B4-BE49-F238E27FC236}">
                  <a16:creationId xmlns:a16="http://schemas.microsoft.com/office/drawing/2014/main" id="{A0126442-7170-40C1-92AF-D36BC34ADD09}"/>
                </a:ext>
              </a:extLst>
            </p:cNvPr>
            <p:cNvSpPr/>
            <p:nvPr/>
          </p:nvSpPr>
          <p:spPr>
            <a:xfrm rot="21290113">
              <a:off x="3299791" y="2418113"/>
              <a:ext cx="6460435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4400" dirty="0">
                  <a:ln w="0"/>
                  <a:solidFill>
                    <a:srgbClr val="C00000"/>
                  </a:solidFill>
                  <a:latin typeface="Impact" panose="020B0806030902050204" pitchFamily="34" charset="0"/>
                </a:rPr>
                <a:t>9. Writing 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804617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C3EA2927-119C-4BDB-9966-F2F278E575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25" y="295275"/>
            <a:ext cx="8497015" cy="63150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6388C010-8745-4406-96C6-9A58D0D2E73B}"/>
              </a:ext>
            </a:extLst>
          </p:cNvPr>
          <p:cNvSpPr/>
          <p:nvPr/>
        </p:nvSpPr>
        <p:spPr>
          <a:xfrm>
            <a:off x="7384256" y="323850"/>
            <a:ext cx="1443038" cy="47625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Abadi" panose="020B0604020202020204" pitchFamily="34" charset="0"/>
              </a:rPr>
              <a:t>Page: 70</a:t>
            </a:r>
            <a:endParaRPr lang="ar-SA" sz="2400" dirty="0">
              <a:latin typeface="Abadi" panose="020B0604020202020204" pitchFamily="34" charset="0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18656FA9-95E0-4CC0-8229-607D2100F294}"/>
              </a:ext>
            </a:extLst>
          </p:cNvPr>
          <p:cNvSpPr/>
          <p:nvPr/>
        </p:nvSpPr>
        <p:spPr>
          <a:xfrm>
            <a:off x="1331786" y="1516939"/>
            <a:ext cx="7145459" cy="35885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dirty="0">
                <a:solidFill>
                  <a:schemeClr val="tx1"/>
                </a:solidFill>
                <a:latin typeface="Arial Black" panose="020B0A04020102020204" pitchFamily="34" charset="0"/>
              </a:rPr>
              <a:t>Father is reading the newspaper in the living room.</a:t>
            </a:r>
            <a:endParaRPr lang="ar-SA" sz="1400" dirty="0">
              <a:latin typeface="Abadi" panose="020B0604020202020204" pitchFamily="34" charset="0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77016E1F-624D-4B6E-9210-16807AA79BEA}"/>
              </a:ext>
            </a:extLst>
          </p:cNvPr>
          <p:cNvSpPr/>
          <p:nvPr/>
        </p:nvSpPr>
        <p:spPr>
          <a:xfrm>
            <a:off x="1331785" y="2145750"/>
            <a:ext cx="7145465" cy="395531"/>
          </a:xfrm>
          <a:prstGeom prst="round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Are they eating sandwiches in the cafeteria?</a:t>
            </a:r>
            <a:endParaRPr lang="ar-SA" sz="3600" dirty="0">
              <a:latin typeface="Abadi" panose="020B0604020202020204" pitchFamily="34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1598CF20-C6A9-4AFA-A580-5E117387A438}"/>
              </a:ext>
            </a:extLst>
          </p:cNvPr>
          <p:cNvSpPr/>
          <p:nvPr/>
        </p:nvSpPr>
        <p:spPr>
          <a:xfrm>
            <a:off x="1331785" y="2611233"/>
            <a:ext cx="7145463" cy="395531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Is he writing an email to his friend?</a:t>
            </a:r>
            <a:endParaRPr lang="ar-SA" sz="3200" dirty="0">
              <a:latin typeface="Abadi" panose="020B0604020202020204" pitchFamily="34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69D53750-EAA3-4306-B035-7CEE53D5A092}"/>
              </a:ext>
            </a:extLst>
          </p:cNvPr>
          <p:cNvSpPr/>
          <p:nvPr/>
        </p:nvSpPr>
        <p:spPr>
          <a:xfrm>
            <a:off x="1331785" y="3166947"/>
            <a:ext cx="7145461" cy="358852"/>
          </a:xfrm>
          <a:prstGeom prst="roundRect">
            <a:avLst/>
          </a:prstGeom>
          <a:solidFill>
            <a:srgbClr val="FF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/>
            <a:r>
              <a:rPr lang="en-US" sz="2000" dirty="0">
                <a:solidFill>
                  <a:prstClr val="black"/>
                </a:solidFill>
                <a:latin typeface="Arial Black" panose="020B0A04020102020204" pitchFamily="34" charset="0"/>
              </a:rPr>
              <a:t>She is helping her mother with the housework.</a:t>
            </a:r>
            <a:endParaRPr lang="ar-SA" sz="3200" dirty="0">
              <a:solidFill>
                <a:prstClr val="white"/>
              </a:solidFill>
              <a:latin typeface="Abadi" panose="020B0604020202020204" pitchFamily="34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B41EB689-E623-446E-8C35-3E8794F2B083}"/>
              </a:ext>
            </a:extLst>
          </p:cNvPr>
          <p:cNvSpPr/>
          <p:nvPr/>
        </p:nvSpPr>
        <p:spPr>
          <a:xfrm>
            <a:off x="1331784" y="3685982"/>
            <a:ext cx="7145461" cy="35885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/>
            <a:r>
              <a:rPr lang="en-US" sz="2000" dirty="0">
                <a:solidFill>
                  <a:prstClr val="black"/>
                </a:solidFill>
                <a:latin typeface="Arial Black" panose="020B0A04020102020204" pitchFamily="34" charset="0"/>
              </a:rPr>
              <a:t>We aren’t playing games on the computer.</a:t>
            </a:r>
            <a:endParaRPr lang="ar-SA" sz="3200" dirty="0">
              <a:solidFill>
                <a:prstClr val="white"/>
              </a:solidFill>
              <a:latin typeface="Abadi" panose="020B0604020202020204" pitchFamily="34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1F4FF24F-03AD-4364-A1A9-DC0199FC0ED5}"/>
              </a:ext>
            </a:extLst>
          </p:cNvPr>
          <p:cNvSpPr/>
          <p:nvPr/>
        </p:nvSpPr>
        <p:spPr>
          <a:xfrm>
            <a:off x="1331784" y="4205017"/>
            <a:ext cx="7145461" cy="358852"/>
          </a:xfrm>
          <a:prstGeom prst="round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/>
            <a:r>
              <a:rPr lang="en-US" sz="2000" dirty="0">
                <a:solidFill>
                  <a:prstClr val="black"/>
                </a:solidFill>
                <a:latin typeface="Arial Black" panose="020B0A04020102020204" pitchFamily="34" charset="0"/>
              </a:rPr>
              <a:t>Who are you chatting with?</a:t>
            </a:r>
            <a:endParaRPr lang="ar-SA" sz="3200" dirty="0">
              <a:solidFill>
                <a:prstClr val="white"/>
              </a:solidFill>
              <a:latin typeface="Abadi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742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C3EA2927-119C-4BDB-9966-F2F278E575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382"/>
          <a:stretch/>
        </p:blipFill>
        <p:spPr>
          <a:xfrm>
            <a:off x="323492" y="839630"/>
            <a:ext cx="8497015" cy="537233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6388C010-8745-4406-96C6-9A58D0D2E73B}"/>
              </a:ext>
            </a:extLst>
          </p:cNvPr>
          <p:cNvSpPr/>
          <p:nvPr/>
        </p:nvSpPr>
        <p:spPr>
          <a:xfrm>
            <a:off x="7274925" y="1059346"/>
            <a:ext cx="1443038" cy="47625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Abadi" panose="020B0604020202020204" pitchFamily="34" charset="0"/>
              </a:rPr>
              <a:t>Page: 70</a:t>
            </a:r>
            <a:endParaRPr lang="ar-SA" sz="2400" dirty="0">
              <a:latin typeface="Abadi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75753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8998E32B-7E5A-4CCE-AC1F-F8876E625DDE}"/>
              </a:ext>
            </a:extLst>
          </p:cNvPr>
          <p:cNvSpPr/>
          <p:nvPr/>
        </p:nvSpPr>
        <p:spPr>
          <a:xfrm>
            <a:off x="426037" y="646043"/>
            <a:ext cx="8291926" cy="59038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3A9F16C3-B136-49C4-A877-4DBFD169AB7C}"/>
              </a:ext>
            </a:extLst>
          </p:cNvPr>
          <p:cNvSpPr/>
          <p:nvPr/>
        </p:nvSpPr>
        <p:spPr>
          <a:xfrm>
            <a:off x="1078779" y="3776555"/>
            <a:ext cx="7145465" cy="971475"/>
          </a:xfrm>
          <a:prstGeom prst="roundRect">
            <a:avLst/>
          </a:prstGeom>
          <a:solidFill>
            <a:srgbClr val="A496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Amal is a teacher. </a:t>
            </a:r>
            <a:r>
              <a:rPr lang="en-US" sz="2000" dirty="0">
                <a:solidFill>
                  <a:schemeClr val="tx1"/>
                </a:solidFill>
                <a:highlight>
                  <a:srgbClr val="FFFF00"/>
                </a:highlight>
                <a:latin typeface="Arial Black" panose="020B0A04020102020204" pitchFamily="34" charset="0"/>
              </a:rPr>
              <a:t>She</a:t>
            </a:r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 is teaching her class.</a:t>
            </a:r>
            <a:endParaRPr lang="ar-SA" dirty="0">
              <a:latin typeface="Abadi" panose="020B0604020202020204" pitchFamily="34" charset="0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816D6B62-1386-4919-944C-D1CA5F36BF51}"/>
              </a:ext>
            </a:extLst>
          </p:cNvPr>
          <p:cNvSpPr/>
          <p:nvPr/>
        </p:nvSpPr>
        <p:spPr>
          <a:xfrm>
            <a:off x="1078779" y="2119445"/>
            <a:ext cx="7145465" cy="1085148"/>
          </a:xfrm>
          <a:prstGeom prst="round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Amal is a teacher. </a:t>
            </a:r>
            <a:r>
              <a:rPr lang="en-US" sz="2000" dirty="0">
                <a:solidFill>
                  <a:schemeClr val="tx1"/>
                </a:solidFill>
                <a:highlight>
                  <a:srgbClr val="FFFF00"/>
                </a:highlight>
                <a:latin typeface="Arial Black" panose="020B0A04020102020204" pitchFamily="34" charset="0"/>
              </a:rPr>
              <a:t>Amal</a:t>
            </a:r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  is teaching her class.</a:t>
            </a:r>
            <a:endParaRPr lang="ar-SA" sz="2000" dirty="0">
              <a:latin typeface="Abadi" panose="020B0604020202020204" pitchFamily="34" charset="0"/>
            </a:endParaRPr>
          </a:p>
        </p:txBody>
      </p:sp>
      <p:sp>
        <p:nvSpPr>
          <p:cNvPr id="2" name="فقاعة الكلام: بيضاوية 1">
            <a:extLst>
              <a:ext uri="{FF2B5EF4-FFF2-40B4-BE49-F238E27FC236}">
                <a16:creationId xmlns:a16="http://schemas.microsoft.com/office/drawing/2014/main" id="{84C62D89-FC1F-4CC6-9495-71438AAD977A}"/>
              </a:ext>
            </a:extLst>
          </p:cNvPr>
          <p:cNvSpPr/>
          <p:nvPr/>
        </p:nvSpPr>
        <p:spPr>
          <a:xfrm>
            <a:off x="2405270" y="5116240"/>
            <a:ext cx="2594113" cy="904460"/>
          </a:xfrm>
          <a:prstGeom prst="wedgeEllipseCallout">
            <a:avLst>
              <a:gd name="adj1" fmla="val 26748"/>
              <a:gd name="adj2" fmla="val -1298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/>
              <a:t>Personal pronoun .</a:t>
            </a:r>
            <a:endParaRPr lang="ar-SA" sz="2400" b="1" dirty="0"/>
          </a:p>
        </p:txBody>
      </p:sp>
    </p:spTree>
    <p:extLst>
      <p:ext uri="{BB962C8B-B14F-4D97-AF65-F5344CB8AC3E}">
        <p14:creationId xmlns:p14="http://schemas.microsoft.com/office/powerpoint/2010/main" val="279178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8998E32B-7E5A-4CCE-AC1F-F8876E625DDE}"/>
              </a:ext>
            </a:extLst>
          </p:cNvPr>
          <p:cNvSpPr/>
          <p:nvPr/>
        </p:nvSpPr>
        <p:spPr>
          <a:xfrm>
            <a:off x="426037" y="646043"/>
            <a:ext cx="8291926" cy="59038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CB6907FE-3DA0-4B85-BF81-B4522D6D3B36}"/>
              </a:ext>
            </a:extLst>
          </p:cNvPr>
          <p:cNvSpPr/>
          <p:nvPr/>
        </p:nvSpPr>
        <p:spPr>
          <a:xfrm>
            <a:off x="999265" y="968310"/>
            <a:ext cx="7145463" cy="108514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My brother is a student. </a:t>
            </a:r>
            <a:r>
              <a:rPr lang="en-US" sz="2000" dirty="0">
                <a:solidFill>
                  <a:schemeClr val="tx1"/>
                </a:solidFill>
                <a:highlight>
                  <a:srgbClr val="FFFF00"/>
                </a:highlight>
                <a:latin typeface="Arial Black" panose="020B0A04020102020204" pitchFamily="34" charset="0"/>
              </a:rPr>
              <a:t>My brother </a:t>
            </a:r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is studying. </a:t>
            </a:r>
            <a:endParaRPr lang="ar-SA" sz="3200" dirty="0">
              <a:latin typeface="Abadi" panose="020B0604020202020204" pitchFamily="34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953E0F94-5C9F-4EEC-9AF3-3524989EEDED}"/>
              </a:ext>
            </a:extLst>
          </p:cNvPr>
          <p:cNvSpPr/>
          <p:nvPr/>
        </p:nvSpPr>
        <p:spPr>
          <a:xfrm>
            <a:off x="999265" y="2272119"/>
            <a:ext cx="7145461" cy="984518"/>
          </a:xfrm>
          <a:prstGeom prst="roundRect">
            <a:avLst/>
          </a:prstGeom>
          <a:solidFill>
            <a:srgbClr val="FF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/>
            <a:r>
              <a:rPr lang="en-US" sz="2000" dirty="0">
                <a:solidFill>
                  <a:prstClr val="black"/>
                </a:solidFill>
                <a:latin typeface="Arial Black" panose="020B0A04020102020204" pitchFamily="34" charset="0"/>
              </a:rPr>
              <a:t>My brother is a student. </a:t>
            </a:r>
            <a:r>
              <a:rPr lang="en-US" sz="2000" dirty="0">
                <a:solidFill>
                  <a:prstClr val="black"/>
                </a:solidFill>
                <a:highlight>
                  <a:srgbClr val="FFFF00"/>
                </a:highlight>
                <a:latin typeface="Arial Black" panose="020B0A04020102020204" pitchFamily="34" charset="0"/>
              </a:rPr>
              <a:t>He</a:t>
            </a:r>
            <a:r>
              <a:rPr lang="en-US" sz="2000" dirty="0">
                <a:solidFill>
                  <a:prstClr val="black"/>
                </a:solidFill>
                <a:latin typeface="Arial Black" panose="020B0A04020102020204" pitchFamily="34" charset="0"/>
              </a:rPr>
              <a:t> is studying. </a:t>
            </a:r>
            <a:endParaRPr lang="ar-SA" sz="3200" dirty="0">
              <a:solidFill>
                <a:prstClr val="white"/>
              </a:solidFill>
              <a:latin typeface="Abadi" panose="020B0604020202020204" pitchFamily="34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FA0A83C6-E40A-4D13-921B-E6A1C85D8A1E}"/>
              </a:ext>
            </a:extLst>
          </p:cNvPr>
          <p:cNvSpPr/>
          <p:nvPr/>
        </p:nvSpPr>
        <p:spPr>
          <a:xfrm>
            <a:off x="999264" y="3809413"/>
            <a:ext cx="7145461" cy="98451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en-US" sz="2400" dirty="0">
                <a:solidFill>
                  <a:prstClr val="black"/>
                </a:solidFill>
                <a:latin typeface="Arial Black" panose="020B0A04020102020204" pitchFamily="34" charset="0"/>
              </a:rPr>
              <a:t>My friends are at the mall. </a:t>
            </a:r>
            <a:r>
              <a:rPr lang="en-US" sz="2400" dirty="0">
                <a:solidFill>
                  <a:prstClr val="black"/>
                </a:solidFill>
                <a:highlight>
                  <a:srgbClr val="FFFF00"/>
                </a:highlight>
                <a:latin typeface="Arial Black" panose="020B0A04020102020204" pitchFamily="34" charset="0"/>
              </a:rPr>
              <a:t>My friends  </a:t>
            </a:r>
            <a:r>
              <a:rPr lang="en-US" sz="2400" dirty="0">
                <a:solidFill>
                  <a:prstClr val="black"/>
                </a:solidFill>
                <a:latin typeface="Arial Black" panose="020B0A04020102020204" pitchFamily="34" charset="0"/>
              </a:rPr>
              <a:t>are shopping</a:t>
            </a:r>
            <a:endParaRPr lang="ar-SA" sz="3600" dirty="0">
              <a:solidFill>
                <a:prstClr val="white"/>
              </a:solidFill>
              <a:latin typeface="Abadi" panose="020B0604020202020204" pitchFamily="34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40C891BD-5846-452F-B747-209027265E6C}"/>
              </a:ext>
            </a:extLst>
          </p:cNvPr>
          <p:cNvSpPr/>
          <p:nvPr/>
        </p:nvSpPr>
        <p:spPr>
          <a:xfrm>
            <a:off x="999264" y="5012592"/>
            <a:ext cx="7145461" cy="984518"/>
          </a:xfrm>
          <a:prstGeom prst="round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/>
            <a:r>
              <a:rPr lang="en-US" sz="2000" dirty="0">
                <a:solidFill>
                  <a:prstClr val="black"/>
                </a:solidFill>
                <a:latin typeface="Arial Black" panose="020B0A04020102020204" pitchFamily="34" charset="0"/>
              </a:rPr>
              <a:t>My friends are at the mall. </a:t>
            </a:r>
            <a:r>
              <a:rPr lang="en-US" sz="2000" dirty="0">
                <a:solidFill>
                  <a:prstClr val="black"/>
                </a:solidFill>
                <a:highlight>
                  <a:srgbClr val="FFFF00"/>
                </a:highlight>
                <a:latin typeface="Arial Black" panose="020B0A04020102020204" pitchFamily="34" charset="0"/>
              </a:rPr>
              <a:t>They </a:t>
            </a:r>
            <a:r>
              <a:rPr lang="en-US" sz="2000" dirty="0">
                <a:solidFill>
                  <a:prstClr val="black"/>
                </a:solidFill>
                <a:latin typeface="Arial Black" panose="020B0A04020102020204" pitchFamily="34" charset="0"/>
              </a:rPr>
              <a:t>are shopping</a:t>
            </a:r>
            <a:endParaRPr lang="ar-SA" sz="3200" dirty="0">
              <a:solidFill>
                <a:prstClr val="white"/>
              </a:solidFill>
              <a:latin typeface="Abadi" panose="020B0604020202020204" pitchFamily="34" charset="0"/>
            </a:endParaRPr>
          </a:p>
        </p:txBody>
      </p:sp>
      <p:sp>
        <p:nvSpPr>
          <p:cNvPr id="11" name="فقاعة الكلام: بيضاوية 10">
            <a:extLst>
              <a:ext uri="{FF2B5EF4-FFF2-40B4-BE49-F238E27FC236}">
                <a16:creationId xmlns:a16="http://schemas.microsoft.com/office/drawing/2014/main" id="{8C488253-5F1B-49F3-A9D5-7ACA3EB4011F}"/>
              </a:ext>
            </a:extLst>
          </p:cNvPr>
          <p:cNvSpPr/>
          <p:nvPr/>
        </p:nvSpPr>
        <p:spPr>
          <a:xfrm>
            <a:off x="6491589" y="1775498"/>
            <a:ext cx="2226365" cy="904460"/>
          </a:xfrm>
          <a:prstGeom prst="wedgeEllipseCallout">
            <a:avLst>
              <a:gd name="adj1" fmla="val -123050"/>
              <a:gd name="adj2" fmla="val 493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/>
              <a:t>Personal pronoun .</a:t>
            </a:r>
            <a:endParaRPr lang="ar-SA" sz="2400" b="1" dirty="0"/>
          </a:p>
        </p:txBody>
      </p:sp>
      <p:sp>
        <p:nvSpPr>
          <p:cNvPr id="13" name="فقاعة الكلام: بيضاوية 12">
            <a:extLst>
              <a:ext uri="{FF2B5EF4-FFF2-40B4-BE49-F238E27FC236}">
                <a16:creationId xmlns:a16="http://schemas.microsoft.com/office/drawing/2014/main" id="{D24C6F00-751C-4175-866C-B6AB6E8C1AA3}"/>
              </a:ext>
            </a:extLst>
          </p:cNvPr>
          <p:cNvSpPr/>
          <p:nvPr/>
        </p:nvSpPr>
        <p:spPr>
          <a:xfrm>
            <a:off x="6917635" y="4459815"/>
            <a:ext cx="2226365" cy="904460"/>
          </a:xfrm>
          <a:prstGeom prst="wedgeEllipseCallout">
            <a:avLst>
              <a:gd name="adj1" fmla="val -123050"/>
              <a:gd name="adj2" fmla="val 493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/>
              <a:t>Personal pronoun .</a:t>
            </a:r>
            <a:endParaRPr lang="ar-SA" sz="2400" b="1" dirty="0"/>
          </a:p>
        </p:txBody>
      </p:sp>
    </p:spTree>
    <p:extLst>
      <p:ext uri="{BB962C8B-B14F-4D97-AF65-F5344CB8AC3E}">
        <p14:creationId xmlns:p14="http://schemas.microsoft.com/office/powerpoint/2010/main" val="3402993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C8C03F4F-522E-438C-9662-A0FA19659C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521" t="81400" r="17179" b="4778"/>
          <a:stretch/>
        </p:blipFill>
        <p:spPr>
          <a:xfrm>
            <a:off x="2558518" y="4375734"/>
            <a:ext cx="4355787" cy="139580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E3C0A0C6-7D33-446C-9831-C0DE95144E64}"/>
              </a:ext>
            </a:extLst>
          </p:cNvPr>
          <p:cNvGrpSpPr/>
          <p:nvPr/>
        </p:nvGrpSpPr>
        <p:grpSpPr>
          <a:xfrm>
            <a:off x="314675" y="237297"/>
            <a:ext cx="8680237" cy="3917260"/>
            <a:chOff x="314675" y="237297"/>
            <a:chExt cx="8680237" cy="3917260"/>
          </a:xfrm>
        </p:grpSpPr>
        <p:pic>
          <p:nvPicPr>
            <p:cNvPr id="2" name="صورة 1">
              <a:extLst>
                <a:ext uri="{FF2B5EF4-FFF2-40B4-BE49-F238E27FC236}">
                  <a16:creationId xmlns:a16="http://schemas.microsoft.com/office/drawing/2014/main" id="{7491FE06-B324-4032-91A3-0501ED51F7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42900" b="73889"/>
            <a:stretch/>
          </p:blipFill>
          <p:spPr>
            <a:xfrm>
              <a:off x="314675" y="237297"/>
              <a:ext cx="8680237" cy="3917260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3" name="مستطيل 2">
              <a:extLst>
                <a:ext uri="{FF2B5EF4-FFF2-40B4-BE49-F238E27FC236}">
                  <a16:creationId xmlns:a16="http://schemas.microsoft.com/office/drawing/2014/main" id="{615571F7-2CC8-499C-9A4F-9BC7C3617290}"/>
                </a:ext>
              </a:extLst>
            </p:cNvPr>
            <p:cNvSpPr/>
            <p:nvPr/>
          </p:nvSpPr>
          <p:spPr>
            <a:xfrm>
              <a:off x="7271456" y="2599873"/>
              <a:ext cx="1723456" cy="1256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61E0F9F9-F3AE-41C3-939F-C7294A05136A}"/>
              </a:ext>
            </a:extLst>
          </p:cNvPr>
          <p:cNvSpPr/>
          <p:nvPr/>
        </p:nvSpPr>
        <p:spPr>
          <a:xfrm>
            <a:off x="7547112" y="308453"/>
            <a:ext cx="1447800" cy="63817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Abadi" panose="020B0604020202020204" pitchFamily="34" charset="0"/>
              </a:rPr>
              <a:t>Page: 64</a:t>
            </a:r>
            <a:endParaRPr lang="ar-SA" sz="2400" dirty="0">
              <a:latin typeface="Abadi" panose="020B0604020202020204" pitchFamily="34" charset="0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D5E6AC98-F819-4ED3-89E0-633C2FC882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" b="94118" l="4511" r="96805">
                        <a14:foregroundMark x1="80451" y1="5065" x2="80827" y2="4575"/>
                        <a14:foregroundMark x1="97368" y1="13072" x2="97368" y2="13072"/>
                        <a14:foregroundMark x1="61466" y1="59967" x2="61466" y2="59967"/>
                        <a14:foregroundMark x1="91729" y1="50817" x2="91729" y2="50817"/>
                        <a14:foregroundMark x1="94737" y1="50817" x2="94737" y2="50817"/>
                        <a14:foregroundMark x1="92293" y1="54902" x2="92293" y2="54902"/>
                        <a14:foregroundMark x1="94361" y1="57190" x2="94361" y2="57190"/>
                        <a14:foregroundMark x1="95113" y1="53431" x2="95113" y2="53431"/>
                        <a14:foregroundMark x1="87970" y1="45261" x2="87970" y2="45261"/>
                        <a14:foregroundMark x1="90789" y1="45752" x2="90789" y2="45752"/>
                        <a14:foregroundMark x1="62782" y1="59804" x2="62782" y2="59804"/>
                        <a14:foregroundMark x1="21617" y1="48039" x2="21617" y2="48039"/>
                        <a14:foregroundMark x1="4887" y1="65523" x2="4887" y2="65523"/>
                        <a14:foregroundMark x1="60902" y1="54902" x2="56391" y2="58007"/>
                        <a14:foregroundMark x1="7519" y1="20425" x2="7519" y2="20425"/>
                        <a14:foregroundMark x1="11466" y1="18791" x2="11466" y2="18791"/>
                        <a14:foregroundMark x1="11842" y1="17484" x2="11842" y2="17484"/>
                        <a14:foregroundMark x1="70677" y1="1307" x2="80451" y2="490"/>
                        <a14:foregroundMark x1="80451" y1="490" x2="88346" y2="1634"/>
                        <a14:foregroundMark x1="63722" y1="94118" x2="63722" y2="94118"/>
                        <a14:foregroundMark x1="66729" y1="93627" x2="44549" y2="93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989" y="3160890"/>
            <a:ext cx="2419335" cy="3640579"/>
          </a:xfrm>
          <a:prstGeom prst="rect">
            <a:avLst/>
          </a:prstGeom>
        </p:spPr>
      </p:pic>
      <p:pic>
        <p:nvPicPr>
          <p:cNvPr id="9" name="صورة 8" descr="صورة تحتوي على قصاصة فنية&#10;&#10;تم إنشاء الوصف تلقائياً">
            <a:extLst>
              <a:ext uri="{FF2B5EF4-FFF2-40B4-BE49-F238E27FC236}">
                <a16:creationId xmlns:a16="http://schemas.microsoft.com/office/drawing/2014/main" id="{1D4A4847-BDA5-431A-9189-A4683CEAEC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02" t="4091" r="25025"/>
          <a:stretch/>
        </p:blipFill>
        <p:spPr>
          <a:xfrm rot="20426631">
            <a:off x="173881" y="3567806"/>
            <a:ext cx="2568197" cy="349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749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E61F951-8958-44CA-A4B0-C0C8E07EB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37" y="904876"/>
            <a:ext cx="8086725" cy="530542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6388C010-8745-4406-96C6-9A58D0D2E73B}"/>
              </a:ext>
            </a:extLst>
          </p:cNvPr>
          <p:cNvSpPr/>
          <p:nvPr/>
        </p:nvSpPr>
        <p:spPr>
          <a:xfrm>
            <a:off x="7172324" y="5714999"/>
            <a:ext cx="1443038" cy="47625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Abadi" panose="020B0604020202020204" pitchFamily="34" charset="0"/>
              </a:rPr>
              <a:t>Page: 70</a:t>
            </a:r>
            <a:endParaRPr lang="ar-SA" sz="2400" dirty="0">
              <a:latin typeface="Abadi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83438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6388C010-8745-4406-96C6-9A58D0D2E73B}"/>
              </a:ext>
            </a:extLst>
          </p:cNvPr>
          <p:cNvSpPr/>
          <p:nvPr/>
        </p:nvSpPr>
        <p:spPr>
          <a:xfrm>
            <a:off x="7181849" y="5162549"/>
            <a:ext cx="1443038" cy="47625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Abadi" panose="020B0604020202020204" pitchFamily="34" charset="0"/>
              </a:rPr>
              <a:t>Page: 70</a:t>
            </a:r>
            <a:endParaRPr lang="ar-SA" sz="2400" dirty="0">
              <a:latin typeface="Abadi" panose="020B0604020202020204" pitchFamily="34" charset="0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97AA2EA-AFDB-4FD9-AFCE-25AEF7D68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2014284"/>
            <a:ext cx="7486650" cy="282943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10734852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EB4227D2-64DE-4A56-8D97-CB9F9EC516B1}"/>
              </a:ext>
            </a:extLst>
          </p:cNvPr>
          <p:cNvSpPr/>
          <p:nvPr/>
        </p:nvSpPr>
        <p:spPr>
          <a:xfrm>
            <a:off x="1758739" y="2686869"/>
            <a:ext cx="4732001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+mn-ea"/>
                <a:cs typeface="+mn-cs"/>
              </a:rPr>
              <a:t>Workbook page  : 122</a:t>
            </a: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5400" b="0" i="0" u="none" strike="noStrike" kern="1200" cap="none" spc="0" normalizeH="0" baseline="0" noProof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21B6C423-7C49-436D-AB0C-B21C5AA5BBF3}"/>
              </a:ext>
            </a:extLst>
          </p:cNvPr>
          <p:cNvSpPr/>
          <p:nvPr/>
        </p:nvSpPr>
        <p:spPr>
          <a:xfrm>
            <a:off x="2055006" y="1578874"/>
            <a:ext cx="4139467" cy="184665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+mn-ea"/>
                <a:cs typeface="+mn-cs"/>
              </a:rPr>
              <a:t>Homework</a:t>
            </a: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5400" b="0" i="0" u="none" strike="noStrike" kern="1200" cap="none" spc="0" normalizeH="0" baseline="0" noProof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6C5347D5-4553-47D3-9790-09774BEEF7F9}"/>
              </a:ext>
            </a:extLst>
          </p:cNvPr>
          <p:cNvSpPr/>
          <p:nvPr/>
        </p:nvSpPr>
        <p:spPr>
          <a:xfrm>
            <a:off x="3235715" y="3429000"/>
            <a:ext cx="1778052" cy="166199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+mn-ea"/>
                <a:cs typeface="+mn-cs"/>
              </a:rPr>
              <a:t>( F )  </a:t>
            </a:r>
            <a:endParaRPr kumimoji="0" lang="en-US" sz="3600" b="0" i="0" u="none" strike="noStrike" kern="1200" cap="none" spc="0" normalizeH="0" baseline="0" noProof="0" dirty="0">
              <a:ln w="0"/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Gill Sans Ultra Bold Condensed" panose="020B0A06020104020203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5400" b="0" i="0" u="none" strike="noStrike" kern="1200" cap="none" spc="0" normalizeH="0" baseline="0" noProof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81108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17497382-0061-4BC5-9E3A-11FB123D69A9}"/>
              </a:ext>
            </a:extLst>
          </p:cNvPr>
          <p:cNvSpPr/>
          <p:nvPr/>
        </p:nvSpPr>
        <p:spPr>
          <a:xfrm>
            <a:off x="2503572" y="114301"/>
            <a:ext cx="3813005" cy="785841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latin typeface="Abadi" panose="020B0604020202020204" pitchFamily="34" charset="0"/>
              </a:rPr>
              <a:t> Workbook page: 122</a:t>
            </a:r>
            <a:endParaRPr lang="ar-SA" sz="2800" dirty="0">
              <a:latin typeface="Abadi" panose="020B0604020202020204" pitchFamily="34" charset="0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9A26F2B-A895-4C35-A08F-7E7D63862C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949"/>
          <a:stretch/>
        </p:blipFill>
        <p:spPr>
          <a:xfrm>
            <a:off x="383381" y="1105447"/>
            <a:ext cx="8377238" cy="545727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93250905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519695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8000" b="-6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753796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656355D5-E5CA-4738-86AB-A45F1D2BFF90}"/>
              </a:ext>
            </a:extLst>
          </p:cNvPr>
          <p:cNvGrpSpPr/>
          <p:nvPr/>
        </p:nvGrpSpPr>
        <p:grpSpPr>
          <a:xfrm>
            <a:off x="1460014" y="1633309"/>
            <a:ext cx="7892708" cy="2272745"/>
            <a:chOff x="1907275" y="1007144"/>
            <a:chExt cx="7892708" cy="2272745"/>
          </a:xfrm>
        </p:grpSpPr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9058BE41-57E7-42C5-8ACA-0A073B0B49E0}"/>
                </a:ext>
              </a:extLst>
            </p:cNvPr>
            <p:cNvSpPr/>
            <p:nvPr/>
          </p:nvSpPr>
          <p:spPr>
            <a:xfrm rot="21394289">
              <a:off x="1907275" y="1007144"/>
              <a:ext cx="322235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Today’s lesson : </a:t>
              </a:r>
              <a:endParaRPr kumimoji="0" lang="ar-SA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مستطيل 4">
              <a:extLst>
                <a:ext uri="{FF2B5EF4-FFF2-40B4-BE49-F238E27FC236}">
                  <a16:creationId xmlns:a16="http://schemas.microsoft.com/office/drawing/2014/main" id="{A0126442-7170-40C1-92AF-D36BC34ADD09}"/>
                </a:ext>
              </a:extLst>
            </p:cNvPr>
            <p:cNvSpPr/>
            <p:nvPr/>
          </p:nvSpPr>
          <p:spPr>
            <a:xfrm rot="21290113">
              <a:off x="3339548" y="2325782"/>
              <a:ext cx="6460435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2800" dirty="0">
                  <a:ln w="0"/>
                  <a:solidFill>
                    <a:srgbClr val="C00000"/>
                  </a:solidFill>
                  <a:latin typeface="Impact" panose="020B0806030902050204" pitchFamily="34" charset="0"/>
                </a:rPr>
                <a:t>11. Form , Meaning, </a:t>
              </a:r>
            </a:p>
            <a:p>
              <a:pPr lvl="0" algn="ctr">
                <a:defRPr/>
              </a:pPr>
              <a:r>
                <a:rPr lang="en-US" sz="2800" dirty="0">
                  <a:ln w="0"/>
                  <a:solidFill>
                    <a:srgbClr val="C00000"/>
                  </a:solidFill>
                  <a:latin typeface="Impact" panose="020B0806030902050204" pitchFamily="34" charset="0"/>
                </a:rPr>
                <a:t>Function.</a:t>
              </a:r>
              <a:endParaRPr kumimoji="0" lang="en-US" sz="28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037737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939722C-7DE1-40C7-9331-5CF404EB7A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825" y="299346"/>
            <a:ext cx="8120062" cy="62593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AEB0B0C7-BDDC-4D35-9FD6-455B6C69B888}"/>
              </a:ext>
            </a:extLst>
          </p:cNvPr>
          <p:cNvSpPr/>
          <p:nvPr/>
        </p:nvSpPr>
        <p:spPr>
          <a:xfrm>
            <a:off x="7067549" y="5943599"/>
            <a:ext cx="1443038" cy="47625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Abadi" panose="020B0604020202020204" pitchFamily="34" charset="0"/>
              </a:rPr>
              <a:t>Page: 71</a:t>
            </a:r>
            <a:endParaRPr lang="ar-SA" sz="2400" dirty="0">
              <a:latin typeface="Abadi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11403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فقاعة الكلام: بيضاوية 4">
            <a:extLst>
              <a:ext uri="{FF2B5EF4-FFF2-40B4-BE49-F238E27FC236}">
                <a16:creationId xmlns:a16="http://schemas.microsoft.com/office/drawing/2014/main" id="{61FBE5CC-A1AF-432E-9718-CC078C8279F9}"/>
              </a:ext>
            </a:extLst>
          </p:cNvPr>
          <p:cNvSpPr/>
          <p:nvPr/>
        </p:nvSpPr>
        <p:spPr>
          <a:xfrm>
            <a:off x="4343400" y="168964"/>
            <a:ext cx="4681331" cy="914400"/>
          </a:xfrm>
          <a:prstGeom prst="wedgeEllipseCallout">
            <a:avLst>
              <a:gd name="adj1" fmla="val -31621"/>
              <a:gd name="adj2" fmla="val 12663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800" b="1" dirty="0"/>
          </a:p>
          <a:p>
            <a:pPr algn="ctr"/>
            <a:r>
              <a:rPr lang="en-US" sz="2800" b="1" dirty="0"/>
              <a:t>What would you like? </a:t>
            </a:r>
          </a:p>
          <a:p>
            <a:pPr algn="ctr"/>
            <a:endParaRPr lang="ar-SA" sz="2800" b="1" dirty="0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DE01ED27-C3D9-44A5-8392-A840BA216C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51" b="97312" l="4085" r="95425">
                        <a14:foregroundMark x1="47876" y1="9677" x2="57190" y2="26165"/>
                        <a14:foregroundMark x1="57190" y1="26165" x2="53758" y2="76882"/>
                        <a14:foregroundMark x1="73693" y1="69355" x2="83007" y2="84767"/>
                        <a14:foregroundMark x1="83007" y1="84767" x2="67157" y2="90323"/>
                        <a14:foregroundMark x1="67157" y1="90323" x2="21242" y2="87097"/>
                        <a14:foregroundMark x1="75654" y1="61828" x2="34314" y2="55018"/>
                        <a14:foregroundMark x1="25490" y1="57168" x2="14869" y2="76165"/>
                        <a14:foregroundMark x1="14869" y1="76165" x2="11111" y2="93011"/>
                        <a14:foregroundMark x1="11111" y1="93011" x2="31699" y2="97133"/>
                        <a14:foregroundMark x1="31699" y1="97133" x2="47712" y2="96595"/>
                        <a14:foregroundMark x1="47712" y1="96595" x2="74020" y2="97491"/>
                        <a14:foregroundMark x1="48856" y1="8244" x2="48856" y2="8244"/>
                        <a14:foregroundMark x1="48856" y1="6452" x2="58333" y2="4659"/>
                        <a14:foregroundMark x1="14379" y1="14337" x2="14379" y2="14337"/>
                        <a14:foregroundMark x1="14379" y1="15054" x2="14379" y2="15054"/>
                        <a14:foregroundMark x1="14379" y1="15054" x2="16667" y2="21147"/>
                        <a14:foregroundMark x1="83333" y1="12186" x2="83333" y2="12186"/>
                        <a14:foregroundMark x1="83333" y1="12186" x2="83660" y2="9677"/>
                        <a14:foregroundMark x1="80392" y1="18638" x2="80392" y2="18638"/>
                        <a14:foregroundMark x1="51797" y1="32975" x2="51797" y2="32975"/>
                        <a14:foregroundMark x1="50163" y1="31900" x2="50163" y2="31900"/>
                        <a14:foregroundMark x1="49510" y1="30108" x2="52778" y2="38530"/>
                        <a14:foregroundMark x1="14379" y1="78136" x2="14379" y2="92473"/>
                        <a14:foregroundMark x1="76307" y1="61470" x2="92647" y2="67742"/>
                        <a14:foregroundMark x1="92647" y1="67742" x2="93791" y2="69713"/>
                        <a14:foregroundMark x1="88235" y1="59677" x2="81373" y2="74014"/>
                        <a14:foregroundMark x1="73039" y1="83871" x2="31373" y2="87814"/>
                        <a14:foregroundMark x1="31373" y1="87814" x2="34804" y2="65412"/>
                        <a14:foregroundMark x1="34804" y1="65412" x2="48856" y2="46416"/>
                        <a14:foregroundMark x1="71732" y1="79211" x2="71732" y2="79211"/>
                        <a14:foregroundMark x1="24183" y1="75806" x2="24183" y2="75806"/>
                        <a14:foregroundMark x1="20261" y1="61111" x2="10784" y2="84588"/>
                        <a14:foregroundMark x1="25817" y1="80645" x2="29412" y2="85305"/>
                        <a14:foregroundMark x1="4248" y1="94624" x2="4248" y2="94624"/>
                        <a14:foregroundMark x1="83987" y1="10036" x2="83987" y2="10036"/>
                        <a14:foregroundMark x1="50817" y1="4659" x2="50817" y2="4659"/>
                        <a14:foregroundMark x1="48856" y1="2151" x2="48856" y2="2151"/>
                        <a14:foregroundMark x1="53105" y1="4659" x2="66176" y2="9677"/>
                        <a14:foregroundMark x1="12745" y1="10394" x2="24510" y2="31183"/>
                        <a14:foregroundMark x1="83660" y1="10036" x2="76634" y2="29749"/>
                        <a14:foregroundMark x1="83660" y1="9319" x2="85948" y2="11828"/>
                        <a14:foregroundMark x1="83660" y1="8961" x2="85621" y2="8961"/>
                        <a14:foregroundMark x1="84314" y1="6810" x2="84967" y2="9319"/>
                        <a14:foregroundMark x1="85621" y1="7527" x2="85621" y2="7527"/>
                        <a14:foregroundMark x1="88235" y1="69713" x2="88235" y2="69713"/>
                        <a14:foregroundMark x1="95425" y1="93190" x2="95425" y2="93190"/>
                        <a14:foregroundMark x1="15686" y1="84229" x2="15686" y2="842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69" y="3607904"/>
            <a:ext cx="3401107" cy="3101009"/>
          </a:xfrm>
          <a:prstGeom prst="rect">
            <a:avLst/>
          </a:prstGeom>
        </p:spPr>
      </p:pic>
      <p:sp>
        <p:nvSpPr>
          <p:cNvPr id="9" name="فقاعة الكلام: بيضاوية 8">
            <a:extLst>
              <a:ext uri="{FF2B5EF4-FFF2-40B4-BE49-F238E27FC236}">
                <a16:creationId xmlns:a16="http://schemas.microsoft.com/office/drawing/2014/main" id="{357B5E07-940D-46AC-92B2-E07A7693C920}"/>
              </a:ext>
            </a:extLst>
          </p:cNvPr>
          <p:cNvSpPr/>
          <p:nvPr/>
        </p:nvSpPr>
        <p:spPr>
          <a:xfrm>
            <a:off x="4263887" y="4890053"/>
            <a:ext cx="4681331" cy="914400"/>
          </a:xfrm>
          <a:prstGeom prst="wedgeEllipseCallout">
            <a:avLst>
              <a:gd name="adj1" fmla="val -84912"/>
              <a:gd name="adj2" fmla="val -103804"/>
            </a:avLst>
          </a:prstGeom>
          <a:solidFill>
            <a:srgbClr val="FF99C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800" b="1" dirty="0"/>
          </a:p>
          <a:p>
            <a:pPr algn="ctr"/>
            <a:r>
              <a:rPr lang="en-US" sz="2800" b="1" dirty="0"/>
              <a:t>I would like a pizza. </a:t>
            </a:r>
          </a:p>
          <a:p>
            <a:pPr algn="ctr"/>
            <a:endParaRPr lang="ar-SA" sz="2800" b="1" dirty="0"/>
          </a:p>
        </p:txBody>
      </p:sp>
    </p:spTree>
    <p:extLst>
      <p:ext uri="{BB962C8B-B14F-4D97-AF65-F5344CB8AC3E}">
        <p14:creationId xmlns:p14="http://schemas.microsoft.com/office/powerpoint/2010/main" val="4097423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فقاعة الكلام: بيضاوية 3">
            <a:extLst>
              <a:ext uri="{FF2B5EF4-FFF2-40B4-BE49-F238E27FC236}">
                <a16:creationId xmlns:a16="http://schemas.microsoft.com/office/drawing/2014/main" id="{5BC8D43D-CE46-46D0-8C9F-B0C9818DC3CD}"/>
              </a:ext>
            </a:extLst>
          </p:cNvPr>
          <p:cNvSpPr/>
          <p:nvPr/>
        </p:nvSpPr>
        <p:spPr>
          <a:xfrm>
            <a:off x="1408871" y="1789045"/>
            <a:ext cx="6326257" cy="914400"/>
          </a:xfrm>
          <a:prstGeom prst="wedgeEllipseCallout">
            <a:avLst>
              <a:gd name="adj1" fmla="val -19094"/>
              <a:gd name="adj2" fmla="val 38587"/>
            </a:avLst>
          </a:prstGeom>
          <a:solidFill>
            <a:srgbClr val="A496E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800" b="1" dirty="0"/>
          </a:p>
          <a:p>
            <a:pPr algn="ctr"/>
            <a:r>
              <a:rPr lang="en-US" sz="3600" b="1" dirty="0"/>
              <a:t>What would you like? </a:t>
            </a:r>
          </a:p>
          <a:p>
            <a:pPr algn="ctr"/>
            <a:endParaRPr lang="ar-SA" sz="2800" b="1" dirty="0"/>
          </a:p>
        </p:txBody>
      </p:sp>
      <p:sp>
        <p:nvSpPr>
          <p:cNvPr id="5" name="فقاعة الكلام: بيضاوية 4">
            <a:extLst>
              <a:ext uri="{FF2B5EF4-FFF2-40B4-BE49-F238E27FC236}">
                <a16:creationId xmlns:a16="http://schemas.microsoft.com/office/drawing/2014/main" id="{9427C00B-973A-4253-838B-4BA44006DBB5}"/>
              </a:ext>
            </a:extLst>
          </p:cNvPr>
          <p:cNvSpPr/>
          <p:nvPr/>
        </p:nvSpPr>
        <p:spPr>
          <a:xfrm>
            <a:off x="1408870" y="3866322"/>
            <a:ext cx="6326257" cy="1514062"/>
          </a:xfrm>
          <a:prstGeom prst="wedgeEllipseCallout">
            <a:avLst>
              <a:gd name="adj1" fmla="val -19094"/>
              <a:gd name="adj2" fmla="val 38587"/>
            </a:avLst>
          </a:prstGeom>
          <a:solidFill>
            <a:srgbClr val="A496E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800" b="1" dirty="0"/>
          </a:p>
          <a:p>
            <a:pPr algn="ctr"/>
            <a:r>
              <a:rPr lang="en-US" sz="3600" b="1" dirty="0"/>
              <a:t>  would you like a salad ? </a:t>
            </a:r>
          </a:p>
          <a:p>
            <a:pPr algn="ctr"/>
            <a:endParaRPr lang="ar-SA" sz="2800" b="1" dirty="0"/>
          </a:p>
        </p:txBody>
      </p:sp>
    </p:spTree>
    <p:extLst>
      <p:ext uri="{BB962C8B-B14F-4D97-AF65-F5344CB8AC3E}">
        <p14:creationId xmlns:p14="http://schemas.microsoft.com/office/powerpoint/2010/main" val="2167865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5EB39260-212F-45EB-A433-9FA66AA726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276" y="238125"/>
            <a:ext cx="8562974" cy="64198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6C1B0457-2186-472D-A9D2-92F715F6D34F}"/>
              </a:ext>
            </a:extLst>
          </p:cNvPr>
          <p:cNvSpPr/>
          <p:nvPr/>
        </p:nvSpPr>
        <p:spPr>
          <a:xfrm>
            <a:off x="7400924" y="5981700"/>
            <a:ext cx="1447800" cy="63817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Abadi" panose="020B0604020202020204" pitchFamily="34" charset="0"/>
              </a:rPr>
              <a:t>Page: 64</a:t>
            </a:r>
            <a:endParaRPr lang="ar-SA" sz="2400" dirty="0">
              <a:latin typeface="Abadi" panose="020B0604020202020204" pitchFamily="34" charset="0"/>
            </a:endParaRPr>
          </a:p>
        </p:txBody>
      </p:sp>
      <p:pic>
        <p:nvPicPr>
          <p:cNvPr id="5" name="7kj6hre (mp3cut.net)">
            <a:hlinkClick r:id="" action="ppaction://media"/>
            <a:extLst>
              <a:ext uri="{FF2B5EF4-FFF2-40B4-BE49-F238E27FC236}">
                <a16:creationId xmlns:a16="http://schemas.microsoft.com/office/drawing/2014/main" id="{66FC9004-E4DF-43B9-BF2B-EE29533911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9312" y="1808922"/>
            <a:ext cx="1535043" cy="15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31328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فقاعة الكلام: بيضاوية 3">
            <a:extLst>
              <a:ext uri="{FF2B5EF4-FFF2-40B4-BE49-F238E27FC236}">
                <a16:creationId xmlns:a16="http://schemas.microsoft.com/office/drawing/2014/main" id="{5D899CEF-A57C-43C3-88E5-99A490D06045}"/>
              </a:ext>
            </a:extLst>
          </p:cNvPr>
          <p:cNvSpPr/>
          <p:nvPr/>
        </p:nvSpPr>
        <p:spPr>
          <a:xfrm>
            <a:off x="1408871" y="1789045"/>
            <a:ext cx="6326257" cy="1381538"/>
          </a:xfrm>
          <a:prstGeom prst="wedgeEllipseCallout">
            <a:avLst>
              <a:gd name="adj1" fmla="val -19094"/>
              <a:gd name="adj2" fmla="val 38587"/>
            </a:avLst>
          </a:prstGeom>
          <a:solidFill>
            <a:srgbClr val="A496E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800" b="1" dirty="0"/>
          </a:p>
          <a:p>
            <a:pPr algn="ctr"/>
            <a:r>
              <a:rPr lang="en-US" sz="3600" b="1" dirty="0"/>
              <a:t>would you like to watch TV? </a:t>
            </a:r>
          </a:p>
          <a:p>
            <a:pPr algn="ctr"/>
            <a:endParaRPr lang="ar-SA" sz="2800" b="1" dirty="0"/>
          </a:p>
        </p:txBody>
      </p:sp>
    </p:spTree>
    <p:extLst>
      <p:ext uri="{BB962C8B-B14F-4D97-AF65-F5344CB8AC3E}">
        <p14:creationId xmlns:p14="http://schemas.microsoft.com/office/powerpoint/2010/main" val="148394576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فقاعة الكلام: بيضاوية 3">
            <a:extLst>
              <a:ext uri="{FF2B5EF4-FFF2-40B4-BE49-F238E27FC236}">
                <a16:creationId xmlns:a16="http://schemas.microsoft.com/office/drawing/2014/main" id="{5D899CEF-A57C-43C3-88E5-99A490D06045}"/>
              </a:ext>
            </a:extLst>
          </p:cNvPr>
          <p:cNvSpPr/>
          <p:nvPr/>
        </p:nvSpPr>
        <p:spPr>
          <a:xfrm>
            <a:off x="1120637" y="467141"/>
            <a:ext cx="6326257" cy="1103242"/>
          </a:xfrm>
          <a:prstGeom prst="wedgeEllipseCallout">
            <a:avLst>
              <a:gd name="adj1" fmla="val -19094"/>
              <a:gd name="adj2" fmla="val 38587"/>
            </a:avLst>
          </a:prstGeom>
          <a:solidFill>
            <a:srgbClr val="A496E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800" b="1" dirty="0"/>
          </a:p>
          <a:p>
            <a:pPr algn="ctr"/>
            <a:r>
              <a:rPr lang="en-US" sz="2800" b="1" dirty="0"/>
              <a:t>I would like to……………..</a:t>
            </a:r>
            <a:r>
              <a:rPr lang="en-US" sz="3600" b="1" dirty="0"/>
              <a:t>  </a:t>
            </a:r>
          </a:p>
          <a:p>
            <a:pPr algn="ctr"/>
            <a:endParaRPr lang="ar-SA" sz="2800" b="1" dirty="0"/>
          </a:p>
        </p:txBody>
      </p:sp>
    </p:spTree>
    <p:extLst>
      <p:ext uri="{BB962C8B-B14F-4D97-AF65-F5344CB8AC3E}">
        <p14:creationId xmlns:p14="http://schemas.microsoft.com/office/powerpoint/2010/main" val="411674349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306122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فقاعة الكلام: بيضاوية 1">
            <a:extLst>
              <a:ext uri="{FF2B5EF4-FFF2-40B4-BE49-F238E27FC236}">
                <a16:creationId xmlns:a16="http://schemas.microsoft.com/office/drawing/2014/main" id="{7E71332A-358B-4CBF-B4CD-D0C0DF246B9D}"/>
              </a:ext>
            </a:extLst>
          </p:cNvPr>
          <p:cNvSpPr/>
          <p:nvPr/>
        </p:nvSpPr>
        <p:spPr>
          <a:xfrm>
            <a:off x="4984474" y="4790661"/>
            <a:ext cx="4020378" cy="1818861"/>
          </a:xfrm>
          <a:prstGeom prst="wedgeEllipseCallout">
            <a:avLst>
              <a:gd name="adj1" fmla="val -19094"/>
              <a:gd name="adj2" fmla="val 38587"/>
            </a:avLst>
          </a:prstGeom>
          <a:solidFill>
            <a:srgbClr val="0070C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800" b="1" dirty="0"/>
          </a:p>
          <a:p>
            <a:pPr algn="ctr"/>
            <a:r>
              <a:rPr lang="en-US" sz="3600" b="1" dirty="0"/>
              <a:t>Where  </a:t>
            </a:r>
            <a:r>
              <a:rPr lang="en-US" sz="3600" b="1" dirty="0">
                <a:solidFill>
                  <a:schemeClr val="tx1"/>
                </a:solidFill>
                <a:highlight>
                  <a:srgbClr val="FFFF00"/>
                </a:highlight>
              </a:rPr>
              <a:t>would you like to </a:t>
            </a:r>
            <a:r>
              <a:rPr lang="en-US" sz="3600" b="1" dirty="0"/>
              <a:t>go ? </a:t>
            </a:r>
          </a:p>
          <a:p>
            <a:pPr algn="ctr"/>
            <a:endParaRPr lang="ar-SA" sz="2800" b="1" dirty="0"/>
          </a:p>
        </p:txBody>
      </p:sp>
      <p:sp>
        <p:nvSpPr>
          <p:cNvPr id="3" name="فقاعة الكلام: بيضاوية 2">
            <a:extLst>
              <a:ext uri="{FF2B5EF4-FFF2-40B4-BE49-F238E27FC236}">
                <a16:creationId xmlns:a16="http://schemas.microsoft.com/office/drawing/2014/main" id="{F82420A8-9980-492C-AC64-8671532D9C68}"/>
              </a:ext>
            </a:extLst>
          </p:cNvPr>
          <p:cNvSpPr/>
          <p:nvPr/>
        </p:nvSpPr>
        <p:spPr>
          <a:xfrm>
            <a:off x="115956" y="336273"/>
            <a:ext cx="8912087" cy="1076739"/>
          </a:xfrm>
          <a:prstGeom prst="wedgeEllipseCallout">
            <a:avLst>
              <a:gd name="adj1" fmla="val -19094"/>
              <a:gd name="adj2" fmla="val 38587"/>
            </a:avLst>
          </a:prstGeom>
          <a:solidFill>
            <a:srgbClr val="7B94AD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3200" b="1" dirty="0"/>
          </a:p>
          <a:p>
            <a:pPr algn="ctr"/>
            <a:r>
              <a:rPr lang="en-US" sz="3600" b="1" dirty="0"/>
              <a:t>I  </a:t>
            </a:r>
            <a:r>
              <a:rPr lang="en-US" sz="3600" b="1" dirty="0">
                <a:solidFill>
                  <a:schemeClr val="tx1"/>
                </a:solidFill>
                <a:highlight>
                  <a:srgbClr val="FFFF00"/>
                </a:highlight>
              </a:rPr>
              <a:t>would</a:t>
            </a:r>
            <a:r>
              <a:rPr lang="en-US" sz="3600" b="1" dirty="0"/>
              <a:t> you like to go to Spain . </a:t>
            </a:r>
          </a:p>
          <a:p>
            <a:pPr algn="ctr"/>
            <a:endParaRPr lang="ar-SA" sz="2800" b="1" dirty="0"/>
          </a:p>
        </p:txBody>
      </p:sp>
    </p:spTree>
    <p:extLst>
      <p:ext uri="{BB962C8B-B14F-4D97-AF65-F5344CB8AC3E}">
        <p14:creationId xmlns:p14="http://schemas.microsoft.com/office/powerpoint/2010/main" val="246215327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فقاعة الكلام: بيضاوية 3">
            <a:extLst>
              <a:ext uri="{FF2B5EF4-FFF2-40B4-BE49-F238E27FC236}">
                <a16:creationId xmlns:a16="http://schemas.microsoft.com/office/drawing/2014/main" id="{79961C85-8E9D-4DAB-AE90-8FC1443EFFE5}"/>
              </a:ext>
            </a:extLst>
          </p:cNvPr>
          <p:cNvSpPr/>
          <p:nvPr/>
        </p:nvSpPr>
        <p:spPr>
          <a:xfrm>
            <a:off x="4572000" y="437322"/>
            <a:ext cx="4383157" cy="1570383"/>
          </a:xfrm>
          <a:prstGeom prst="wedgeEllipseCallout">
            <a:avLst>
              <a:gd name="adj1" fmla="val -19094"/>
              <a:gd name="adj2" fmla="val 38587"/>
            </a:avLst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800" b="1" dirty="0"/>
          </a:p>
          <a:p>
            <a:pPr algn="ctr"/>
            <a:r>
              <a:rPr lang="en-US" sz="3600" b="1" dirty="0"/>
              <a:t>When would you like to go ? </a:t>
            </a:r>
          </a:p>
          <a:p>
            <a:pPr algn="ctr"/>
            <a:endParaRPr lang="ar-SA" sz="2800" b="1" dirty="0"/>
          </a:p>
        </p:txBody>
      </p:sp>
      <p:sp>
        <p:nvSpPr>
          <p:cNvPr id="5" name="فقاعة الكلام: بيضاوية 4">
            <a:extLst>
              <a:ext uri="{FF2B5EF4-FFF2-40B4-BE49-F238E27FC236}">
                <a16:creationId xmlns:a16="http://schemas.microsoft.com/office/drawing/2014/main" id="{B934AF51-8CCD-4BC7-A353-D6BD963B89E7}"/>
              </a:ext>
            </a:extLst>
          </p:cNvPr>
          <p:cNvSpPr/>
          <p:nvPr/>
        </p:nvSpPr>
        <p:spPr>
          <a:xfrm>
            <a:off x="0" y="5158409"/>
            <a:ext cx="8912087" cy="1076739"/>
          </a:xfrm>
          <a:prstGeom prst="wedgeEllipseCallout">
            <a:avLst>
              <a:gd name="adj1" fmla="val -19094"/>
              <a:gd name="adj2" fmla="val 38587"/>
            </a:avLst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800" b="1" dirty="0"/>
          </a:p>
          <a:p>
            <a:pPr algn="ctr"/>
            <a:r>
              <a:rPr lang="en-US" sz="3600" b="1" dirty="0"/>
              <a:t> I  would you like to go at 7: 00. </a:t>
            </a:r>
          </a:p>
          <a:p>
            <a:pPr algn="ctr"/>
            <a:endParaRPr lang="ar-SA" sz="2800" b="1" dirty="0"/>
          </a:p>
        </p:txBody>
      </p:sp>
    </p:spTree>
    <p:extLst>
      <p:ext uri="{BB962C8B-B14F-4D97-AF65-F5344CB8AC3E}">
        <p14:creationId xmlns:p14="http://schemas.microsoft.com/office/powerpoint/2010/main" val="3415231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8EECA650-814D-45C7-9924-AE396DCFA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263" y="333375"/>
            <a:ext cx="8397474" cy="619124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AEB0B0C7-BDDC-4D35-9FD6-455B6C69B888}"/>
              </a:ext>
            </a:extLst>
          </p:cNvPr>
          <p:cNvSpPr/>
          <p:nvPr/>
        </p:nvSpPr>
        <p:spPr>
          <a:xfrm>
            <a:off x="373263" y="5172074"/>
            <a:ext cx="1443038" cy="47625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Abadi" panose="020B0604020202020204" pitchFamily="34" charset="0"/>
              </a:rPr>
              <a:t>Page: 71</a:t>
            </a:r>
            <a:endParaRPr lang="ar-SA" sz="2400" dirty="0">
              <a:latin typeface="Abadi" panose="020B0604020202020204" pitchFamily="34" charset="0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1B5FC546-70FE-4838-BB63-1D306E185532}"/>
              </a:ext>
            </a:extLst>
          </p:cNvPr>
          <p:cNvSpPr/>
          <p:nvPr/>
        </p:nvSpPr>
        <p:spPr>
          <a:xfrm>
            <a:off x="2171699" y="729102"/>
            <a:ext cx="1885951" cy="22375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400" dirty="0">
                <a:solidFill>
                  <a:schemeClr val="tx1"/>
                </a:solidFill>
                <a:latin typeface="Arial Black" panose="020B0A04020102020204" pitchFamily="34" charset="0"/>
              </a:rPr>
              <a:t>would you like to</a:t>
            </a:r>
            <a:endParaRPr lang="ar-SA" sz="1600" dirty="0">
              <a:latin typeface="Abadi" panose="020B0604020202020204" pitchFamily="34" charset="0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CE367CA5-C2E5-40A5-B713-BF6D15F4F76F}"/>
              </a:ext>
            </a:extLst>
          </p:cNvPr>
          <p:cNvSpPr/>
          <p:nvPr/>
        </p:nvSpPr>
        <p:spPr>
          <a:xfrm>
            <a:off x="1919287" y="910140"/>
            <a:ext cx="1443039" cy="223755"/>
          </a:xfrm>
          <a:prstGeom prst="round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>
                <a:solidFill>
                  <a:schemeClr val="tx1"/>
                </a:solidFill>
                <a:latin typeface="Arial Black" panose="020B0A04020102020204" pitchFamily="34" charset="0"/>
              </a:rPr>
              <a:t>I’d like to</a:t>
            </a:r>
            <a:endParaRPr lang="ar-SA" sz="3200" dirty="0">
              <a:latin typeface="Abadi" panose="020B0604020202020204" pitchFamily="34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C3EBE7B4-249D-4C8A-935C-40EE2A6B7296}"/>
              </a:ext>
            </a:extLst>
          </p:cNvPr>
          <p:cNvSpPr/>
          <p:nvPr/>
        </p:nvSpPr>
        <p:spPr>
          <a:xfrm>
            <a:off x="2081210" y="1165452"/>
            <a:ext cx="1362078" cy="223755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>
                <a:solidFill>
                  <a:schemeClr val="tx1"/>
                </a:solidFill>
                <a:latin typeface="Arial Black" panose="020B0A04020102020204" pitchFamily="34" charset="0"/>
              </a:rPr>
              <a:t>I’d like to</a:t>
            </a:r>
            <a:endParaRPr lang="ar-SA" sz="2800" dirty="0">
              <a:latin typeface="Abadi" panose="020B0604020202020204" pitchFamily="34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EBCB0379-55A9-4243-8F93-9291433A3213}"/>
              </a:ext>
            </a:extLst>
          </p:cNvPr>
          <p:cNvSpPr/>
          <p:nvPr/>
        </p:nvSpPr>
        <p:spPr>
          <a:xfrm>
            <a:off x="2570509" y="1467337"/>
            <a:ext cx="2152652" cy="195375"/>
          </a:xfrm>
          <a:prstGeom prst="roundRect">
            <a:avLst/>
          </a:prstGeom>
          <a:solidFill>
            <a:srgbClr val="FF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/>
            <a:r>
              <a:rPr lang="en-US" sz="1600" dirty="0">
                <a:solidFill>
                  <a:prstClr val="black"/>
                </a:solidFill>
                <a:latin typeface="Arial Black" panose="020B0A04020102020204" pitchFamily="34" charset="0"/>
              </a:rPr>
              <a:t>would you like to</a:t>
            </a:r>
            <a:endParaRPr lang="ar-SA" sz="2400" dirty="0">
              <a:solidFill>
                <a:prstClr val="white"/>
              </a:solidFill>
              <a:latin typeface="Abadi" panose="020B0604020202020204" pitchFamily="34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9FBDC385-EF3D-4ED8-85A5-627A1ED32678}"/>
              </a:ext>
            </a:extLst>
          </p:cNvPr>
          <p:cNvSpPr/>
          <p:nvPr/>
        </p:nvSpPr>
        <p:spPr>
          <a:xfrm>
            <a:off x="2171699" y="1756789"/>
            <a:ext cx="1362078" cy="19537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>
                <a:solidFill>
                  <a:schemeClr val="tx1"/>
                </a:solidFill>
                <a:latin typeface="Arial Black" panose="020B0A04020102020204" pitchFamily="34" charset="0"/>
              </a:rPr>
              <a:t>I’d like to</a:t>
            </a:r>
            <a:endParaRPr lang="ar-SA" sz="1600" dirty="0">
              <a:latin typeface="Abadi" panose="020B0604020202020204" pitchFamily="34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E66BEF65-6A97-454D-97E3-1FCBB1919981}"/>
              </a:ext>
            </a:extLst>
          </p:cNvPr>
          <p:cNvSpPr/>
          <p:nvPr/>
        </p:nvSpPr>
        <p:spPr>
          <a:xfrm>
            <a:off x="2057396" y="2012417"/>
            <a:ext cx="2000254" cy="22918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400" dirty="0">
                <a:solidFill>
                  <a:schemeClr val="tx1"/>
                </a:solidFill>
                <a:latin typeface="Arial Black" panose="020B0A04020102020204" pitchFamily="34" charset="0"/>
              </a:rPr>
              <a:t>Would you like to</a:t>
            </a:r>
            <a:endParaRPr lang="ar-SA" sz="1600" dirty="0">
              <a:latin typeface="Abadi" panose="020B0604020202020204" pitchFamily="34" charset="0"/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14B679A9-A5F3-4ABD-9C45-B0848F1C0447}"/>
              </a:ext>
            </a:extLst>
          </p:cNvPr>
          <p:cNvSpPr/>
          <p:nvPr/>
        </p:nvSpPr>
        <p:spPr>
          <a:xfrm>
            <a:off x="2600326" y="2247457"/>
            <a:ext cx="1057274" cy="22918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>
                <a:solidFill>
                  <a:schemeClr val="tx1"/>
                </a:solidFill>
                <a:latin typeface="Arial Black" panose="020B0A04020102020204" pitchFamily="34" charset="0"/>
              </a:rPr>
              <a:t>I’d like</a:t>
            </a:r>
            <a:endParaRPr lang="ar-SA" sz="2800" dirty="0">
              <a:latin typeface="Abadi" panose="020B0604020202020204" pitchFamily="34" charset="0"/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0FC4D39D-C5E5-4C5A-B84A-EBB166817BDC}"/>
              </a:ext>
            </a:extLst>
          </p:cNvPr>
          <p:cNvSpPr/>
          <p:nvPr/>
        </p:nvSpPr>
        <p:spPr>
          <a:xfrm>
            <a:off x="2981322" y="2521203"/>
            <a:ext cx="1222930" cy="229180"/>
          </a:xfrm>
          <a:prstGeom prst="round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/>
            <a:r>
              <a:rPr lang="en-US" sz="2000">
                <a:solidFill>
                  <a:prstClr val="black"/>
                </a:solidFill>
                <a:latin typeface="Arial Black" panose="020B0A04020102020204" pitchFamily="34" charset="0"/>
              </a:rPr>
              <a:t>I’d like</a:t>
            </a:r>
            <a:endParaRPr lang="ar-SA" sz="3200" dirty="0">
              <a:solidFill>
                <a:prstClr val="white"/>
              </a:solidFill>
              <a:latin typeface="Abadi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935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EB4227D2-64DE-4A56-8D97-CB9F9EC516B1}"/>
              </a:ext>
            </a:extLst>
          </p:cNvPr>
          <p:cNvSpPr/>
          <p:nvPr/>
        </p:nvSpPr>
        <p:spPr>
          <a:xfrm>
            <a:off x="1758739" y="2686869"/>
            <a:ext cx="4732001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+mn-ea"/>
                <a:cs typeface="+mn-cs"/>
              </a:rPr>
              <a:t>Workbook page  : 128</a:t>
            </a: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5400" b="0" i="0" u="none" strike="noStrike" kern="1200" cap="none" spc="0" normalizeH="0" baseline="0" noProof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21B6C423-7C49-436D-AB0C-B21C5AA5BBF3}"/>
              </a:ext>
            </a:extLst>
          </p:cNvPr>
          <p:cNvSpPr/>
          <p:nvPr/>
        </p:nvSpPr>
        <p:spPr>
          <a:xfrm>
            <a:off x="2055006" y="1578874"/>
            <a:ext cx="4139467" cy="184665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+mn-ea"/>
                <a:cs typeface="+mn-cs"/>
              </a:rPr>
              <a:t>Homework</a:t>
            </a: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5400" b="0" i="0" u="none" strike="noStrike" kern="1200" cap="none" spc="0" normalizeH="0" baseline="0" noProof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6C5347D5-4553-47D3-9790-09774BEEF7F9}"/>
              </a:ext>
            </a:extLst>
          </p:cNvPr>
          <p:cNvSpPr/>
          <p:nvPr/>
        </p:nvSpPr>
        <p:spPr>
          <a:xfrm>
            <a:off x="3235714" y="3429000"/>
            <a:ext cx="1778051" cy="166199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+mn-ea"/>
                <a:cs typeface="+mn-cs"/>
              </a:rPr>
              <a:t>( </a:t>
            </a:r>
            <a:r>
              <a:rPr lang="en-US" sz="4800" dirty="0">
                <a:ln w="0"/>
                <a:solidFill>
                  <a:srgbClr val="70AD47">
                    <a:lumMod val="50000"/>
                  </a:srgbClr>
                </a:solidFill>
                <a:latin typeface="Gill Sans Ultra Bold Condensed" panose="020B0A06020104020203" pitchFamily="34" charset="0"/>
              </a:rPr>
              <a:t>E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+mn-ea"/>
                <a:cs typeface="+mn-cs"/>
              </a:rPr>
              <a:t> )  </a:t>
            </a:r>
            <a:endParaRPr kumimoji="0" lang="en-US" sz="3600" b="0" i="0" u="none" strike="noStrike" kern="1200" cap="none" spc="0" normalizeH="0" baseline="0" noProof="0" dirty="0">
              <a:ln w="0"/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Gill Sans Ultra Bold Condensed" panose="020B0A06020104020203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5400" b="0" i="0" u="none" strike="noStrike" kern="1200" cap="none" spc="0" normalizeH="0" baseline="0" noProof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304218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17497382-0061-4BC5-9E3A-11FB123D69A9}"/>
              </a:ext>
            </a:extLst>
          </p:cNvPr>
          <p:cNvSpPr/>
          <p:nvPr/>
        </p:nvSpPr>
        <p:spPr>
          <a:xfrm>
            <a:off x="2503572" y="114301"/>
            <a:ext cx="3813005" cy="785841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latin typeface="Abadi" panose="020B0604020202020204" pitchFamily="34" charset="0"/>
              </a:rPr>
              <a:t> Workbook page: 122</a:t>
            </a:r>
            <a:endParaRPr lang="ar-SA" sz="2800" dirty="0">
              <a:latin typeface="Abadi" panose="020B0604020202020204" pitchFamily="34" charset="0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116697AD-6998-4D20-86C7-BF984AF42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5" y="1046451"/>
            <a:ext cx="8372475" cy="543569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97845935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0407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D2DA3BBE-25DD-41C4-8390-B7AC19AD4A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475" y="328187"/>
            <a:ext cx="8477250" cy="620162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10397F9A-B6D8-47F5-BEB4-E8711FF09577}"/>
              </a:ext>
            </a:extLst>
          </p:cNvPr>
          <p:cNvSpPr/>
          <p:nvPr/>
        </p:nvSpPr>
        <p:spPr>
          <a:xfrm>
            <a:off x="371475" y="5791200"/>
            <a:ext cx="1447800" cy="63817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Abadi" panose="020B0604020202020204" pitchFamily="34" charset="0"/>
              </a:rPr>
              <a:t>Page: 65</a:t>
            </a:r>
            <a:endParaRPr lang="ar-SA" sz="2400" dirty="0">
              <a:latin typeface="Abadi" panose="020B0604020202020204" pitchFamily="34" charset="0"/>
            </a:endParaRPr>
          </a:p>
        </p:txBody>
      </p:sp>
      <p:pic>
        <p:nvPicPr>
          <p:cNvPr id="6" name="7kj6hre (mp3cut.net)">
            <a:hlinkClick r:id="" action="ppaction://media"/>
            <a:extLst>
              <a:ext uri="{FF2B5EF4-FFF2-40B4-BE49-F238E27FC236}">
                <a16:creationId xmlns:a16="http://schemas.microsoft.com/office/drawing/2014/main" id="{3BF1CDFD-1A07-4CB0-8E4A-3ECF250398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28234" y="695739"/>
            <a:ext cx="1972365" cy="1972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81254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0198901E-AEC4-4DB7-A5AE-DC6B0520E6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50" y="938212"/>
            <a:ext cx="7200900" cy="49815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D218B853-E403-4036-9480-35CAAE8578AE}"/>
              </a:ext>
            </a:extLst>
          </p:cNvPr>
          <p:cNvSpPr/>
          <p:nvPr/>
        </p:nvSpPr>
        <p:spPr>
          <a:xfrm>
            <a:off x="6819900" y="6048375"/>
            <a:ext cx="1447800" cy="63817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Abadi" panose="020B0604020202020204" pitchFamily="34" charset="0"/>
              </a:rPr>
              <a:t>Page: 65</a:t>
            </a:r>
            <a:endParaRPr lang="ar-SA" sz="2400" dirty="0">
              <a:latin typeface="Abadi" panose="020B0604020202020204" pitchFamily="34" charset="0"/>
            </a:endParaRPr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726CBE91-B3B9-48F2-9907-FAC9B3BD49B2}"/>
              </a:ext>
            </a:extLst>
          </p:cNvPr>
          <p:cNvSpPr/>
          <p:nvPr/>
        </p:nvSpPr>
        <p:spPr>
          <a:xfrm>
            <a:off x="3331701" y="1905000"/>
            <a:ext cx="4631199" cy="65309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200" dirty="0">
                <a:solidFill>
                  <a:schemeClr val="tx1"/>
                </a:solidFill>
                <a:latin typeface="Arial Black" panose="020B0A04020102020204" pitchFamily="34" charset="0"/>
              </a:rPr>
              <a:t>computers, food, drinks, lights/lamps, headphones, tables, chairs, a TV, magazines, a plant, a headset, cell phone</a:t>
            </a:r>
            <a:endParaRPr lang="ar-SA" sz="1100" dirty="0">
              <a:latin typeface="Abadi" panose="020B0604020202020204" pitchFamily="34" charset="0"/>
            </a:endParaRPr>
          </a:p>
        </p:txBody>
      </p: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98F5FD30-37C2-4AD4-91E8-BAC2079EFD03}"/>
              </a:ext>
            </a:extLst>
          </p:cNvPr>
          <p:cNvGrpSpPr/>
          <p:nvPr/>
        </p:nvGrpSpPr>
        <p:grpSpPr>
          <a:xfrm>
            <a:off x="142876" y="266700"/>
            <a:ext cx="8763000" cy="6419850"/>
            <a:chOff x="142876" y="266700"/>
            <a:chExt cx="8763000" cy="6419850"/>
          </a:xfrm>
        </p:grpSpPr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01500F8B-DCCC-4465-A4AA-0C4695F928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2876" y="266700"/>
              <a:ext cx="4631199" cy="641985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CE95470E-0DB2-4EBB-8EB0-05F1939D99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74076" y="266700"/>
              <a:ext cx="4131800" cy="641985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876898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نسق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نسق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نسق Office">
  <a:themeElements>
    <a:clrScheme name="نسق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نسق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</TotalTime>
  <Words>777</Words>
  <Application>Microsoft Office PowerPoint</Application>
  <PresentationFormat>عرض على الشاشة (4:3)</PresentationFormat>
  <Paragraphs>191</Paragraphs>
  <Slides>78</Slides>
  <Notes>0</Notes>
  <HiddenSlides>0</HiddenSlides>
  <MMClips>7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78</vt:i4>
      </vt:variant>
    </vt:vector>
  </HeadingPairs>
  <TitlesOfParts>
    <vt:vector size="88" baseType="lpstr">
      <vt:lpstr>Abadi</vt:lpstr>
      <vt:lpstr>Aharoni</vt:lpstr>
      <vt:lpstr>Arial</vt:lpstr>
      <vt:lpstr>Arial Black</vt:lpstr>
      <vt:lpstr>Calibri</vt:lpstr>
      <vt:lpstr>Calibri Light</vt:lpstr>
      <vt:lpstr>Gill Sans Ultra Bold Condensed</vt:lpstr>
      <vt:lpstr>Impact</vt:lpstr>
      <vt:lpstr>نسق Office</vt:lpstr>
      <vt:lpstr>2_نسق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besho e</dc:creator>
  <cp:lastModifiedBy>besho e</cp:lastModifiedBy>
  <cp:revision>36</cp:revision>
  <dcterms:created xsi:type="dcterms:W3CDTF">2020-06-26T17:14:03Z</dcterms:created>
  <dcterms:modified xsi:type="dcterms:W3CDTF">2023-12-17T12:35:03Z</dcterms:modified>
</cp:coreProperties>
</file>