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2" r:id="rId4"/>
    <p:sldId id="282" r:id="rId5"/>
    <p:sldId id="294" r:id="rId6"/>
    <p:sldId id="283" r:id="rId7"/>
    <p:sldId id="259" r:id="rId8"/>
    <p:sldId id="266" r:id="rId9"/>
    <p:sldId id="258" r:id="rId10"/>
    <p:sldId id="289" r:id="rId11"/>
    <p:sldId id="295" r:id="rId12"/>
    <p:sldId id="264" r:id="rId13"/>
    <p:sldId id="288" r:id="rId14"/>
    <p:sldId id="284" r:id="rId15"/>
    <p:sldId id="287" r:id="rId16"/>
    <p:sldId id="285" r:id="rId17"/>
    <p:sldId id="278" r:id="rId18"/>
    <p:sldId id="293" r:id="rId19"/>
    <p:sldId id="280" r:id="rId20"/>
    <p:sldId id="265" r:id="rId21"/>
    <p:sldId id="296" r:id="rId22"/>
    <p:sldId id="270" r:id="rId23"/>
    <p:sldId id="290" r:id="rId24"/>
    <p:sldId id="291" r:id="rId25"/>
    <p:sldId id="261" r:id="rId26"/>
    <p:sldId id="267" r:id="rId27"/>
    <p:sldId id="273" r:id="rId28"/>
    <p:sldId id="276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61"/>
    <a:srgbClr val="FE2B7F"/>
    <a:srgbClr val="E98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126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BE822-7FC4-4DF4-9F99-AB8318DF30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FEE16A5-7C47-49A0-8E51-5701C008E22F}">
      <dgm:prSet phldrT="[نص]"/>
      <dgm:spPr>
        <a:solidFill>
          <a:srgbClr val="F279AF"/>
        </a:solidFill>
      </dgm:spPr>
      <dgm:t>
        <a:bodyPr/>
        <a:lstStyle/>
        <a:p>
          <a:pPr rtl="1"/>
          <a:r>
            <a:rPr lang="en-US" dirty="0">
              <a:latin typeface="HP Simplified" panose="020B0604020204020204" pitchFamily="34" charset="0"/>
            </a:rPr>
            <a:t>Use present progressive in a affirmative and negative form</a:t>
          </a:r>
          <a:endParaRPr lang="ar-SA" dirty="0">
            <a:latin typeface="HP Simplified" panose="020B0604020204020204" pitchFamily="34" charset="0"/>
          </a:endParaRPr>
        </a:p>
      </dgm:t>
    </dgm:pt>
    <dgm:pt modelId="{8EA02346-D2AF-4555-ACD7-11F193F71388}" type="parTrans" cxnId="{333B79F9-40B1-400E-BCCC-9CCF0C654B9C}">
      <dgm:prSet/>
      <dgm:spPr/>
      <dgm:t>
        <a:bodyPr/>
        <a:lstStyle/>
        <a:p>
          <a:pPr rtl="1"/>
          <a:endParaRPr lang="ar-SA"/>
        </a:p>
      </dgm:t>
    </dgm:pt>
    <dgm:pt modelId="{6611256D-82CA-402F-9478-6129ACA93410}" type="sibTrans" cxnId="{333B79F9-40B1-400E-BCCC-9CCF0C654B9C}">
      <dgm:prSet/>
      <dgm:spPr>
        <a:solidFill>
          <a:srgbClr val="7DC8C1"/>
        </a:solidFill>
        <a:ln>
          <a:solidFill>
            <a:srgbClr val="7DC8C1"/>
          </a:solidFill>
        </a:ln>
      </dgm:spPr>
      <dgm:t>
        <a:bodyPr/>
        <a:lstStyle/>
        <a:p>
          <a:pPr rtl="1"/>
          <a:endParaRPr lang="ar-SA"/>
        </a:p>
      </dgm:t>
    </dgm:pt>
    <dgm:pt modelId="{6FD6E284-B48B-42FD-B8EB-1783DCDACAA1}">
      <dgm:prSet phldrT="[نص]"/>
      <dgm:spPr>
        <a:solidFill>
          <a:srgbClr val="7DC8C1"/>
        </a:solidFill>
      </dgm:spPr>
      <dgm:t>
        <a:bodyPr/>
        <a:lstStyle/>
        <a:p>
          <a:pPr rtl="1"/>
          <a:r>
            <a:rPr lang="en-US" dirty="0">
              <a:latin typeface="HP Simplified" panose="020B0604020204020204" pitchFamily="34" charset="0"/>
            </a:rPr>
            <a:t>Ask short question in the present progressive form </a:t>
          </a:r>
          <a:endParaRPr lang="ar-SA" dirty="0">
            <a:latin typeface="HP Simplified" panose="020B0604020204020204" pitchFamily="34" charset="0"/>
          </a:endParaRPr>
        </a:p>
      </dgm:t>
    </dgm:pt>
    <dgm:pt modelId="{2876DFE6-C918-4DF1-806E-970D2A2B54D3}" type="parTrans" cxnId="{AC6D3CF2-D099-4E19-8A57-B620A7DC582F}">
      <dgm:prSet/>
      <dgm:spPr/>
      <dgm:t>
        <a:bodyPr/>
        <a:lstStyle/>
        <a:p>
          <a:pPr rtl="1"/>
          <a:endParaRPr lang="ar-SA"/>
        </a:p>
      </dgm:t>
    </dgm:pt>
    <dgm:pt modelId="{8792CBD6-9D46-460D-B316-75EF9CB0FB72}" type="sibTrans" cxnId="{AC6D3CF2-D099-4E19-8A57-B620A7DC582F}">
      <dgm:prSet/>
      <dgm:spPr/>
      <dgm:t>
        <a:bodyPr/>
        <a:lstStyle/>
        <a:p>
          <a:pPr rtl="1"/>
          <a:endParaRPr lang="ar-SA"/>
        </a:p>
      </dgm:t>
    </dgm:pt>
    <dgm:pt modelId="{5B8B1B0D-B940-4F04-B878-F714897B36BD}">
      <dgm:prSet phldrT="[نص]"/>
      <dgm:spPr>
        <a:solidFill>
          <a:srgbClr val="F279AF"/>
        </a:solidFill>
      </dgm:spPr>
      <dgm:t>
        <a:bodyPr/>
        <a:lstStyle/>
        <a:p>
          <a:pPr rtl="1"/>
          <a:r>
            <a:rPr lang="en-US" dirty="0">
              <a:latin typeface="HP Simplified" panose="020B0604020204020204" pitchFamily="34" charset="0"/>
            </a:rPr>
            <a:t>Answer the question in the book</a:t>
          </a:r>
          <a:endParaRPr lang="ar-SA" dirty="0">
            <a:latin typeface="HP Simplified" panose="020B0604020204020204" pitchFamily="34" charset="0"/>
          </a:endParaRPr>
        </a:p>
      </dgm:t>
    </dgm:pt>
    <dgm:pt modelId="{520005EA-4966-47FE-8002-5D4B9E30205B}" type="parTrans" cxnId="{CE199D68-20AC-4F1B-B8AE-D9F5FE3B9507}">
      <dgm:prSet/>
      <dgm:spPr/>
      <dgm:t>
        <a:bodyPr/>
        <a:lstStyle/>
        <a:p>
          <a:pPr rtl="1"/>
          <a:endParaRPr lang="ar-SA"/>
        </a:p>
      </dgm:t>
    </dgm:pt>
    <dgm:pt modelId="{58E72BA7-3021-46E6-8879-78026A0EFB67}" type="sibTrans" cxnId="{CE199D68-20AC-4F1B-B8AE-D9F5FE3B9507}">
      <dgm:prSet/>
      <dgm:spPr/>
      <dgm:t>
        <a:bodyPr/>
        <a:lstStyle/>
        <a:p>
          <a:pPr rtl="1"/>
          <a:endParaRPr lang="ar-SA"/>
        </a:p>
      </dgm:t>
    </dgm:pt>
    <dgm:pt modelId="{4DE225FF-078F-4DAF-B097-AD42DD81B8D2}" type="pres">
      <dgm:prSet presAssocID="{855BE822-7FC4-4DF4-9F99-AB8318DF304B}" presName="Name0" presStyleCnt="0">
        <dgm:presLayoutVars>
          <dgm:chMax val="7"/>
          <dgm:chPref val="7"/>
          <dgm:dir/>
        </dgm:presLayoutVars>
      </dgm:prSet>
      <dgm:spPr/>
    </dgm:pt>
    <dgm:pt modelId="{25D30E0A-69BB-47F9-91B1-33B3651DD062}" type="pres">
      <dgm:prSet presAssocID="{855BE822-7FC4-4DF4-9F99-AB8318DF304B}" presName="Name1" presStyleCnt="0"/>
      <dgm:spPr/>
    </dgm:pt>
    <dgm:pt modelId="{3D736FFA-6D57-4725-BD87-C1C5A3C720A7}" type="pres">
      <dgm:prSet presAssocID="{855BE822-7FC4-4DF4-9F99-AB8318DF304B}" presName="cycle" presStyleCnt="0"/>
      <dgm:spPr/>
    </dgm:pt>
    <dgm:pt modelId="{8D1EB8F7-D4FE-4DC2-933C-11401673A2F7}" type="pres">
      <dgm:prSet presAssocID="{855BE822-7FC4-4DF4-9F99-AB8318DF304B}" presName="srcNode" presStyleLbl="node1" presStyleIdx="0" presStyleCnt="3"/>
      <dgm:spPr/>
    </dgm:pt>
    <dgm:pt modelId="{6B524528-EE25-4DCD-BCC8-090785F5D873}" type="pres">
      <dgm:prSet presAssocID="{855BE822-7FC4-4DF4-9F99-AB8318DF304B}" presName="conn" presStyleLbl="parChTrans1D2" presStyleIdx="0" presStyleCnt="1"/>
      <dgm:spPr/>
    </dgm:pt>
    <dgm:pt modelId="{C55431E8-4614-41EF-89A1-7259E22CE079}" type="pres">
      <dgm:prSet presAssocID="{855BE822-7FC4-4DF4-9F99-AB8318DF304B}" presName="extraNode" presStyleLbl="node1" presStyleIdx="0" presStyleCnt="3"/>
      <dgm:spPr/>
    </dgm:pt>
    <dgm:pt modelId="{BA6DEB87-F088-4422-A56D-230E164AE261}" type="pres">
      <dgm:prSet presAssocID="{855BE822-7FC4-4DF4-9F99-AB8318DF304B}" presName="dstNode" presStyleLbl="node1" presStyleIdx="0" presStyleCnt="3"/>
      <dgm:spPr/>
    </dgm:pt>
    <dgm:pt modelId="{9A00FFAC-743A-4E16-8416-CED0EBAC7FD1}" type="pres">
      <dgm:prSet presAssocID="{0FEE16A5-7C47-49A0-8E51-5701C008E22F}" presName="text_1" presStyleLbl="node1" presStyleIdx="0" presStyleCnt="3" custLinFactNeighborX="3114" custLinFactNeighborY="11817">
        <dgm:presLayoutVars>
          <dgm:bulletEnabled val="1"/>
        </dgm:presLayoutVars>
      </dgm:prSet>
      <dgm:spPr/>
    </dgm:pt>
    <dgm:pt modelId="{88DF78C8-2C73-4182-8E0E-5D20FDA24C36}" type="pres">
      <dgm:prSet presAssocID="{0FEE16A5-7C47-49A0-8E51-5701C008E22F}" presName="accent_1" presStyleCnt="0"/>
      <dgm:spPr/>
    </dgm:pt>
    <dgm:pt modelId="{B3F8CFFD-D6FA-413D-B1C7-B7F4A1A9BBD3}" type="pres">
      <dgm:prSet presAssocID="{0FEE16A5-7C47-49A0-8E51-5701C008E22F}" presName="accentRepeatNode" presStyleLbl="solidFgAcc1" presStyleIdx="0" presStyleCnt="3"/>
      <dgm:spPr>
        <a:ln w="57150">
          <a:solidFill>
            <a:srgbClr val="7DC8C1"/>
          </a:solidFill>
        </a:ln>
      </dgm:spPr>
    </dgm:pt>
    <dgm:pt modelId="{0F937B6E-6BB1-4D4F-877F-CDDB6EF9AA16}" type="pres">
      <dgm:prSet presAssocID="{6FD6E284-B48B-42FD-B8EB-1783DCDACAA1}" presName="text_2" presStyleLbl="node1" presStyleIdx="1" presStyleCnt="3">
        <dgm:presLayoutVars>
          <dgm:bulletEnabled val="1"/>
        </dgm:presLayoutVars>
      </dgm:prSet>
      <dgm:spPr/>
    </dgm:pt>
    <dgm:pt modelId="{4991A2EC-F690-4990-BD9D-F09ACE899057}" type="pres">
      <dgm:prSet presAssocID="{6FD6E284-B48B-42FD-B8EB-1783DCDACAA1}" presName="accent_2" presStyleCnt="0"/>
      <dgm:spPr/>
    </dgm:pt>
    <dgm:pt modelId="{23A735CD-772F-485B-AC69-F85C4BD2AF6C}" type="pres">
      <dgm:prSet presAssocID="{6FD6E284-B48B-42FD-B8EB-1783DCDACAA1}" presName="accentRepeatNode" presStyleLbl="solidFgAcc1" presStyleIdx="1" presStyleCnt="3"/>
      <dgm:spPr>
        <a:ln w="57150">
          <a:solidFill>
            <a:srgbClr val="7DC8C1"/>
          </a:solidFill>
        </a:ln>
      </dgm:spPr>
    </dgm:pt>
    <dgm:pt modelId="{5BA2A597-6D81-433A-B415-767716697515}" type="pres">
      <dgm:prSet presAssocID="{5B8B1B0D-B940-4F04-B878-F714897B36BD}" presName="text_3" presStyleLbl="node1" presStyleIdx="2" presStyleCnt="3">
        <dgm:presLayoutVars>
          <dgm:bulletEnabled val="1"/>
        </dgm:presLayoutVars>
      </dgm:prSet>
      <dgm:spPr/>
    </dgm:pt>
    <dgm:pt modelId="{C50ECC19-643D-4B35-B627-47FDFF3FA336}" type="pres">
      <dgm:prSet presAssocID="{5B8B1B0D-B940-4F04-B878-F714897B36BD}" presName="accent_3" presStyleCnt="0"/>
      <dgm:spPr/>
    </dgm:pt>
    <dgm:pt modelId="{294579E9-237F-4712-8AE0-1B8F104E9E88}" type="pres">
      <dgm:prSet presAssocID="{5B8B1B0D-B940-4F04-B878-F714897B36BD}" presName="accentRepeatNode" presStyleLbl="solidFgAcc1" presStyleIdx="2" presStyleCnt="3"/>
      <dgm:spPr>
        <a:ln w="57150">
          <a:solidFill>
            <a:srgbClr val="7DC8C1"/>
          </a:solidFill>
        </a:ln>
      </dgm:spPr>
    </dgm:pt>
  </dgm:ptLst>
  <dgm:cxnLst>
    <dgm:cxn modelId="{629FE812-9F51-40E0-B28B-D9C0A9FF9DCE}" type="presOf" srcId="{0FEE16A5-7C47-49A0-8E51-5701C008E22F}" destId="{9A00FFAC-743A-4E16-8416-CED0EBAC7FD1}" srcOrd="0" destOrd="0" presId="urn:microsoft.com/office/officeart/2008/layout/VerticalCurvedList"/>
    <dgm:cxn modelId="{A0FB6513-667B-4449-AD42-E6EB876D8975}" type="presOf" srcId="{5B8B1B0D-B940-4F04-B878-F714897B36BD}" destId="{5BA2A597-6D81-433A-B415-767716697515}" srcOrd="0" destOrd="0" presId="urn:microsoft.com/office/officeart/2008/layout/VerticalCurvedList"/>
    <dgm:cxn modelId="{F1601C3A-5953-488A-96C0-F156B6B42B62}" type="presOf" srcId="{855BE822-7FC4-4DF4-9F99-AB8318DF304B}" destId="{4DE225FF-078F-4DAF-B097-AD42DD81B8D2}" srcOrd="0" destOrd="0" presId="urn:microsoft.com/office/officeart/2008/layout/VerticalCurvedList"/>
    <dgm:cxn modelId="{CE199D68-20AC-4F1B-B8AE-D9F5FE3B9507}" srcId="{855BE822-7FC4-4DF4-9F99-AB8318DF304B}" destId="{5B8B1B0D-B940-4F04-B878-F714897B36BD}" srcOrd="2" destOrd="0" parTransId="{520005EA-4966-47FE-8002-5D4B9E30205B}" sibTransId="{58E72BA7-3021-46E6-8879-78026A0EFB67}"/>
    <dgm:cxn modelId="{F27D975A-E10E-48D5-86DA-B62157713B7E}" type="presOf" srcId="{6611256D-82CA-402F-9478-6129ACA93410}" destId="{6B524528-EE25-4DCD-BCC8-090785F5D873}" srcOrd="0" destOrd="0" presId="urn:microsoft.com/office/officeart/2008/layout/VerticalCurvedList"/>
    <dgm:cxn modelId="{AC6D3CF2-D099-4E19-8A57-B620A7DC582F}" srcId="{855BE822-7FC4-4DF4-9F99-AB8318DF304B}" destId="{6FD6E284-B48B-42FD-B8EB-1783DCDACAA1}" srcOrd="1" destOrd="0" parTransId="{2876DFE6-C918-4DF1-806E-970D2A2B54D3}" sibTransId="{8792CBD6-9D46-460D-B316-75EF9CB0FB72}"/>
    <dgm:cxn modelId="{DBFDBEF4-92F2-4EE7-A8A8-1B883D023E74}" type="presOf" srcId="{6FD6E284-B48B-42FD-B8EB-1783DCDACAA1}" destId="{0F937B6E-6BB1-4D4F-877F-CDDB6EF9AA16}" srcOrd="0" destOrd="0" presId="urn:microsoft.com/office/officeart/2008/layout/VerticalCurvedList"/>
    <dgm:cxn modelId="{333B79F9-40B1-400E-BCCC-9CCF0C654B9C}" srcId="{855BE822-7FC4-4DF4-9F99-AB8318DF304B}" destId="{0FEE16A5-7C47-49A0-8E51-5701C008E22F}" srcOrd="0" destOrd="0" parTransId="{8EA02346-D2AF-4555-ACD7-11F193F71388}" sibTransId="{6611256D-82CA-402F-9478-6129ACA93410}"/>
    <dgm:cxn modelId="{F99DD633-9D3A-419D-B02D-580267694BD1}" type="presParOf" srcId="{4DE225FF-078F-4DAF-B097-AD42DD81B8D2}" destId="{25D30E0A-69BB-47F9-91B1-33B3651DD062}" srcOrd="0" destOrd="0" presId="urn:microsoft.com/office/officeart/2008/layout/VerticalCurvedList"/>
    <dgm:cxn modelId="{46B5E4E8-A2D0-4304-B79B-8600C4A77807}" type="presParOf" srcId="{25D30E0A-69BB-47F9-91B1-33B3651DD062}" destId="{3D736FFA-6D57-4725-BD87-C1C5A3C720A7}" srcOrd="0" destOrd="0" presId="urn:microsoft.com/office/officeart/2008/layout/VerticalCurvedList"/>
    <dgm:cxn modelId="{FC7244B0-68E4-4D76-9331-92C431C146E9}" type="presParOf" srcId="{3D736FFA-6D57-4725-BD87-C1C5A3C720A7}" destId="{8D1EB8F7-D4FE-4DC2-933C-11401673A2F7}" srcOrd="0" destOrd="0" presId="urn:microsoft.com/office/officeart/2008/layout/VerticalCurvedList"/>
    <dgm:cxn modelId="{0EEA61EC-0FEA-49C9-892B-F64C413ACA45}" type="presParOf" srcId="{3D736FFA-6D57-4725-BD87-C1C5A3C720A7}" destId="{6B524528-EE25-4DCD-BCC8-090785F5D873}" srcOrd="1" destOrd="0" presId="urn:microsoft.com/office/officeart/2008/layout/VerticalCurvedList"/>
    <dgm:cxn modelId="{F75C64D3-7D1A-42B9-BCF0-D19CCADC6FC6}" type="presParOf" srcId="{3D736FFA-6D57-4725-BD87-C1C5A3C720A7}" destId="{C55431E8-4614-41EF-89A1-7259E22CE079}" srcOrd="2" destOrd="0" presId="urn:microsoft.com/office/officeart/2008/layout/VerticalCurvedList"/>
    <dgm:cxn modelId="{FDB4C03B-52EE-4308-BB74-8B7E46FEFFE0}" type="presParOf" srcId="{3D736FFA-6D57-4725-BD87-C1C5A3C720A7}" destId="{BA6DEB87-F088-4422-A56D-230E164AE261}" srcOrd="3" destOrd="0" presId="urn:microsoft.com/office/officeart/2008/layout/VerticalCurvedList"/>
    <dgm:cxn modelId="{BFF81FDA-C433-4B3E-AD5F-DDD8A9F55349}" type="presParOf" srcId="{25D30E0A-69BB-47F9-91B1-33B3651DD062}" destId="{9A00FFAC-743A-4E16-8416-CED0EBAC7FD1}" srcOrd="1" destOrd="0" presId="urn:microsoft.com/office/officeart/2008/layout/VerticalCurvedList"/>
    <dgm:cxn modelId="{C000B391-D16C-4CDB-9927-B3E8C22BE45A}" type="presParOf" srcId="{25D30E0A-69BB-47F9-91B1-33B3651DD062}" destId="{88DF78C8-2C73-4182-8E0E-5D20FDA24C36}" srcOrd="2" destOrd="0" presId="urn:microsoft.com/office/officeart/2008/layout/VerticalCurvedList"/>
    <dgm:cxn modelId="{E6782E1F-7802-4AB8-BB74-A48A3BE10D7F}" type="presParOf" srcId="{88DF78C8-2C73-4182-8E0E-5D20FDA24C36}" destId="{B3F8CFFD-D6FA-413D-B1C7-B7F4A1A9BBD3}" srcOrd="0" destOrd="0" presId="urn:microsoft.com/office/officeart/2008/layout/VerticalCurvedList"/>
    <dgm:cxn modelId="{F972214E-662B-47D9-AF85-A673F1EC13BA}" type="presParOf" srcId="{25D30E0A-69BB-47F9-91B1-33B3651DD062}" destId="{0F937B6E-6BB1-4D4F-877F-CDDB6EF9AA16}" srcOrd="3" destOrd="0" presId="urn:microsoft.com/office/officeart/2008/layout/VerticalCurvedList"/>
    <dgm:cxn modelId="{9EB8E658-A9AF-421C-86AE-CE6BAC93831E}" type="presParOf" srcId="{25D30E0A-69BB-47F9-91B1-33B3651DD062}" destId="{4991A2EC-F690-4990-BD9D-F09ACE899057}" srcOrd="4" destOrd="0" presId="urn:microsoft.com/office/officeart/2008/layout/VerticalCurvedList"/>
    <dgm:cxn modelId="{D4C01D55-49BD-4ABE-B45F-62A04140E98A}" type="presParOf" srcId="{4991A2EC-F690-4990-BD9D-F09ACE899057}" destId="{23A735CD-772F-485B-AC69-F85C4BD2AF6C}" srcOrd="0" destOrd="0" presId="urn:microsoft.com/office/officeart/2008/layout/VerticalCurvedList"/>
    <dgm:cxn modelId="{2D17DBE8-4CEB-489E-9BEB-79D8FC85CFFF}" type="presParOf" srcId="{25D30E0A-69BB-47F9-91B1-33B3651DD062}" destId="{5BA2A597-6D81-433A-B415-767716697515}" srcOrd="5" destOrd="0" presId="urn:microsoft.com/office/officeart/2008/layout/VerticalCurvedList"/>
    <dgm:cxn modelId="{5079BE14-1166-43B1-A633-0CF3FEF5ED87}" type="presParOf" srcId="{25D30E0A-69BB-47F9-91B1-33B3651DD062}" destId="{C50ECC19-643D-4B35-B627-47FDFF3FA336}" srcOrd="6" destOrd="0" presId="urn:microsoft.com/office/officeart/2008/layout/VerticalCurvedList"/>
    <dgm:cxn modelId="{1323066C-879C-4FA4-A6EF-AEEA38DB30F2}" type="presParOf" srcId="{C50ECC19-643D-4B35-B627-47FDFF3FA336}" destId="{294579E9-237F-4712-8AE0-1B8F104E9E8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24528-EE25-4DCD-BCC8-090785F5D873}">
      <dsp:nvSpPr>
        <dsp:cNvPr id="0" name=""/>
        <dsp:cNvSpPr/>
      </dsp:nvSpPr>
      <dsp:spPr>
        <a:xfrm>
          <a:off x="-5012220" y="-767937"/>
          <a:ext cx="5969233" cy="5969233"/>
        </a:xfrm>
        <a:prstGeom prst="blockArc">
          <a:avLst>
            <a:gd name="adj1" fmla="val 18900000"/>
            <a:gd name="adj2" fmla="val 2700000"/>
            <a:gd name="adj3" fmla="val 362"/>
          </a:avLst>
        </a:prstGeom>
        <a:solidFill>
          <a:srgbClr val="7DC8C1"/>
        </a:solidFill>
        <a:ln w="12700" cap="flat" cmpd="sng" algn="ctr">
          <a:solidFill>
            <a:srgbClr val="7DC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0FFAC-743A-4E16-8416-CED0EBAC7FD1}">
      <dsp:nvSpPr>
        <dsp:cNvPr id="0" name=""/>
        <dsp:cNvSpPr/>
      </dsp:nvSpPr>
      <dsp:spPr>
        <a:xfrm>
          <a:off x="676530" y="548113"/>
          <a:ext cx="9407270" cy="886671"/>
        </a:xfrm>
        <a:prstGeom prst="rect">
          <a:avLst/>
        </a:prstGeom>
        <a:solidFill>
          <a:srgbClr val="F279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796" tIns="71120" rIns="71120" bIns="71120" numCol="1" spcCol="1270" anchor="ctr" anchorCtr="0">
          <a:noAutofit/>
        </a:bodyPr>
        <a:lstStyle/>
        <a:p>
          <a:pPr marL="0" lvl="0" indent="0" algn="l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HP Simplified" panose="020B0604020204020204" pitchFamily="34" charset="0"/>
            </a:rPr>
            <a:t>Use present progressive in a affirmative and negative form</a:t>
          </a:r>
          <a:endParaRPr lang="ar-SA" sz="2800" kern="1200" dirty="0">
            <a:latin typeface="HP Simplified" panose="020B0604020204020204" pitchFamily="34" charset="0"/>
          </a:endParaRPr>
        </a:p>
      </dsp:txBody>
      <dsp:txXfrm>
        <a:off x="676530" y="548113"/>
        <a:ext cx="9407270" cy="886671"/>
      </dsp:txXfrm>
    </dsp:sp>
    <dsp:sp modelId="{B3F8CFFD-D6FA-413D-B1C7-B7F4A1A9BBD3}">
      <dsp:nvSpPr>
        <dsp:cNvPr id="0" name=""/>
        <dsp:cNvSpPr/>
      </dsp:nvSpPr>
      <dsp:spPr>
        <a:xfrm>
          <a:off x="61340" y="332501"/>
          <a:ext cx="1108339" cy="11083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DC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37B6E-6BB1-4D4F-877F-CDDB6EF9AA16}">
      <dsp:nvSpPr>
        <dsp:cNvPr id="0" name=""/>
        <dsp:cNvSpPr/>
      </dsp:nvSpPr>
      <dsp:spPr>
        <a:xfrm>
          <a:off x="937815" y="1773343"/>
          <a:ext cx="9084965" cy="886671"/>
        </a:xfrm>
        <a:prstGeom prst="rect">
          <a:avLst/>
        </a:prstGeom>
        <a:solidFill>
          <a:srgbClr val="7DC8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796" tIns="71120" rIns="71120" bIns="71120" numCol="1" spcCol="1270" anchor="ctr" anchorCtr="0">
          <a:noAutofit/>
        </a:bodyPr>
        <a:lstStyle/>
        <a:p>
          <a:pPr marL="0" lvl="0" indent="0" algn="l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HP Simplified" panose="020B0604020204020204" pitchFamily="34" charset="0"/>
            </a:rPr>
            <a:t>Ask short question in the present progressive form </a:t>
          </a:r>
          <a:endParaRPr lang="ar-SA" sz="2800" kern="1200" dirty="0">
            <a:latin typeface="HP Simplified" panose="020B0604020204020204" pitchFamily="34" charset="0"/>
          </a:endParaRPr>
        </a:p>
      </dsp:txBody>
      <dsp:txXfrm>
        <a:off x="937815" y="1773343"/>
        <a:ext cx="9084965" cy="886671"/>
      </dsp:txXfrm>
    </dsp:sp>
    <dsp:sp modelId="{23A735CD-772F-485B-AC69-F85C4BD2AF6C}">
      <dsp:nvSpPr>
        <dsp:cNvPr id="0" name=""/>
        <dsp:cNvSpPr/>
      </dsp:nvSpPr>
      <dsp:spPr>
        <a:xfrm>
          <a:off x="383645" y="1662509"/>
          <a:ext cx="1108339" cy="11083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DC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2A597-6D81-433A-B415-767716697515}">
      <dsp:nvSpPr>
        <dsp:cNvPr id="0" name=""/>
        <dsp:cNvSpPr/>
      </dsp:nvSpPr>
      <dsp:spPr>
        <a:xfrm>
          <a:off x="615510" y="3103350"/>
          <a:ext cx="9407270" cy="886671"/>
        </a:xfrm>
        <a:prstGeom prst="rect">
          <a:avLst/>
        </a:prstGeom>
        <a:solidFill>
          <a:srgbClr val="F279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3796" tIns="71120" rIns="71120" bIns="71120" numCol="1" spcCol="1270" anchor="ctr" anchorCtr="0">
          <a:noAutofit/>
        </a:bodyPr>
        <a:lstStyle/>
        <a:p>
          <a:pPr marL="0" lvl="0" indent="0" algn="l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HP Simplified" panose="020B0604020204020204" pitchFamily="34" charset="0"/>
            </a:rPr>
            <a:t>Answer the question in the book</a:t>
          </a:r>
          <a:endParaRPr lang="ar-SA" sz="2800" kern="1200" dirty="0">
            <a:latin typeface="HP Simplified" panose="020B0604020204020204" pitchFamily="34" charset="0"/>
          </a:endParaRPr>
        </a:p>
      </dsp:txBody>
      <dsp:txXfrm>
        <a:off x="615510" y="3103350"/>
        <a:ext cx="9407270" cy="886671"/>
      </dsp:txXfrm>
    </dsp:sp>
    <dsp:sp modelId="{294579E9-237F-4712-8AE0-1B8F104E9E88}">
      <dsp:nvSpPr>
        <dsp:cNvPr id="0" name=""/>
        <dsp:cNvSpPr/>
      </dsp:nvSpPr>
      <dsp:spPr>
        <a:xfrm>
          <a:off x="61340" y="2992516"/>
          <a:ext cx="1108339" cy="11083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DC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44:50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1 207 24575,'1712'0'0,"-1722"-1"0,0 0 0,1-1 0,-17-5 0,3 1 0,-20-7 0,0-2 0,1-2 0,1-1 0,-53-34 0,90 50 0,-5-3 0,-34-20 0,41 24 0,0-1 0,0 0 0,0 0 0,0 1 0,0-1 0,0 0 0,0-1 0,0 1 0,1 0 0,-1 0 0,1-1 0,0 1 0,0-1 0,-2-3 0,3 6 0,0 0 0,0 0 0,0-1 0,0 1 0,0 0 0,0-1 0,0 1 0,0 0 0,1-1 0,-1 1 0,0 0 0,0 0 0,0-1 0,0 1 0,0 0 0,0 0 0,1-1 0,-1 1 0,0 0 0,0 0 0,0-1 0,1 1 0,-1 0 0,0 0 0,0 0 0,0-1 0,1 1 0,-1 0 0,0 0 0,1 0 0,-1 0 0,0 0 0,0 0 0,1 0 0,-1-1 0,0 1 0,1 0 0,-1 0 0,0 0 0,0 0 0,1 0 0,15 1 0,-15 0 0,34 7 0,0 1 0,0 3 0,-1 0 0,41 23 0,-30-15 0,-1 0 0,1-2 0,56 14 0,-95-31 0,7 2 0,0 1 0,0 0 0,0 0 0,19 11 0,-30-14 0,-1-1 0,1 1 0,0 0 0,0 1 0,-1-1 0,1 0 0,0 0 0,-1 1 0,1-1 0,-1 1 0,0-1 0,1 1 0,-1 0 0,0 0 0,0-1 0,0 1 0,0 0 0,-1 0 0,1 0 0,0 0 0,-1 0 0,1 0 0,-1 0 0,0 0 0,0 0 0,0 0 0,0 0 0,0 0 0,0 0 0,0 0 0,-1 0 0,1 0 0,-1 0 0,1 0 0,-1 0 0,0 0 0,0 0 0,-2 3 0,-5 7 0,-1 0 0,0 0 0,-1-1 0,0-1 0,-1 1 0,0-2 0,-15 12 0,-29 24 0,42-30 60,1 1 0,0 0 0,1 0 0,-18 36 0,15-26-893,-21 29 1,13-26-5994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6:25.3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6:25.3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1639 0 24575,'0'2'0,"-1"1"0,1-1 0,-1 0 0,0 0 0,1 0 0,-1 0 0,0 0 0,0 0 0,0 0 0,-1 0 0,1 0 0,0 0 0,-3 2 0,-24 23 0,22-22 0,-79 61 0,-1 0 0,43-28 0,1-3 0,2 3 0,-46 54 0,31-27 0,26-32 0,-47 69 0,45-53 0,-50 56 0,-29 47 0,-111 152 0,202-279 0,-2-1 0,0-1 0,-25 21 0,-33 36 0,55-52 0,-45 50 0,39-46 0,1 2 0,2 0 0,2 2 0,1 1 0,2 0 0,1 2 0,-27 74 0,40-93 0,-10 27 0,17-44 0,-1 0 0,1 0 0,-1 1 0,0-1 0,0 0 0,-1 0 0,1-1 0,-1 1 0,1 0 0,-4 1 0,6-3 0,-1-1 0,1 0 0,0 0 0,-1 0 0,1 1 0,-1-1 0,1 0 0,0 0 0,-1 0 0,1 0 0,-1 0 0,1 0 0,-1 0 0,1 0 0,0 0 0,-1 0 0,1 0 0,-1 0 0,1 0 0,-1 0 0,1 0 0,0 0 0,-1-1 0,1 1 0,-1 0 0,1 0 0,0 0 0,-1-1 0,1 1 0,0 0 0,-1 0 0,1-1 0,0 1 0,-1 0 0,1-1 0,0 1 0,0-1 0,-1 1 0,1 0 0,0-1 0,0 1 0,0-1 0,0 1 0,-1 0 0,1-1 0,0 1 0,0-1 0,-5-22 0,5 21 0,-4-61 0,6-83 0,0 46 0,-1 44 0,0 3 0,-8-76 0,1 100 0,6 29 0,0-1 0,0 1 0,0 0 0,0 0 0,0-1 0,0 1 0,0 0 0,0-1 0,0 1 0,0 0 0,0 0 0,0-1 0,0 1 0,-1 0 0,1 0 0,0-1 0,0 1 0,0 0 0,0 0 0,-1 0 0,1-1 0,0 1 0,0 0 0,0 0 0,-1 0 0,1 0 0,0-1 0,0 1 0,-1 0 0,1 0 0,0 0 0,0 0 0,-1 0 0,1 0 0,-1 0 0,-3 9 0,0 19 0,3 9 0,1 1 0,2-1 0,1 0 0,12 48 0,-15-82 0,1 0 0,-1 0 0,1 0 0,0 0 0,0 0 0,0 0 0,0 0 0,1 0 0,-1 0 0,1-1 0,0 1 0,0-1 0,0 1 0,0-1 0,0 1 0,0-1 0,1 0 0,-1 0 0,1 0 0,-1-1 0,1 1 0,0 0 0,-1-1 0,1 0 0,0 0 0,0 0 0,0 0 0,0 0 0,0 0 0,1-1 0,-1 0 0,0 1 0,0-1 0,0 0 0,5-1 0,33-2 0,0-2 0,51-13 0,-74 13 86,0-1-1,0-1 0,23-14 1,-25 13-513,1 0 0,0 1 1,29-8-1,-15 9-6399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51:13.6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1 207 24575,'1712'0'0,"-1722"-1"0,0 0 0,1-1 0,-17-5 0,3 1 0,-20-7 0,0-2 0,1-2 0,1-1 0,-53-34 0,90 50 0,-5-3 0,-34-20 0,41 24 0,0-1 0,0 0 0,0 0 0,0 1 0,0-1 0,0 0 0,0-1 0,0 1 0,1 0 0,-1 0 0,1-1 0,0 1 0,0-1 0,-2-3 0,3 6 0,0 0 0,0 0 0,0-1 0,0 1 0,0 0 0,0-1 0,0 1 0,0 0 0,1-1 0,-1 1 0,0 0 0,0 0 0,0-1 0,0 1 0,0 0 0,0 0 0,1-1 0,-1 1 0,0 0 0,0 0 0,0-1 0,1 1 0,-1 0 0,0 0 0,0 0 0,0-1 0,1 1 0,-1 0 0,0 0 0,1 0 0,-1 0 0,0 0 0,0 0 0,1 0 0,-1-1 0,0 1 0,1 0 0,-1 0 0,0 0 0,0 0 0,1 0 0,15 1 0,-15 0 0,34 7 0,0 1 0,0 3 0,-1 0 0,41 23 0,-30-15 0,-1 0 0,1-2 0,56 14 0,-95-31 0,7 2 0,0 1 0,0 0 0,0 0 0,19 11 0,-30-14 0,-1-1 0,1 1 0,0 0 0,0 1 0,-1-1 0,1 0 0,0 0 0,-1 1 0,1-1 0,-1 1 0,0-1 0,1 1 0,-1 0 0,0 0 0,0-1 0,0 1 0,0 0 0,-1 0 0,1 0 0,0 0 0,-1 0 0,1 0 0,-1 0 0,0 0 0,0 0 0,0 0 0,0 0 0,0 0 0,0 0 0,0 0 0,-1 0 0,1 0 0,-1 0 0,1 0 0,-1 0 0,0 0 0,0 0 0,-2 3 0,-5 7 0,-1 0 0,0 0 0,-1-1 0,0-1 0,-1 1 0,0-2 0,-15 12 0,-29 24 0,42-30 60,1 1 0,0 0 0,1 0 0,-18 36 0,15-26-893,-21 29 1,13-26-5994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51:16.7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1 207 24575,'1712'0'0,"-1722"-1"0,0 0 0,1-1 0,-17-5 0,3 1 0,-20-7 0,0-2 0,1-2 0,1-1 0,-53-34 0,90 50 0,-5-3 0,-34-20 0,41 24 0,0-1 0,0 0 0,0 0 0,0 1 0,0-1 0,0 0 0,0-1 0,0 1 0,1 0 0,-1 0 0,1-1 0,0 1 0,0-1 0,-2-3 0,3 6 0,0 0 0,0 0 0,0-1 0,0 1 0,0 0 0,0-1 0,0 1 0,0 0 0,1-1 0,-1 1 0,0 0 0,0 0 0,0-1 0,0 1 0,0 0 0,0 0 0,1-1 0,-1 1 0,0 0 0,0 0 0,0-1 0,1 1 0,-1 0 0,0 0 0,0 0 0,0-1 0,1 1 0,-1 0 0,0 0 0,1 0 0,-1 0 0,0 0 0,0 0 0,1 0 0,-1-1 0,0 1 0,1 0 0,-1 0 0,0 0 0,0 0 0,1 0 0,15 1 0,-15 0 0,34 7 0,0 1 0,0 3 0,-1 0 0,41 23 0,-30-15 0,-1 0 0,1-2 0,56 14 0,-95-31 0,7 2 0,0 1 0,0 0 0,0 0 0,19 11 0,-30-14 0,-1-1 0,1 1 0,0 0 0,0 1 0,-1-1 0,1 0 0,0 0 0,-1 1 0,1-1 0,-1 1 0,0-1 0,1 1 0,-1 0 0,0 0 0,0-1 0,0 1 0,0 0 0,-1 0 0,1 0 0,0 0 0,-1 0 0,1 0 0,-1 0 0,0 0 0,0 0 0,0 0 0,0 0 0,0 0 0,0 0 0,0 0 0,-1 0 0,1 0 0,-1 0 0,1 0 0,-1 0 0,0 0 0,0 0 0,-2 3 0,-5 7 0,-1 0 0,0 0 0,-1-1 0,0-1 0,-1 1 0,0-2 0,-15 12 0,-29 24 0,42-30 60,1 1 0,0 0 0,1 0 0,-18 36 0,15-26-893,-21 29 1,13-26-5994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51:26.1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1 207 24575,'1712'0'0,"-1722"-1"0,0 0 0,1-1 0,-17-5 0,3 1 0,-20-7 0,0-2 0,1-2 0,1-1 0,-53-34 0,90 50 0,-5-3 0,-34-20 0,41 24 0,0-1 0,0 0 0,0 0 0,0 1 0,0-1 0,0 0 0,0-1 0,0 1 0,1 0 0,-1 0 0,1-1 0,0 1 0,0-1 0,-2-3 0,3 6 0,0 0 0,0 0 0,0-1 0,0 1 0,0 0 0,0-1 0,0 1 0,0 0 0,1-1 0,-1 1 0,0 0 0,0 0 0,0-1 0,0 1 0,0 0 0,0 0 0,1-1 0,-1 1 0,0 0 0,0 0 0,0-1 0,1 1 0,-1 0 0,0 0 0,0 0 0,0-1 0,1 1 0,-1 0 0,0 0 0,1 0 0,-1 0 0,0 0 0,0 0 0,1 0 0,-1-1 0,0 1 0,1 0 0,-1 0 0,0 0 0,0 0 0,1 0 0,15 1 0,-15 0 0,34 7 0,0 1 0,0 3 0,-1 0 0,41 23 0,-30-15 0,-1 0 0,1-2 0,56 14 0,-95-31 0,7 2 0,0 1 0,0 0 0,0 0 0,19 11 0,-30-14 0,-1-1 0,1 1 0,0 0 0,0 1 0,-1-1 0,1 0 0,0 0 0,-1 1 0,1-1 0,-1 1 0,0-1 0,1 1 0,-1 0 0,0 0 0,0-1 0,0 1 0,0 0 0,-1 0 0,1 0 0,0 0 0,-1 0 0,1 0 0,-1 0 0,0 0 0,0 0 0,0 0 0,0 0 0,0 0 0,0 0 0,0 0 0,-1 0 0,1 0 0,-1 0 0,1 0 0,-1 0 0,0 0 0,0 0 0,-2 3 0,-5 7 0,-1 0 0,0 0 0,-1-1 0,0-1 0,-1 1 0,0-2 0,-15 12 0,-29 24 0,42-30 60,1 1 0,0 0 0,1 0 0,-18 36 0,15-26-893,-21 29 1,13-26-5994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53:00.6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1 335 24575,'2765'0'0,"-2781"-2"0,0 0 0,1-1 0,-27-8 0,5 1 0,-33-11 0,1-3 0,2-3 0,0-3 0,-85-53 0,146 80 0,-9-5 0,-53-34 0,64 40 0,0-1 0,1 1 0,0-1 0,-1 0 0,1 0 0,0-1 0,0 1 0,1-1 0,-1 1 0,1-1 0,0 0 0,0 0 0,0 0 0,-2-5 0,4 8 0,0 1 0,0-1 0,0 1 0,0-1 0,0 1 0,0-1 0,0 1 0,0-1 0,0 1 0,1-1 0,-1 1 0,0-1 0,0 1 0,0 0 0,0-1 0,1 1 0,-1-1 0,0 1 0,1 0 0,-1-1 0,0 1 0,1 0 0,-1-1 0,0 1 0,1 0 0,-1-1 0,1 1 0,-1 0 0,0 0 0,1-1 0,-1 1 0,1 0 0,-1 0 0,1 0 0,-1 0 0,1 0 0,-1 0 0,1 0 0,-1 0 0,1 0 0,0 0 0,25 1 0,-26-1 0,58 14 0,-2 1 0,0 3 0,-1 3 0,66 34 0,-49-22 0,0-1 0,0-3 0,92 23 0,-155-50 0,13 3 0,-1 1 0,-1 0 0,1 1 0,31 17 0,-49-23 0,0 1 0,0-1 0,0 1 0,-1 0 0,1 0 0,0 0 0,-1 0 0,1 0 0,-1 1 0,0-1 0,0 1 0,0-1 0,0 1 0,0 0 0,0 0 0,-1 0 0,1 0 0,-1 0 0,0 0 0,0 0 0,0 0 0,-1 1 0,1-1 0,-1 0 0,1 1 0,-1-1 0,0 0 0,-1 1 0,1-1 0,0 0 0,-1 1 0,0-1 0,0 0 0,0 0 0,0 0 0,0 0 0,-1 0 0,-2 5 0,-10 12 0,0-1 0,-1 0 0,0-1 0,-2-1 0,0 0 0,-1-2 0,-25 18 0,-45 40 0,67-48 60,1 0 0,0 1 0,2 0 0,-28 58 0,23-42-893,-33 47 1,20-42-5994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53:35.1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1 335 24575,'2765'0'0,"-2781"-2"0,0 0 0,1-1 0,-27-8 0,5 1 0,-33-11 0,1-3 0,2-3 0,0-3 0,-85-53 0,146 80 0,-9-5 0,-53-34 0,64 40 0,0-1 0,1 1 0,0-1 0,-1 0 0,1 0 0,0-1 0,0 1 0,1-1 0,-1 1 0,1-1 0,0 0 0,0 0 0,0 0 0,-2-5 0,4 8 0,0 1 0,0-1 0,0 1 0,0-1 0,0 1 0,0-1 0,0 1 0,0-1 0,0 1 0,1-1 0,-1 1 0,0-1 0,0 1 0,0 0 0,0-1 0,1 1 0,-1-1 0,0 1 0,1 0 0,-1-1 0,0 1 0,1 0 0,-1-1 0,0 1 0,1 0 0,-1-1 0,1 1 0,-1 0 0,0 0 0,1-1 0,-1 1 0,1 0 0,-1 0 0,1 0 0,-1 0 0,1 0 0,-1 0 0,1 0 0,-1 0 0,1 0 0,0 0 0,25 1 0,-26-1 0,58 14 0,-2 1 0,0 3 0,-1 3 0,66 34 0,-49-22 0,0-1 0,0-3 0,92 23 0,-155-50 0,13 3 0,-1 1 0,-1 0 0,1 1 0,31 17 0,-49-23 0,0 1 0,0-1 0,0 1 0,-1 0 0,1 0 0,0 0 0,-1 0 0,1 0 0,-1 1 0,0-1 0,0 1 0,0-1 0,0 1 0,0 0 0,0 0 0,-1 0 0,1 0 0,-1 0 0,0 0 0,0 0 0,0 0 0,-1 1 0,1-1 0,-1 0 0,1 1 0,-1-1 0,0 0 0,-1 1 0,1-1 0,0 0 0,-1 1 0,0-1 0,0 0 0,0 0 0,0 0 0,0 0 0,-1 0 0,-2 5 0,-10 12 0,0-1 0,-1 0 0,0-1 0,-2-1 0,0 0 0,-1-2 0,-25 18 0,-45 40 0,67-48 60,1 0 0,0 1 0,2 0 0,-28 58 0,23-42-893,-33 47 1,20-42-5994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53:35.5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1 335 24575,'2765'0'0,"-2781"-2"0,0 0 0,1-1 0,-27-8 0,5 1 0,-33-11 0,1-3 0,2-3 0,0-3 0,-85-53 0,146 80 0,-9-5 0,-53-34 0,64 40 0,0-1 0,1 1 0,0-1 0,-1 0 0,1 0 0,0-1 0,0 1 0,1-1 0,-1 1 0,1-1 0,0 0 0,0 0 0,0 0 0,-2-5 0,4 8 0,0 1 0,0-1 0,0 1 0,0-1 0,0 1 0,0-1 0,0 1 0,0-1 0,0 1 0,1-1 0,-1 1 0,0-1 0,0 1 0,0 0 0,0-1 0,1 1 0,-1-1 0,0 1 0,1 0 0,-1-1 0,0 1 0,1 0 0,-1-1 0,0 1 0,1 0 0,-1-1 0,1 1 0,-1 0 0,0 0 0,1-1 0,-1 1 0,1 0 0,-1 0 0,1 0 0,-1 0 0,1 0 0,-1 0 0,1 0 0,-1 0 0,1 0 0,0 0 0,25 1 0,-26-1 0,58 14 0,-2 1 0,0 3 0,-1 3 0,66 34 0,-49-22 0,0-1 0,0-3 0,92 23 0,-155-50 0,13 3 0,-1 1 0,-1 0 0,1 1 0,31 17 0,-49-23 0,0 1 0,0-1 0,0 1 0,-1 0 0,1 0 0,0 0 0,-1 0 0,1 0 0,-1 1 0,0-1 0,0 1 0,0-1 0,0 1 0,0 0 0,0 0 0,-1 0 0,1 0 0,-1 0 0,0 0 0,0 0 0,0 0 0,-1 1 0,1-1 0,-1 0 0,1 1 0,-1-1 0,0 0 0,-1 1 0,1-1 0,0 0 0,-1 1 0,0-1 0,0 0 0,0 0 0,0 0 0,0 0 0,-1 0 0,-2 5 0,-10 12 0,0-1 0,-1 0 0,0-1 0,-2-1 0,0 0 0,-1-2 0,-25 18 0,-45 40 0,67-48 60,1 0 0,0 1 0,2 0 0,-28 58 0,23-42-893,-33 47 1,20-42-5994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5:20.9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24575,'110'239'0,"-70"-147"0,36 109 0,-54-135 0,-11-39 0,17 32 0,10 21 0,32 68 0,-9-21 0,-53-107 0,0 1 0,-2-1 0,-1 1 0,5 34 0,-1 6 0,22 78 0,-19-94 0,-2 0 0,-1 0 0,3 87 0,-11-109 0,0-8 0,-1 0 0,-3 16 0,3-27 0,0-1 0,-1 0 0,0 0 0,0 0 0,0 0 0,0 0 0,0 0 0,0 0 0,-1 0 0,0 0 0,1-1 0,-1 1 0,0-1 0,0 1 0,-3 2 0,3-4 0,1 0 0,0 0 0,-1 0 0,1-1 0,-1 1 0,1 0 0,-1-1 0,1 1 0,-1-1 0,0 0 0,1 1 0,-1-1 0,0 0 0,1 0 0,-1 0 0,1 0 0,-1 0 0,0 0 0,1-1 0,-1 1 0,1-1 0,-1 1 0,0-1 0,1 1 0,-1-1 0,1 0 0,0 0 0,-1 1 0,0-2 0,-6-4 0,1 0 0,1 0 0,-1 0 0,-6-9 0,4 5 0,-20-20 0,1-1 0,1-2 0,2 0 0,2-2 0,1-1 0,-20-42 0,34 51 0,7 27 0,1 0 0,0-1 0,0 1 0,0 0 0,0 0 0,0 0 0,0 0 0,0 0 0,0-1 0,0 1 0,0 0 0,0 0 0,0 0 0,0 0 0,0-1 0,0 1 0,0 0 0,0 0 0,0 0 0,0 0 0,0-1 0,0 1 0,0 0 0,1 0 0,-1 0 0,0 0 0,0 0 0,0-1 0,0 1 0,0 0 0,0 0 0,0 0 0,1 0 0,-1 0 0,0 0 0,0 0 0,0-1 0,0 1 0,0 0 0,1 0 0,-1 0 0,0 0 0,0 0 0,0 0 0,0 0 0,1 0 0,-1 0 0,0 0 0,0 0 0,0 0 0,0 0 0,1 0 0,-1 0 0,0 0 0,0 0 0,0 0 0,0 0 0,1 1 0,-1-1 0,0 0 0,0 0 0,0 0 0,0 0 0,0 0 0,0 0 0,1 1 0,11 7 0,-11-6 0,100 90 0,61 51 0,-159-141 0,1 0 0,-1 0 0,0 1 0,0-2 0,1 1 0,-1 0 0,1-1 0,0 0 0,-1 1 0,1-1 0,0-1 0,5 2 0,-6-3 0,0 1 0,0-1 0,-1 1 0,1-1 0,0 0 0,-1 0 0,1 0 0,-1 0 0,1 0 0,-1 0 0,0-1 0,1 1 0,-1-1 0,0 0 0,0 0 0,0 0 0,0 0 0,2-2 0,6-9 38,-1 0 0,0-1 0,-1 0 0,0 0 0,-1-1 0,-1 0 0,0 0 0,5-26 0,0-10-892,6-70 1,-14 97-5973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4:57.4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44:54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4:59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5:25.0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1639 0 24575,'0'2'0,"-1"1"0,1-1 0,-1 0 0,0 0 0,1 0 0,-1 0 0,0 0 0,0 0 0,0 0 0,-1 0 0,1 0 0,0 0 0,-3 2 0,-24 23 0,22-22 0,-79 61 0,-1 0 0,43-28 0,1-3 0,2 3 0,-46 54 0,31-27 0,26-32 0,-47 69 0,45-53 0,-50 56 0,-29 47 0,-111 152 0,202-279 0,-2-1 0,0-1 0,-25 21 0,-33 36 0,55-52 0,-45 50 0,39-46 0,1 2 0,2 0 0,2 2 0,1 1 0,2 0 0,1 2 0,-27 74 0,40-93 0,-10 27 0,17-44 0,-1 0 0,1 0 0,-1 1 0,0-1 0,0 0 0,-1 0 0,1-1 0,-1 1 0,1 0 0,-4 1 0,6-3 0,-1-1 0,1 0 0,0 0 0,-1 0 0,1 1 0,-1-1 0,1 0 0,0 0 0,-1 0 0,1 0 0,-1 0 0,1 0 0,-1 0 0,1 0 0,0 0 0,-1 0 0,1 0 0,-1 0 0,1 0 0,-1 0 0,1 0 0,0 0 0,-1-1 0,1 1 0,-1 0 0,1 0 0,0 0 0,-1-1 0,1 1 0,0 0 0,-1 0 0,1-1 0,0 1 0,-1 0 0,1-1 0,0 1 0,0-1 0,-1 1 0,1 0 0,0-1 0,0 1 0,0-1 0,0 1 0,-1 0 0,1-1 0,0 1 0,0-1 0,-5-22 0,5 21 0,-4-61 0,6-83 0,0 46 0,-1 44 0,0 3 0,-8-76 0,1 100 0,6 29 0,0-1 0,0 1 0,0 0 0,0 0 0,0-1 0,0 1 0,0 0 0,0-1 0,0 1 0,0 0 0,0 0 0,0-1 0,0 1 0,-1 0 0,1 0 0,0-1 0,0 1 0,0 0 0,0 0 0,-1 0 0,1-1 0,0 1 0,0 0 0,0 0 0,-1 0 0,1 0 0,0-1 0,0 1 0,-1 0 0,1 0 0,0 0 0,0 0 0,-1 0 0,1 0 0,-1 0 0,-3 9 0,0 19 0,3 9 0,1 1 0,2-1 0,1 0 0,12 48 0,-15-82 0,1 0 0,-1 0 0,1 0 0,0 0 0,0 0 0,0 0 0,0 0 0,1 0 0,-1 0 0,1-1 0,0 1 0,0-1 0,0 1 0,0-1 0,0 1 0,0-1 0,1 0 0,-1 0 0,1 0 0,-1-1 0,1 1 0,0 0 0,-1-1 0,1 0 0,0 0 0,0 0 0,0 0 0,0 0 0,0 0 0,1-1 0,-1 0 0,0 1 0,0-1 0,0 0 0,5-1 0,33-2 0,0-2 0,51-13 0,-74 13 86,0-1-1,0-1 0,23-14 1,-25 13-513,1 0 0,0 1 1,29-8-1,-15 9-6399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45:15.3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1 207 24575,'1712'0'0,"-1722"-1"0,0 0 0,1-1 0,-17-5 0,3 1 0,-20-7 0,0-2 0,1-2 0,1-1 0,-53-34 0,90 50 0,-5-3 0,-34-20 0,41 24 0,0-1 0,0 0 0,0 0 0,0 1 0,0-1 0,0 0 0,0-1 0,0 1 0,1 0 0,-1 0 0,1-1 0,0 1 0,0-1 0,-2-3 0,3 6 0,0 0 0,0 0 0,0-1 0,0 1 0,0 0 0,0-1 0,0 1 0,0 0 0,1-1 0,-1 1 0,0 0 0,0 0 0,0-1 0,0 1 0,0 0 0,0 0 0,1-1 0,-1 1 0,0 0 0,0 0 0,0-1 0,1 1 0,-1 0 0,0 0 0,0 0 0,0-1 0,1 1 0,-1 0 0,0 0 0,1 0 0,-1 0 0,0 0 0,0 0 0,1 0 0,-1-1 0,0 1 0,1 0 0,-1 0 0,0 0 0,0 0 0,1 0 0,15 1 0,-15 0 0,34 7 0,0 1 0,0 3 0,-1 0 0,41 23 0,-30-15 0,-1 0 0,1-2 0,56 14 0,-95-31 0,7 2 0,0 1 0,0 0 0,0 0 0,19 11 0,-30-14 0,-1-1 0,1 1 0,0 0 0,0 1 0,-1-1 0,1 0 0,0 0 0,-1 1 0,1-1 0,-1 1 0,0-1 0,1 1 0,-1 0 0,0 0 0,0-1 0,0 1 0,0 0 0,-1 0 0,1 0 0,0 0 0,-1 0 0,1 0 0,-1 0 0,0 0 0,0 0 0,0 0 0,0 0 0,0 0 0,0 0 0,0 0 0,-1 0 0,1 0 0,-1 0 0,1 0 0,-1 0 0,0 0 0,0 0 0,-2 3 0,-5 7 0,-1 0 0,0 0 0,-1-1 0,0-1 0,-1 1 0,0-2 0,-15 12 0,-29 24 0,42-30 60,1 1 0,0 0 0,1 0 0,-18 36 0,15-26-893,-21 29 1,13-26-5994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45:15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1 207 24575,'1712'0'0,"-1722"-1"0,0 0 0,1-1 0,-17-5 0,3 1 0,-20-7 0,0-2 0,1-2 0,1-1 0,-53-34 0,90 50 0,-5-3 0,-34-20 0,41 24 0,0-1 0,0 0 0,0 0 0,0 1 0,0-1 0,0 0 0,0-1 0,0 1 0,1 0 0,-1 0 0,1-1 0,0 1 0,0-1 0,-2-3 0,3 6 0,0 0 0,0 0 0,0-1 0,0 1 0,0 0 0,0-1 0,0 1 0,0 0 0,1-1 0,-1 1 0,0 0 0,0 0 0,0-1 0,0 1 0,0 0 0,0 0 0,1-1 0,-1 1 0,0 0 0,0 0 0,0-1 0,1 1 0,-1 0 0,0 0 0,0 0 0,0-1 0,1 1 0,-1 0 0,0 0 0,1 0 0,-1 0 0,0 0 0,0 0 0,1 0 0,-1-1 0,0 1 0,1 0 0,-1 0 0,0 0 0,0 0 0,1 0 0,15 1 0,-15 0 0,34 7 0,0 1 0,0 3 0,-1 0 0,41 23 0,-30-15 0,-1 0 0,1-2 0,56 14 0,-95-31 0,7 2 0,0 1 0,0 0 0,0 0 0,19 11 0,-30-14 0,-1-1 0,1 1 0,0 0 0,0 1 0,-1-1 0,1 0 0,0 0 0,-1 1 0,1-1 0,-1 1 0,0-1 0,1 1 0,-1 0 0,0 0 0,0-1 0,0 1 0,0 0 0,-1 0 0,1 0 0,0 0 0,-1 0 0,1 0 0,-1 0 0,0 0 0,0 0 0,0 0 0,0 0 0,0 0 0,0 0 0,0 0 0,-1 0 0,1 0 0,-1 0 0,1 0 0,-1 0 0,0 0 0,0 0 0,-2 3 0,-5 7 0,-1 0 0,0 0 0,-1-1 0,0-1 0,-1 1 0,0-2 0,-15 12 0,-29 24 0,42-30 60,1 1 0,0 0 0,1 0 0,-18 36 0,15-26-893,-21 29 1,13-26-5994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46:10.3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2 411 24575,'3393'0'0,"-3412"-2"0,-1-1 0,1 0 0,-32-11 0,6 2 0,-41-14 0,2-4 0,1-3 0,1-4 0,-105-65 0,180 99 0,-11-7 0,-66-41 0,79 48 0,1 0 0,-1 0 0,1-1 0,0 1 0,0-1 0,1 0 0,-1-1 0,1 1 0,0 0 0,0-1 0,0 0 0,1 0 0,-1 0 0,-1-6 0,4 10 0,0 0 0,0 1 0,0-1 0,0 1 0,0-1 0,0 1 0,0-1 0,0 0 0,0 1 0,0-1 0,1 1 0,-1-1 0,0 1 0,0-1 0,1 1 0,-1-1 0,0 1 0,1-1 0,-1 1 0,0-1 0,1 1 0,-1-1 0,1 1 0,-1 0 0,1-1 0,-1 1 0,1 0 0,-1-1 0,1 1 0,-1 0 0,1 0 0,-1-1 0,1 1 0,-1 0 0,1 0 0,0 0 0,-1 0 0,1 0 0,-1 0 0,1 0 0,1 0 0,29 2 0,-30-2 0,69 16 0,0 3 0,-2 4 0,0 2 0,80 43 0,-59-28 0,-1-1 0,1-3 0,112 28 0,-190-61 0,15 2 0,0 2 0,0 1 0,-1 1 0,38 20 0,-59-27 0,0-1 0,0 1 0,-1 0 0,1 1 0,-1-1 0,0 1 0,0-1 0,0 1 0,0 0 0,0 0 0,-1 0 0,1 0 0,-1 1 0,0-1 0,0 1 0,0-1 0,0 1 0,-1 0 0,1 0 0,-1 0 0,0 0 0,0 0 0,-1 0 0,1 0 0,-1 0 0,0 0 0,0 0 0,0 0 0,0 0 0,-1 0 0,0 0 0,0 0 0,0 0 0,0 0 0,0 0 0,-1 0 0,0-1 0,-4 7 0,-10 15 0,-1-2 0,-2 0 0,0-1 0,-1-1 0,-1-1 0,-1-1 0,-31 22 0,-55 49 0,82-60 60,1 0 0,2 2 0,1 1 0,-36 70 0,31-52-893,-42 59 1,25-52-5994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46:22.6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2 411 24575,'3393'0'0,"-3412"-2"0,-1-1 0,1 0 0,-32-11 0,6 2 0,-41-14 0,2-4 0,1-3 0,1-4 0,-105-65 0,180 99 0,-11-7 0,-66-41 0,79 48 0,1 0 0,-1 0 0,1-1 0,0 1 0,0-1 0,1 0 0,-1-1 0,1 1 0,0 0 0,0-1 0,0 0 0,1 0 0,-1 0 0,-1-6 0,4 10 0,0 0 0,0 1 0,0-1 0,0 1 0,0-1 0,0 1 0,0-1 0,0 0 0,0 1 0,0-1 0,1 1 0,-1-1 0,0 1 0,0-1 0,1 1 0,-1-1 0,0 1 0,1-1 0,-1 1 0,0-1 0,1 1 0,-1-1 0,1 1 0,-1 0 0,1-1 0,-1 1 0,1 0 0,-1-1 0,1 1 0,-1 0 0,1 0 0,-1-1 0,1 1 0,-1 0 0,1 0 0,0 0 0,-1 0 0,1 0 0,-1 0 0,1 0 0,1 0 0,29 2 0,-30-2 0,69 16 0,0 3 0,-2 4 0,0 2 0,80 43 0,-59-28 0,-1-1 0,1-3 0,112 28 0,-190-61 0,15 2 0,0 2 0,0 1 0,-1 1 0,38 20 0,-59-27 0,0-1 0,0 1 0,-1 0 0,1 1 0,-1-1 0,0 1 0,0-1 0,0 1 0,0 0 0,0 0 0,-1 0 0,1 0 0,-1 1 0,0-1 0,0 1 0,0-1 0,0 1 0,-1 0 0,1 0 0,-1 0 0,0 0 0,0 0 0,-1 0 0,1 0 0,-1 0 0,0 0 0,0 0 0,0 0 0,0 0 0,-1 0 0,0 0 0,0 0 0,0 0 0,0 0 0,0 0 0,-1 0 0,0-1 0,-4 7 0,-10 15 0,-1-2 0,-2 0 0,0-1 0,-1-1 0,-1-1 0,-1-1 0,-31 22 0,-55 49 0,82-60 60,1 0 0,2 2 0,1 1 0,-36 70 0,31-52-893,-42 59 1,25-52-5994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06:46:28.5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2 411 24575,'3393'0'0,"-3412"-2"0,-1-1 0,1 0 0,-32-11 0,6 2 0,-41-14 0,2-4 0,1-3 0,1-4 0,-105-65 0,180 99 0,-11-7 0,-66-41 0,79 48 0,1 0 0,-1 0 0,1-1 0,0 1 0,0-1 0,1 0 0,-1-1 0,1 1 0,0 0 0,0-1 0,0 0 0,1 0 0,-1 0 0,-1-6 0,4 10 0,0 0 0,0 1 0,0-1 0,0 1 0,0-1 0,0 1 0,0-1 0,0 0 0,0 1 0,0-1 0,1 1 0,-1-1 0,0 1 0,0-1 0,1 1 0,-1-1 0,0 1 0,1-1 0,-1 1 0,0-1 0,1 1 0,-1-1 0,1 1 0,-1 0 0,1-1 0,-1 1 0,1 0 0,-1-1 0,1 1 0,-1 0 0,1 0 0,-1-1 0,1 1 0,-1 0 0,1 0 0,0 0 0,-1 0 0,1 0 0,-1 0 0,1 0 0,1 0 0,29 2 0,-30-2 0,69 16 0,0 3 0,-2 4 0,0 2 0,80 43 0,-59-28 0,-1-1 0,1-3 0,112 28 0,-190-61 0,15 2 0,0 2 0,0 1 0,-1 1 0,38 20 0,-59-27 0,0-1 0,0 1 0,-1 0 0,1 1 0,-1-1 0,0 1 0,0-1 0,0 1 0,0 0 0,0 0 0,-1 0 0,1 0 0,-1 1 0,0-1 0,0 1 0,0-1 0,0 1 0,-1 0 0,1 0 0,-1 0 0,0 0 0,0 0 0,-1 0 0,1 0 0,-1 0 0,0 0 0,0 0 0,0 0 0,0 0 0,-1 0 0,0 0 0,0 0 0,0 0 0,0 0 0,0 0 0,-1 0 0,0-1 0,-4 7 0,-10 15 0,-1-2 0,-2 0 0,0-1 0,-1-1 0,-1-1 0,-1-1 0,-31 22 0,-55 49 0,82-60 60,1 0 0,2 2 0,1 1 0,-36 70 0,31-52-893,-42 59 1,25-52-5994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6:25.3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24575,'110'239'0,"-70"-147"0,36 109 0,-54-135 0,-11-39 0,17 32 0,10 21 0,32 68 0,-9-21 0,-53-107 0,0 1 0,-2-1 0,-1 1 0,5 34 0,-1 6 0,22 78 0,-19-94 0,-2 0 0,-1 0 0,3 87 0,-11-109 0,0-8 0,-1 0 0,-3 16 0,3-27 0,0-1 0,-1 0 0,0 0 0,0 0 0,0 0 0,0 0 0,0 0 0,0 0 0,-1 0 0,0 0 0,1-1 0,-1 1 0,0-1 0,0 1 0,-3 2 0,3-4 0,1 0 0,0 0 0,-1 0 0,1-1 0,-1 1 0,1 0 0,-1-1 0,1 1 0,-1-1 0,0 0 0,1 1 0,-1-1 0,0 0 0,1 0 0,-1 0 0,1 0 0,-1 0 0,0 0 0,1-1 0,-1 1 0,1-1 0,-1 1 0,0-1 0,1 1 0,-1-1 0,1 0 0,0 0 0,-1 1 0,0-2 0,-6-4 0,1 0 0,1 0 0,-1 0 0,-6-9 0,4 5 0,-20-20 0,1-1 0,1-2 0,2 0 0,2-2 0,1-1 0,-20-42 0,34 51 0,7 27 0,1 0 0,0-1 0,0 1 0,0 0 0,0 0 0,0 0 0,0 0 0,0 0 0,0-1 0,0 1 0,0 0 0,0 0 0,0 0 0,0 0 0,0-1 0,0 1 0,0 0 0,0 0 0,0 0 0,0 0 0,0-1 0,0 1 0,0 0 0,1 0 0,-1 0 0,0 0 0,0 0 0,0-1 0,0 1 0,0 0 0,0 0 0,0 0 0,1 0 0,-1 0 0,0 0 0,0 0 0,0-1 0,0 1 0,0 0 0,1 0 0,-1 0 0,0 0 0,0 0 0,0 0 0,0 0 0,1 0 0,-1 0 0,0 0 0,0 0 0,0 0 0,0 0 0,1 0 0,-1 0 0,0 0 0,0 0 0,0 0 0,0 0 0,1 1 0,-1-1 0,0 0 0,0 0 0,0 0 0,0 0 0,0 0 0,0 0 0,1 1 0,11 7 0,-11-6 0,100 90 0,61 51 0,-159-141 0,1 0 0,-1 0 0,0 1 0,0-2 0,1 1 0,-1 0 0,1-1 0,0 0 0,-1 1 0,1-1 0,0-1 0,5 2 0,-6-3 0,0 1 0,0-1 0,-1 1 0,1-1 0,0 0 0,-1 0 0,1 0 0,-1 0 0,1 0 0,-1 0 0,0-1 0,1 1 0,-1-1 0,0 0 0,0 0 0,0 0 0,0 0 0,2-2 0,6-9 38,-1 0 0,0-1 0,-1 0 0,0 0 0,-1-1 0,-1 0 0,0 0 0,5-26 0,0-10-892,6-70 1,-14 97-5973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5T19:46:25.3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492911-2124-407D-8A09-E18A25373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F81E9CF-383A-4A6D-84A1-75F732B60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4DCD1E-700F-4509-846C-D19745525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687AFC-A2BA-48D2-8428-45139BD1D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1691D5-D183-490F-89F9-31F3B4FA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768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1C450A-1C21-4826-81C1-E3828D12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598DDDF-524F-43B5-941C-634BA9684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322BE2-9BA0-44AB-B46E-4F50117C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653DAA-06EF-418E-861C-814C8AD8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0641EC-43C5-4B0A-B094-BE06504E8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431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C99C08B-26E4-4983-BBF3-9841F2532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250F52A-EC57-473A-80C8-4FC247CE8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23276-6BC0-4F99-8DA7-427DF520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766BA6-5F72-47C2-A386-65BF19D6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62AA35-9D63-483E-A9A6-B0CCF9C6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288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49F0FF-48A9-4EB8-AB32-3E5D3700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031D4A5-D34E-46C5-9D13-D3D3FA5E4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0E77B9C-3463-42A6-82FF-65D13A6A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AE9C38-AD09-42EB-889C-0B61AD85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71AE4E-A6E8-4C39-860B-6D7F8A44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445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5C5847-429B-4179-8843-09F9F34E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991F22C-6985-4E02-A3DE-4911DA8D7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617A75-772C-474B-8311-21B2D11F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3624D7-60F1-4FD0-B498-5C50FB09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CBDC89-2742-4038-9213-8DA43D73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394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65693E-5D82-45C7-8859-4D9EED9B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345EC3-AFD2-4C18-BBBB-8E139C9B4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DE1BB30-AA31-467E-8480-0F80E68FC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A1D1A2A-3238-4122-B111-C66FD69B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4BE3DF4-CBBA-4BC3-A64D-94FE0B19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7A76E-0E07-405B-A6AB-48C36117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457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825F86-F571-4E92-A64B-596618DA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1CECDFF-B6E8-4ADC-B8D8-A9A0BF498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37503A2-AC3B-4332-BD7C-4182077AE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3AAED9E-B978-4791-89A8-DFB78D5BB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B3A05F8-C5F7-4419-AB0B-EE6C7AF69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50793F8-F0EA-40B6-9DA8-69EA8D45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D9A7DA4-9E8B-44F3-9A51-B2CFB3CF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2926076-8A71-415E-83D9-03F4BFE1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517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114F15-16A0-4998-BD9B-43791A61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44F3234-675F-4907-B653-B4A23A05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3C24CA-62A7-4ABF-ABF4-F6ED3F07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0360789-E1DC-4C48-878D-09617057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066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63F1427-F459-4D55-9BBF-48264BD7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F6E2ABD-2507-4F46-8868-5FBF8166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1EFC20F-E36A-4D1C-B90B-5481D6BE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414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20F024-914A-441E-8C5A-E99CBEFA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047FF7-B42D-46C2-87A8-02B3BBF0E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8AA065B-16DE-4C46-8916-1D90ABDE1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BCE723-CA34-4CC8-802A-BAB3B99C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F55460-B23E-4228-BCBF-96D42A89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828AEB-B84A-4A52-A07F-CF8A18EC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619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BB5DC3-7175-46B9-A115-0597DECE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B0FA33D-B7E6-447F-8102-B6E5963287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3118EA3-6A0C-48A4-ABFE-8B60E33E7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D37390-9007-46B5-8FCA-B5F59899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84159B-9355-46DA-A44F-11281B3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C06F61-45A8-497A-BF3A-A4FA21FE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88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B908054-9C3D-463F-B884-F41A1D9F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ED24EC-E628-4079-BF74-3309FFDBB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C83606-A6A8-468E-99BA-3DD3EE8F8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974E8-7A27-4551-ADF8-9EE707927D33}" type="datetimeFigureOut">
              <a:rPr lang="ar-SA" smtClean="0"/>
              <a:t>23/05/43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66738F8-A7E5-4529-AAB3-6A3A16E5A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EB6AA3-9772-4927-A747-86F1E2AD3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79118-ABB4-44B6-B497-6555EADB40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17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7.xml"/><Relationship Id="rId3" Type="http://schemas.openxmlformats.org/officeDocument/2006/relationships/image" Target="../media/image26.jpeg"/><Relationship Id="rId7" Type="http://schemas.openxmlformats.org/officeDocument/2006/relationships/image" Target="../media/image31.png"/><Relationship Id="rId12" Type="http://schemas.openxmlformats.org/officeDocument/2006/relationships/customXml" Target="../ink/ink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eg"/><Relationship Id="rId7" Type="http://schemas.openxmlformats.org/officeDocument/2006/relationships/customXml" Target="../ink/ink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30.png"/><Relationship Id="rId5" Type="http://schemas.openxmlformats.org/officeDocument/2006/relationships/customXml" Target="../ink/ink8.xml"/><Relationship Id="rId10" Type="http://schemas.openxmlformats.org/officeDocument/2006/relationships/customXml" Target="../ink/ink11.xml"/><Relationship Id="rId4" Type="http://schemas.openxmlformats.org/officeDocument/2006/relationships/image" Target="../media/image28.png"/><Relationship Id="rId9" Type="http://schemas.openxmlformats.org/officeDocument/2006/relationships/customXml" Target="../ink/ink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29.jpeg"/><Relationship Id="rId7" Type="http://schemas.openxmlformats.org/officeDocument/2006/relationships/customXml" Target="../ink/ink1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customXml" Target="../ink/ink17.xml"/><Relationship Id="rId5" Type="http://schemas.openxmlformats.org/officeDocument/2006/relationships/image" Target="../media/image30.png"/><Relationship Id="rId10" Type="http://schemas.openxmlformats.org/officeDocument/2006/relationships/customXml" Target="../ink/ink16.xml"/><Relationship Id="rId4" Type="http://schemas.openxmlformats.org/officeDocument/2006/relationships/customXml" Target="../ink/ink12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280.png"/><Relationship Id="rId10" Type="http://schemas.openxmlformats.org/officeDocument/2006/relationships/image" Target="../media/image330.png"/><Relationship Id="rId4" Type="http://schemas.openxmlformats.org/officeDocument/2006/relationships/customXml" Target="../ink/ink18.xml"/><Relationship Id="rId9" Type="http://schemas.openxmlformats.org/officeDocument/2006/relationships/customXml" Target="../ink/ink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664666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0853D4-D409-4AAC-BFB8-43DE3CE510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541E163-DA47-4023-94E3-D53EB57671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1A3188C-DF6D-4BB4-80C6-5EB2E2228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056" r="23907" b="11390"/>
          <a:stretch/>
        </p:blipFill>
        <p:spPr>
          <a:xfrm>
            <a:off x="0" y="-47625"/>
            <a:ext cx="12192000" cy="677227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13039F7-7234-42F7-858D-30BD807A6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" y="314324"/>
            <a:ext cx="4635500" cy="648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A307138-34CB-427F-B9BD-F7E30F2591DA}"/>
              </a:ext>
            </a:extLst>
          </p:cNvPr>
          <p:cNvSpPr txBox="1"/>
          <p:nvPr/>
        </p:nvSpPr>
        <p:spPr>
          <a:xfrm>
            <a:off x="6400800" y="2333625"/>
            <a:ext cx="339090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solidFill>
                  <a:srgbClr val="4C3082"/>
                </a:solidFill>
                <a:latin typeface="Forte" panose="03060902040502070203" pitchFamily="66" charset="0"/>
              </a:rPr>
              <a:t>What are you doing ?</a:t>
            </a:r>
            <a:endParaRPr lang="ar-SA" sz="6000" dirty="0">
              <a:solidFill>
                <a:srgbClr val="4C3082"/>
              </a:solidFill>
              <a:latin typeface="Forte" panose="03060902040502070203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A86925D-6AF2-472A-A83A-AEE80233AB75}"/>
              </a:ext>
            </a:extLst>
          </p:cNvPr>
          <p:cNvSpPr/>
          <p:nvPr/>
        </p:nvSpPr>
        <p:spPr>
          <a:xfrm>
            <a:off x="6400800" y="5311776"/>
            <a:ext cx="3038475" cy="581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4FA0CA"/>
                </a:solidFill>
                <a:latin typeface="Forte" panose="03060902040502070203" pitchFamily="66" charset="0"/>
              </a:rPr>
              <a:t>Grammar</a:t>
            </a:r>
            <a:endParaRPr lang="ar-SA" sz="2800" dirty="0">
              <a:solidFill>
                <a:srgbClr val="4FA0CA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ABD71C7-932F-47BD-A8F1-3FA8C9192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3194" r="23282" b="993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2290" name="Picture 2" descr="20,932 Writing Activity Clipart Illustrations &amp;amp; Clip Art - iStock">
            <a:extLst>
              <a:ext uri="{FF2B5EF4-FFF2-40B4-BE49-F238E27FC236}">
                <a16:creationId xmlns:a16="http://schemas.microsoft.com/office/drawing/2014/main" id="{BC58DE05-8AC9-43C4-B636-A66BF7985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485" y="1987549"/>
            <a:ext cx="4433638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D36AE9D-22E8-432E-9380-B0A3930DD41E}"/>
              </a:ext>
            </a:extLst>
          </p:cNvPr>
          <p:cNvSpPr/>
          <p:nvPr/>
        </p:nvSpPr>
        <p:spPr>
          <a:xfrm>
            <a:off x="582877" y="1987549"/>
            <a:ext cx="4680160" cy="855663"/>
          </a:xfrm>
          <a:prstGeom prst="round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is Ali doing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229CC56-B0EB-430C-837F-5397963391A8}"/>
              </a:ext>
            </a:extLst>
          </p:cNvPr>
          <p:cNvSpPr/>
          <p:nvPr/>
        </p:nvSpPr>
        <p:spPr>
          <a:xfrm>
            <a:off x="2716883" y="3282158"/>
            <a:ext cx="4599266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He is writ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ing</a:t>
            </a:r>
            <a:r>
              <a:rPr lang="en-US" dirty="0">
                <a:latin typeface="Comic Sans MS" panose="030F0702030302020204" pitchFamily="66" charset="0"/>
              </a:rPr>
              <a:t> the lesson now.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9E78766-0133-4DE3-9035-7C1852FE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90511"/>
            <a:ext cx="2857500" cy="285750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B7AD230D-075F-464D-A0C4-DA96B8FA6330}"/>
              </a:ext>
            </a:extLst>
          </p:cNvPr>
          <p:cNvSpPr/>
          <p:nvPr/>
        </p:nvSpPr>
        <p:spPr>
          <a:xfrm>
            <a:off x="2716883" y="4364036"/>
            <a:ext cx="4599266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He isn’t playing now.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3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7D5048-7F07-43B2-AFC5-739F40F0B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15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E10EAFF-E523-4D25-ADA8-0C94AD592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30" y="273492"/>
            <a:ext cx="2390774" cy="2390774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113B35B-4DAA-498E-A7E6-2290D9B4530D}"/>
              </a:ext>
            </a:extLst>
          </p:cNvPr>
          <p:cNvSpPr/>
          <p:nvPr/>
        </p:nvSpPr>
        <p:spPr>
          <a:xfrm>
            <a:off x="3089170" y="981072"/>
            <a:ext cx="4680160" cy="855663"/>
          </a:xfrm>
          <a:prstGeom prst="round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Present progressive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F445AE1-1F4A-466C-89FF-79B4665E5B50}"/>
              </a:ext>
            </a:extLst>
          </p:cNvPr>
          <p:cNvSpPr/>
          <p:nvPr/>
        </p:nvSpPr>
        <p:spPr>
          <a:xfrm>
            <a:off x="2219325" y="3143251"/>
            <a:ext cx="775335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use the </a:t>
            </a:r>
            <a:r>
              <a:rPr lang="en-US" sz="2400" b="0" i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present progressive </a:t>
            </a:r>
          </a:p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for things that are happening at the moment of speaking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87B8F8A-2FD1-4C52-933C-E053BDDF0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8" y="2005015"/>
            <a:ext cx="2017814" cy="2281236"/>
          </a:xfrm>
          <a:prstGeom prst="rect">
            <a:avLst/>
          </a:prstGeom>
        </p:spPr>
      </p:pic>
      <p:pic>
        <p:nvPicPr>
          <p:cNvPr id="2050" name="Picture 2" descr="16 Tenses In English Grammar Pdf - alleystrongwind">
            <a:extLst>
              <a:ext uri="{FF2B5EF4-FFF2-40B4-BE49-F238E27FC236}">
                <a16:creationId xmlns:a16="http://schemas.microsoft.com/office/drawing/2014/main" id="{2FDF4644-62BC-4B8A-9E8A-2B22AC40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4369880"/>
            <a:ext cx="6456257" cy="24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9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D2D1B6-FB65-4834-B4C5-1400685F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8FBFA40-F29D-409C-B533-9571E137C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CB070E-4FE1-4B00-B401-E55867AB8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639" r="23907" b="12084"/>
          <a:stretch/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A633090-2270-4563-930B-E0AE04772A63}"/>
              </a:ext>
            </a:extLst>
          </p:cNvPr>
          <p:cNvSpPr/>
          <p:nvPr/>
        </p:nvSpPr>
        <p:spPr>
          <a:xfrm>
            <a:off x="2600325" y="648493"/>
            <a:ext cx="1343025" cy="20097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She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He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it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F623450-A3F8-4D37-89FF-513F7E986C17}"/>
              </a:ext>
            </a:extLst>
          </p:cNvPr>
          <p:cNvSpPr/>
          <p:nvPr/>
        </p:nvSpPr>
        <p:spPr>
          <a:xfrm>
            <a:off x="2505075" y="4339432"/>
            <a:ext cx="1343025" cy="20097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They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We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you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463EF1D-4A58-410D-A302-A422FE5FFF70}"/>
              </a:ext>
            </a:extLst>
          </p:cNvPr>
          <p:cNvSpPr/>
          <p:nvPr/>
        </p:nvSpPr>
        <p:spPr>
          <a:xfrm>
            <a:off x="2624137" y="2941636"/>
            <a:ext cx="1104900" cy="115728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1FF1809B-51D6-4971-A1D8-5B06E9FDD5E8}"/>
              </a:ext>
            </a:extLst>
          </p:cNvPr>
          <p:cNvSpPr/>
          <p:nvPr/>
        </p:nvSpPr>
        <p:spPr>
          <a:xfrm>
            <a:off x="4405312" y="1112044"/>
            <a:ext cx="1104900" cy="11572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(n’t)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7F8D1DF-84F3-4B9E-AA36-BB0664919826}"/>
              </a:ext>
            </a:extLst>
          </p:cNvPr>
          <p:cNvSpPr/>
          <p:nvPr/>
        </p:nvSpPr>
        <p:spPr>
          <a:xfrm>
            <a:off x="4405312" y="4824414"/>
            <a:ext cx="1104900" cy="11572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are (n’t)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7319339A-F418-4FB3-A715-7126BCA5BB49}"/>
              </a:ext>
            </a:extLst>
          </p:cNvPr>
          <p:cNvSpPr/>
          <p:nvPr/>
        </p:nvSpPr>
        <p:spPr>
          <a:xfrm>
            <a:off x="4338637" y="2893218"/>
            <a:ext cx="1104900" cy="11572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am (n’t)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BBC8A4DB-C771-461E-8C84-EE2C190F69B9}"/>
              </a:ext>
            </a:extLst>
          </p:cNvPr>
          <p:cNvSpPr/>
          <p:nvPr/>
        </p:nvSpPr>
        <p:spPr>
          <a:xfrm>
            <a:off x="7069931" y="2850356"/>
            <a:ext cx="1343024" cy="1157287"/>
          </a:xfrm>
          <a:prstGeom prst="ellipse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V+ </a:t>
            </a:r>
            <a:r>
              <a:rPr lang="en-US" dirty="0" err="1">
                <a:latin typeface="Comic Sans MS" panose="030F0702030302020204" pitchFamily="66" charset="0"/>
              </a:rPr>
              <a:t>ing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The 5 Best Mind Mapping Software to Brainstorm Efficiently (2019) - Soda  PDF Blog">
            <a:extLst>
              <a:ext uri="{FF2B5EF4-FFF2-40B4-BE49-F238E27FC236}">
                <a16:creationId xmlns:a16="http://schemas.microsoft.com/office/drawing/2014/main" id="{B46BEB16-2DB1-4E39-B92E-8241D240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129" y="3905250"/>
            <a:ext cx="3037870" cy="26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F4684AA7-8C6D-43AC-AE0E-87B3B3E3FB04}"/>
                  </a:ext>
                </a:extLst>
              </p14:cNvPr>
              <p14:cNvContentPartPr/>
              <p14:nvPr/>
            </p14:nvContentPartPr>
            <p14:xfrm>
              <a:off x="3828675" y="1554105"/>
              <a:ext cx="677520" cy="2296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F4684AA7-8C6D-43AC-AE0E-87B3B3E3FB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1035" y="1536105"/>
                <a:ext cx="713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34FEFC56-B65E-4503-8322-6981BA8DBAFF}"/>
                  </a:ext>
                </a:extLst>
              </p14:cNvPr>
              <p14:cNvContentPartPr/>
              <p14:nvPr/>
            </p14:nvContentPartPr>
            <p14:xfrm>
              <a:off x="12620595" y="1171230"/>
              <a:ext cx="360" cy="36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34FEFC56-B65E-4503-8322-6981BA8DBA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02955" y="115323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0E37C881-FF14-46CA-A78E-5BF870672BCD}"/>
                  </a:ext>
                </a:extLst>
              </p14:cNvPr>
              <p14:cNvContentPartPr/>
              <p14:nvPr/>
            </p14:nvContentPartPr>
            <p14:xfrm>
              <a:off x="3737940" y="5288217"/>
              <a:ext cx="677520" cy="22968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0E37C881-FF14-46CA-A78E-5BF870672B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0300" y="5270217"/>
                <a:ext cx="713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69722A33-0003-45F4-BE0A-4545A9C70095}"/>
                  </a:ext>
                </a:extLst>
              </p14:cNvPr>
              <p14:cNvContentPartPr/>
              <p14:nvPr/>
            </p14:nvContentPartPr>
            <p14:xfrm>
              <a:off x="3627779" y="3422084"/>
              <a:ext cx="677520" cy="22968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69722A33-0003-45F4-BE0A-4545A9C700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10139" y="3404084"/>
                <a:ext cx="713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0DD276B7-79D7-456F-B580-06C47AF3C6FF}"/>
                  </a:ext>
                </a:extLst>
              </p14:cNvPr>
              <p14:cNvContentPartPr/>
              <p14:nvPr/>
            </p14:nvContentPartPr>
            <p14:xfrm rot="1504593">
              <a:off x="5581027" y="1970724"/>
              <a:ext cx="1343024" cy="455287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0DD276B7-79D7-456F-B580-06C47AF3C6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1504593">
                <a:off x="5563389" y="1953074"/>
                <a:ext cx="1378660" cy="490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DE1B75CB-A455-4FB1-B343-51736C18A145}"/>
                  </a:ext>
                </a:extLst>
              </p14:cNvPr>
              <p14:cNvContentPartPr/>
              <p14:nvPr/>
            </p14:nvContentPartPr>
            <p14:xfrm rot="19533416">
              <a:off x="5579571" y="4431990"/>
              <a:ext cx="1343024" cy="455287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DE1B75CB-A455-4FB1-B343-51736C18A1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19533416">
                <a:off x="5561933" y="4414340"/>
                <a:ext cx="1378660" cy="490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AC6B3AF1-5C36-4D17-88EA-4972F4408B46}"/>
                  </a:ext>
                </a:extLst>
              </p14:cNvPr>
              <p14:cNvContentPartPr/>
              <p14:nvPr/>
            </p14:nvContentPartPr>
            <p14:xfrm>
              <a:off x="5512895" y="3383130"/>
              <a:ext cx="1343024" cy="455287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AC6B3AF1-5C36-4D17-88EA-4972F4408B4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95257" y="3365480"/>
                <a:ext cx="1378660" cy="490946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DAA5AAF0-40E5-415E-AD82-8FB7CDED1BEA}"/>
              </a:ext>
            </a:extLst>
          </p:cNvPr>
          <p:cNvSpPr/>
          <p:nvPr/>
        </p:nvSpPr>
        <p:spPr>
          <a:xfrm>
            <a:off x="7290989" y="628650"/>
            <a:ext cx="4381500" cy="966788"/>
          </a:xfrm>
          <a:prstGeom prst="roundRect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Present progressive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ABD71C7-932F-47BD-A8F1-3FA8C9192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3194" r="23282" b="993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1266" name="Picture 2" descr="Children Sitting Clipart Images, Stock Photos &amp;amp; Vectors | Shutterstock">
            <a:extLst>
              <a:ext uri="{FF2B5EF4-FFF2-40B4-BE49-F238E27FC236}">
                <a16:creationId xmlns:a16="http://schemas.microsoft.com/office/drawing/2014/main" id="{77ABBBE1-C87A-4F08-A32C-9EB5D9C53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0"/>
          <a:stretch/>
        </p:blipFill>
        <p:spPr bwMode="auto">
          <a:xfrm>
            <a:off x="7010400" y="2933701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6FB7C43-B9B0-4C3A-9122-4FA8B27957B4}"/>
              </a:ext>
            </a:extLst>
          </p:cNvPr>
          <p:cNvSpPr/>
          <p:nvPr/>
        </p:nvSpPr>
        <p:spPr>
          <a:xfrm>
            <a:off x="2401529" y="1090657"/>
            <a:ext cx="4161117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they sitt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ing</a:t>
            </a:r>
            <a:r>
              <a:rPr lang="en-US" dirty="0">
                <a:latin typeface="Comic Sans MS" panose="030F0702030302020204" pitchFamily="66" charset="0"/>
              </a:rPr>
              <a:t> now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FD70472-0D8E-4868-96A5-BF281AFAF0F8}"/>
              </a:ext>
            </a:extLst>
          </p:cNvPr>
          <p:cNvSpPr/>
          <p:nvPr/>
        </p:nvSpPr>
        <p:spPr>
          <a:xfrm>
            <a:off x="1332595" y="2380741"/>
            <a:ext cx="4161116" cy="855663"/>
          </a:xfrm>
          <a:prstGeom prst="round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Yes , they are .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85D213EA-033D-4422-83A6-6D99CA6039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t="7543" r="20736" b="8791"/>
          <a:stretch/>
        </p:blipFill>
        <p:spPr>
          <a:xfrm flipH="1">
            <a:off x="7014209" y="471565"/>
            <a:ext cx="2101215" cy="2414512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531DF79-5E18-4982-9BA7-314E16B2D792}"/>
              </a:ext>
            </a:extLst>
          </p:cNvPr>
          <p:cNvGrpSpPr/>
          <p:nvPr/>
        </p:nvGrpSpPr>
        <p:grpSpPr>
          <a:xfrm>
            <a:off x="3575333" y="1786308"/>
            <a:ext cx="265680" cy="642960"/>
            <a:chOff x="2457550" y="1238474"/>
            <a:chExt cx="265680" cy="64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CC5B56D4-5AC1-41C9-B143-8EF455FCDB0A}"/>
                    </a:ext>
                  </a:extLst>
                </p14:cNvPr>
                <p14:cNvContentPartPr/>
                <p14:nvPr/>
              </p14:nvContentPartPr>
              <p14:xfrm>
                <a:off x="2457550" y="1238474"/>
                <a:ext cx="265680" cy="64296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CC5B56D4-5AC1-41C9-B143-8EF455FCDB0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39910" y="1220834"/>
                  <a:ext cx="301320" cy="67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2CBEBE08-8487-454C-94FC-541EF8DD435A}"/>
                    </a:ext>
                  </a:extLst>
                </p14:cNvPr>
                <p14:cNvContentPartPr/>
                <p14:nvPr/>
              </p14:nvContentPartPr>
              <p14:xfrm>
                <a:off x="2467630" y="1297514"/>
                <a:ext cx="360" cy="36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2CBEBE08-8487-454C-94FC-541EF8DD435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49990" y="12798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148C5B14-7A50-4458-8D15-A0E8674D0674}"/>
                    </a:ext>
                  </a:extLst>
                </p14:cNvPr>
                <p14:cNvContentPartPr/>
                <p14:nvPr/>
              </p14:nvContentPartPr>
              <p14:xfrm>
                <a:off x="2467630" y="1297514"/>
                <a:ext cx="360" cy="36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148C5B14-7A50-4458-8D15-A0E8674D067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49990" y="12798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2C959DBC-2037-43A5-8A3F-0C288FD2371B}"/>
                  </a:ext>
                </a:extLst>
              </p14:cNvPr>
              <p14:cNvContentPartPr/>
              <p14:nvPr/>
            </p14:nvContentPartPr>
            <p14:xfrm>
              <a:off x="3413153" y="1797536"/>
              <a:ext cx="590040" cy="71136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2C959DBC-2037-43A5-8A3F-0C288FD2371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95513" y="1779536"/>
                <a:ext cx="625680" cy="747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C0FA9AA-35EF-402F-AAFF-2978882312C4}"/>
              </a:ext>
            </a:extLst>
          </p:cNvPr>
          <p:cNvSpPr/>
          <p:nvPr/>
        </p:nvSpPr>
        <p:spPr>
          <a:xfrm>
            <a:off x="2849283" y="3659591"/>
            <a:ext cx="4161117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they talking now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7F486E1-F216-48AC-9978-2BE0DE05D2FE}"/>
              </a:ext>
            </a:extLst>
          </p:cNvPr>
          <p:cNvSpPr/>
          <p:nvPr/>
        </p:nvSpPr>
        <p:spPr>
          <a:xfrm>
            <a:off x="3101043" y="4810009"/>
            <a:ext cx="3909357" cy="855663"/>
          </a:xfrm>
          <a:prstGeom prst="round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No , …………………………………….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D2D1B6-FB65-4834-B4C5-1400685F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8FBFA40-F29D-409C-B533-9571E137C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CB070E-4FE1-4B00-B401-E55867AB8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639" r="23907" b="12084"/>
          <a:stretch/>
        </p:blipFill>
        <p:spPr>
          <a:xfrm>
            <a:off x="-78828" y="-42863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A633090-2270-4563-930B-E0AE04772A63}"/>
              </a:ext>
            </a:extLst>
          </p:cNvPr>
          <p:cNvSpPr/>
          <p:nvPr/>
        </p:nvSpPr>
        <p:spPr>
          <a:xfrm>
            <a:off x="4543424" y="698316"/>
            <a:ext cx="1343025" cy="1776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She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He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it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F623450-A3F8-4D37-89FF-513F7E986C17}"/>
              </a:ext>
            </a:extLst>
          </p:cNvPr>
          <p:cNvSpPr/>
          <p:nvPr/>
        </p:nvSpPr>
        <p:spPr>
          <a:xfrm>
            <a:off x="4381500" y="4453587"/>
            <a:ext cx="1343025" cy="15835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They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We</a:t>
            </a: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you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463EF1D-4A58-410D-A302-A422FE5FFF70}"/>
              </a:ext>
            </a:extLst>
          </p:cNvPr>
          <p:cNvSpPr/>
          <p:nvPr/>
        </p:nvSpPr>
        <p:spPr>
          <a:xfrm>
            <a:off x="4569620" y="2850356"/>
            <a:ext cx="1104900" cy="1157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1FF1809B-51D6-4971-A1D8-5B06E9FDD5E8}"/>
              </a:ext>
            </a:extLst>
          </p:cNvPr>
          <p:cNvSpPr/>
          <p:nvPr/>
        </p:nvSpPr>
        <p:spPr>
          <a:xfrm>
            <a:off x="2433637" y="916782"/>
            <a:ext cx="1104900" cy="1157287"/>
          </a:xfrm>
          <a:prstGeom prst="ellipse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Is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7F8D1DF-84F3-4B9E-AA36-BB0664919826}"/>
              </a:ext>
            </a:extLst>
          </p:cNvPr>
          <p:cNvSpPr/>
          <p:nvPr/>
        </p:nvSpPr>
        <p:spPr>
          <a:xfrm>
            <a:off x="2505075" y="4768848"/>
            <a:ext cx="1104900" cy="1157287"/>
          </a:xfrm>
          <a:prstGeom prst="ellipse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7319339A-F418-4FB3-A715-7126BCA5BB49}"/>
              </a:ext>
            </a:extLst>
          </p:cNvPr>
          <p:cNvSpPr/>
          <p:nvPr/>
        </p:nvSpPr>
        <p:spPr>
          <a:xfrm>
            <a:off x="2433637" y="2810272"/>
            <a:ext cx="1104900" cy="1157287"/>
          </a:xfrm>
          <a:prstGeom prst="ellipse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am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BBC8A4DB-C771-461E-8C84-EE2C190F69B9}"/>
              </a:ext>
            </a:extLst>
          </p:cNvPr>
          <p:cNvSpPr/>
          <p:nvPr/>
        </p:nvSpPr>
        <p:spPr>
          <a:xfrm>
            <a:off x="7351986" y="2694262"/>
            <a:ext cx="1104900" cy="115728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V+ </a:t>
            </a:r>
            <a:r>
              <a:rPr lang="en-US" dirty="0" err="1">
                <a:latin typeface="Comic Sans MS" panose="030F0702030302020204" pitchFamily="66" charset="0"/>
              </a:rPr>
              <a:t>ing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Mind-Mapping Will Take Your Brainstorms to the Next Level :: Grind Design  and Development tech blog">
            <a:extLst>
              <a:ext uri="{FF2B5EF4-FFF2-40B4-BE49-F238E27FC236}">
                <a16:creationId xmlns:a16="http://schemas.microsoft.com/office/drawing/2014/main" id="{CAE60D33-78EB-40ED-93BC-EEB78106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42925"/>
            <a:ext cx="2857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370C7F0-E797-4655-9230-4669733F451B}"/>
              </a:ext>
            </a:extLst>
          </p:cNvPr>
          <p:cNvSpPr/>
          <p:nvPr/>
        </p:nvSpPr>
        <p:spPr>
          <a:xfrm>
            <a:off x="7281863" y="5400675"/>
            <a:ext cx="4381500" cy="966788"/>
          </a:xfrm>
          <a:prstGeom prst="roundRect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 or No question 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55056642-2C50-4496-B799-8635EBF8E653}"/>
                  </a:ext>
                </a:extLst>
              </p14:cNvPr>
              <p14:cNvContentPartPr/>
              <p14:nvPr/>
            </p14:nvContentPartPr>
            <p14:xfrm>
              <a:off x="3699217" y="1449498"/>
              <a:ext cx="677520" cy="22968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55056642-2C50-4496-B799-8635EBF8E6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1577" y="1431498"/>
                <a:ext cx="713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6348F06D-7EA6-4731-B890-572D7DECBACC}"/>
                  </a:ext>
                </a:extLst>
              </p14:cNvPr>
              <p14:cNvContentPartPr/>
              <p14:nvPr/>
            </p14:nvContentPartPr>
            <p14:xfrm>
              <a:off x="3705364" y="3471862"/>
              <a:ext cx="677520" cy="22968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6348F06D-7EA6-4731-B890-572D7DECBA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7724" y="3453862"/>
                <a:ext cx="713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679F3F88-6EBD-4409-9BE6-6C35AB2A0FA2}"/>
                  </a:ext>
                </a:extLst>
              </p14:cNvPr>
              <p14:cNvContentPartPr/>
              <p14:nvPr/>
            </p14:nvContentPartPr>
            <p14:xfrm>
              <a:off x="3654596" y="5182012"/>
              <a:ext cx="677520" cy="22968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679F3F88-6EBD-4409-9BE6-6C35AB2A0F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6956" y="5164012"/>
                <a:ext cx="71316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F8E6DF24-0CD6-49BF-82E8-29CBDFD94F93}"/>
                  </a:ext>
                </a:extLst>
              </p14:cNvPr>
              <p14:cNvContentPartPr/>
              <p14:nvPr/>
            </p14:nvContentPartPr>
            <p14:xfrm rot="1618828">
              <a:off x="6075597" y="2053622"/>
              <a:ext cx="1094061" cy="370888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F8E6DF24-0CD6-49BF-82E8-29CBDFD94F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618828">
                <a:off x="6057597" y="2035978"/>
                <a:ext cx="1129702" cy="406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99F158A1-38ED-485C-BBB2-A2358757B69C}"/>
                  </a:ext>
                </a:extLst>
              </p14:cNvPr>
              <p14:cNvContentPartPr/>
              <p14:nvPr/>
            </p14:nvContentPartPr>
            <p14:xfrm rot="192845">
              <a:off x="6075596" y="3185436"/>
              <a:ext cx="1094061" cy="370888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99F158A1-38ED-485C-BBB2-A2358757B6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92845">
                <a:off x="6057596" y="3167792"/>
                <a:ext cx="1129702" cy="406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367F0696-0BB3-4AF7-8096-B39B290DAE73}"/>
                  </a:ext>
                </a:extLst>
              </p14:cNvPr>
              <p14:cNvContentPartPr/>
              <p14:nvPr/>
            </p14:nvContentPartPr>
            <p14:xfrm rot="19404217">
              <a:off x="6219124" y="4427990"/>
              <a:ext cx="1094061" cy="370888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367F0696-0BB3-4AF7-8096-B39B290DAE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9404217">
                <a:off x="6201124" y="4410346"/>
                <a:ext cx="1129702" cy="40653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076D205-1CF3-456D-9D4B-09B2FF2421DB}"/>
              </a:ext>
            </a:extLst>
          </p:cNvPr>
          <p:cNvSpPr txBox="1"/>
          <p:nvPr/>
        </p:nvSpPr>
        <p:spPr>
          <a:xfrm>
            <a:off x="8747148" y="3967559"/>
            <a:ext cx="249714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E2B7F"/>
                </a:solidFill>
                <a:latin typeface="Comic Sans MS" panose="030F0702030302020204" pitchFamily="66" charset="0"/>
              </a:rPr>
              <a:t>Is he sleeping ?</a:t>
            </a:r>
          </a:p>
          <a:p>
            <a:pPr algn="l"/>
            <a:endParaRPr lang="en-US" dirty="0">
              <a:solidFill>
                <a:srgbClr val="FE2B7F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rgbClr val="FE2B7F"/>
                </a:solidFill>
                <a:latin typeface="Comic Sans MS" panose="030F0702030302020204" pitchFamily="66" charset="0"/>
              </a:rPr>
              <a:t>Are they studying ?</a:t>
            </a:r>
          </a:p>
          <a:p>
            <a:endParaRPr lang="en-US" dirty="0">
              <a:solidFill>
                <a:srgbClr val="FE2B7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7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E47952-399A-4C31-B7AB-5642F5E0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7B2AFC-E071-4EAD-BFE0-18D602FB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BB8CBA-08B8-44FA-A5DF-B831BA3EB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3194" r="23282" b="993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6131F7E-3D0D-4C35-BDD2-F7BC0926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7" y="681037"/>
            <a:ext cx="4329113" cy="48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603C035-7854-4A20-9F01-69697579F986}"/>
              </a:ext>
            </a:extLst>
          </p:cNvPr>
          <p:cNvSpPr/>
          <p:nvPr/>
        </p:nvSpPr>
        <p:spPr>
          <a:xfrm>
            <a:off x="2910430" y="3719230"/>
            <a:ext cx="4467225" cy="8556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is she doing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631BB16-04D0-4595-88DF-9BD210A09EC2}"/>
              </a:ext>
            </a:extLst>
          </p:cNvPr>
          <p:cNvSpPr/>
          <p:nvPr/>
        </p:nvSpPr>
        <p:spPr>
          <a:xfrm>
            <a:off x="487159" y="1755403"/>
            <a:ext cx="4142066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No, she is not 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862967B-BE22-4EFA-8ACF-54752985B099}"/>
              </a:ext>
            </a:extLst>
          </p:cNvPr>
          <p:cNvSpPr/>
          <p:nvPr/>
        </p:nvSpPr>
        <p:spPr>
          <a:xfrm>
            <a:off x="1290636" y="579859"/>
            <a:ext cx="3986214" cy="8556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Is she eating 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65C2EDB8-DE99-43B7-BAD1-0660411E8ED1}"/>
              </a:ext>
            </a:extLst>
          </p:cNvPr>
          <p:cNvSpPr/>
          <p:nvPr/>
        </p:nvSpPr>
        <p:spPr>
          <a:xfrm>
            <a:off x="3781273" y="4722587"/>
            <a:ext cx="4367212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She is drink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ing</a:t>
            </a:r>
            <a:r>
              <a:rPr lang="en-US" dirty="0">
                <a:latin typeface="Comic Sans MS" panose="030F0702030302020204" pitchFamily="66" charset="0"/>
              </a:rPr>
              <a:t> water now.</a:t>
            </a:r>
            <a:endParaRPr lang="ar-SA" dirty="0">
              <a:latin typeface="Comic Sans MS" panose="030F0702030302020204" pitchFamily="66" charset="0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65DE68BD-C6E6-47D3-A6FD-7EA9302704FC}"/>
              </a:ext>
            </a:extLst>
          </p:cNvPr>
          <p:cNvGrpSpPr/>
          <p:nvPr/>
        </p:nvGrpSpPr>
        <p:grpSpPr>
          <a:xfrm>
            <a:off x="2457550" y="1238474"/>
            <a:ext cx="265680" cy="642960"/>
            <a:chOff x="2457550" y="1238474"/>
            <a:chExt cx="265680" cy="64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988697B2-928F-4F1D-A003-EE78C007739C}"/>
                    </a:ext>
                  </a:extLst>
                </p14:cNvPr>
                <p14:cNvContentPartPr/>
                <p14:nvPr/>
              </p14:nvContentPartPr>
              <p14:xfrm>
                <a:off x="2457550" y="1238474"/>
                <a:ext cx="265680" cy="64296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988697B2-928F-4F1D-A003-EE78C00773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39910" y="1220834"/>
                  <a:ext cx="301320" cy="67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4BBFA2AA-1F60-4AB2-A3D7-97B3B2C9A328}"/>
                    </a:ext>
                  </a:extLst>
                </p14:cNvPr>
                <p14:cNvContentPartPr/>
                <p14:nvPr/>
              </p14:nvContentPartPr>
              <p14:xfrm>
                <a:off x="2467630" y="1297514"/>
                <a:ext cx="360" cy="36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4BBFA2AA-1F60-4AB2-A3D7-97B3B2C9A3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49990" y="12798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0BCA0194-A373-41BB-AB43-6D65345EA753}"/>
                    </a:ext>
                  </a:extLst>
                </p14:cNvPr>
                <p14:cNvContentPartPr/>
                <p14:nvPr/>
              </p14:nvContentPartPr>
              <p14:xfrm>
                <a:off x="2467630" y="1297514"/>
                <a:ext cx="360" cy="360"/>
              </p14:xfrm>
            </p:contentPart>
          </mc:Choice>
          <mc:Fallback xmlns=""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0BCA0194-A373-41BB-AB43-6D65345EA75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49990" y="127987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C71BF547-AAE4-412E-82D3-9450F7F1C934}"/>
                  </a:ext>
                </a:extLst>
              </p14:cNvPr>
              <p14:cNvContentPartPr/>
              <p14:nvPr/>
            </p14:nvContentPartPr>
            <p14:xfrm>
              <a:off x="2320390" y="1090874"/>
              <a:ext cx="590040" cy="71136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C71BF547-AAE4-412E-82D3-9450F7F1C9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02750" y="1072874"/>
                <a:ext cx="625680" cy="74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822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D2D1B6-FB65-4834-B4C5-1400685F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8FBFA40-F29D-409C-B533-9571E137C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BCB070E-4FE1-4B00-B401-E55867AB8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639" r="23907" b="12084"/>
          <a:stretch/>
        </p:blipFill>
        <p:spPr>
          <a:xfrm>
            <a:off x="117987" y="0"/>
            <a:ext cx="12192000" cy="6943725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A633090-2270-4563-930B-E0AE04772A63}"/>
              </a:ext>
            </a:extLst>
          </p:cNvPr>
          <p:cNvSpPr/>
          <p:nvPr/>
        </p:nvSpPr>
        <p:spPr>
          <a:xfrm>
            <a:off x="2032398" y="2336800"/>
            <a:ext cx="1343025" cy="177601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>
                <a:latin typeface="Comic Sans MS" panose="030F0702030302020204" pitchFamily="66" charset="0"/>
              </a:rPr>
              <a:t>Wh</a:t>
            </a:r>
            <a:endParaRPr lang="en-US" dirty="0"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latin typeface="Comic Sans MS" panose="030F0702030302020204" pitchFamily="66" charset="0"/>
              </a:rPr>
              <a:t>word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463EF1D-4A58-410D-A302-A422FE5FFF70}"/>
              </a:ext>
            </a:extLst>
          </p:cNvPr>
          <p:cNvSpPr/>
          <p:nvPr/>
        </p:nvSpPr>
        <p:spPr>
          <a:xfrm>
            <a:off x="5978731" y="2599971"/>
            <a:ext cx="1104900" cy="115728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1FF1809B-51D6-4971-A1D8-5B06E9FDD5E8}"/>
              </a:ext>
            </a:extLst>
          </p:cNvPr>
          <p:cNvSpPr/>
          <p:nvPr/>
        </p:nvSpPr>
        <p:spPr>
          <a:xfrm>
            <a:off x="4022530" y="1360884"/>
            <a:ext cx="1104900" cy="115728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Is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7F8D1DF-84F3-4B9E-AA36-BB0664919826}"/>
              </a:ext>
            </a:extLst>
          </p:cNvPr>
          <p:cNvSpPr/>
          <p:nvPr/>
        </p:nvSpPr>
        <p:spPr>
          <a:xfrm>
            <a:off x="4017171" y="4339829"/>
            <a:ext cx="1104900" cy="115728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are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7319339A-F418-4FB3-A715-7126BCA5BB49}"/>
              </a:ext>
            </a:extLst>
          </p:cNvPr>
          <p:cNvSpPr/>
          <p:nvPr/>
        </p:nvSpPr>
        <p:spPr>
          <a:xfrm>
            <a:off x="4017171" y="2707480"/>
            <a:ext cx="1104900" cy="115728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am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BBC8A4DB-C771-461E-8C84-EE2C190F69B9}"/>
              </a:ext>
            </a:extLst>
          </p:cNvPr>
          <p:cNvSpPr/>
          <p:nvPr/>
        </p:nvSpPr>
        <p:spPr>
          <a:xfrm>
            <a:off x="8329214" y="2599971"/>
            <a:ext cx="1104900" cy="115728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V+ </a:t>
            </a:r>
            <a:r>
              <a:rPr lang="en-US" dirty="0" err="1">
                <a:latin typeface="Comic Sans MS" panose="030F0702030302020204" pitchFamily="66" charset="0"/>
              </a:rPr>
              <a:t>ing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ow To Create An Effective Mind Map For Your Book">
            <a:extLst>
              <a:ext uri="{FF2B5EF4-FFF2-40B4-BE49-F238E27FC236}">
                <a16:creationId xmlns:a16="http://schemas.microsoft.com/office/drawing/2014/main" id="{ABE4A608-E43B-4639-9F10-B56568D79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31" y="4112817"/>
            <a:ext cx="4728366" cy="23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673DAB23-0DE8-4244-B778-11FB15834630}"/>
              </a:ext>
            </a:extLst>
          </p:cNvPr>
          <p:cNvSpPr/>
          <p:nvPr/>
        </p:nvSpPr>
        <p:spPr>
          <a:xfrm>
            <a:off x="7243364" y="575469"/>
            <a:ext cx="4381500" cy="966788"/>
          </a:xfrm>
          <a:prstGeom prst="roundRect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Information question 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BDA9CBB5-88BC-4A2D-9E3B-1E8F06AC1873}"/>
              </a:ext>
            </a:extLst>
          </p:cNvPr>
          <p:cNvSpPr/>
          <p:nvPr/>
        </p:nvSpPr>
        <p:spPr>
          <a:xfrm rot="20001014">
            <a:off x="3323303" y="2054942"/>
            <a:ext cx="599768" cy="412955"/>
          </a:xfrm>
          <a:prstGeom prst="rightArrow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id="{DA37BE01-9599-4022-8544-B422264950E1}"/>
              </a:ext>
            </a:extLst>
          </p:cNvPr>
          <p:cNvSpPr/>
          <p:nvPr/>
        </p:nvSpPr>
        <p:spPr>
          <a:xfrm rot="2189195">
            <a:off x="3335496" y="4139144"/>
            <a:ext cx="599768" cy="412955"/>
          </a:xfrm>
          <a:prstGeom prst="rightArrow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C626BE0C-6023-4728-B150-1BB0BDE740E6}"/>
              </a:ext>
            </a:extLst>
          </p:cNvPr>
          <p:cNvSpPr/>
          <p:nvPr/>
        </p:nvSpPr>
        <p:spPr>
          <a:xfrm>
            <a:off x="3417403" y="3114968"/>
            <a:ext cx="599768" cy="412955"/>
          </a:xfrm>
          <a:prstGeom prst="rightArrow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id="{713350C1-4A13-44C9-B5C1-FB356D05A806}"/>
              </a:ext>
            </a:extLst>
          </p:cNvPr>
          <p:cNvSpPr/>
          <p:nvPr/>
        </p:nvSpPr>
        <p:spPr>
          <a:xfrm rot="1964020">
            <a:off x="5314937" y="1948771"/>
            <a:ext cx="599768" cy="412955"/>
          </a:xfrm>
          <a:prstGeom prst="rightArrow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: لليمين 18">
            <a:extLst>
              <a:ext uri="{FF2B5EF4-FFF2-40B4-BE49-F238E27FC236}">
                <a16:creationId xmlns:a16="http://schemas.microsoft.com/office/drawing/2014/main" id="{DF37B109-B3E0-4651-BE44-42858F6E1884}"/>
              </a:ext>
            </a:extLst>
          </p:cNvPr>
          <p:cNvSpPr/>
          <p:nvPr/>
        </p:nvSpPr>
        <p:spPr>
          <a:xfrm>
            <a:off x="5320858" y="3079645"/>
            <a:ext cx="599768" cy="412955"/>
          </a:xfrm>
          <a:prstGeom prst="rightArrow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سهم: لليمين 19">
            <a:extLst>
              <a:ext uri="{FF2B5EF4-FFF2-40B4-BE49-F238E27FC236}">
                <a16:creationId xmlns:a16="http://schemas.microsoft.com/office/drawing/2014/main" id="{D2884624-5BE0-4AB8-8BC5-EBC6BF3BF568}"/>
              </a:ext>
            </a:extLst>
          </p:cNvPr>
          <p:cNvSpPr/>
          <p:nvPr/>
        </p:nvSpPr>
        <p:spPr>
          <a:xfrm rot="19826259">
            <a:off x="5413736" y="3966901"/>
            <a:ext cx="599768" cy="412955"/>
          </a:xfrm>
          <a:prstGeom prst="rightArrow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: رباعي 11">
            <a:extLst>
              <a:ext uri="{FF2B5EF4-FFF2-40B4-BE49-F238E27FC236}">
                <a16:creationId xmlns:a16="http://schemas.microsoft.com/office/drawing/2014/main" id="{4D2BC104-FE0B-4E32-9F76-74882B4513D1}"/>
              </a:ext>
            </a:extLst>
          </p:cNvPr>
          <p:cNvSpPr/>
          <p:nvPr/>
        </p:nvSpPr>
        <p:spPr>
          <a:xfrm>
            <a:off x="7610168" y="2961982"/>
            <a:ext cx="442451" cy="467018"/>
          </a:xfrm>
          <a:prstGeom prst="quadArrow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D2DB016-080B-40D9-8B4D-2FB7D6C221FF}"/>
              </a:ext>
            </a:extLst>
          </p:cNvPr>
          <p:cNvSpPr txBox="1"/>
          <p:nvPr/>
        </p:nvSpPr>
        <p:spPr>
          <a:xfrm>
            <a:off x="9245956" y="2745183"/>
            <a:ext cx="14714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E2B7F"/>
                </a:solidFill>
                <a:latin typeface="Comic Sans MS" panose="030F0702030302020204" pitchFamily="66" charset="0"/>
              </a:rPr>
              <a:t>…..?</a:t>
            </a:r>
            <a:endParaRPr lang="ar-SA" sz="4000" dirty="0">
              <a:solidFill>
                <a:srgbClr val="FE2B7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D75F115-91CB-453F-BA26-BBDF8BFC38C0}"/>
              </a:ext>
            </a:extLst>
          </p:cNvPr>
          <p:cNvSpPr/>
          <p:nvPr/>
        </p:nvSpPr>
        <p:spPr>
          <a:xfrm>
            <a:off x="2369574" y="5672336"/>
            <a:ext cx="4465817" cy="638103"/>
          </a:xfrm>
          <a:prstGeom prst="rect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are you doing ?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5" grpId="0" animBg="1"/>
      <p:bldP spid="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13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DA46FED-A34D-46F8-A09A-2313A8EB7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3194" r="23282" b="993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4C5A25-0667-46C0-B893-E176725A2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7" t="49028" r="27187" b="7963"/>
          <a:stretch/>
        </p:blipFill>
        <p:spPr>
          <a:xfrm>
            <a:off x="2814638" y="833442"/>
            <a:ext cx="9020175" cy="562927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FEC3FA7-B220-44BE-BAA0-77592464D7B0}"/>
              </a:ext>
            </a:extLst>
          </p:cNvPr>
          <p:cNvSpPr/>
          <p:nvPr/>
        </p:nvSpPr>
        <p:spPr>
          <a:xfrm>
            <a:off x="3948113" y="1485899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63A7B50-8912-4EA3-911A-2AAA37B1DF7F}"/>
              </a:ext>
            </a:extLst>
          </p:cNvPr>
          <p:cNvSpPr/>
          <p:nvPr/>
        </p:nvSpPr>
        <p:spPr>
          <a:xfrm>
            <a:off x="4319587" y="5067309"/>
            <a:ext cx="1081091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’s calling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072A697-8DAD-48FA-AB74-491CB19D51FE}"/>
              </a:ext>
            </a:extLst>
          </p:cNvPr>
          <p:cNvSpPr/>
          <p:nvPr/>
        </p:nvSpPr>
        <p:spPr>
          <a:xfrm>
            <a:off x="3993358" y="5445937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9EDE73B-F105-45DD-AC5C-DB8D2891D221}"/>
              </a:ext>
            </a:extLst>
          </p:cNvPr>
          <p:cNvSpPr/>
          <p:nvPr/>
        </p:nvSpPr>
        <p:spPr>
          <a:xfrm>
            <a:off x="5919785" y="3305173"/>
            <a:ext cx="1100139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‘re watching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610F9A9-D1D5-49B8-A84C-EC640C7459BA}"/>
              </a:ext>
            </a:extLst>
          </p:cNvPr>
          <p:cNvSpPr/>
          <p:nvPr/>
        </p:nvSpPr>
        <p:spPr>
          <a:xfrm>
            <a:off x="5095876" y="1876423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3CF5555-45F4-47BD-8F84-CA56D9928EDF}"/>
              </a:ext>
            </a:extLst>
          </p:cNvPr>
          <p:cNvSpPr/>
          <p:nvPr/>
        </p:nvSpPr>
        <p:spPr>
          <a:xfrm>
            <a:off x="4326732" y="1885949"/>
            <a:ext cx="940594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am n’t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3AC64A6-9EA1-48A5-8190-5A97D69729A7}"/>
              </a:ext>
            </a:extLst>
          </p:cNvPr>
          <p:cNvSpPr/>
          <p:nvPr/>
        </p:nvSpPr>
        <p:spPr>
          <a:xfrm>
            <a:off x="3983833" y="2867023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F0D49C4-695E-4DE8-B2A0-902287C6BEC6}"/>
              </a:ext>
            </a:extLst>
          </p:cNvPr>
          <p:cNvSpPr/>
          <p:nvPr/>
        </p:nvSpPr>
        <p:spPr>
          <a:xfrm>
            <a:off x="4438653" y="2371732"/>
            <a:ext cx="1028698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studying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EDE572-069D-4399-833D-D2EB87A81BE2}"/>
              </a:ext>
            </a:extLst>
          </p:cNvPr>
          <p:cNvSpPr/>
          <p:nvPr/>
        </p:nvSpPr>
        <p:spPr>
          <a:xfrm>
            <a:off x="4205288" y="4138628"/>
            <a:ext cx="985838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’m not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2EF32D9-DB30-4CF8-829C-9DD610D1AB61}"/>
              </a:ext>
            </a:extLst>
          </p:cNvPr>
          <p:cNvSpPr/>
          <p:nvPr/>
        </p:nvSpPr>
        <p:spPr>
          <a:xfrm>
            <a:off x="4391025" y="3848097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--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C4E9B4F-923A-4F29-98E0-EE0760DF41BF}"/>
              </a:ext>
            </a:extLst>
          </p:cNvPr>
          <p:cNvSpPr/>
          <p:nvPr/>
        </p:nvSpPr>
        <p:spPr>
          <a:xfrm>
            <a:off x="4352926" y="4688681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ADED175-74A2-45D3-A196-EC2AD2A291F4}"/>
              </a:ext>
            </a:extLst>
          </p:cNvPr>
          <p:cNvSpPr/>
          <p:nvPr/>
        </p:nvSpPr>
        <p:spPr>
          <a:xfrm>
            <a:off x="361951" y="385760"/>
            <a:ext cx="4905375" cy="68103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What word completes the question?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7F9C521-939A-4F01-BE8E-5C651DE2B26B}"/>
              </a:ext>
            </a:extLst>
          </p:cNvPr>
          <p:cNvSpPr/>
          <p:nvPr/>
        </p:nvSpPr>
        <p:spPr>
          <a:xfrm>
            <a:off x="4786316" y="3352795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aren’t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D0570DA-E285-46A0-BB37-DB7D7395ECDA}"/>
              </a:ext>
            </a:extLst>
          </p:cNvPr>
          <p:cNvSpPr/>
          <p:nvPr/>
        </p:nvSpPr>
        <p:spPr>
          <a:xfrm>
            <a:off x="4657729" y="5931709"/>
            <a:ext cx="742950" cy="43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" grpId="0" animBg="1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B471460-DEDC-44DF-A478-B01FB32B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15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C20D1A-AEBE-4770-921D-03E88A3C7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7" t="32223" r="20234" b="7415"/>
          <a:stretch/>
        </p:blipFill>
        <p:spPr>
          <a:xfrm>
            <a:off x="742949" y="1211824"/>
            <a:ext cx="8867776" cy="5379476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D38B4C4-3327-48CC-AF57-53CFF3C8A613}"/>
              </a:ext>
            </a:extLst>
          </p:cNvPr>
          <p:cNvSpPr/>
          <p:nvPr/>
        </p:nvSpPr>
        <p:spPr>
          <a:xfrm>
            <a:off x="5853118" y="780458"/>
            <a:ext cx="4243388" cy="914400"/>
          </a:xfrm>
          <a:prstGeom prst="rect">
            <a:avLst/>
          </a:prstGeom>
          <a:solidFill>
            <a:srgbClr val="FE2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2. A: What’s Mr. Taylor doing?</a:t>
            </a:r>
          </a:p>
          <a:p>
            <a:pPr algn="l"/>
            <a:r>
              <a:rPr lang="en-US" dirty="0">
                <a:latin typeface="Comic Sans MS" panose="030F0702030302020204" pitchFamily="66" charset="0"/>
              </a:rPr>
              <a:t> B: He’s waiting in the reception area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BD18637-37F6-49A3-9916-0AFC330ED611}"/>
              </a:ext>
            </a:extLst>
          </p:cNvPr>
          <p:cNvSpPr/>
          <p:nvPr/>
        </p:nvSpPr>
        <p:spPr>
          <a:xfrm>
            <a:off x="5830206" y="1583868"/>
            <a:ext cx="4243388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3. A: What’s Ron doing? </a:t>
            </a:r>
          </a:p>
          <a:p>
            <a:pPr algn="l"/>
            <a:r>
              <a:rPr lang="en-US" dirty="0">
                <a:latin typeface="Comic Sans MS" panose="030F0702030302020204" pitchFamily="66" charset="0"/>
              </a:rPr>
              <a:t>B: He’s listening to his cell phone.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80B5E6B-8CA1-4E99-9CD9-64BBBEBF4440}"/>
              </a:ext>
            </a:extLst>
          </p:cNvPr>
          <p:cNvSpPr/>
          <p:nvPr/>
        </p:nvSpPr>
        <p:spPr>
          <a:xfrm>
            <a:off x="5827793" y="2401220"/>
            <a:ext cx="4243388" cy="81700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4. A: What’s Robert doing? B: He’s reading the newspaper.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031D408-9442-4181-9663-1535AFA66039}"/>
              </a:ext>
            </a:extLst>
          </p:cNvPr>
          <p:cNvSpPr/>
          <p:nvPr/>
        </p:nvSpPr>
        <p:spPr>
          <a:xfrm>
            <a:off x="5769800" y="3190403"/>
            <a:ext cx="4423711" cy="81700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5. A: What are Greg and Sam doing? B: They’re drinking coffee.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1110B51-7FE0-4C57-8D2D-8D22FC2B9177}"/>
              </a:ext>
            </a:extLst>
          </p:cNvPr>
          <p:cNvSpPr/>
          <p:nvPr/>
        </p:nvSpPr>
        <p:spPr>
          <a:xfrm>
            <a:off x="5781737" y="4753665"/>
            <a:ext cx="4437398" cy="81700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7. A: What’s Carlos doing? </a:t>
            </a:r>
          </a:p>
          <a:p>
            <a:pPr algn="l"/>
            <a:r>
              <a:rPr lang="en-US" dirty="0">
                <a:latin typeface="Comic Sans MS" panose="030F0702030302020204" pitchFamily="66" charset="0"/>
              </a:rPr>
              <a:t>B: He’s working online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A002985-B1BE-4B83-BE62-C43BB811DE6D}"/>
              </a:ext>
            </a:extLst>
          </p:cNvPr>
          <p:cNvSpPr/>
          <p:nvPr/>
        </p:nvSpPr>
        <p:spPr>
          <a:xfrm>
            <a:off x="5757862" y="3950255"/>
            <a:ext cx="4437398" cy="81700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6. A: What’s Toshiro doing?</a:t>
            </a:r>
          </a:p>
          <a:p>
            <a:pPr algn="l"/>
            <a:r>
              <a:rPr lang="en-US" dirty="0">
                <a:latin typeface="Comic Sans MS" panose="030F0702030302020204" pitchFamily="66" charset="0"/>
              </a:rPr>
              <a:t> B: He’s talking on the phone.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68AC9CB-D4E0-4052-A688-6C34AEE7F8D1}"/>
              </a:ext>
            </a:extLst>
          </p:cNvPr>
          <p:cNvSpPr/>
          <p:nvPr/>
        </p:nvSpPr>
        <p:spPr>
          <a:xfrm>
            <a:off x="5756113" y="5554999"/>
            <a:ext cx="4437398" cy="6337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latin typeface="Comic Sans MS" panose="030F0702030302020204" pitchFamily="66" charset="0"/>
              </a:rPr>
              <a:t>8. A: What’s Mr. Parker doing? </a:t>
            </a:r>
          </a:p>
          <a:p>
            <a:pPr algn="l"/>
            <a:r>
              <a:rPr lang="en-US" dirty="0">
                <a:latin typeface="Comic Sans MS" panose="030F0702030302020204" pitchFamily="66" charset="0"/>
              </a:rPr>
              <a:t>B: He’s working in his office.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5C08259-DDA5-4FA2-87F3-64F0D9729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23194" r="23282" b="993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31143A-DD85-45EB-8571-BD787D1D1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37" t="50000" r="20546" b="7963"/>
          <a:stretch/>
        </p:blipFill>
        <p:spPr>
          <a:xfrm>
            <a:off x="2076450" y="576262"/>
            <a:ext cx="9867900" cy="57054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2A8847A-1B06-42A9-BBCC-C048E027965C}"/>
              </a:ext>
            </a:extLst>
          </p:cNvPr>
          <p:cNvSpPr/>
          <p:nvPr/>
        </p:nvSpPr>
        <p:spPr>
          <a:xfrm>
            <a:off x="4448175" y="3234195"/>
            <a:ext cx="4224338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7177A49-9765-42DE-B79A-9E98D34CD19C}"/>
              </a:ext>
            </a:extLst>
          </p:cNvPr>
          <p:cNvSpPr/>
          <p:nvPr/>
        </p:nvSpPr>
        <p:spPr>
          <a:xfrm>
            <a:off x="4119563" y="3253020"/>
            <a:ext cx="424815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He’s working in a bank.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4698346-9F06-4FF7-8AD0-0CFEEAF51BA7}"/>
              </a:ext>
            </a:extLst>
          </p:cNvPr>
          <p:cNvSpPr/>
          <p:nvPr/>
        </p:nvSpPr>
        <p:spPr>
          <a:xfrm>
            <a:off x="4476750" y="3960716"/>
            <a:ext cx="4224338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She’s watching Carol’s baby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20F85AD-8157-46EF-A6B8-CA2D50625C1B}"/>
              </a:ext>
            </a:extLst>
          </p:cNvPr>
          <p:cNvSpPr/>
          <p:nvPr/>
        </p:nvSpPr>
        <p:spPr>
          <a:xfrm>
            <a:off x="4424363" y="5227534"/>
            <a:ext cx="4748212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He’s studying computers at college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BF5C43B-BAB4-4CEB-A3C3-813475358495}"/>
              </a:ext>
            </a:extLst>
          </p:cNvPr>
          <p:cNvSpPr/>
          <p:nvPr/>
        </p:nvSpPr>
        <p:spPr>
          <a:xfrm>
            <a:off x="4783931" y="4709325"/>
            <a:ext cx="3609975" cy="45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She’s working at a hospital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G Bk 1 F-SA_2020_48">
            <a:hlinkClick r:id="" action="ppaction://media"/>
            <a:extLst>
              <a:ext uri="{FF2B5EF4-FFF2-40B4-BE49-F238E27FC236}">
                <a16:creationId xmlns:a16="http://schemas.microsoft.com/office/drawing/2014/main" id="{B9F79AD9-8578-4231-BDB0-ADF9297D2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700" y="1495425"/>
            <a:ext cx="927100" cy="9271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2" descr="Brush Royalty-free Drawing, PNG, 1000x772px, Brush, Abstract Art, Art,  Black, Black And White Download Free">
            <a:extLst>
              <a:ext uri="{FF2B5EF4-FFF2-40B4-BE49-F238E27FC236}">
                <a16:creationId xmlns:a16="http://schemas.microsoft.com/office/drawing/2014/main" id="{5583EAEE-C6CA-45D4-A27E-9E0810C2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93523" l="7805" r="91951">
                        <a14:foregroundMark x1="98293" y1="29068" x2="74634" y2="31438"/>
                        <a14:foregroundMark x1="74634" y1="31438" x2="74024" y2="16114"/>
                        <a14:foregroundMark x1="74024" y1="16114" x2="11951" y2="64139"/>
                        <a14:foregroundMark x1="11951" y1="64139" x2="3415" y2="62401"/>
                        <a14:foregroundMark x1="3415" y1="62401" x2="13415" y2="83570"/>
                        <a14:foregroundMark x1="13415" y1="83570" x2="20366" y2="90521"/>
                        <a14:foregroundMark x1="20366" y1="90521" x2="27195" y2="93365"/>
                        <a14:foregroundMark x1="27195" y1="93365" x2="7805" y2="70142"/>
                        <a14:foregroundMark x1="7805" y1="70142" x2="19390" y2="60348"/>
                        <a14:foregroundMark x1="19390" y1="60348" x2="22927" y2="60664"/>
                        <a14:foregroundMark x1="4390" y1="58452" x2="15732" y2="82780"/>
                        <a14:foregroundMark x1="15732" y1="82780" x2="15854" y2="91943"/>
                        <a14:foregroundMark x1="15854" y1="91943" x2="22683" y2="93523"/>
                        <a14:foregroundMark x1="22683" y1="93523" x2="23780" y2="93049"/>
                        <a14:foregroundMark x1="83659" y1="60979" x2="91951" y2="54660"/>
                        <a14:foregroundMark x1="91951" y1="54660" x2="85244" y2="61137"/>
                        <a14:foregroundMark x1="85244" y1="61137" x2="85488" y2="52765"/>
                        <a14:foregroundMark x1="85488" y1="52765" x2="83049" y2="50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2" b="6019"/>
          <a:stretch/>
        </p:blipFill>
        <p:spPr bwMode="auto">
          <a:xfrm rot="757693">
            <a:off x="8245555" y="502939"/>
            <a:ext cx="3739989" cy="15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352B0B1-46CC-4FD8-8277-EDE5943C9EDB}"/>
              </a:ext>
            </a:extLst>
          </p:cNvPr>
          <p:cNvSpPr txBox="1"/>
          <p:nvPr/>
        </p:nvSpPr>
        <p:spPr>
          <a:xfrm>
            <a:off x="8752017" y="1229931"/>
            <a:ext cx="25908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listen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B952DA8-01CF-4BC3-9EC3-488B3801E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17" y="1044254"/>
            <a:ext cx="58578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1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2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16DB4-83AF-4F54-A04E-64A7709D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CE8B82-CA27-43F8-B597-234C65ADF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FEF6D70-3ADB-4DE3-94EA-CC86E76CB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639" r="23672" b="11805"/>
          <a:stretch/>
        </p:blipFill>
        <p:spPr>
          <a:xfrm>
            <a:off x="66675" y="0"/>
            <a:ext cx="12125326" cy="6858000"/>
          </a:xfrm>
          <a:prstGeom prst="rect">
            <a:avLst/>
          </a:prstGeom>
        </p:spPr>
      </p:pic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B1BDC7A6-DC4E-494D-B75B-DC0D6638F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880167"/>
              </p:ext>
            </p:extLst>
          </p:nvPr>
        </p:nvGraphicFramePr>
        <p:xfrm>
          <a:off x="517523" y="1590675"/>
          <a:ext cx="10083801" cy="443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عنصر نائب للمحتوى 6">
            <a:extLst>
              <a:ext uri="{FF2B5EF4-FFF2-40B4-BE49-F238E27FC236}">
                <a16:creationId xmlns:a16="http://schemas.microsoft.com/office/drawing/2014/main" id="{C0B07AD3-D81F-45B7-94F1-C095DBB9E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211646"/>
            <a:ext cx="3032125" cy="15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54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B11A4EF8-B651-41B9-974A-A1D71778D40D}"/>
              </a:ext>
            </a:extLst>
          </p:cNvPr>
          <p:cNvSpPr/>
          <p:nvPr/>
        </p:nvSpPr>
        <p:spPr>
          <a:xfrm>
            <a:off x="11996737" y="0"/>
            <a:ext cx="257175" cy="6858000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EFBD7D2-57C3-47EC-AD86-A0A5009C9F7D}"/>
              </a:ext>
            </a:extLst>
          </p:cNvPr>
          <p:cNvSpPr/>
          <p:nvPr/>
        </p:nvSpPr>
        <p:spPr>
          <a:xfrm>
            <a:off x="0" y="0"/>
            <a:ext cx="257175" cy="6858000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AB38845-D57C-47CA-BE9B-2A3DDDD7ECFE}"/>
              </a:ext>
            </a:extLst>
          </p:cNvPr>
          <p:cNvSpPr/>
          <p:nvPr/>
        </p:nvSpPr>
        <p:spPr>
          <a:xfrm rot="5400000">
            <a:off x="5985271" y="691754"/>
            <a:ext cx="311946" cy="12015788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C69A3AE-87F5-4072-9204-DD7DB3FAF28B}"/>
              </a:ext>
            </a:extLst>
          </p:cNvPr>
          <p:cNvSpPr/>
          <p:nvPr/>
        </p:nvSpPr>
        <p:spPr>
          <a:xfrm rot="5400000">
            <a:off x="5985271" y="-5851921"/>
            <a:ext cx="311946" cy="12015788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2" descr="Toddler reading clipart collection - Clipartix">
            <a:extLst>
              <a:ext uri="{FF2B5EF4-FFF2-40B4-BE49-F238E27FC236}">
                <a16:creationId xmlns:a16="http://schemas.microsoft.com/office/drawing/2014/main" id="{602EA902-271C-4544-ADF7-5D7C5CB75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429000"/>
            <a:ext cx="268605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EEF74CD-8734-4B1C-A408-5E383CC38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26" y="5034797"/>
            <a:ext cx="1546807" cy="133587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2306F96-589C-4324-9639-3C49EBE98D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25" t="65833" r="43750" b="7408"/>
          <a:stretch/>
        </p:blipFill>
        <p:spPr>
          <a:xfrm>
            <a:off x="4181475" y="1441490"/>
            <a:ext cx="4953000" cy="1835112"/>
          </a:xfrm>
          <a:prstGeom prst="rect">
            <a:avLst/>
          </a:prstGeom>
        </p:spPr>
      </p:pic>
      <p:pic>
        <p:nvPicPr>
          <p:cNvPr id="2" name="SG Bk 1 F-SA_2020_49">
            <a:hlinkClick r:id="" action="ppaction://media"/>
            <a:extLst>
              <a:ext uri="{FF2B5EF4-FFF2-40B4-BE49-F238E27FC236}">
                <a16:creationId xmlns:a16="http://schemas.microsoft.com/office/drawing/2014/main" id="{2F61B10E-1367-42D7-A1B8-56E0C115A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43225" y="2292352"/>
            <a:ext cx="984250" cy="9842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2C5D260-F6DD-4021-83EE-D757142ED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3" y="2239296"/>
            <a:ext cx="915858" cy="9158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BBCBBF5-BC80-4500-88F0-AF6DB47437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8155" y="1251626"/>
            <a:ext cx="2557341" cy="28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AC2599E-3ECC-4821-A3A5-B74570E3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15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098D8D-72FF-4676-BF16-9B6BC97F5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87" y="771525"/>
            <a:ext cx="3367088" cy="3367088"/>
          </a:xfrm>
          <a:prstGeom prst="rect">
            <a:avLst/>
          </a:prstGeom>
        </p:spPr>
      </p:pic>
      <p:pic>
        <p:nvPicPr>
          <p:cNvPr id="1026" name="Picture 2" descr="American Tower School - Spelling rules for -ing ending verbs. | Facebook">
            <a:extLst>
              <a:ext uri="{FF2B5EF4-FFF2-40B4-BE49-F238E27FC236}">
                <a16:creationId xmlns:a16="http://schemas.microsoft.com/office/drawing/2014/main" id="{F82CA598-E3F0-4786-8741-95D50CA94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9"/>
          <a:stretch/>
        </p:blipFill>
        <p:spPr bwMode="auto">
          <a:xfrm>
            <a:off x="4929187" y="2857500"/>
            <a:ext cx="3800475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merican Tower School - Spelling rules for -ing ending verbs. | Facebook">
            <a:extLst>
              <a:ext uri="{FF2B5EF4-FFF2-40B4-BE49-F238E27FC236}">
                <a16:creationId xmlns:a16="http://schemas.microsoft.com/office/drawing/2014/main" id="{821B3F62-A58F-4D4D-B8C9-C2A93D808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74"/>
          <a:stretch/>
        </p:blipFill>
        <p:spPr bwMode="auto">
          <a:xfrm>
            <a:off x="881062" y="1443038"/>
            <a:ext cx="38004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57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1EE4B5-00E0-4A1F-AFDC-9651B49C2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AEDB4A-B26F-4494-A15E-4D6C083B5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E803B72-CB92-4CF0-8DD7-27494CE1A1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551FEA6-221C-4824-8CC2-3415A6A42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779" r="23984" b="9930"/>
          <a:stretch/>
        </p:blipFill>
        <p:spPr>
          <a:xfrm>
            <a:off x="1" y="0"/>
            <a:ext cx="12192000" cy="67722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DF361EA-36F3-4B8F-A5DD-0FD4A063AA1A}"/>
              </a:ext>
            </a:extLst>
          </p:cNvPr>
          <p:cNvSpPr txBox="1"/>
          <p:nvPr/>
        </p:nvSpPr>
        <p:spPr>
          <a:xfrm rot="21128891">
            <a:off x="2730178" y="3855608"/>
            <a:ext cx="322326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solidFill>
                  <a:srgbClr val="FFB5C7"/>
                </a:solidFill>
                <a:latin typeface="Comic Sans MS" panose="030F0702030302020204" pitchFamily="66" charset="0"/>
              </a:rPr>
              <a:t>Work</a:t>
            </a:r>
          </a:p>
          <a:p>
            <a:r>
              <a:rPr lang="en-US" sz="7200" dirty="0">
                <a:solidFill>
                  <a:srgbClr val="FFB5C7"/>
                </a:solidFill>
                <a:latin typeface="Comic Sans MS" panose="030F0702030302020204" pitchFamily="66" charset="0"/>
              </a:rPr>
              <a:t>book</a:t>
            </a:r>
            <a:endParaRPr lang="ar-SA" sz="7200" dirty="0">
              <a:solidFill>
                <a:srgbClr val="FFB5C7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عنصر نائب للمحتوى 4">
            <a:extLst>
              <a:ext uri="{FF2B5EF4-FFF2-40B4-BE49-F238E27FC236}">
                <a16:creationId xmlns:a16="http://schemas.microsoft.com/office/drawing/2014/main" id="{0F123467-0B2E-4489-A975-9DCDB9BFF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14" y="343426"/>
            <a:ext cx="47869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911D5D0-89DF-41DC-85CA-D09D9680A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056" r="23672" b="9931"/>
          <a:stretch/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580999-D3C3-4105-8480-39EC0E0B3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53" t="20972" r="37500" b="5324"/>
          <a:stretch/>
        </p:blipFill>
        <p:spPr>
          <a:xfrm>
            <a:off x="3344278" y="331711"/>
            <a:ext cx="6534150" cy="6526289"/>
          </a:xfrm>
          <a:prstGeom prst="rect">
            <a:avLst/>
          </a:prstGeom>
        </p:spPr>
      </p:pic>
      <p:pic>
        <p:nvPicPr>
          <p:cNvPr id="3" name="Picture 2" descr="Best 1 Minute Timer GIFs | Gfycat">
            <a:extLst>
              <a:ext uri="{FF2B5EF4-FFF2-40B4-BE49-F238E27FC236}">
                <a16:creationId xmlns:a16="http://schemas.microsoft.com/office/drawing/2014/main" id="{F85D3F28-5711-4119-B0C9-D334748DBE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4" y="3594855"/>
            <a:ext cx="2188368" cy="12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51D3867-25CB-42C3-B560-4619822DC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93" y="1952462"/>
            <a:ext cx="3284785" cy="328478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F11C76D-EFDF-4733-B977-F5431EF5CC0E}"/>
              </a:ext>
            </a:extLst>
          </p:cNvPr>
          <p:cNvSpPr/>
          <p:nvPr/>
        </p:nvSpPr>
        <p:spPr>
          <a:xfrm>
            <a:off x="7619999" y="2164042"/>
            <a:ext cx="1340049" cy="293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C6FA2AB-E68A-4278-A72D-46EE052B4CEE}"/>
              </a:ext>
            </a:extLst>
          </p:cNvPr>
          <p:cNvSpPr/>
          <p:nvPr/>
        </p:nvSpPr>
        <p:spPr>
          <a:xfrm>
            <a:off x="4449662" y="6232904"/>
            <a:ext cx="1340049" cy="293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F052BA2-C377-4A15-9136-96CC1D8216A6}"/>
              </a:ext>
            </a:extLst>
          </p:cNvPr>
          <p:cNvSpPr/>
          <p:nvPr/>
        </p:nvSpPr>
        <p:spPr>
          <a:xfrm>
            <a:off x="7667624" y="4152672"/>
            <a:ext cx="1340049" cy="293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0AEA4B9-B897-43DA-8510-F2FD935EC36C}"/>
              </a:ext>
            </a:extLst>
          </p:cNvPr>
          <p:cNvSpPr/>
          <p:nvPr/>
        </p:nvSpPr>
        <p:spPr>
          <a:xfrm>
            <a:off x="4567237" y="4174702"/>
            <a:ext cx="1340049" cy="293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5E2E494-B9A2-4CB4-9A5D-4415DFE92D5B}"/>
              </a:ext>
            </a:extLst>
          </p:cNvPr>
          <p:cNvSpPr/>
          <p:nvPr/>
        </p:nvSpPr>
        <p:spPr>
          <a:xfrm>
            <a:off x="7267574" y="2447926"/>
            <a:ext cx="2400921" cy="262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He is reading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CB8AC58-BCFF-4AA1-95AA-72F2A1C882EF}"/>
              </a:ext>
            </a:extLst>
          </p:cNvPr>
          <p:cNvSpPr/>
          <p:nvPr/>
        </p:nvSpPr>
        <p:spPr>
          <a:xfrm>
            <a:off x="6947212" y="6442657"/>
            <a:ext cx="1984261" cy="305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playing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D6F740B-AF88-47CE-903E-5D3B7B5B364D}"/>
              </a:ext>
            </a:extLst>
          </p:cNvPr>
          <p:cNvSpPr/>
          <p:nvPr/>
        </p:nvSpPr>
        <p:spPr>
          <a:xfrm>
            <a:off x="7667624" y="6197426"/>
            <a:ext cx="1340049" cy="293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1CFCDD1-9AD7-46D8-82DB-0041331BEE08}"/>
              </a:ext>
            </a:extLst>
          </p:cNvPr>
          <p:cNvSpPr/>
          <p:nvPr/>
        </p:nvSpPr>
        <p:spPr>
          <a:xfrm>
            <a:off x="4061222" y="4530131"/>
            <a:ext cx="2885990" cy="1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surfing 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84A31F3-1E53-4867-BBEE-8E92AE2D4D8D}"/>
              </a:ext>
            </a:extLst>
          </p:cNvPr>
          <p:cNvSpPr/>
          <p:nvPr/>
        </p:nvSpPr>
        <p:spPr>
          <a:xfrm>
            <a:off x="6819114" y="4545412"/>
            <a:ext cx="2364281" cy="189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watching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8E955A9-ED7B-462A-9E31-C7C077A490E7}"/>
              </a:ext>
            </a:extLst>
          </p:cNvPr>
          <p:cNvSpPr/>
          <p:nvPr/>
        </p:nvSpPr>
        <p:spPr>
          <a:xfrm>
            <a:off x="4391025" y="6570241"/>
            <a:ext cx="2220328" cy="192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talking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23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474E1AC-8CA4-47A3-85B4-0AB959718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056" r="23672" b="9931"/>
          <a:stretch/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0580D4-14E5-4BC9-9AC3-3CC109BAF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22" t="68680" r="27656" b="6944"/>
          <a:stretch/>
        </p:blipFill>
        <p:spPr>
          <a:xfrm>
            <a:off x="2228849" y="2615074"/>
            <a:ext cx="8191501" cy="394335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55FC30C-0E27-4BD7-AC11-05CAE74A4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22" t="20694" r="27656" b="31915"/>
          <a:stretch/>
        </p:blipFill>
        <p:spPr>
          <a:xfrm>
            <a:off x="2719387" y="417411"/>
            <a:ext cx="6753225" cy="379617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AAA6C4C-4C54-4178-80B8-E84D69EFFCC0}"/>
              </a:ext>
            </a:extLst>
          </p:cNvPr>
          <p:cNvSpPr/>
          <p:nvPr/>
        </p:nvSpPr>
        <p:spPr>
          <a:xfrm>
            <a:off x="6400800" y="4146832"/>
            <a:ext cx="28574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Yes, he is.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37BCBC3-98BC-4B5B-BB53-3409F26DFAAD}"/>
              </a:ext>
            </a:extLst>
          </p:cNvPr>
          <p:cNvSpPr/>
          <p:nvPr/>
        </p:nvSpPr>
        <p:spPr>
          <a:xfrm>
            <a:off x="6400800" y="4869887"/>
            <a:ext cx="28574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No, they aren’t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96C5CBF-1CDF-4C52-926D-6CDCDC1FA491}"/>
              </a:ext>
            </a:extLst>
          </p:cNvPr>
          <p:cNvSpPr/>
          <p:nvPr/>
        </p:nvSpPr>
        <p:spPr>
          <a:xfrm>
            <a:off x="6400799" y="3519950"/>
            <a:ext cx="28574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No, he isn’t.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E542674-4D40-4A3B-838A-1338A53E0DDF}"/>
              </a:ext>
            </a:extLst>
          </p:cNvPr>
          <p:cNvSpPr/>
          <p:nvPr/>
        </p:nvSpPr>
        <p:spPr>
          <a:xfrm>
            <a:off x="6553199" y="5443076"/>
            <a:ext cx="28574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Yes, they are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720DE7B-45A0-468A-977C-ECF4A34BA975}"/>
              </a:ext>
            </a:extLst>
          </p:cNvPr>
          <p:cNvSpPr/>
          <p:nvPr/>
        </p:nvSpPr>
        <p:spPr>
          <a:xfrm>
            <a:off x="6553199" y="6120275"/>
            <a:ext cx="28574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 , he is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E2FAFA5-FDF0-4743-97ED-40026AAAC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22" t="20694" r="27656" b="31915"/>
          <a:stretch/>
        </p:blipFill>
        <p:spPr>
          <a:xfrm>
            <a:off x="7533645" y="569270"/>
            <a:ext cx="4553579" cy="25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ACCA8D-C876-4207-8E3F-E57C62B6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9E63701-A29D-48B0-91F8-97EC475FF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1" t="23056" r="23595" b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071BEDB-EC12-4DF3-A5A3-B703A93F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5" t="55972" r="27969" b="8889"/>
          <a:stretch/>
        </p:blipFill>
        <p:spPr>
          <a:xfrm>
            <a:off x="371474" y="296862"/>
            <a:ext cx="7951981" cy="3057526"/>
          </a:xfrm>
          <a:prstGeom prst="rect">
            <a:avLst/>
          </a:prstGeom>
        </p:spPr>
      </p:pic>
      <p:pic>
        <p:nvPicPr>
          <p:cNvPr id="11" name="عنصر نائب للمحتوى 10">
            <a:extLst>
              <a:ext uri="{FF2B5EF4-FFF2-40B4-BE49-F238E27FC236}">
                <a16:creationId xmlns:a16="http://schemas.microsoft.com/office/drawing/2014/main" id="{EFB37C53-3D67-42E9-9039-F802DBB0A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25" y="1144985"/>
            <a:ext cx="1949872" cy="2175669"/>
          </a:xfr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59EDD2D-AB96-4FDA-A8DE-F6DCEF638FBD}"/>
              </a:ext>
            </a:extLst>
          </p:cNvPr>
          <p:cNvSpPr/>
          <p:nvPr/>
        </p:nvSpPr>
        <p:spPr>
          <a:xfrm>
            <a:off x="1133475" y="1417638"/>
            <a:ext cx="3324225" cy="47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Asma doing?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521360E-9F0B-41E9-B637-2F1003AF6CAF}"/>
              </a:ext>
            </a:extLst>
          </p:cNvPr>
          <p:cNvSpPr/>
          <p:nvPr/>
        </p:nvSpPr>
        <p:spPr>
          <a:xfrm>
            <a:off x="1133474" y="1835152"/>
            <a:ext cx="3619501" cy="47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What are Omar and Qassim doing?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CC58C17-23D5-4FDC-9C6D-B1DB7E4ED5CD}"/>
              </a:ext>
            </a:extLst>
          </p:cNvPr>
          <p:cNvSpPr/>
          <p:nvPr/>
        </p:nvSpPr>
        <p:spPr>
          <a:xfrm>
            <a:off x="1133474" y="2303464"/>
            <a:ext cx="3324225" cy="47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you doing?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3BB6FBE-6D76-43B7-AB05-D142DB13DEA3}"/>
              </a:ext>
            </a:extLst>
          </p:cNvPr>
          <p:cNvSpPr/>
          <p:nvPr/>
        </p:nvSpPr>
        <p:spPr>
          <a:xfrm>
            <a:off x="1133474" y="2774951"/>
            <a:ext cx="3324225" cy="47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>
                <a:solidFill>
                  <a:srgbClr val="FF0000"/>
                </a:solidFill>
                <a:latin typeface="Comic Sans MS" panose="030F0702030302020204" pitchFamily="66" charset="0"/>
              </a:rPr>
              <a:t>What are you doing?</a:t>
            </a:r>
            <a:endParaRPr lang="ar-SA" sz="1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96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DC5E39-7F7D-45A9-8E4E-2C4A3896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35C6AAC-7C01-4F15-9686-65C268E85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6E94F03-3CE8-4C89-82E6-94A5240D0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194" r="23438" b="9931"/>
          <a:stretch/>
        </p:blipFill>
        <p:spPr>
          <a:xfrm>
            <a:off x="0" y="13716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hlinkClick r:id="rId3"/>
            <a:extLst>
              <a:ext uri="{FF2B5EF4-FFF2-40B4-BE49-F238E27FC236}">
                <a16:creationId xmlns:a16="http://schemas.microsoft.com/office/drawing/2014/main" id="{1466D7B2-B302-4487-91EA-1C2D70AED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40" y="2430455"/>
            <a:ext cx="2143125" cy="214312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B1EDADD-3630-4920-96E3-92EFB655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65" y="2462496"/>
            <a:ext cx="2497138" cy="22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3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DA27F8-07E7-46A9-84B8-C5EB5C5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D416D5-0237-4EE3-B3EA-D99FD356B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FBE10-D79D-4C1E-BB2B-5584B1B71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653" r="24297" b="118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عنصر نائب للمحتوى 5">
            <a:extLst>
              <a:ext uri="{FF2B5EF4-FFF2-40B4-BE49-F238E27FC236}">
                <a16:creationId xmlns:a16="http://schemas.microsoft.com/office/drawing/2014/main" id="{BAF73024-E932-400D-B360-86BD5267A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17" y="2475949"/>
            <a:ext cx="2101508" cy="3050690"/>
          </a:xfrm>
          <a:prstGeom prst="rect">
            <a:avLst/>
          </a:prstGeom>
        </p:spPr>
      </p:pic>
      <p:pic>
        <p:nvPicPr>
          <p:cNvPr id="6" name="Picture 2" descr="بالخطوات.. كيفية التسجيل في منصة مدرستي - أخبار صحيفة الرؤية">
            <a:extLst>
              <a:ext uri="{FF2B5EF4-FFF2-40B4-BE49-F238E27FC236}">
                <a16:creationId xmlns:a16="http://schemas.microsoft.com/office/drawing/2014/main" id="{D756BCAE-6F1F-453B-8F4C-3961EA98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67" y="1658144"/>
            <a:ext cx="351886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534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279D9C-E0AC-4985-B3B7-77C831D4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930A333-D87C-4D85-BE18-013B2F68F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DB4E1B0-EA07-446E-953A-C825E9C1C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4653" r="24141" b="11898"/>
          <a:stretch/>
        </p:blipFill>
        <p:spPr>
          <a:xfrm>
            <a:off x="1" y="-1"/>
            <a:ext cx="12192000" cy="6753225"/>
          </a:xfrm>
          <a:prstGeom prst="rect">
            <a:avLst/>
          </a:prstGeom>
        </p:spPr>
      </p:pic>
      <p:pic>
        <p:nvPicPr>
          <p:cNvPr id="6" name="Picture 2" descr="Have a Great Day - Images and Messages">
            <a:extLst>
              <a:ext uri="{FF2B5EF4-FFF2-40B4-BE49-F238E27FC236}">
                <a16:creationId xmlns:a16="http://schemas.microsoft.com/office/drawing/2014/main" id="{A3F19BFF-CFE4-459E-BBE6-F4EF143B91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81" y="1869281"/>
            <a:ext cx="6429376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0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C8DDFA-5E30-4D7A-9178-19E4BF7C9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6FE9C3-D2F2-4A7D-AA8D-A99C9FBAA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3B5AE8-C856-445F-88F7-E39DCE735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194" r="23438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عنصر نائب للمحتوى 6">
            <a:extLst>
              <a:ext uri="{FF2B5EF4-FFF2-40B4-BE49-F238E27FC236}">
                <a16:creationId xmlns:a16="http://schemas.microsoft.com/office/drawing/2014/main" id="{E1501A68-9E63-42AA-BAB9-1F13E1246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24" y="3859171"/>
            <a:ext cx="5848350" cy="1496207"/>
          </a:xfrm>
          <a:prstGeom prst="rect">
            <a:avLst/>
          </a:prstGeom>
        </p:spPr>
      </p:pic>
      <p:pic>
        <p:nvPicPr>
          <p:cNvPr id="6" name="Picture 6" descr="WRITERLY WEDNESDAY: Camp NaNo Week One Roundup – Textploits of the Writerly  Persuasion">
            <a:extLst>
              <a:ext uri="{FF2B5EF4-FFF2-40B4-BE49-F238E27FC236}">
                <a16:creationId xmlns:a16="http://schemas.microsoft.com/office/drawing/2014/main" id="{E92BC96D-7BEE-4881-8506-4A77E171E1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496">
            <a:off x="830773" y="905052"/>
            <a:ext cx="3130551" cy="39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retching GIFs - Get the best gif on GIFER">
            <a:extLst>
              <a:ext uri="{FF2B5EF4-FFF2-40B4-BE49-F238E27FC236}">
                <a16:creationId xmlns:a16="http://schemas.microsoft.com/office/drawing/2014/main" id="{CCE4CEA3-742C-40A1-AB6B-5D45CA3312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75" y="1744305"/>
            <a:ext cx="2003093" cy="21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5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FBB3C4-B432-424E-A3FD-5EF0F6C3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A9BC80F-F048-493F-BC62-9E8EA3F8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15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1026" name="Picture 2" descr="Happy Cute Little Kid Boy Read Story Book with Mom Stock Vector -  Illustration of kindergarten, male: 173080266">
            <a:extLst>
              <a:ext uri="{FF2B5EF4-FFF2-40B4-BE49-F238E27FC236}">
                <a16:creationId xmlns:a16="http://schemas.microsoft.com/office/drawing/2014/main" id="{E6A3F0C0-B110-4956-9A13-77DFF1902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8750" r="18082" b="12083"/>
          <a:stretch/>
        </p:blipFill>
        <p:spPr bwMode="auto">
          <a:xfrm>
            <a:off x="1799304" y="2676106"/>
            <a:ext cx="3313470" cy="410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6AACF933-4BF0-4FCC-B8C0-B0B03C5A6B5F}"/>
              </a:ext>
            </a:extLst>
          </p:cNvPr>
          <p:cNvSpPr/>
          <p:nvPr/>
        </p:nvSpPr>
        <p:spPr>
          <a:xfrm>
            <a:off x="5933704" y="2055813"/>
            <a:ext cx="2772944" cy="1467644"/>
          </a:xfrm>
          <a:prstGeom prst="cloudCallout">
            <a:avLst>
              <a:gd name="adj1" fmla="val 40683"/>
              <a:gd name="adj2" fmla="val 10208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 are they doing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61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FBB3C4-B432-424E-A3FD-5EF0F6C3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8BB39FD-B7DB-446B-B2A7-41B9EDC1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1" t="23056" r="23595" b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EB156C4B-01B3-48A9-8624-84B2F377D898}"/>
              </a:ext>
            </a:extLst>
          </p:cNvPr>
          <p:cNvSpPr/>
          <p:nvPr/>
        </p:nvSpPr>
        <p:spPr>
          <a:xfrm>
            <a:off x="6438900" y="743745"/>
            <a:ext cx="4114800" cy="1570830"/>
          </a:xfrm>
          <a:prstGeom prst="cloudCallout">
            <a:avLst>
              <a:gd name="adj1" fmla="val -31076"/>
              <a:gd name="adj2" fmla="val 9905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 is he doing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19F5D1E-9DEF-4080-8037-2772CFC4C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03" y="879476"/>
            <a:ext cx="2809507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FBB3C4-B432-424E-A3FD-5EF0F6C3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A9BC80F-F048-493F-BC62-9E8EA3F87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15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1030" name="Picture 6" descr="sleeping-child-png-4 - Invercargill City Libraries and Archives">
            <a:extLst>
              <a:ext uri="{FF2B5EF4-FFF2-40B4-BE49-F238E27FC236}">
                <a16:creationId xmlns:a16="http://schemas.microsoft.com/office/drawing/2014/main" id="{14C3181E-EC0A-4560-8364-6F6F71FD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50" y="1309262"/>
            <a:ext cx="4504587" cy="450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EB156C4B-01B3-48A9-8624-84B2F377D898}"/>
              </a:ext>
            </a:extLst>
          </p:cNvPr>
          <p:cNvSpPr/>
          <p:nvPr/>
        </p:nvSpPr>
        <p:spPr>
          <a:xfrm>
            <a:off x="6743700" y="1524000"/>
            <a:ext cx="4114800" cy="1570830"/>
          </a:xfrm>
          <a:prstGeom prst="cloudCallout">
            <a:avLst>
              <a:gd name="adj1" fmla="val 40683"/>
              <a:gd name="adj2" fmla="val 102089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 is he doing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97CB56-8204-43D1-9126-2DA7CCDF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72F5FF-5200-4E58-B63F-80779ED44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DA44604-B3DD-42AE-8BDB-7A615BCE8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056" r="23672" b="9931"/>
          <a:stretch/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AE3D8BC-AD10-4138-AE2F-040E6FFC9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8" t="21204" r="34367" b="5324"/>
          <a:stretch/>
        </p:blipFill>
        <p:spPr>
          <a:xfrm>
            <a:off x="2828308" y="1188243"/>
            <a:ext cx="4004422" cy="503872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ACC65F3-D39F-40CE-AEE8-292F7D852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88" t="21203" r="34454" b="7084"/>
          <a:stretch/>
        </p:blipFill>
        <p:spPr>
          <a:xfrm>
            <a:off x="6832730" y="1308892"/>
            <a:ext cx="3993889" cy="4918077"/>
          </a:xfrm>
          <a:prstGeom prst="rect">
            <a:avLst/>
          </a:prstGeom>
        </p:spPr>
      </p:pic>
      <p:pic>
        <p:nvPicPr>
          <p:cNvPr id="7" name="Picture 2" descr="Brush Royalty-free Drawing, PNG, 1000x772px, Brush, Abstract Art, Art,  Black, Black And White Download Free">
            <a:extLst>
              <a:ext uri="{FF2B5EF4-FFF2-40B4-BE49-F238E27FC236}">
                <a16:creationId xmlns:a16="http://schemas.microsoft.com/office/drawing/2014/main" id="{8BA030AA-3B93-46C6-8351-D3425DF51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93523" l="7805" r="91951">
                        <a14:foregroundMark x1="98293" y1="29068" x2="74634" y2="31438"/>
                        <a14:foregroundMark x1="74634" y1="31438" x2="74024" y2="16114"/>
                        <a14:foregroundMark x1="74024" y1="16114" x2="11951" y2="64139"/>
                        <a14:foregroundMark x1="11951" y1="64139" x2="3415" y2="62401"/>
                        <a14:foregroundMark x1="3415" y1="62401" x2="13415" y2="83570"/>
                        <a14:foregroundMark x1="13415" y1="83570" x2="20366" y2="90521"/>
                        <a14:foregroundMark x1="20366" y1="90521" x2="27195" y2="93365"/>
                        <a14:foregroundMark x1="27195" y1="93365" x2="7805" y2="70142"/>
                        <a14:foregroundMark x1="7805" y1="70142" x2="19390" y2="60348"/>
                        <a14:foregroundMark x1="19390" y1="60348" x2="22927" y2="60664"/>
                        <a14:foregroundMark x1="4390" y1="58452" x2="15732" y2="82780"/>
                        <a14:foregroundMark x1="15732" y1="82780" x2="15854" y2="91943"/>
                        <a14:foregroundMark x1="15854" y1="91943" x2="22683" y2="93523"/>
                        <a14:foregroundMark x1="22683" y1="93523" x2="23780" y2="93049"/>
                        <a14:foregroundMark x1="83659" y1="60979" x2="91951" y2="54660"/>
                        <a14:foregroundMark x1="91951" y1="54660" x2="85244" y2="61137"/>
                        <a14:foregroundMark x1="85244" y1="61137" x2="85488" y2="52765"/>
                        <a14:foregroundMark x1="85488" y1="52765" x2="83049" y2="50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2" b="6019"/>
          <a:stretch/>
        </p:blipFill>
        <p:spPr bwMode="auto">
          <a:xfrm rot="757693">
            <a:off x="8323213" y="1368508"/>
            <a:ext cx="3739989" cy="15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7474B58-E683-400F-B9F9-F871EBB9FA13}"/>
              </a:ext>
            </a:extLst>
          </p:cNvPr>
          <p:cNvSpPr txBox="1"/>
          <p:nvPr/>
        </p:nvSpPr>
        <p:spPr>
          <a:xfrm>
            <a:off x="8829675" y="2095500"/>
            <a:ext cx="25908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@page 66+67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2D26FE8-BB25-4948-95E3-68F4EDABA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056" r="23672" b="9931"/>
          <a:stretch/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DAACB68-F52F-47EB-A084-57DEFF987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2" t="30515" r="30859" b="8056"/>
          <a:stretch/>
        </p:blipFill>
        <p:spPr>
          <a:xfrm>
            <a:off x="2740128" y="1022555"/>
            <a:ext cx="7391400" cy="53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E47952-399A-4C31-B7AB-5642F5E0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7B2AFC-E071-4EAD-BFE0-18D602FB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BB8CBA-08B8-44FA-A5DF-B831BA3EB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3194" r="23282" b="993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9218" name="Picture 2" descr="Walking clipart transparent background 8 - Clipart World">
            <a:extLst>
              <a:ext uri="{FF2B5EF4-FFF2-40B4-BE49-F238E27FC236}">
                <a16:creationId xmlns:a16="http://schemas.microsoft.com/office/drawing/2014/main" id="{782264D8-5C74-4084-B708-98B69277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3578225"/>
            <a:ext cx="3622119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23B1C97-D2BC-4C9D-95AE-533C1B60A9CE}"/>
              </a:ext>
            </a:extLst>
          </p:cNvPr>
          <p:cNvSpPr/>
          <p:nvPr/>
        </p:nvSpPr>
        <p:spPr>
          <a:xfrm>
            <a:off x="1447801" y="1747837"/>
            <a:ext cx="3981450" cy="855663"/>
          </a:xfrm>
          <a:prstGeom prst="round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is she doing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575DC45-F3B6-4677-BF29-EC6E6F2369DB}"/>
              </a:ext>
            </a:extLst>
          </p:cNvPr>
          <p:cNvSpPr/>
          <p:nvPr/>
        </p:nvSpPr>
        <p:spPr>
          <a:xfrm>
            <a:off x="2935010" y="2738437"/>
            <a:ext cx="4675465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She is walk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ing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now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B0BE5FF-6AB4-4F42-988C-C0F7017E9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571500"/>
            <a:ext cx="2857500" cy="28575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5AC53F6-3136-47AF-A2E9-5328297158D0}"/>
              </a:ext>
            </a:extLst>
          </p:cNvPr>
          <p:cNvSpPr/>
          <p:nvPr/>
        </p:nvSpPr>
        <p:spPr>
          <a:xfrm>
            <a:off x="2935010" y="4001294"/>
            <a:ext cx="4675465" cy="85566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She isn’t cook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ing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now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428</Words>
  <Application>Microsoft Office PowerPoint</Application>
  <PresentationFormat>شاشة عريضة</PresentationFormat>
  <Paragraphs>115</Paragraphs>
  <Slides>28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Forte</vt:lpstr>
      <vt:lpstr>HP Simplified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Hamdah Alotaibi</cp:lastModifiedBy>
  <cp:revision>16</cp:revision>
  <dcterms:created xsi:type="dcterms:W3CDTF">2021-12-15T05:03:10Z</dcterms:created>
  <dcterms:modified xsi:type="dcterms:W3CDTF">2021-12-27T14:48:35Z</dcterms:modified>
</cp:coreProperties>
</file>