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5" r:id="rId3"/>
    <p:sldId id="287" r:id="rId4"/>
    <p:sldId id="297" r:id="rId5"/>
    <p:sldId id="288" r:id="rId6"/>
    <p:sldId id="289" r:id="rId7"/>
    <p:sldId id="268" r:id="rId8"/>
    <p:sldId id="290" r:id="rId9"/>
    <p:sldId id="296" r:id="rId10"/>
    <p:sldId id="291" r:id="rId11"/>
    <p:sldId id="292" r:id="rId12"/>
    <p:sldId id="294" r:id="rId13"/>
    <p:sldId id="293" r:id="rId14"/>
    <p:sldId id="295" r:id="rId15"/>
    <p:sldId id="298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C48"/>
    <a:srgbClr val="2C2D39"/>
    <a:srgbClr val="242630"/>
    <a:srgbClr val="2A1F43"/>
    <a:srgbClr val="0C1B43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8" autoAdjust="0"/>
  </p:normalViewPr>
  <p:slideViewPr>
    <p:cSldViewPr snapToGrid="0" snapToObjects="1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xmlns="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xmlns="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xmlns="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xmlns="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thank-you-message-grateful-131488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illustration-teen-girls-using-their-cell-phones-cartoon-illustration-two-teenage-wearing-backpacks-image6180914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xmlns="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>U 7 READING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TR. NORA KHALID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46785" r="56784" b="46932"/>
          <a:stretch/>
        </p:blipFill>
        <p:spPr>
          <a:xfrm>
            <a:off x="509724" y="576778"/>
            <a:ext cx="11172551" cy="1083211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4F4C55DA-7B40-4E57-B04E-766655E9737F}"/>
              </a:ext>
            </a:extLst>
          </p:cNvPr>
          <p:cNvSpPr/>
          <p:nvPr/>
        </p:nvSpPr>
        <p:spPr>
          <a:xfrm>
            <a:off x="3987247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does "quality” mean?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4F4C55DA-7B40-4E57-B04E-766655E9737F}"/>
              </a:ext>
            </a:extLst>
          </p:cNvPr>
          <p:cNvSpPr/>
          <p:nvPr/>
        </p:nvSpPr>
        <p:spPr>
          <a:xfrm>
            <a:off x="6874413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things should I take care of them?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CCD7E-B6A7-4B30-A4FD-05A4E434A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39379" r="36768" b="50000"/>
          <a:stretch/>
        </p:blipFill>
        <p:spPr>
          <a:xfrm>
            <a:off x="492369" y="552156"/>
            <a:ext cx="11183816" cy="16459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BD2AEE5-DFCC-4F0B-B298-CBA24A292D43}"/>
              </a:ext>
            </a:extLst>
          </p:cNvPr>
          <p:cNvCxnSpPr/>
          <p:nvPr/>
        </p:nvCxnSpPr>
        <p:spPr>
          <a:xfrm>
            <a:off x="2715065" y="928468"/>
            <a:ext cx="12721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4977619" y="912056"/>
            <a:ext cx="832338" cy="164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1442883" y="1305951"/>
            <a:ext cx="93455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BA94B7E-7001-4724-978A-C1B8D9D1BD9F}"/>
              </a:ext>
            </a:extLst>
          </p:cNvPr>
          <p:cNvCxnSpPr>
            <a:cxnSpLocks/>
          </p:cNvCxnSpPr>
          <p:nvPr/>
        </p:nvCxnSpPr>
        <p:spPr>
          <a:xfrm>
            <a:off x="2867465" y="1305951"/>
            <a:ext cx="152165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7EFDD173-E150-449A-BB8B-00364585881F}"/>
              </a:ext>
            </a:extLst>
          </p:cNvPr>
          <p:cNvSpPr/>
          <p:nvPr/>
        </p:nvSpPr>
        <p:spPr>
          <a:xfrm>
            <a:off x="2049195" y="3581400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Should clothes be expensive?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398F90-189B-40E1-B677-DDC17CF8D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9" t="48742" r="35713" b="40889"/>
          <a:stretch/>
        </p:blipFill>
        <p:spPr>
          <a:xfrm>
            <a:off x="464234" y="568721"/>
            <a:ext cx="11235397" cy="1555501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4F4C55DA-7B40-4E57-B04E-766655E9737F}"/>
              </a:ext>
            </a:extLst>
          </p:cNvPr>
          <p:cNvSpPr/>
          <p:nvPr/>
        </p:nvSpPr>
        <p:spPr>
          <a:xfrm>
            <a:off x="6874413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How I should treat people?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BD2AEE5-DFCC-4F0B-B298-CBA24A292D43}"/>
              </a:ext>
            </a:extLst>
          </p:cNvPr>
          <p:cNvCxnSpPr>
            <a:cxnSpLocks/>
          </p:cNvCxnSpPr>
          <p:nvPr/>
        </p:nvCxnSpPr>
        <p:spPr>
          <a:xfrm>
            <a:off x="975604" y="1716258"/>
            <a:ext cx="256945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6458244" y="1730914"/>
            <a:ext cx="500692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975604" y="1010530"/>
            <a:ext cx="3486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BA94B7E-7001-4724-978A-C1B8D9D1BD9F}"/>
              </a:ext>
            </a:extLst>
          </p:cNvPr>
          <p:cNvCxnSpPr>
            <a:cxnSpLocks/>
          </p:cNvCxnSpPr>
          <p:nvPr/>
        </p:nvCxnSpPr>
        <p:spPr>
          <a:xfrm>
            <a:off x="6874413" y="1010530"/>
            <a:ext cx="194603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7EFDD173-E150-449A-BB8B-00364585881F}"/>
              </a:ext>
            </a:extLst>
          </p:cNvPr>
          <p:cNvSpPr/>
          <p:nvPr/>
        </p:nvSpPr>
        <p:spPr>
          <a:xfrm>
            <a:off x="2049195" y="3581400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How can I do if someone bothers me?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32E48DA-1359-4E6D-AC8B-4326DC23BBEA}"/>
              </a:ext>
            </a:extLst>
          </p:cNvPr>
          <p:cNvCxnSpPr>
            <a:cxnSpLocks/>
          </p:cNvCxnSpPr>
          <p:nvPr/>
        </p:nvCxnSpPr>
        <p:spPr>
          <a:xfrm>
            <a:off x="842890" y="2122465"/>
            <a:ext cx="500692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3ED29E-AE16-48A4-94B8-ADC7C42F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59492" r="36077" b="25228"/>
          <a:stretch/>
        </p:blipFill>
        <p:spPr>
          <a:xfrm>
            <a:off x="492369" y="555712"/>
            <a:ext cx="11207262" cy="2060879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4F4C55DA-7B40-4E57-B04E-766655E9737F}"/>
              </a:ext>
            </a:extLst>
          </p:cNvPr>
          <p:cNvSpPr/>
          <p:nvPr/>
        </p:nvSpPr>
        <p:spPr>
          <a:xfrm>
            <a:off x="7366782" y="2521602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if people say negative things about you?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BD2AEE5-DFCC-4F0B-B298-CBA24A292D43}"/>
              </a:ext>
            </a:extLst>
          </p:cNvPr>
          <p:cNvCxnSpPr>
            <a:cxnSpLocks/>
          </p:cNvCxnSpPr>
          <p:nvPr/>
        </p:nvCxnSpPr>
        <p:spPr>
          <a:xfrm>
            <a:off x="8248601" y="1223889"/>
            <a:ext cx="324470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842889" y="1558015"/>
            <a:ext cx="228658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842890" y="827650"/>
            <a:ext cx="457317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BA94B7E-7001-4724-978A-C1B8D9D1BD9F}"/>
              </a:ext>
            </a:extLst>
          </p:cNvPr>
          <p:cNvCxnSpPr>
            <a:cxnSpLocks/>
          </p:cNvCxnSpPr>
          <p:nvPr/>
        </p:nvCxnSpPr>
        <p:spPr>
          <a:xfrm flipV="1">
            <a:off x="5603632" y="827650"/>
            <a:ext cx="2935457" cy="1172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7EFDD173-E150-449A-BB8B-00364585881F}"/>
              </a:ext>
            </a:extLst>
          </p:cNvPr>
          <p:cNvSpPr/>
          <p:nvPr/>
        </p:nvSpPr>
        <p:spPr>
          <a:xfrm>
            <a:off x="4009293" y="2841647"/>
            <a:ext cx="3188677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Is being cool mean being someone else?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32E48DA-1359-4E6D-AC8B-4326DC23BBEA}"/>
              </a:ext>
            </a:extLst>
          </p:cNvPr>
          <p:cNvCxnSpPr>
            <a:cxnSpLocks/>
          </p:cNvCxnSpPr>
          <p:nvPr/>
        </p:nvCxnSpPr>
        <p:spPr>
          <a:xfrm>
            <a:off x="814755" y="1897382"/>
            <a:ext cx="1031279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45609730-4E9F-475E-BCBC-3A87CE77F998}"/>
              </a:ext>
            </a:extLst>
          </p:cNvPr>
          <p:cNvSpPr/>
          <p:nvPr/>
        </p:nvSpPr>
        <p:spPr>
          <a:xfrm>
            <a:off x="651804" y="3654051"/>
            <a:ext cx="3188677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Is being cool mean being silly or stupid?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60270B-0193-48F1-B0E5-B29DCD77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4" t="57850" r="55923" b="19575"/>
          <a:stretch/>
        </p:blipFill>
        <p:spPr>
          <a:xfrm>
            <a:off x="450165" y="939018"/>
            <a:ext cx="9087729" cy="4979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1C4709-412B-4A43-9958-F2D04BD61AFC}"/>
              </a:ext>
            </a:extLst>
          </p:cNvPr>
          <p:cNvSpPr txBox="1"/>
          <p:nvPr/>
        </p:nvSpPr>
        <p:spPr>
          <a:xfrm>
            <a:off x="1561513" y="2729132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A954AC-E2AA-4BBB-9790-B3C99927160B}"/>
              </a:ext>
            </a:extLst>
          </p:cNvPr>
          <p:cNvSpPr txBox="1"/>
          <p:nvPr/>
        </p:nvSpPr>
        <p:spPr>
          <a:xfrm>
            <a:off x="1561512" y="3344039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A0F09B-A138-42EE-B9F6-E26FC94A7999}"/>
              </a:ext>
            </a:extLst>
          </p:cNvPr>
          <p:cNvSpPr txBox="1"/>
          <p:nvPr/>
        </p:nvSpPr>
        <p:spPr>
          <a:xfrm>
            <a:off x="1561511" y="395894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C5A81A-F9BE-4D29-B176-3B0B5933C8BC}"/>
              </a:ext>
            </a:extLst>
          </p:cNvPr>
          <p:cNvSpPr txBox="1"/>
          <p:nvPr/>
        </p:nvSpPr>
        <p:spPr>
          <a:xfrm>
            <a:off x="1561513" y="454503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759D38-D67C-4901-AD9F-06FD89F8F184}"/>
              </a:ext>
            </a:extLst>
          </p:cNvPr>
          <p:cNvSpPr txBox="1"/>
          <p:nvPr/>
        </p:nvSpPr>
        <p:spPr>
          <a:xfrm>
            <a:off x="1561513" y="513112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16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E035B4-B12F-4E8E-A9E8-7FF3F470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5" r="20268" b="-2"/>
          <a:stretch/>
        </p:blipFill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6839140A-B053-4DF1-8A69-21F512BB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636563"/>
            <a:ext cx="4791637" cy="5584874"/>
          </a:xfrm>
        </p:spPr>
        <p:txBody>
          <a:bodyPr/>
          <a:lstStyle/>
          <a:p>
            <a:pPr algn="ctr"/>
            <a:r>
              <a:rPr lang="en-US" sz="6000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 you have another ideas to be cool?</a:t>
            </a:r>
          </a:p>
        </p:txBody>
      </p:sp>
    </p:spTree>
    <p:extLst>
      <p:ext uri="{BB962C8B-B14F-4D97-AF65-F5344CB8AC3E}">
        <p14:creationId xmlns:p14="http://schemas.microsoft.com/office/powerpoint/2010/main" val="16936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54FE80A2-965E-4185-A874-E2C5532D47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/>
        </p:blipFill>
        <p:spPr>
          <a:xfrm>
            <a:off x="829995" y="1265238"/>
            <a:ext cx="10775852" cy="4911725"/>
          </a:xfrm>
          <a:noFill/>
        </p:spPr>
      </p:pic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/>
              <a:t>-  To read “so you want to be cool” using pronoun reference.</a:t>
            </a:r>
          </a:p>
          <a:p>
            <a:pPr algn="l" rtl="0">
              <a:buFontTx/>
              <a:buChar char="-"/>
            </a:pPr>
            <a:r>
              <a:rPr lang="en-US" sz="2800" b="1" dirty="0"/>
              <a:t>  To answer questions about the passage.</a:t>
            </a:r>
          </a:p>
          <a:p>
            <a:pPr algn="l" rtl="0">
              <a:buFontTx/>
              <a:buChar char="-"/>
            </a:pPr>
            <a:r>
              <a:rPr lang="en-US" sz="2800" b="1" dirty="0"/>
              <a:t>  To mention some ideas to be cool.</a:t>
            </a:r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ja-JP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Goals: 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7EFDC0-74E5-4FE5-A985-D53CDA5F9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5" t="30144" r="35385" b="41534"/>
          <a:stretch/>
        </p:blipFill>
        <p:spPr>
          <a:xfrm>
            <a:off x="393893" y="595533"/>
            <a:ext cx="4726745" cy="354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35FA769-ED9D-417C-B133-EFDF29E035E6}"/>
              </a:ext>
            </a:extLst>
          </p:cNvPr>
          <p:cNvSpPr/>
          <p:nvPr/>
        </p:nvSpPr>
        <p:spPr>
          <a:xfrm>
            <a:off x="5528603" y="2637692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i="1" dirty="0"/>
          </a:p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How old are the people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i="1" dirty="0">
                <a:solidFill>
                  <a:srgbClr val="000000"/>
                </a:solidFill>
              </a:rPr>
              <a:t>in the picture?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36EBF50-90B9-4738-8511-7C5F09184E02}"/>
              </a:ext>
            </a:extLst>
          </p:cNvPr>
          <p:cNvSpPr/>
          <p:nvPr/>
        </p:nvSpPr>
        <p:spPr>
          <a:xfrm>
            <a:off x="5528603" y="4140590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What do teens often want to be?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1420CE9-171B-4FA0-A40E-1E14BD8F03E4}"/>
              </a:ext>
            </a:extLst>
          </p:cNvPr>
          <p:cNvSpPr/>
          <p:nvPr/>
        </p:nvSpPr>
        <p:spPr>
          <a:xfrm rot="21240712">
            <a:off x="168812" y="534571"/>
            <a:ext cx="2377440" cy="125202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1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EFAAECA0-10FF-4470-93F2-9C43F2B2D8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/>
        </p:blipFill>
        <p:spPr>
          <a:xfrm>
            <a:off x="602875" y="491331"/>
            <a:ext cx="5757830" cy="587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2FFE60-0D2F-4A39-8DB5-C3CA3AEDA812}"/>
              </a:ext>
            </a:extLst>
          </p:cNvPr>
          <p:cNvSpPr txBox="1"/>
          <p:nvPr/>
        </p:nvSpPr>
        <p:spPr>
          <a:xfrm>
            <a:off x="6684262" y="2869809"/>
            <a:ext cx="52284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What does</a:t>
            </a:r>
          </a:p>
          <a:p>
            <a:pPr algn="ctr"/>
            <a:r>
              <a:rPr lang="en-US" sz="4800" b="1" dirty="0"/>
              <a:t> “ teens” mean?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133492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7EFDC0-74E5-4FE5-A985-D53CDA5F9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5" t="30144" r="35385" b="41534"/>
          <a:stretch/>
        </p:blipFill>
        <p:spPr>
          <a:xfrm>
            <a:off x="393893" y="595533"/>
            <a:ext cx="4726745" cy="354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35FA769-ED9D-417C-B133-EFDF29E035E6}"/>
              </a:ext>
            </a:extLst>
          </p:cNvPr>
          <p:cNvSpPr/>
          <p:nvPr/>
        </p:nvSpPr>
        <p:spPr>
          <a:xfrm>
            <a:off x="5608320" y="3207433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i="1" dirty="0"/>
          </a:p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What does it mean to be  “cool”?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1420CE9-171B-4FA0-A40E-1E14BD8F03E4}"/>
              </a:ext>
            </a:extLst>
          </p:cNvPr>
          <p:cNvSpPr/>
          <p:nvPr/>
        </p:nvSpPr>
        <p:spPr>
          <a:xfrm rot="21240712">
            <a:off x="168812" y="534571"/>
            <a:ext cx="2377440" cy="125202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3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pic>
        <p:nvPicPr>
          <p:cNvPr id="5" name="SG Bk 3 F-SA__18_2-19">
            <a:hlinkClick r:id="" action="ppaction://media"/>
            <a:extLst>
              <a:ext uri="{FF2B5EF4-FFF2-40B4-BE49-F238E27FC236}">
                <a16:creationId xmlns:a16="http://schemas.microsoft.com/office/drawing/2014/main" xmlns="" id="{76564073-3715-49E9-81FE-5B4AB327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7236" y="5534464"/>
            <a:ext cx="1383323" cy="13833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5EF843B-2116-4F8F-A787-E7D97BF684EE}"/>
              </a:ext>
            </a:extLst>
          </p:cNvPr>
          <p:cNvSpPr/>
          <p:nvPr/>
        </p:nvSpPr>
        <p:spPr>
          <a:xfrm>
            <a:off x="422032" y="323557"/>
            <a:ext cx="9242474" cy="801858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7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439" y="1263582"/>
            <a:ext cx="5984631" cy="17931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pay attention to pronoun reference when you read.</a:t>
            </a:r>
            <a:endParaRPr lang="en-US" dirty="0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FF5FC8-224E-4EF1-A27F-8BF9E651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61544" r="35615" b="11981"/>
          <a:stretch/>
        </p:blipFill>
        <p:spPr>
          <a:xfrm>
            <a:off x="1519312" y="3057957"/>
            <a:ext cx="10299514" cy="3272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A02F68-2405-4B5C-BC64-4EBD2B52C1C2}"/>
              </a:ext>
            </a:extLst>
          </p:cNvPr>
          <p:cNvSpPr/>
          <p:nvPr/>
        </p:nvSpPr>
        <p:spPr>
          <a:xfrm>
            <a:off x="5205045" y="3056702"/>
            <a:ext cx="3924887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2BF75F7-EEA4-4AF4-9AA4-21F7D2550724}"/>
              </a:ext>
            </a:extLst>
          </p:cNvPr>
          <p:cNvSpPr/>
          <p:nvPr/>
        </p:nvSpPr>
        <p:spPr>
          <a:xfrm>
            <a:off x="8609428" y="3165231"/>
            <a:ext cx="528520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44DEF56-EFDA-4028-B29C-F613EA9EDB03}"/>
              </a:ext>
            </a:extLst>
          </p:cNvPr>
          <p:cNvSpPr/>
          <p:nvPr/>
        </p:nvSpPr>
        <p:spPr>
          <a:xfrm>
            <a:off x="5714604" y="3151906"/>
            <a:ext cx="1220767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DBA4B5-44DC-40BB-8740-19EF0284336D}"/>
              </a:ext>
            </a:extLst>
          </p:cNvPr>
          <p:cNvSpPr/>
          <p:nvPr/>
        </p:nvSpPr>
        <p:spPr>
          <a:xfrm>
            <a:off x="914398" y="2282979"/>
            <a:ext cx="3924887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423ED52-7BC9-4F69-8CDE-D91538FD2071}"/>
              </a:ext>
            </a:extLst>
          </p:cNvPr>
          <p:cNvSpPr/>
          <p:nvPr/>
        </p:nvSpPr>
        <p:spPr>
          <a:xfrm>
            <a:off x="4178105" y="2459322"/>
            <a:ext cx="528520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17A6115-298D-4D26-9E04-7B23E3FFC26A}"/>
              </a:ext>
            </a:extLst>
          </p:cNvPr>
          <p:cNvSpPr/>
          <p:nvPr/>
        </p:nvSpPr>
        <p:spPr>
          <a:xfrm>
            <a:off x="2876840" y="2459322"/>
            <a:ext cx="865165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249E6-F4D2-4ED3-808F-E5FCE6502E77}"/>
              </a:ext>
            </a:extLst>
          </p:cNvPr>
          <p:cNvSpPr/>
          <p:nvPr/>
        </p:nvSpPr>
        <p:spPr>
          <a:xfrm>
            <a:off x="783102" y="3824405"/>
            <a:ext cx="10372578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1333EF2-B112-4DD7-8A3B-3606BA419061}"/>
              </a:ext>
            </a:extLst>
          </p:cNvPr>
          <p:cNvSpPr/>
          <p:nvPr/>
        </p:nvSpPr>
        <p:spPr>
          <a:xfrm>
            <a:off x="5174566" y="4031633"/>
            <a:ext cx="921433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92190C-A4AA-4614-86AE-D0296F7AF138}"/>
              </a:ext>
            </a:extLst>
          </p:cNvPr>
          <p:cNvSpPr/>
          <p:nvPr/>
        </p:nvSpPr>
        <p:spPr>
          <a:xfrm>
            <a:off x="10054881" y="3807587"/>
            <a:ext cx="566228" cy="2974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8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pic>
        <p:nvPicPr>
          <p:cNvPr id="5" name="SG Bk 3 F-SA__18_2-19">
            <a:hlinkClick r:id="" action="ppaction://media"/>
            <a:extLst>
              <a:ext uri="{FF2B5EF4-FFF2-40B4-BE49-F238E27FC236}">
                <a16:creationId xmlns:a16="http://schemas.microsoft.com/office/drawing/2014/main" xmlns="" id="{76564073-3715-49E9-81FE-5B4AB327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7236" y="5534464"/>
            <a:ext cx="1383323" cy="1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</Words>
  <Application>Microsoft Office PowerPoint</Application>
  <PresentationFormat>ملء الشاشة</PresentationFormat>
  <Paragraphs>33</Paragraphs>
  <Slides>16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Meiryo UI</vt:lpstr>
      <vt:lpstr>Creative Gradient </vt:lpstr>
      <vt:lpstr>U 7 READING</vt:lpstr>
      <vt:lpstr>Goals: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Note: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Do you have another ideas to be cool?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7 READING</dc:title>
  <dc:creator>نورا العتيبي</dc:creator>
  <cp:lastModifiedBy>hp</cp:lastModifiedBy>
  <cp:revision>2</cp:revision>
  <dcterms:created xsi:type="dcterms:W3CDTF">2020-11-17T18:22:59Z</dcterms:created>
  <dcterms:modified xsi:type="dcterms:W3CDTF">2022-12-09T16:19:46Z</dcterms:modified>
</cp:coreProperties>
</file>