
<file path=[Content_Types].xml><?xml version="1.0" encoding="utf-8"?>
<Types xmlns="http://schemas.openxmlformats.org/package/2006/content-types">
  <Default Extension="emf" ContentType="image/x-emf"/>
  <Default Extension="gif" ContentType="image/gif"/>
  <Default Extension="jfif" ContentType="image/jpeg"/>
  <Default Extension="jpeg" ContentType="image/jpeg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wav" ContentType="audio/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3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media/audio2.wav" ContentType="audio/x-wav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tl="1" saveSubsetFonts="1">
  <p:sldMasterIdLst>
    <p:sldMasterId id="2147483677" r:id="rId1"/>
    <p:sldMasterId id="2147483693" r:id="rId2"/>
    <p:sldMasterId id="2147483705" r:id="rId3"/>
    <p:sldMasterId id="2147483739" r:id="rId4"/>
  </p:sldMasterIdLst>
  <p:notesMasterIdLst>
    <p:notesMasterId r:id="rId54"/>
  </p:notesMasterIdLst>
  <p:sldIdLst>
    <p:sldId id="1037" r:id="rId5"/>
    <p:sldId id="375" r:id="rId6"/>
    <p:sldId id="1027" r:id="rId7"/>
    <p:sldId id="287" r:id="rId8"/>
    <p:sldId id="278" r:id="rId9"/>
    <p:sldId id="936" r:id="rId10"/>
    <p:sldId id="1024" r:id="rId11"/>
    <p:sldId id="1254" r:id="rId12"/>
    <p:sldId id="410" r:id="rId13"/>
    <p:sldId id="408" r:id="rId14"/>
    <p:sldId id="1257" r:id="rId15"/>
    <p:sldId id="1258" r:id="rId16"/>
    <p:sldId id="1259" r:id="rId17"/>
    <p:sldId id="1260" r:id="rId18"/>
    <p:sldId id="393" r:id="rId19"/>
    <p:sldId id="1261" r:id="rId20"/>
    <p:sldId id="1009" r:id="rId21"/>
    <p:sldId id="294" r:id="rId22"/>
    <p:sldId id="261" r:id="rId23"/>
    <p:sldId id="1255" r:id="rId24"/>
    <p:sldId id="1244" r:id="rId25"/>
    <p:sldId id="1008" r:id="rId26"/>
    <p:sldId id="1253" r:id="rId27"/>
    <p:sldId id="258" r:id="rId28"/>
    <p:sldId id="398" r:id="rId29"/>
    <p:sldId id="447" r:id="rId30"/>
    <p:sldId id="1010" r:id="rId31"/>
    <p:sldId id="1242" r:id="rId32"/>
    <p:sldId id="358" r:id="rId33"/>
    <p:sldId id="290" r:id="rId34"/>
    <p:sldId id="266" r:id="rId35"/>
    <p:sldId id="1034" r:id="rId36"/>
    <p:sldId id="284" r:id="rId37"/>
    <p:sldId id="265" r:id="rId38"/>
    <p:sldId id="1252" r:id="rId39"/>
    <p:sldId id="288" r:id="rId40"/>
    <p:sldId id="289" r:id="rId41"/>
    <p:sldId id="1038" r:id="rId42"/>
    <p:sldId id="1262" r:id="rId43"/>
    <p:sldId id="975" r:id="rId44"/>
    <p:sldId id="1032" r:id="rId45"/>
    <p:sldId id="369" r:id="rId46"/>
    <p:sldId id="270" r:id="rId47"/>
    <p:sldId id="1023" r:id="rId48"/>
    <p:sldId id="269" r:id="rId49"/>
    <p:sldId id="271" r:id="rId50"/>
    <p:sldId id="280" r:id="rId51"/>
    <p:sldId id="279" r:id="rId52"/>
    <p:sldId id="272" r:id="rId53"/>
  </p:sldIdLst>
  <p:sldSz cx="9144000" cy="6858000" type="screen4x3"/>
  <p:notesSz cx="6858000" cy="9144000"/>
  <p:defaultTextStyle>
    <a:defPPr>
      <a:defRPr lang="ar-SA"/>
    </a:defPPr>
    <a:lvl1pPr algn="r" rtl="1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+mn-ea"/>
        <a:cs typeface="Arial" pitchFamily="34" charset="0"/>
      </a:defRPr>
    </a:lvl1pPr>
    <a:lvl2pPr marL="457200" algn="r" rtl="1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+mn-ea"/>
        <a:cs typeface="Arial" pitchFamily="34" charset="0"/>
      </a:defRPr>
    </a:lvl2pPr>
    <a:lvl3pPr marL="914400" algn="r" rtl="1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+mn-ea"/>
        <a:cs typeface="Arial" pitchFamily="34" charset="0"/>
      </a:defRPr>
    </a:lvl3pPr>
    <a:lvl4pPr marL="1371600" algn="r" rtl="1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+mn-ea"/>
        <a:cs typeface="Arial" pitchFamily="34" charset="0"/>
      </a:defRPr>
    </a:lvl4pPr>
    <a:lvl5pPr marL="1828800" algn="r" rtl="1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+mn-ea"/>
        <a:cs typeface="Arial" pitchFamily="34" charset="0"/>
      </a:defRPr>
    </a:lvl5pPr>
    <a:lvl6pPr marL="2286000" algn="r" defTabSz="914400" rtl="1" eaLnBrk="1" latinLnBrk="0" hangingPunct="1">
      <a:defRPr kern="1200">
        <a:solidFill>
          <a:schemeClr val="tx1"/>
        </a:solidFill>
        <a:latin typeface="Calibri" pitchFamily="34" charset="0"/>
        <a:ea typeface="+mn-ea"/>
        <a:cs typeface="Arial" pitchFamily="34" charset="0"/>
      </a:defRPr>
    </a:lvl6pPr>
    <a:lvl7pPr marL="2743200" algn="r" defTabSz="914400" rtl="1" eaLnBrk="1" latinLnBrk="0" hangingPunct="1">
      <a:defRPr kern="1200">
        <a:solidFill>
          <a:schemeClr val="tx1"/>
        </a:solidFill>
        <a:latin typeface="Calibri" pitchFamily="34" charset="0"/>
        <a:ea typeface="+mn-ea"/>
        <a:cs typeface="Arial" pitchFamily="34" charset="0"/>
      </a:defRPr>
    </a:lvl7pPr>
    <a:lvl8pPr marL="3200400" algn="r" defTabSz="914400" rtl="1" eaLnBrk="1" latinLnBrk="0" hangingPunct="1">
      <a:defRPr kern="1200">
        <a:solidFill>
          <a:schemeClr val="tx1"/>
        </a:solidFill>
        <a:latin typeface="Calibri" pitchFamily="34" charset="0"/>
        <a:ea typeface="+mn-ea"/>
        <a:cs typeface="Arial" pitchFamily="34" charset="0"/>
      </a:defRPr>
    </a:lvl8pPr>
    <a:lvl9pPr marL="3657600" algn="r" defTabSz="914400" rtl="1" eaLnBrk="1" latinLnBrk="0" hangingPunct="1">
      <a:defRPr kern="1200">
        <a:solidFill>
          <a:schemeClr val="tx1"/>
        </a:solidFill>
        <a:latin typeface="Calibri" pitchFamily="34" charset="0"/>
        <a:ea typeface="+mn-ea"/>
        <a:cs typeface="Arial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browse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4412" autoAdjust="0"/>
    <p:restoredTop sz="94434" autoAdjust="0"/>
  </p:normalViewPr>
  <p:slideViewPr>
    <p:cSldViewPr>
      <p:cViewPr varScale="1">
        <p:scale>
          <a:sx n="81" d="100"/>
          <a:sy n="81" d="100"/>
        </p:scale>
        <p:origin x="1502" y="5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50" Type="http://schemas.openxmlformats.org/officeDocument/2006/relationships/slide" Target="slides/slide46.xml"/><Relationship Id="rId55" Type="http://schemas.openxmlformats.org/officeDocument/2006/relationships/presProps" Target="presProps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3" Type="http://schemas.openxmlformats.org/officeDocument/2006/relationships/slide" Target="slides/slide49.xml"/><Relationship Id="rId58" Type="http://schemas.openxmlformats.org/officeDocument/2006/relationships/tableStyles" Target="tableStyles.xml"/><Relationship Id="rId5" Type="http://schemas.openxmlformats.org/officeDocument/2006/relationships/slide" Target="slides/slide1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viewProps" Target="viewProps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theme" Target="theme/theme1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388620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1588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fld id="{5C33FD4C-2E94-49CB-A341-69720F1DBE91}" type="datetimeFigureOut">
              <a:rPr lang="ar-SA"/>
              <a:pPr>
                <a:defRPr/>
              </a:pPr>
              <a:t>01/06/45</a:t>
            </a:fld>
            <a:endParaRPr lang="ar-SA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1" anchor="ctr"/>
          <a:lstStyle/>
          <a:p>
            <a:pPr lvl="0"/>
            <a:endParaRPr lang="ar-SA" noProof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388620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1588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fld id="{1B49E02A-A506-4B2E-AED3-8645B5D95512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755979633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r" rtl="1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r" rtl="1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r" rtl="1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r" rtl="1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r" rtl="1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Google Shape;1018;gea8f8c5e2f_0_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42975" y="746125"/>
            <a:ext cx="497205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9" name="Google Shape;1019;gea8f8c5e2f_0_53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g102b732eae8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9" name="Google Shape;1929;g102b732eae8_0_12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7" name="Google Shape;5577;g102b732eae8_0_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8" name="Google Shape;5578;g102b732eae8_0_688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9983847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g102b732eae8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42975" y="746125"/>
            <a:ext cx="497205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9" name="Google Shape;1929;g102b732eae8_0_12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4548172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7" name="Google Shape;6597;g102b732eae8_0_8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42975" y="746125"/>
            <a:ext cx="497205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98" name="Google Shape;6598;g102b732eae8_0_894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2" name="Google Shape;4982;g102b732eae8_0_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3" name="Google Shape;4983;g102b732eae8_0_472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7" name="Google Shape;5577;g102b732eae8_0_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8" name="Google Shape;5578;g102b732eae8_0_688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7992866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0" name="Google Shape;4140;ged5ef9ebbf_0_22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42975" y="746125"/>
            <a:ext cx="497205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1" name="Google Shape;4141;ged5ef9ebbf_0_2281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7540176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3" name="Google Shape;2463;g102b732eae8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4" name="Google Shape;2464;g102b732eae8_0_36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3" name="Google Shape;2463;g102b732eae8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42975" y="746125"/>
            <a:ext cx="497205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4" name="Google Shape;2464;g102b732eae8_0_36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0766266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7" name="Google Shape;5577;g102b732eae8_0_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8" name="Google Shape;5578;g102b732eae8_0_688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7992866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6" name="Google Shape;2546;g102b732eae8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7" name="Google Shape;2547;g102b732eae8_0_44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7817775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شريحة عنوان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blipFill dpi="0" rotWithShape="1">
            <a:blip r:embed="rId2">
              <a:alphaModFix amt="45000"/>
              <a:duotone>
                <a:schemeClr val="accent1">
                  <a:shade val="45000"/>
                  <a:satMod val="135000"/>
                </a:schemeClr>
                <a:prstClr val="white"/>
              </a:duotone>
            </a:blip>
            <a:srcRect/>
            <a:tile tx="-44450" ty="38100" sx="85000" sy="85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980902" y="1267730"/>
            <a:ext cx="7182197" cy="4307950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11" name="Rectangle 10"/>
          <p:cNvSpPr/>
          <p:nvPr/>
        </p:nvSpPr>
        <p:spPr>
          <a:xfrm>
            <a:off x="1085851" y="1411615"/>
            <a:ext cx="69723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15" name="Rectangle 14"/>
          <p:cNvSpPr/>
          <p:nvPr/>
        </p:nvSpPr>
        <p:spPr>
          <a:xfrm>
            <a:off x="3851910" y="1267730"/>
            <a:ext cx="1440180" cy="73152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4" name="Group 3"/>
          <p:cNvGrpSpPr/>
          <p:nvPr/>
        </p:nvGrpSpPr>
        <p:grpSpPr>
          <a:xfrm>
            <a:off x="3937635" y="1267731"/>
            <a:ext cx="1268730" cy="645295"/>
            <a:chOff x="5318306" y="1386268"/>
            <a:chExt cx="1567331" cy="645295"/>
          </a:xfrm>
        </p:grpSpPr>
        <p:cxnSp>
          <p:nvCxnSpPr>
            <p:cNvPr id="17" name="Straight Connector 16"/>
            <p:cNvCxnSpPr/>
            <p:nvPr/>
          </p:nvCxnSpPr>
          <p:spPr>
            <a:xfrm>
              <a:off x="5318306" y="1386268"/>
              <a:ext cx="0" cy="64008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6885637" y="1386268"/>
              <a:ext cx="0" cy="64008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5318306" y="2031563"/>
              <a:ext cx="1567331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71281" y="2091263"/>
            <a:ext cx="6801440" cy="2590800"/>
          </a:xfrm>
        </p:spPr>
        <p:txBody>
          <a:bodyPr tIns="45720" bIns="45720" anchor="ctr">
            <a:noAutofit/>
          </a:bodyPr>
          <a:lstStyle>
            <a:lvl1pPr algn="ctr">
              <a:lnSpc>
                <a:spcPct val="83000"/>
              </a:lnSpc>
              <a:defRPr lang="en-US" sz="5400" b="0" kern="1200" cap="all" spc="-75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71575" y="4682063"/>
            <a:ext cx="6803136" cy="457201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1200" spc="60" baseline="0">
                <a:solidFill>
                  <a:schemeClr val="tx1"/>
                </a:solidFill>
              </a:defRPr>
            </a:lvl1pPr>
            <a:lvl2pPr marL="342900" indent="0" algn="ctr">
              <a:buNone/>
              <a:defRPr sz="1200"/>
            </a:lvl2pPr>
            <a:lvl3pPr marL="685800" indent="0" algn="ctr">
              <a:buNone/>
              <a:defRPr sz="120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ar-SA"/>
              <a:t>انقر لتحرير نمط العنوان الفرعي للشكل الرئيسي</a:t>
            </a:r>
            <a:endParaRPr lang="en-US" dirty="0"/>
          </a:p>
        </p:txBody>
      </p:sp>
      <p:sp>
        <p:nvSpPr>
          <p:cNvPr id="20" name="Date Placeholder 19"/>
          <p:cNvSpPr>
            <a:spLocks noGrp="1"/>
          </p:cNvSpPr>
          <p:nvPr>
            <p:ph type="dt" sz="half" idx="10"/>
          </p:nvPr>
        </p:nvSpPr>
        <p:spPr>
          <a:xfrm>
            <a:off x="3989070" y="1341256"/>
            <a:ext cx="1165860" cy="527213"/>
          </a:xfrm>
        </p:spPr>
        <p:txBody>
          <a:bodyPr/>
          <a:lstStyle>
            <a:lvl1pPr algn="ctr">
              <a:defRPr sz="975" spc="0" baseline="0">
                <a:solidFill>
                  <a:schemeClr val="tx1"/>
                </a:solidFill>
                <a:latin typeface="+mn-lt"/>
              </a:defRPr>
            </a:lvl1pPr>
          </a:lstStyle>
          <a:p>
            <a:fld id="{DDA51639-B2D6-4652-B8C3-1B4C224A7BAF}" type="datetimeFigureOut">
              <a:rPr lang="en-US" dirty="0"/>
              <a:t>12/13/2023</a:t>
            </a:fld>
            <a:endParaRPr lang="en-US" dirty="0"/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>
          <a:xfrm>
            <a:off x="1090422" y="5211060"/>
            <a:ext cx="4429125" cy="228600"/>
          </a:xfrm>
        </p:spPr>
        <p:txBody>
          <a:bodyPr/>
          <a:lstStyle>
            <a:lvl1pPr algn="r"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>
          <a:xfrm>
            <a:off x="6455190" y="5212080"/>
            <a:ext cx="1583911" cy="2286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041946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1A6AA8-A04B-4104-9AE2-BD48D340E27F}" type="datetimeFigureOut">
              <a:rPr lang="en-US" dirty="0"/>
              <a:t>12/13/2023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036259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43700" y="762000"/>
            <a:ext cx="1771650" cy="5257800"/>
          </a:xfrm>
        </p:spPr>
        <p:txBody>
          <a:bodyPr vert="eaVert"/>
          <a:lstStyle/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762000"/>
            <a:ext cx="6057900" cy="5257800"/>
          </a:xfrm>
        </p:spPr>
        <p:txBody>
          <a:bodyPr vert="eaVert"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0BF79-FAC6-4A96-8DE1-F7B82E2E1652}" type="datetimeFigureOut">
              <a:rPr lang="en-US" dirty="0"/>
              <a:t>12/13/2023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887171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Google Shape;212;p15"/>
          <p:cNvSpPr txBox="1">
            <a:spLocks noGrp="1"/>
          </p:cNvSpPr>
          <p:nvPr>
            <p:ph type="title"/>
          </p:nvPr>
        </p:nvSpPr>
        <p:spPr>
          <a:xfrm>
            <a:off x="835600" y="720000"/>
            <a:ext cx="3736500" cy="18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406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3" name="Google Shape;213;p15"/>
          <p:cNvSpPr txBox="1">
            <a:spLocks noGrp="1"/>
          </p:cNvSpPr>
          <p:nvPr>
            <p:ph type="subTitle" idx="1"/>
          </p:nvPr>
        </p:nvSpPr>
        <p:spPr>
          <a:xfrm>
            <a:off x="835600" y="2640000"/>
            <a:ext cx="3852000" cy="34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Char char="●"/>
              <a:defRPr sz="788">
                <a:solidFill>
                  <a:srgbClr val="383838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4" name="Google Shape;214;p15"/>
          <p:cNvSpPr/>
          <p:nvPr/>
        </p:nvSpPr>
        <p:spPr>
          <a:xfrm rot="-5530715">
            <a:off x="4263478" y="3665410"/>
            <a:ext cx="5487849" cy="4717726"/>
          </a:xfrm>
          <a:custGeom>
            <a:avLst/>
            <a:gdLst/>
            <a:ahLst/>
            <a:cxnLst/>
            <a:rect l="l" t="t" r="r" b="b"/>
            <a:pathLst>
              <a:path w="68027" h="61615" extrusionOk="0">
                <a:moveTo>
                  <a:pt x="10210" y="0"/>
                </a:moveTo>
                <a:lnTo>
                  <a:pt x="10210" y="0"/>
                </a:lnTo>
                <a:cubicBezTo>
                  <a:pt x="10210" y="1"/>
                  <a:pt x="1" y="45591"/>
                  <a:pt x="11771" y="53984"/>
                </a:cubicBezTo>
                <a:cubicBezTo>
                  <a:pt x="18569" y="58829"/>
                  <a:pt x="32437" y="61615"/>
                  <a:pt x="44627" y="61615"/>
                </a:cubicBezTo>
                <a:cubicBezTo>
                  <a:pt x="57223" y="61615"/>
                  <a:pt x="68027" y="58640"/>
                  <a:pt x="67387" y="51890"/>
                </a:cubicBezTo>
                <a:cubicBezTo>
                  <a:pt x="63947" y="15648"/>
                  <a:pt x="30078" y="39475"/>
                  <a:pt x="1021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51427" tIns="51427" rIns="51427" bIns="5142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13"/>
          </a:p>
        </p:txBody>
      </p:sp>
      <p:sp>
        <p:nvSpPr>
          <p:cNvPr id="215" name="Google Shape;215;p15"/>
          <p:cNvSpPr/>
          <p:nvPr/>
        </p:nvSpPr>
        <p:spPr>
          <a:xfrm rot="-240929">
            <a:off x="5532068" y="-1205776"/>
            <a:ext cx="5091171" cy="4402488"/>
          </a:xfrm>
          <a:custGeom>
            <a:avLst/>
            <a:gdLst/>
            <a:ahLst/>
            <a:cxnLst/>
            <a:rect l="l" t="t" r="r" b="b"/>
            <a:pathLst>
              <a:path w="36830" h="23886" extrusionOk="0">
                <a:moveTo>
                  <a:pt x="15481" y="1"/>
                </a:moveTo>
                <a:cubicBezTo>
                  <a:pt x="12208" y="1"/>
                  <a:pt x="8944" y="678"/>
                  <a:pt x="5980" y="2085"/>
                </a:cubicBezTo>
                <a:cubicBezTo>
                  <a:pt x="4087" y="2984"/>
                  <a:pt x="2257" y="4209"/>
                  <a:pt x="1190" y="6013"/>
                </a:cubicBezTo>
                <a:cubicBezTo>
                  <a:pt x="123" y="7817"/>
                  <a:pt x="1" y="10297"/>
                  <a:pt x="1339" y="11910"/>
                </a:cubicBezTo>
                <a:cubicBezTo>
                  <a:pt x="2402" y="13190"/>
                  <a:pt x="4040" y="13634"/>
                  <a:pt x="5748" y="13634"/>
                </a:cubicBezTo>
                <a:cubicBezTo>
                  <a:pt x="6738" y="13634"/>
                  <a:pt x="7751" y="13485"/>
                  <a:pt x="8690" y="13263"/>
                </a:cubicBezTo>
                <a:cubicBezTo>
                  <a:pt x="10552" y="12823"/>
                  <a:pt x="12477" y="12191"/>
                  <a:pt x="14352" y="12191"/>
                </a:cubicBezTo>
                <a:cubicBezTo>
                  <a:pt x="15053" y="12191"/>
                  <a:pt x="15746" y="12279"/>
                  <a:pt x="16427" y="12499"/>
                </a:cubicBezTo>
                <a:cubicBezTo>
                  <a:pt x="21591" y="14164"/>
                  <a:pt x="22569" y="22110"/>
                  <a:pt x="27769" y="23664"/>
                </a:cubicBezTo>
                <a:cubicBezTo>
                  <a:pt x="28272" y="23815"/>
                  <a:pt x="28780" y="23885"/>
                  <a:pt x="29283" y="23885"/>
                </a:cubicBezTo>
                <a:cubicBezTo>
                  <a:pt x="32605" y="23885"/>
                  <a:pt x="35747" y="20818"/>
                  <a:pt x="36251" y="17391"/>
                </a:cubicBezTo>
                <a:cubicBezTo>
                  <a:pt x="36829" y="13444"/>
                  <a:pt x="34738" y="9527"/>
                  <a:pt x="31941" y="6682"/>
                </a:cubicBezTo>
                <a:cubicBezTo>
                  <a:pt x="27668" y="2338"/>
                  <a:pt x="21559" y="1"/>
                  <a:pt x="154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51427" tIns="51427" rIns="51427" bIns="5142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13"/>
          </a:p>
        </p:txBody>
      </p:sp>
      <p:sp>
        <p:nvSpPr>
          <p:cNvPr id="216" name="Google Shape;216;p15"/>
          <p:cNvSpPr/>
          <p:nvPr/>
        </p:nvSpPr>
        <p:spPr>
          <a:xfrm rot="1095627" flipH="1">
            <a:off x="-1076631" y="6168672"/>
            <a:ext cx="5382504" cy="4402429"/>
          </a:xfrm>
          <a:custGeom>
            <a:avLst/>
            <a:gdLst/>
            <a:ahLst/>
            <a:cxnLst/>
            <a:rect l="l" t="t" r="r" b="b"/>
            <a:pathLst>
              <a:path w="36830" h="23886" extrusionOk="0">
                <a:moveTo>
                  <a:pt x="15481" y="1"/>
                </a:moveTo>
                <a:cubicBezTo>
                  <a:pt x="12208" y="1"/>
                  <a:pt x="8944" y="678"/>
                  <a:pt x="5980" y="2085"/>
                </a:cubicBezTo>
                <a:cubicBezTo>
                  <a:pt x="4087" y="2984"/>
                  <a:pt x="2257" y="4209"/>
                  <a:pt x="1190" y="6013"/>
                </a:cubicBezTo>
                <a:cubicBezTo>
                  <a:pt x="123" y="7817"/>
                  <a:pt x="1" y="10297"/>
                  <a:pt x="1339" y="11910"/>
                </a:cubicBezTo>
                <a:cubicBezTo>
                  <a:pt x="2402" y="13190"/>
                  <a:pt x="4040" y="13634"/>
                  <a:pt x="5748" y="13634"/>
                </a:cubicBezTo>
                <a:cubicBezTo>
                  <a:pt x="6738" y="13634"/>
                  <a:pt x="7751" y="13485"/>
                  <a:pt x="8690" y="13263"/>
                </a:cubicBezTo>
                <a:cubicBezTo>
                  <a:pt x="10552" y="12823"/>
                  <a:pt x="12477" y="12191"/>
                  <a:pt x="14352" y="12191"/>
                </a:cubicBezTo>
                <a:cubicBezTo>
                  <a:pt x="15053" y="12191"/>
                  <a:pt x="15746" y="12279"/>
                  <a:pt x="16427" y="12499"/>
                </a:cubicBezTo>
                <a:cubicBezTo>
                  <a:pt x="21591" y="14164"/>
                  <a:pt x="22569" y="22110"/>
                  <a:pt x="27769" y="23664"/>
                </a:cubicBezTo>
                <a:cubicBezTo>
                  <a:pt x="28272" y="23815"/>
                  <a:pt x="28780" y="23885"/>
                  <a:pt x="29283" y="23885"/>
                </a:cubicBezTo>
                <a:cubicBezTo>
                  <a:pt x="32605" y="23885"/>
                  <a:pt x="35747" y="20818"/>
                  <a:pt x="36251" y="17391"/>
                </a:cubicBezTo>
                <a:cubicBezTo>
                  <a:pt x="36829" y="13444"/>
                  <a:pt x="34738" y="9527"/>
                  <a:pt x="31941" y="6682"/>
                </a:cubicBezTo>
                <a:cubicBezTo>
                  <a:pt x="27668" y="2338"/>
                  <a:pt x="21559" y="1"/>
                  <a:pt x="154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51427" tIns="51427" rIns="51427" bIns="5142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13"/>
          </a:p>
        </p:txBody>
      </p:sp>
      <p:sp>
        <p:nvSpPr>
          <p:cNvPr id="217" name="Google Shape;217;p15"/>
          <p:cNvSpPr/>
          <p:nvPr/>
        </p:nvSpPr>
        <p:spPr>
          <a:xfrm rot="5617748">
            <a:off x="6621960" y="4596906"/>
            <a:ext cx="480328" cy="442975"/>
          </a:xfrm>
          <a:custGeom>
            <a:avLst/>
            <a:gdLst/>
            <a:ahLst/>
            <a:cxnLst/>
            <a:rect l="l" t="t" r="r" b="b"/>
            <a:pathLst>
              <a:path w="2948" h="3625" extrusionOk="0">
                <a:moveTo>
                  <a:pt x="1900" y="0"/>
                </a:moveTo>
                <a:lnTo>
                  <a:pt x="1638" y="88"/>
                </a:lnTo>
                <a:lnTo>
                  <a:pt x="1136" y="371"/>
                </a:lnTo>
                <a:lnTo>
                  <a:pt x="306" y="1201"/>
                </a:lnTo>
                <a:lnTo>
                  <a:pt x="1" y="1703"/>
                </a:lnTo>
                <a:lnTo>
                  <a:pt x="175" y="1856"/>
                </a:lnTo>
                <a:lnTo>
                  <a:pt x="656" y="2052"/>
                </a:lnTo>
                <a:lnTo>
                  <a:pt x="830" y="2249"/>
                </a:lnTo>
                <a:lnTo>
                  <a:pt x="918" y="2445"/>
                </a:lnTo>
                <a:lnTo>
                  <a:pt x="896" y="2947"/>
                </a:lnTo>
                <a:lnTo>
                  <a:pt x="939" y="3187"/>
                </a:lnTo>
                <a:lnTo>
                  <a:pt x="983" y="3318"/>
                </a:lnTo>
                <a:lnTo>
                  <a:pt x="1180" y="3493"/>
                </a:lnTo>
                <a:lnTo>
                  <a:pt x="1616" y="3624"/>
                </a:lnTo>
                <a:lnTo>
                  <a:pt x="1878" y="3537"/>
                </a:lnTo>
                <a:lnTo>
                  <a:pt x="2206" y="3406"/>
                </a:lnTo>
                <a:lnTo>
                  <a:pt x="2664" y="2904"/>
                </a:lnTo>
                <a:lnTo>
                  <a:pt x="2817" y="2598"/>
                </a:lnTo>
                <a:lnTo>
                  <a:pt x="2926" y="2249"/>
                </a:lnTo>
                <a:lnTo>
                  <a:pt x="2948" y="1550"/>
                </a:lnTo>
                <a:lnTo>
                  <a:pt x="2904" y="1201"/>
                </a:lnTo>
                <a:lnTo>
                  <a:pt x="2839" y="939"/>
                </a:lnTo>
                <a:lnTo>
                  <a:pt x="2642" y="459"/>
                </a:lnTo>
                <a:lnTo>
                  <a:pt x="2337" y="109"/>
                </a:lnTo>
                <a:lnTo>
                  <a:pt x="190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51427" tIns="51427" rIns="51427" bIns="5142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13"/>
          </a:p>
        </p:txBody>
      </p:sp>
      <p:sp>
        <p:nvSpPr>
          <p:cNvPr id="218" name="Google Shape;218;p15"/>
          <p:cNvSpPr/>
          <p:nvPr/>
        </p:nvSpPr>
        <p:spPr>
          <a:xfrm rot="5617748">
            <a:off x="6673983" y="6208544"/>
            <a:ext cx="298820" cy="192221"/>
          </a:xfrm>
          <a:custGeom>
            <a:avLst/>
            <a:gdLst/>
            <a:ahLst/>
            <a:cxnLst/>
            <a:rect l="l" t="t" r="r" b="b"/>
            <a:pathLst>
              <a:path w="1834" h="1573" extrusionOk="0">
                <a:moveTo>
                  <a:pt x="1157" y="1"/>
                </a:moveTo>
                <a:lnTo>
                  <a:pt x="655" y="197"/>
                </a:lnTo>
                <a:lnTo>
                  <a:pt x="415" y="394"/>
                </a:lnTo>
                <a:lnTo>
                  <a:pt x="218" y="568"/>
                </a:lnTo>
                <a:lnTo>
                  <a:pt x="0" y="1027"/>
                </a:lnTo>
                <a:lnTo>
                  <a:pt x="22" y="1289"/>
                </a:lnTo>
                <a:lnTo>
                  <a:pt x="22" y="1376"/>
                </a:lnTo>
                <a:lnTo>
                  <a:pt x="66" y="1485"/>
                </a:lnTo>
                <a:lnTo>
                  <a:pt x="175" y="1572"/>
                </a:lnTo>
                <a:lnTo>
                  <a:pt x="349" y="1572"/>
                </a:lnTo>
                <a:lnTo>
                  <a:pt x="611" y="1551"/>
                </a:lnTo>
                <a:lnTo>
                  <a:pt x="1092" y="1420"/>
                </a:lnTo>
                <a:lnTo>
                  <a:pt x="1332" y="1289"/>
                </a:lnTo>
                <a:lnTo>
                  <a:pt x="1463" y="1201"/>
                </a:lnTo>
                <a:lnTo>
                  <a:pt x="1703" y="918"/>
                </a:lnTo>
                <a:lnTo>
                  <a:pt x="1834" y="590"/>
                </a:lnTo>
                <a:lnTo>
                  <a:pt x="1768" y="263"/>
                </a:lnTo>
                <a:lnTo>
                  <a:pt x="1616" y="110"/>
                </a:lnTo>
                <a:lnTo>
                  <a:pt x="1485" y="22"/>
                </a:lnTo>
                <a:lnTo>
                  <a:pt x="115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51427" tIns="51427" rIns="51427" bIns="5142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13"/>
          </a:p>
        </p:txBody>
      </p:sp>
      <p:sp>
        <p:nvSpPr>
          <p:cNvPr id="219" name="Google Shape;219;p15"/>
          <p:cNvSpPr/>
          <p:nvPr/>
        </p:nvSpPr>
        <p:spPr>
          <a:xfrm rot="5617748">
            <a:off x="6320245" y="5375738"/>
            <a:ext cx="515847" cy="536336"/>
          </a:xfrm>
          <a:custGeom>
            <a:avLst/>
            <a:gdLst/>
            <a:ahLst/>
            <a:cxnLst/>
            <a:rect l="l" t="t" r="r" b="b"/>
            <a:pathLst>
              <a:path w="3166" h="4389" extrusionOk="0">
                <a:moveTo>
                  <a:pt x="633" y="0"/>
                </a:moveTo>
                <a:lnTo>
                  <a:pt x="437" y="88"/>
                </a:lnTo>
                <a:lnTo>
                  <a:pt x="262" y="219"/>
                </a:lnTo>
                <a:lnTo>
                  <a:pt x="22" y="590"/>
                </a:lnTo>
                <a:lnTo>
                  <a:pt x="0" y="808"/>
                </a:lnTo>
                <a:lnTo>
                  <a:pt x="22" y="1114"/>
                </a:lnTo>
                <a:lnTo>
                  <a:pt x="284" y="1681"/>
                </a:lnTo>
                <a:lnTo>
                  <a:pt x="415" y="1987"/>
                </a:lnTo>
                <a:lnTo>
                  <a:pt x="481" y="2161"/>
                </a:lnTo>
                <a:lnTo>
                  <a:pt x="524" y="2554"/>
                </a:lnTo>
                <a:lnTo>
                  <a:pt x="524" y="2773"/>
                </a:lnTo>
                <a:lnTo>
                  <a:pt x="459" y="3144"/>
                </a:lnTo>
                <a:lnTo>
                  <a:pt x="415" y="3515"/>
                </a:lnTo>
                <a:lnTo>
                  <a:pt x="415" y="3690"/>
                </a:lnTo>
                <a:lnTo>
                  <a:pt x="524" y="4061"/>
                </a:lnTo>
                <a:lnTo>
                  <a:pt x="655" y="4192"/>
                </a:lnTo>
                <a:lnTo>
                  <a:pt x="830" y="4279"/>
                </a:lnTo>
                <a:lnTo>
                  <a:pt x="1004" y="4323"/>
                </a:lnTo>
                <a:lnTo>
                  <a:pt x="1354" y="4388"/>
                </a:lnTo>
                <a:lnTo>
                  <a:pt x="2030" y="4388"/>
                </a:lnTo>
                <a:lnTo>
                  <a:pt x="2380" y="4301"/>
                </a:lnTo>
                <a:lnTo>
                  <a:pt x="2685" y="4126"/>
                </a:lnTo>
                <a:lnTo>
                  <a:pt x="3035" y="3711"/>
                </a:lnTo>
                <a:lnTo>
                  <a:pt x="3144" y="3384"/>
                </a:lnTo>
                <a:lnTo>
                  <a:pt x="3166" y="3209"/>
                </a:lnTo>
                <a:lnTo>
                  <a:pt x="3144" y="2969"/>
                </a:lnTo>
                <a:lnTo>
                  <a:pt x="2991" y="2533"/>
                </a:lnTo>
                <a:lnTo>
                  <a:pt x="2860" y="2336"/>
                </a:lnTo>
                <a:lnTo>
                  <a:pt x="2489" y="1616"/>
                </a:lnTo>
                <a:lnTo>
                  <a:pt x="1572" y="328"/>
                </a:lnTo>
                <a:lnTo>
                  <a:pt x="102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51427" tIns="51427" rIns="51427" bIns="5142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13"/>
          </a:p>
        </p:txBody>
      </p:sp>
      <p:sp>
        <p:nvSpPr>
          <p:cNvPr id="220" name="Google Shape;220;p15"/>
          <p:cNvSpPr/>
          <p:nvPr/>
        </p:nvSpPr>
        <p:spPr>
          <a:xfrm rot="5617748">
            <a:off x="6001087" y="5178600"/>
            <a:ext cx="295399" cy="192221"/>
          </a:xfrm>
          <a:custGeom>
            <a:avLst/>
            <a:gdLst/>
            <a:ahLst/>
            <a:cxnLst/>
            <a:rect l="l" t="t" r="r" b="b"/>
            <a:pathLst>
              <a:path w="1813" h="1573" extrusionOk="0">
                <a:moveTo>
                  <a:pt x="656" y="1"/>
                </a:moveTo>
                <a:lnTo>
                  <a:pt x="328" y="22"/>
                </a:lnTo>
                <a:lnTo>
                  <a:pt x="197" y="110"/>
                </a:lnTo>
                <a:lnTo>
                  <a:pt x="66" y="263"/>
                </a:lnTo>
                <a:lnTo>
                  <a:pt x="1" y="590"/>
                </a:lnTo>
                <a:lnTo>
                  <a:pt x="110" y="918"/>
                </a:lnTo>
                <a:lnTo>
                  <a:pt x="350" y="1201"/>
                </a:lnTo>
                <a:lnTo>
                  <a:pt x="503" y="1289"/>
                </a:lnTo>
                <a:lnTo>
                  <a:pt x="721" y="1420"/>
                </a:lnTo>
                <a:lnTo>
                  <a:pt x="1223" y="1551"/>
                </a:lnTo>
                <a:lnTo>
                  <a:pt x="1485" y="1572"/>
                </a:lnTo>
                <a:lnTo>
                  <a:pt x="1638" y="1572"/>
                </a:lnTo>
                <a:lnTo>
                  <a:pt x="1769" y="1485"/>
                </a:lnTo>
                <a:lnTo>
                  <a:pt x="1791" y="1376"/>
                </a:lnTo>
                <a:lnTo>
                  <a:pt x="1813" y="1289"/>
                </a:lnTo>
                <a:lnTo>
                  <a:pt x="1813" y="1027"/>
                </a:lnTo>
                <a:lnTo>
                  <a:pt x="1594" y="568"/>
                </a:lnTo>
                <a:lnTo>
                  <a:pt x="1398" y="394"/>
                </a:lnTo>
                <a:lnTo>
                  <a:pt x="1136" y="197"/>
                </a:lnTo>
                <a:lnTo>
                  <a:pt x="65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51427" tIns="51427" rIns="51427" bIns="5142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13"/>
          </a:p>
        </p:txBody>
      </p:sp>
      <p:sp>
        <p:nvSpPr>
          <p:cNvPr id="221" name="Google Shape;221;p15"/>
          <p:cNvSpPr/>
          <p:nvPr/>
        </p:nvSpPr>
        <p:spPr>
          <a:xfrm rot="-25812">
            <a:off x="7515737" y="456051"/>
            <a:ext cx="408265" cy="857344"/>
          </a:xfrm>
          <a:custGeom>
            <a:avLst/>
            <a:gdLst/>
            <a:ahLst/>
            <a:cxnLst/>
            <a:rect l="l" t="t" r="r" b="b"/>
            <a:pathLst>
              <a:path w="3341" h="5262" extrusionOk="0">
                <a:moveTo>
                  <a:pt x="2467" y="0"/>
                </a:moveTo>
                <a:lnTo>
                  <a:pt x="2205" y="66"/>
                </a:lnTo>
                <a:lnTo>
                  <a:pt x="1943" y="131"/>
                </a:lnTo>
                <a:lnTo>
                  <a:pt x="1485" y="393"/>
                </a:lnTo>
                <a:lnTo>
                  <a:pt x="895" y="961"/>
                </a:lnTo>
                <a:lnTo>
                  <a:pt x="634" y="1419"/>
                </a:lnTo>
                <a:lnTo>
                  <a:pt x="437" y="1900"/>
                </a:lnTo>
                <a:lnTo>
                  <a:pt x="219" y="2947"/>
                </a:lnTo>
                <a:lnTo>
                  <a:pt x="153" y="3471"/>
                </a:lnTo>
                <a:lnTo>
                  <a:pt x="110" y="3842"/>
                </a:lnTo>
                <a:lnTo>
                  <a:pt x="44" y="4214"/>
                </a:lnTo>
                <a:lnTo>
                  <a:pt x="0" y="4454"/>
                </a:lnTo>
                <a:lnTo>
                  <a:pt x="66" y="4716"/>
                </a:lnTo>
                <a:lnTo>
                  <a:pt x="153" y="4868"/>
                </a:lnTo>
                <a:lnTo>
                  <a:pt x="284" y="4999"/>
                </a:lnTo>
                <a:lnTo>
                  <a:pt x="459" y="5130"/>
                </a:lnTo>
                <a:lnTo>
                  <a:pt x="874" y="5261"/>
                </a:lnTo>
                <a:lnTo>
                  <a:pt x="1332" y="5240"/>
                </a:lnTo>
                <a:lnTo>
                  <a:pt x="1769" y="5087"/>
                </a:lnTo>
                <a:lnTo>
                  <a:pt x="1943" y="4978"/>
                </a:lnTo>
                <a:lnTo>
                  <a:pt x="2293" y="4672"/>
                </a:lnTo>
                <a:lnTo>
                  <a:pt x="2795" y="3930"/>
                </a:lnTo>
                <a:lnTo>
                  <a:pt x="2969" y="3493"/>
                </a:lnTo>
                <a:lnTo>
                  <a:pt x="3122" y="2969"/>
                </a:lnTo>
                <a:lnTo>
                  <a:pt x="3319" y="1900"/>
                </a:lnTo>
                <a:lnTo>
                  <a:pt x="3340" y="1332"/>
                </a:lnTo>
                <a:lnTo>
                  <a:pt x="3319" y="1070"/>
                </a:lnTo>
                <a:lnTo>
                  <a:pt x="3188" y="568"/>
                </a:lnTo>
                <a:lnTo>
                  <a:pt x="2904" y="175"/>
                </a:lnTo>
                <a:lnTo>
                  <a:pt x="246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51427" tIns="51427" rIns="51427" bIns="5142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13"/>
          </a:p>
        </p:txBody>
      </p:sp>
      <p:sp>
        <p:nvSpPr>
          <p:cNvPr id="222" name="Google Shape;222;p15"/>
          <p:cNvSpPr/>
          <p:nvPr/>
        </p:nvSpPr>
        <p:spPr>
          <a:xfrm rot="-25812">
            <a:off x="8048392" y="1112567"/>
            <a:ext cx="144194" cy="338083"/>
          </a:xfrm>
          <a:custGeom>
            <a:avLst/>
            <a:gdLst/>
            <a:ahLst/>
            <a:cxnLst/>
            <a:rect l="l" t="t" r="r" b="b"/>
            <a:pathLst>
              <a:path w="1180" h="2075" extrusionOk="0">
                <a:moveTo>
                  <a:pt x="569" y="1"/>
                </a:moveTo>
                <a:lnTo>
                  <a:pt x="438" y="66"/>
                </a:lnTo>
                <a:lnTo>
                  <a:pt x="219" y="219"/>
                </a:lnTo>
                <a:lnTo>
                  <a:pt x="1" y="678"/>
                </a:lnTo>
                <a:lnTo>
                  <a:pt x="1" y="940"/>
                </a:lnTo>
                <a:lnTo>
                  <a:pt x="1" y="1136"/>
                </a:lnTo>
                <a:lnTo>
                  <a:pt x="154" y="1944"/>
                </a:lnTo>
                <a:lnTo>
                  <a:pt x="263" y="2075"/>
                </a:lnTo>
                <a:lnTo>
                  <a:pt x="525" y="2031"/>
                </a:lnTo>
                <a:lnTo>
                  <a:pt x="940" y="1725"/>
                </a:lnTo>
                <a:lnTo>
                  <a:pt x="1092" y="1485"/>
                </a:lnTo>
                <a:lnTo>
                  <a:pt x="1158" y="1267"/>
                </a:lnTo>
                <a:lnTo>
                  <a:pt x="1180" y="721"/>
                </a:lnTo>
                <a:lnTo>
                  <a:pt x="1049" y="197"/>
                </a:lnTo>
                <a:lnTo>
                  <a:pt x="80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51427" tIns="51427" rIns="51427" bIns="5142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13"/>
          </a:p>
        </p:txBody>
      </p:sp>
      <p:sp>
        <p:nvSpPr>
          <p:cNvPr id="223" name="Google Shape;223;p15"/>
          <p:cNvSpPr/>
          <p:nvPr/>
        </p:nvSpPr>
        <p:spPr>
          <a:xfrm rot="-25812">
            <a:off x="6792730" y="721166"/>
            <a:ext cx="232177" cy="338083"/>
          </a:xfrm>
          <a:custGeom>
            <a:avLst/>
            <a:gdLst/>
            <a:ahLst/>
            <a:cxnLst/>
            <a:rect l="l" t="t" r="r" b="b"/>
            <a:pathLst>
              <a:path w="1900" h="2075" extrusionOk="0">
                <a:moveTo>
                  <a:pt x="1026" y="1"/>
                </a:moveTo>
                <a:lnTo>
                  <a:pt x="590" y="23"/>
                </a:lnTo>
                <a:lnTo>
                  <a:pt x="328" y="132"/>
                </a:lnTo>
                <a:lnTo>
                  <a:pt x="131" y="328"/>
                </a:lnTo>
                <a:lnTo>
                  <a:pt x="22" y="634"/>
                </a:lnTo>
                <a:lnTo>
                  <a:pt x="22" y="830"/>
                </a:lnTo>
                <a:lnTo>
                  <a:pt x="0" y="983"/>
                </a:lnTo>
                <a:lnTo>
                  <a:pt x="22" y="1311"/>
                </a:lnTo>
                <a:lnTo>
                  <a:pt x="110" y="1464"/>
                </a:lnTo>
                <a:lnTo>
                  <a:pt x="284" y="1682"/>
                </a:lnTo>
                <a:lnTo>
                  <a:pt x="546" y="1835"/>
                </a:lnTo>
                <a:lnTo>
                  <a:pt x="786" y="1966"/>
                </a:lnTo>
                <a:lnTo>
                  <a:pt x="1201" y="2075"/>
                </a:lnTo>
                <a:lnTo>
                  <a:pt x="1485" y="2053"/>
                </a:lnTo>
                <a:lnTo>
                  <a:pt x="1638" y="2009"/>
                </a:lnTo>
                <a:lnTo>
                  <a:pt x="1769" y="1900"/>
                </a:lnTo>
                <a:lnTo>
                  <a:pt x="1878" y="1747"/>
                </a:lnTo>
                <a:lnTo>
                  <a:pt x="1900" y="1551"/>
                </a:lnTo>
                <a:lnTo>
                  <a:pt x="1878" y="1354"/>
                </a:lnTo>
                <a:lnTo>
                  <a:pt x="1856" y="1136"/>
                </a:lnTo>
                <a:lnTo>
                  <a:pt x="1812" y="918"/>
                </a:lnTo>
                <a:lnTo>
                  <a:pt x="1769" y="743"/>
                </a:lnTo>
                <a:lnTo>
                  <a:pt x="1747" y="612"/>
                </a:lnTo>
                <a:lnTo>
                  <a:pt x="1572" y="307"/>
                </a:lnTo>
                <a:lnTo>
                  <a:pt x="102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51427" tIns="51427" rIns="51427" bIns="5142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13"/>
          </a:p>
        </p:txBody>
      </p:sp>
      <p:sp>
        <p:nvSpPr>
          <p:cNvPr id="224" name="Google Shape;224;p15"/>
          <p:cNvSpPr/>
          <p:nvPr/>
        </p:nvSpPr>
        <p:spPr>
          <a:xfrm rot="10774188">
            <a:off x="8040416" y="-22919"/>
            <a:ext cx="146883" cy="252707"/>
          </a:xfrm>
          <a:custGeom>
            <a:avLst/>
            <a:gdLst/>
            <a:ahLst/>
            <a:cxnLst/>
            <a:rect l="l" t="t" r="r" b="b"/>
            <a:pathLst>
              <a:path w="1202" h="1551" extrusionOk="0">
                <a:moveTo>
                  <a:pt x="503" y="0"/>
                </a:moveTo>
                <a:lnTo>
                  <a:pt x="219" y="66"/>
                </a:lnTo>
                <a:lnTo>
                  <a:pt x="1" y="437"/>
                </a:lnTo>
                <a:lnTo>
                  <a:pt x="44" y="961"/>
                </a:lnTo>
                <a:lnTo>
                  <a:pt x="219" y="1223"/>
                </a:lnTo>
                <a:lnTo>
                  <a:pt x="306" y="1354"/>
                </a:lnTo>
                <a:lnTo>
                  <a:pt x="568" y="1528"/>
                </a:lnTo>
                <a:lnTo>
                  <a:pt x="699" y="1550"/>
                </a:lnTo>
                <a:lnTo>
                  <a:pt x="918" y="1506"/>
                </a:lnTo>
                <a:lnTo>
                  <a:pt x="1158" y="1266"/>
                </a:lnTo>
                <a:lnTo>
                  <a:pt x="1201" y="873"/>
                </a:lnTo>
                <a:lnTo>
                  <a:pt x="1071" y="480"/>
                </a:lnTo>
                <a:lnTo>
                  <a:pt x="983" y="328"/>
                </a:lnTo>
                <a:lnTo>
                  <a:pt x="896" y="218"/>
                </a:lnTo>
                <a:lnTo>
                  <a:pt x="830" y="153"/>
                </a:lnTo>
                <a:lnTo>
                  <a:pt x="721" y="66"/>
                </a:lnTo>
                <a:lnTo>
                  <a:pt x="50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51427" tIns="51427" rIns="51427" bIns="5142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13"/>
          </a:p>
        </p:txBody>
      </p:sp>
      <p:sp>
        <p:nvSpPr>
          <p:cNvPr id="225" name="Google Shape;225;p15"/>
          <p:cNvSpPr/>
          <p:nvPr/>
        </p:nvSpPr>
        <p:spPr>
          <a:xfrm>
            <a:off x="2566999" y="5949799"/>
            <a:ext cx="322398" cy="676992"/>
          </a:xfrm>
          <a:custGeom>
            <a:avLst/>
            <a:gdLst/>
            <a:ahLst/>
            <a:cxnLst/>
            <a:rect l="l" t="t" r="r" b="b"/>
            <a:pathLst>
              <a:path w="3341" h="5262" extrusionOk="0">
                <a:moveTo>
                  <a:pt x="2467" y="0"/>
                </a:moveTo>
                <a:lnTo>
                  <a:pt x="2205" y="66"/>
                </a:lnTo>
                <a:lnTo>
                  <a:pt x="1943" y="131"/>
                </a:lnTo>
                <a:lnTo>
                  <a:pt x="1485" y="393"/>
                </a:lnTo>
                <a:lnTo>
                  <a:pt x="895" y="961"/>
                </a:lnTo>
                <a:lnTo>
                  <a:pt x="634" y="1419"/>
                </a:lnTo>
                <a:lnTo>
                  <a:pt x="437" y="1900"/>
                </a:lnTo>
                <a:lnTo>
                  <a:pt x="219" y="2947"/>
                </a:lnTo>
                <a:lnTo>
                  <a:pt x="153" y="3471"/>
                </a:lnTo>
                <a:lnTo>
                  <a:pt x="110" y="3842"/>
                </a:lnTo>
                <a:lnTo>
                  <a:pt x="44" y="4214"/>
                </a:lnTo>
                <a:lnTo>
                  <a:pt x="0" y="4454"/>
                </a:lnTo>
                <a:lnTo>
                  <a:pt x="66" y="4716"/>
                </a:lnTo>
                <a:lnTo>
                  <a:pt x="153" y="4868"/>
                </a:lnTo>
                <a:lnTo>
                  <a:pt x="284" y="4999"/>
                </a:lnTo>
                <a:lnTo>
                  <a:pt x="459" y="5130"/>
                </a:lnTo>
                <a:lnTo>
                  <a:pt x="874" y="5261"/>
                </a:lnTo>
                <a:lnTo>
                  <a:pt x="1332" y="5240"/>
                </a:lnTo>
                <a:lnTo>
                  <a:pt x="1769" y="5087"/>
                </a:lnTo>
                <a:lnTo>
                  <a:pt x="1943" y="4978"/>
                </a:lnTo>
                <a:lnTo>
                  <a:pt x="2293" y="4672"/>
                </a:lnTo>
                <a:lnTo>
                  <a:pt x="2795" y="3930"/>
                </a:lnTo>
                <a:lnTo>
                  <a:pt x="2969" y="3493"/>
                </a:lnTo>
                <a:lnTo>
                  <a:pt x="3122" y="2969"/>
                </a:lnTo>
                <a:lnTo>
                  <a:pt x="3319" y="1900"/>
                </a:lnTo>
                <a:lnTo>
                  <a:pt x="3340" y="1332"/>
                </a:lnTo>
                <a:lnTo>
                  <a:pt x="3319" y="1070"/>
                </a:lnTo>
                <a:lnTo>
                  <a:pt x="3188" y="568"/>
                </a:lnTo>
                <a:lnTo>
                  <a:pt x="2904" y="175"/>
                </a:lnTo>
                <a:lnTo>
                  <a:pt x="246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51427" tIns="51427" rIns="51427" bIns="5142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13"/>
          </a:p>
        </p:txBody>
      </p:sp>
      <p:sp>
        <p:nvSpPr>
          <p:cNvPr id="226" name="Google Shape;226;p15"/>
          <p:cNvSpPr/>
          <p:nvPr/>
        </p:nvSpPr>
        <p:spPr>
          <a:xfrm>
            <a:off x="2069559" y="6147431"/>
            <a:ext cx="144196" cy="338087"/>
          </a:xfrm>
          <a:custGeom>
            <a:avLst/>
            <a:gdLst/>
            <a:ahLst/>
            <a:cxnLst/>
            <a:rect l="l" t="t" r="r" b="b"/>
            <a:pathLst>
              <a:path w="1180" h="2075" extrusionOk="0">
                <a:moveTo>
                  <a:pt x="569" y="1"/>
                </a:moveTo>
                <a:lnTo>
                  <a:pt x="438" y="66"/>
                </a:lnTo>
                <a:lnTo>
                  <a:pt x="219" y="219"/>
                </a:lnTo>
                <a:lnTo>
                  <a:pt x="1" y="678"/>
                </a:lnTo>
                <a:lnTo>
                  <a:pt x="1" y="940"/>
                </a:lnTo>
                <a:lnTo>
                  <a:pt x="1" y="1136"/>
                </a:lnTo>
                <a:lnTo>
                  <a:pt x="154" y="1944"/>
                </a:lnTo>
                <a:lnTo>
                  <a:pt x="263" y="2075"/>
                </a:lnTo>
                <a:lnTo>
                  <a:pt x="525" y="2031"/>
                </a:lnTo>
                <a:lnTo>
                  <a:pt x="940" y="1725"/>
                </a:lnTo>
                <a:lnTo>
                  <a:pt x="1092" y="1485"/>
                </a:lnTo>
                <a:lnTo>
                  <a:pt x="1158" y="1267"/>
                </a:lnTo>
                <a:lnTo>
                  <a:pt x="1180" y="721"/>
                </a:lnTo>
                <a:lnTo>
                  <a:pt x="1049" y="197"/>
                </a:lnTo>
                <a:lnTo>
                  <a:pt x="80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51427" tIns="51427" rIns="51427" bIns="5142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13"/>
          </a:p>
        </p:txBody>
      </p:sp>
      <p:sp>
        <p:nvSpPr>
          <p:cNvPr id="227" name="Google Shape;227;p15"/>
          <p:cNvSpPr/>
          <p:nvPr/>
        </p:nvSpPr>
        <p:spPr>
          <a:xfrm>
            <a:off x="1558662" y="6355426"/>
            <a:ext cx="232180" cy="338087"/>
          </a:xfrm>
          <a:custGeom>
            <a:avLst/>
            <a:gdLst/>
            <a:ahLst/>
            <a:cxnLst/>
            <a:rect l="l" t="t" r="r" b="b"/>
            <a:pathLst>
              <a:path w="1900" h="2075" extrusionOk="0">
                <a:moveTo>
                  <a:pt x="1026" y="1"/>
                </a:moveTo>
                <a:lnTo>
                  <a:pt x="590" y="23"/>
                </a:lnTo>
                <a:lnTo>
                  <a:pt x="328" y="132"/>
                </a:lnTo>
                <a:lnTo>
                  <a:pt x="131" y="328"/>
                </a:lnTo>
                <a:lnTo>
                  <a:pt x="22" y="634"/>
                </a:lnTo>
                <a:lnTo>
                  <a:pt x="22" y="830"/>
                </a:lnTo>
                <a:lnTo>
                  <a:pt x="0" y="983"/>
                </a:lnTo>
                <a:lnTo>
                  <a:pt x="22" y="1311"/>
                </a:lnTo>
                <a:lnTo>
                  <a:pt x="110" y="1464"/>
                </a:lnTo>
                <a:lnTo>
                  <a:pt x="284" y="1682"/>
                </a:lnTo>
                <a:lnTo>
                  <a:pt x="546" y="1835"/>
                </a:lnTo>
                <a:lnTo>
                  <a:pt x="786" y="1966"/>
                </a:lnTo>
                <a:lnTo>
                  <a:pt x="1201" y="2075"/>
                </a:lnTo>
                <a:lnTo>
                  <a:pt x="1485" y="2053"/>
                </a:lnTo>
                <a:lnTo>
                  <a:pt x="1638" y="2009"/>
                </a:lnTo>
                <a:lnTo>
                  <a:pt x="1769" y="1900"/>
                </a:lnTo>
                <a:lnTo>
                  <a:pt x="1878" y="1747"/>
                </a:lnTo>
                <a:lnTo>
                  <a:pt x="1900" y="1551"/>
                </a:lnTo>
                <a:lnTo>
                  <a:pt x="1878" y="1354"/>
                </a:lnTo>
                <a:lnTo>
                  <a:pt x="1856" y="1136"/>
                </a:lnTo>
                <a:lnTo>
                  <a:pt x="1812" y="918"/>
                </a:lnTo>
                <a:lnTo>
                  <a:pt x="1769" y="743"/>
                </a:lnTo>
                <a:lnTo>
                  <a:pt x="1747" y="612"/>
                </a:lnTo>
                <a:lnTo>
                  <a:pt x="1572" y="307"/>
                </a:lnTo>
                <a:lnTo>
                  <a:pt x="102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51427" tIns="51427" rIns="51427" bIns="5142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13"/>
          </a:p>
        </p:txBody>
      </p:sp>
      <p:sp>
        <p:nvSpPr>
          <p:cNvPr id="228" name="Google Shape;228;p15"/>
          <p:cNvSpPr/>
          <p:nvPr/>
        </p:nvSpPr>
        <p:spPr>
          <a:xfrm>
            <a:off x="7424736" y="5105675"/>
            <a:ext cx="232180" cy="338087"/>
          </a:xfrm>
          <a:custGeom>
            <a:avLst/>
            <a:gdLst/>
            <a:ahLst/>
            <a:cxnLst/>
            <a:rect l="l" t="t" r="r" b="b"/>
            <a:pathLst>
              <a:path w="1900" h="2075" extrusionOk="0">
                <a:moveTo>
                  <a:pt x="1026" y="1"/>
                </a:moveTo>
                <a:lnTo>
                  <a:pt x="590" y="23"/>
                </a:lnTo>
                <a:lnTo>
                  <a:pt x="328" y="132"/>
                </a:lnTo>
                <a:lnTo>
                  <a:pt x="131" y="328"/>
                </a:lnTo>
                <a:lnTo>
                  <a:pt x="22" y="634"/>
                </a:lnTo>
                <a:lnTo>
                  <a:pt x="22" y="830"/>
                </a:lnTo>
                <a:lnTo>
                  <a:pt x="0" y="983"/>
                </a:lnTo>
                <a:lnTo>
                  <a:pt x="22" y="1311"/>
                </a:lnTo>
                <a:lnTo>
                  <a:pt x="110" y="1464"/>
                </a:lnTo>
                <a:lnTo>
                  <a:pt x="284" y="1682"/>
                </a:lnTo>
                <a:lnTo>
                  <a:pt x="546" y="1835"/>
                </a:lnTo>
                <a:lnTo>
                  <a:pt x="786" y="1966"/>
                </a:lnTo>
                <a:lnTo>
                  <a:pt x="1201" y="2075"/>
                </a:lnTo>
                <a:lnTo>
                  <a:pt x="1485" y="2053"/>
                </a:lnTo>
                <a:lnTo>
                  <a:pt x="1638" y="2009"/>
                </a:lnTo>
                <a:lnTo>
                  <a:pt x="1769" y="1900"/>
                </a:lnTo>
                <a:lnTo>
                  <a:pt x="1878" y="1747"/>
                </a:lnTo>
                <a:lnTo>
                  <a:pt x="1900" y="1551"/>
                </a:lnTo>
                <a:lnTo>
                  <a:pt x="1878" y="1354"/>
                </a:lnTo>
                <a:lnTo>
                  <a:pt x="1856" y="1136"/>
                </a:lnTo>
                <a:lnTo>
                  <a:pt x="1812" y="918"/>
                </a:lnTo>
                <a:lnTo>
                  <a:pt x="1769" y="743"/>
                </a:lnTo>
                <a:lnTo>
                  <a:pt x="1747" y="612"/>
                </a:lnTo>
                <a:lnTo>
                  <a:pt x="1572" y="307"/>
                </a:lnTo>
                <a:lnTo>
                  <a:pt x="102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51427" tIns="51427" rIns="51427" bIns="5142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13"/>
          </a:p>
        </p:txBody>
      </p:sp>
    </p:spTree>
    <p:extLst>
      <p:ext uri="{BB962C8B-B14F-4D97-AF65-F5344CB8AC3E}">
        <p14:creationId xmlns:p14="http://schemas.microsoft.com/office/powerpoint/2010/main" val="99750575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2" name="Google Shape;662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663" name="Google Shape;663;p28"/>
          <p:cNvSpPr/>
          <p:nvPr/>
        </p:nvSpPr>
        <p:spPr>
          <a:xfrm>
            <a:off x="-448242" y="2564912"/>
            <a:ext cx="934590" cy="68415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64" name="Google Shape;664;p28"/>
          <p:cNvSpPr/>
          <p:nvPr/>
        </p:nvSpPr>
        <p:spPr>
          <a:xfrm>
            <a:off x="8643346" y="2038512"/>
            <a:ext cx="934590" cy="68415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65" name="Google Shape;665;p28"/>
          <p:cNvSpPr/>
          <p:nvPr/>
        </p:nvSpPr>
        <p:spPr>
          <a:xfrm>
            <a:off x="4050920" y="-387825"/>
            <a:ext cx="1042162" cy="76290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66" name="Google Shape;666;p28"/>
          <p:cNvSpPr/>
          <p:nvPr/>
        </p:nvSpPr>
        <p:spPr>
          <a:xfrm>
            <a:off x="-8929" y="4167969"/>
            <a:ext cx="9198732" cy="2898993"/>
          </a:xfrm>
          <a:custGeom>
            <a:avLst/>
            <a:gdLst/>
            <a:ahLst/>
            <a:cxnLst/>
            <a:rect l="l" t="t" r="r" b="b"/>
            <a:pathLst>
              <a:path w="174964" h="64303" extrusionOk="0">
                <a:moveTo>
                  <a:pt x="31880" y="1"/>
                </a:moveTo>
                <a:lnTo>
                  <a:pt x="31416" y="20"/>
                </a:lnTo>
                <a:lnTo>
                  <a:pt x="30933" y="98"/>
                </a:lnTo>
                <a:lnTo>
                  <a:pt x="30469" y="175"/>
                </a:lnTo>
                <a:lnTo>
                  <a:pt x="29986" y="310"/>
                </a:lnTo>
                <a:lnTo>
                  <a:pt x="29522" y="446"/>
                </a:lnTo>
                <a:lnTo>
                  <a:pt x="29058" y="600"/>
                </a:lnTo>
                <a:lnTo>
                  <a:pt x="28594" y="794"/>
                </a:lnTo>
                <a:lnTo>
                  <a:pt x="28130" y="987"/>
                </a:lnTo>
                <a:lnTo>
                  <a:pt x="27685" y="1200"/>
                </a:lnTo>
                <a:lnTo>
                  <a:pt x="26796" y="1644"/>
                </a:lnTo>
                <a:lnTo>
                  <a:pt x="25926" y="2108"/>
                </a:lnTo>
                <a:lnTo>
                  <a:pt x="14519" y="8314"/>
                </a:lnTo>
                <a:lnTo>
                  <a:pt x="14519" y="8082"/>
                </a:lnTo>
                <a:lnTo>
                  <a:pt x="14500" y="7869"/>
                </a:lnTo>
                <a:lnTo>
                  <a:pt x="14461" y="7637"/>
                </a:lnTo>
                <a:lnTo>
                  <a:pt x="14384" y="7444"/>
                </a:lnTo>
                <a:lnTo>
                  <a:pt x="14307" y="7231"/>
                </a:lnTo>
                <a:lnTo>
                  <a:pt x="14191" y="7038"/>
                </a:lnTo>
                <a:lnTo>
                  <a:pt x="14075" y="6864"/>
                </a:lnTo>
                <a:lnTo>
                  <a:pt x="13920" y="6690"/>
                </a:lnTo>
                <a:lnTo>
                  <a:pt x="13766" y="6535"/>
                </a:lnTo>
                <a:lnTo>
                  <a:pt x="13611" y="6381"/>
                </a:lnTo>
                <a:lnTo>
                  <a:pt x="13418" y="6245"/>
                </a:lnTo>
                <a:lnTo>
                  <a:pt x="13224" y="6129"/>
                </a:lnTo>
                <a:lnTo>
                  <a:pt x="13031" y="6013"/>
                </a:lnTo>
                <a:lnTo>
                  <a:pt x="12818" y="5917"/>
                </a:lnTo>
                <a:lnTo>
                  <a:pt x="12606" y="5839"/>
                </a:lnTo>
                <a:lnTo>
                  <a:pt x="12374" y="5781"/>
                </a:lnTo>
                <a:lnTo>
                  <a:pt x="12084" y="5723"/>
                </a:lnTo>
                <a:lnTo>
                  <a:pt x="11794" y="5704"/>
                </a:lnTo>
                <a:lnTo>
                  <a:pt x="11504" y="5723"/>
                </a:lnTo>
                <a:lnTo>
                  <a:pt x="11214" y="5743"/>
                </a:lnTo>
                <a:lnTo>
                  <a:pt x="10924" y="5801"/>
                </a:lnTo>
                <a:lnTo>
                  <a:pt x="10634" y="5878"/>
                </a:lnTo>
                <a:lnTo>
                  <a:pt x="10363" y="5994"/>
                </a:lnTo>
                <a:lnTo>
                  <a:pt x="10073" y="6110"/>
                </a:lnTo>
                <a:lnTo>
                  <a:pt x="9802" y="6226"/>
                </a:lnTo>
                <a:lnTo>
                  <a:pt x="9532" y="6381"/>
                </a:lnTo>
                <a:lnTo>
                  <a:pt x="8990" y="6690"/>
                </a:lnTo>
                <a:lnTo>
                  <a:pt x="7927" y="7328"/>
                </a:lnTo>
                <a:lnTo>
                  <a:pt x="7482" y="7579"/>
                </a:lnTo>
                <a:lnTo>
                  <a:pt x="7018" y="7831"/>
                </a:lnTo>
                <a:lnTo>
                  <a:pt x="6554" y="8063"/>
                </a:lnTo>
                <a:lnTo>
                  <a:pt x="6071" y="8275"/>
                </a:lnTo>
                <a:lnTo>
                  <a:pt x="5588" y="8469"/>
                </a:lnTo>
                <a:lnTo>
                  <a:pt x="5104" y="8662"/>
                </a:lnTo>
                <a:lnTo>
                  <a:pt x="4621" y="8836"/>
                </a:lnTo>
                <a:lnTo>
                  <a:pt x="4118" y="8991"/>
                </a:lnTo>
                <a:lnTo>
                  <a:pt x="3616" y="9126"/>
                </a:lnTo>
                <a:lnTo>
                  <a:pt x="3113" y="9242"/>
                </a:lnTo>
                <a:lnTo>
                  <a:pt x="2591" y="9339"/>
                </a:lnTo>
                <a:lnTo>
                  <a:pt x="2088" y="9435"/>
                </a:lnTo>
                <a:lnTo>
                  <a:pt x="1566" y="9513"/>
                </a:lnTo>
                <a:lnTo>
                  <a:pt x="1044" y="9571"/>
                </a:lnTo>
                <a:lnTo>
                  <a:pt x="522" y="9609"/>
                </a:lnTo>
                <a:lnTo>
                  <a:pt x="0" y="9629"/>
                </a:lnTo>
                <a:lnTo>
                  <a:pt x="97" y="13824"/>
                </a:lnTo>
                <a:lnTo>
                  <a:pt x="116" y="14249"/>
                </a:lnTo>
                <a:lnTo>
                  <a:pt x="116" y="64302"/>
                </a:lnTo>
                <a:lnTo>
                  <a:pt x="173514" y="64264"/>
                </a:lnTo>
                <a:lnTo>
                  <a:pt x="174732" y="21306"/>
                </a:lnTo>
                <a:lnTo>
                  <a:pt x="174848" y="17149"/>
                </a:lnTo>
                <a:lnTo>
                  <a:pt x="174964" y="13012"/>
                </a:lnTo>
                <a:lnTo>
                  <a:pt x="174287" y="12722"/>
                </a:lnTo>
                <a:lnTo>
                  <a:pt x="173610" y="12432"/>
                </a:lnTo>
                <a:lnTo>
                  <a:pt x="172972" y="12142"/>
                </a:lnTo>
                <a:lnTo>
                  <a:pt x="172334" y="11813"/>
                </a:lnTo>
                <a:lnTo>
                  <a:pt x="171716" y="11485"/>
                </a:lnTo>
                <a:lnTo>
                  <a:pt x="171116" y="11137"/>
                </a:lnTo>
                <a:lnTo>
                  <a:pt x="170536" y="10769"/>
                </a:lnTo>
                <a:lnTo>
                  <a:pt x="169956" y="10383"/>
                </a:lnTo>
                <a:lnTo>
                  <a:pt x="169396" y="9977"/>
                </a:lnTo>
                <a:lnTo>
                  <a:pt x="168854" y="9551"/>
                </a:lnTo>
                <a:lnTo>
                  <a:pt x="168332" y="9107"/>
                </a:lnTo>
                <a:lnTo>
                  <a:pt x="167810" y="8643"/>
                </a:lnTo>
                <a:lnTo>
                  <a:pt x="167288" y="8159"/>
                </a:lnTo>
                <a:lnTo>
                  <a:pt x="166786" y="7657"/>
                </a:lnTo>
                <a:lnTo>
                  <a:pt x="166302" y="7115"/>
                </a:lnTo>
                <a:lnTo>
                  <a:pt x="165819" y="6555"/>
                </a:lnTo>
                <a:lnTo>
                  <a:pt x="165316" y="5955"/>
                </a:lnTo>
                <a:lnTo>
                  <a:pt x="164833" y="5356"/>
                </a:lnTo>
                <a:lnTo>
                  <a:pt x="164331" y="4757"/>
                </a:lnTo>
                <a:lnTo>
                  <a:pt x="163809" y="4157"/>
                </a:lnTo>
                <a:lnTo>
                  <a:pt x="163538" y="3887"/>
                </a:lnTo>
                <a:lnTo>
                  <a:pt x="163267" y="3616"/>
                </a:lnTo>
                <a:lnTo>
                  <a:pt x="162977" y="3365"/>
                </a:lnTo>
                <a:lnTo>
                  <a:pt x="162687" y="3113"/>
                </a:lnTo>
                <a:lnTo>
                  <a:pt x="162378" y="2901"/>
                </a:lnTo>
                <a:lnTo>
                  <a:pt x="162069" y="2688"/>
                </a:lnTo>
                <a:lnTo>
                  <a:pt x="161721" y="2495"/>
                </a:lnTo>
                <a:lnTo>
                  <a:pt x="161373" y="2321"/>
                </a:lnTo>
                <a:lnTo>
                  <a:pt x="161005" y="2166"/>
                </a:lnTo>
                <a:lnTo>
                  <a:pt x="160599" y="2050"/>
                </a:lnTo>
                <a:lnTo>
                  <a:pt x="160213" y="1953"/>
                </a:lnTo>
                <a:lnTo>
                  <a:pt x="159807" y="1895"/>
                </a:lnTo>
                <a:lnTo>
                  <a:pt x="159401" y="1857"/>
                </a:lnTo>
                <a:lnTo>
                  <a:pt x="158995" y="1857"/>
                </a:lnTo>
                <a:lnTo>
                  <a:pt x="158569" y="1876"/>
                </a:lnTo>
                <a:lnTo>
                  <a:pt x="158163" y="1915"/>
                </a:lnTo>
                <a:lnTo>
                  <a:pt x="157757" y="1973"/>
                </a:lnTo>
                <a:lnTo>
                  <a:pt x="157351" y="2069"/>
                </a:lnTo>
                <a:lnTo>
                  <a:pt x="156945" y="2166"/>
                </a:lnTo>
                <a:lnTo>
                  <a:pt x="156539" y="2301"/>
                </a:lnTo>
                <a:lnTo>
                  <a:pt x="156153" y="2456"/>
                </a:lnTo>
                <a:lnTo>
                  <a:pt x="155766" y="2611"/>
                </a:lnTo>
                <a:lnTo>
                  <a:pt x="155399" y="2804"/>
                </a:lnTo>
                <a:lnTo>
                  <a:pt x="155031" y="2997"/>
                </a:lnTo>
                <a:lnTo>
                  <a:pt x="154664" y="3210"/>
                </a:lnTo>
                <a:lnTo>
                  <a:pt x="154316" y="3442"/>
                </a:lnTo>
                <a:lnTo>
                  <a:pt x="153987" y="3674"/>
                </a:lnTo>
                <a:lnTo>
                  <a:pt x="153659" y="3925"/>
                </a:lnTo>
                <a:lnTo>
                  <a:pt x="153021" y="4447"/>
                </a:lnTo>
                <a:lnTo>
                  <a:pt x="152402" y="4989"/>
                </a:lnTo>
                <a:lnTo>
                  <a:pt x="151803" y="5569"/>
                </a:lnTo>
                <a:lnTo>
                  <a:pt x="151223" y="6168"/>
                </a:lnTo>
                <a:lnTo>
                  <a:pt x="150101" y="7386"/>
                </a:lnTo>
                <a:lnTo>
                  <a:pt x="149889" y="7115"/>
                </a:lnTo>
                <a:lnTo>
                  <a:pt x="149637" y="6845"/>
                </a:lnTo>
                <a:lnTo>
                  <a:pt x="149367" y="6574"/>
                </a:lnTo>
                <a:lnTo>
                  <a:pt x="149077" y="6284"/>
                </a:lnTo>
                <a:lnTo>
                  <a:pt x="148767" y="6013"/>
                </a:lnTo>
                <a:lnTo>
                  <a:pt x="148439" y="5762"/>
                </a:lnTo>
                <a:lnTo>
                  <a:pt x="148110" y="5511"/>
                </a:lnTo>
                <a:lnTo>
                  <a:pt x="147743" y="5259"/>
                </a:lnTo>
                <a:lnTo>
                  <a:pt x="147395" y="5047"/>
                </a:lnTo>
                <a:lnTo>
                  <a:pt x="147028" y="4834"/>
                </a:lnTo>
                <a:lnTo>
                  <a:pt x="146641" y="4641"/>
                </a:lnTo>
                <a:lnTo>
                  <a:pt x="146274" y="4486"/>
                </a:lnTo>
                <a:lnTo>
                  <a:pt x="145906" y="4331"/>
                </a:lnTo>
                <a:lnTo>
                  <a:pt x="145539" y="4235"/>
                </a:lnTo>
                <a:lnTo>
                  <a:pt x="145191" y="4138"/>
                </a:lnTo>
                <a:lnTo>
                  <a:pt x="144862" y="4099"/>
                </a:lnTo>
                <a:lnTo>
                  <a:pt x="144534" y="4080"/>
                </a:lnTo>
                <a:lnTo>
                  <a:pt x="144224" y="4099"/>
                </a:lnTo>
                <a:lnTo>
                  <a:pt x="143915" y="4138"/>
                </a:lnTo>
                <a:lnTo>
                  <a:pt x="143606" y="4215"/>
                </a:lnTo>
                <a:lnTo>
                  <a:pt x="143316" y="4293"/>
                </a:lnTo>
                <a:lnTo>
                  <a:pt x="143006" y="4409"/>
                </a:lnTo>
                <a:lnTo>
                  <a:pt x="142716" y="4544"/>
                </a:lnTo>
                <a:lnTo>
                  <a:pt x="142426" y="4679"/>
                </a:lnTo>
                <a:lnTo>
                  <a:pt x="141866" y="4989"/>
                </a:lnTo>
                <a:lnTo>
                  <a:pt x="141305" y="5337"/>
                </a:lnTo>
                <a:lnTo>
                  <a:pt x="140203" y="6052"/>
                </a:lnTo>
                <a:lnTo>
                  <a:pt x="139778" y="6303"/>
                </a:lnTo>
                <a:lnTo>
                  <a:pt x="139352" y="6535"/>
                </a:lnTo>
                <a:lnTo>
                  <a:pt x="138927" y="6767"/>
                </a:lnTo>
                <a:lnTo>
                  <a:pt x="138482" y="6961"/>
                </a:lnTo>
                <a:lnTo>
                  <a:pt x="138038" y="7173"/>
                </a:lnTo>
                <a:lnTo>
                  <a:pt x="137593" y="7347"/>
                </a:lnTo>
                <a:lnTo>
                  <a:pt x="137129" y="7521"/>
                </a:lnTo>
                <a:lnTo>
                  <a:pt x="136684" y="7676"/>
                </a:lnTo>
                <a:lnTo>
                  <a:pt x="136220" y="7811"/>
                </a:lnTo>
                <a:lnTo>
                  <a:pt x="135737" y="7947"/>
                </a:lnTo>
                <a:lnTo>
                  <a:pt x="135273" y="8043"/>
                </a:lnTo>
                <a:lnTo>
                  <a:pt x="134790" y="8140"/>
                </a:lnTo>
                <a:lnTo>
                  <a:pt x="134306" y="8217"/>
                </a:lnTo>
                <a:lnTo>
                  <a:pt x="133823" y="8295"/>
                </a:lnTo>
                <a:lnTo>
                  <a:pt x="133340" y="8353"/>
                </a:lnTo>
                <a:lnTo>
                  <a:pt x="132856" y="8372"/>
                </a:lnTo>
                <a:lnTo>
                  <a:pt x="132760" y="8217"/>
                </a:lnTo>
                <a:lnTo>
                  <a:pt x="132644" y="8082"/>
                </a:lnTo>
                <a:lnTo>
                  <a:pt x="132508" y="7947"/>
                </a:lnTo>
                <a:lnTo>
                  <a:pt x="132354" y="7831"/>
                </a:lnTo>
                <a:lnTo>
                  <a:pt x="132199" y="7715"/>
                </a:lnTo>
                <a:lnTo>
                  <a:pt x="132025" y="7637"/>
                </a:lnTo>
                <a:lnTo>
                  <a:pt x="131851" y="7560"/>
                </a:lnTo>
                <a:lnTo>
                  <a:pt x="131658" y="7502"/>
                </a:lnTo>
                <a:lnTo>
                  <a:pt x="131484" y="7444"/>
                </a:lnTo>
                <a:lnTo>
                  <a:pt x="131271" y="7425"/>
                </a:lnTo>
                <a:lnTo>
                  <a:pt x="131078" y="7405"/>
                </a:lnTo>
                <a:lnTo>
                  <a:pt x="130885" y="7386"/>
                </a:lnTo>
                <a:lnTo>
                  <a:pt x="130672" y="7405"/>
                </a:lnTo>
                <a:lnTo>
                  <a:pt x="130479" y="7425"/>
                </a:lnTo>
                <a:lnTo>
                  <a:pt x="130285" y="7444"/>
                </a:lnTo>
                <a:lnTo>
                  <a:pt x="130092" y="7502"/>
                </a:lnTo>
                <a:lnTo>
                  <a:pt x="129744" y="7618"/>
                </a:lnTo>
                <a:lnTo>
                  <a:pt x="129377" y="7773"/>
                </a:lnTo>
                <a:lnTo>
                  <a:pt x="129048" y="7947"/>
                </a:lnTo>
                <a:lnTo>
                  <a:pt x="128719" y="8140"/>
                </a:lnTo>
                <a:lnTo>
                  <a:pt x="128391" y="8353"/>
                </a:lnTo>
                <a:lnTo>
                  <a:pt x="128081" y="8585"/>
                </a:lnTo>
                <a:lnTo>
                  <a:pt x="127443" y="9049"/>
                </a:lnTo>
                <a:lnTo>
                  <a:pt x="126960" y="9377"/>
                </a:lnTo>
                <a:lnTo>
                  <a:pt x="126457" y="9706"/>
                </a:lnTo>
                <a:lnTo>
                  <a:pt x="125955" y="10035"/>
                </a:lnTo>
                <a:lnTo>
                  <a:pt x="125433" y="10344"/>
                </a:lnTo>
                <a:lnTo>
                  <a:pt x="124911" y="10634"/>
                </a:lnTo>
                <a:lnTo>
                  <a:pt x="124389" y="10905"/>
                </a:lnTo>
                <a:lnTo>
                  <a:pt x="123847" y="11175"/>
                </a:lnTo>
                <a:lnTo>
                  <a:pt x="123306" y="11407"/>
                </a:lnTo>
                <a:lnTo>
                  <a:pt x="122745" y="11659"/>
                </a:lnTo>
                <a:lnTo>
                  <a:pt x="122204" y="11871"/>
                </a:lnTo>
                <a:lnTo>
                  <a:pt x="121643" y="12084"/>
                </a:lnTo>
                <a:lnTo>
                  <a:pt x="121063" y="12277"/>
                </a:lnTo>
                <a:lnTo>
                  <a:pt x="120503" y="12451"/>
                </a:lnTo>
                <a:lnTo>
                  <a:pt x="119923" y="12606"/>
                </a:lnTo>
                <a:lnTo>
                  <a:pt x="119343" y="12761"/>
                </a:lnTo>
                <a:lnTo>
                  <a:pt x="118763" y="12896"/>
                </a:lnTo>
                <a:lnTo>
                  <a:pt x="117680" y="13128"/>
                </a:lnTo>
                <a:lnTo>
                  <a:pt x="117139" y="13244"/>
                </a:lnTo>
                <a:lnTo>
                  <a:pt x="116617" y="13302"/>
                </a:lnTo>
                <a:lnTo>
                  <a:pt x="116365" y="13321"/>
                </a:lnTo>
                <a:lnTo>
                  <a:pt x="115843" y="13321"/>
                </a:lnTo>
                <a:lnTo>
                  <a:pt x="115573" y="13302"/>
                </a:lnTo>
                <a:lnTo>
                  <a:pt x="115321" y="13244"/>
                </a:lnTo>
                <a:lnTo>
                  <a:pt x="115051" y="13186"/>
                </a:lnTo>
                <a:lnTo>
                  <a:pt x="114800" y="13109"/>
                </a:lnTo>
                <a:lnTo>
                  <a:pt x="114529" y="12993"/>
                </a:lnTo>
                <a:lnTo>
                  <a:pt x="113930" y="12703"/>
                </a:lnTo>
                <a:lnTo>
                  <a:pt x="113350" y="12393"/>
                </a:lnTo>
                <a:lnTo>
                  <a:pt x="112770" y="12065"/>
                </a:lnTo>
                <a:lnTo>
                  <a:pt x="112190" y="11717"/>
                </a:lnTo>
                <a:lnTo>
                  <a:pt x="111629" y="11349"/>
                </a:lnTo>
                <a:lnTo>
                  <a:pt x="111068" y="10982"/>
                </a:lnTo>
                <a:lnTo>
                  <a:pt x="110527" y="10595"/>
                </a:lnTo>
                <a:lnTo>
                  <a:pt x="109986" y="10189"/>
                </a:lnTo>
                <a:lnTo>
                  <a:pt x="108903" y="9319"/>
                </a:lnTo>
                <a:lnTo>
                  <a:pt x="108362" y="8894"/>
                </a:lnTo>
                <a:lnTo>
                  <a:pt x="107782" y="8488"/>
                </a:lnTo>
                <a:lnTo>
                  <a:pt x="107511" y="8295"/>
                </a:lnTo>
                <a:lnTo>
                  <a:pt x="107202" y="8121"/>
                </a:lnTo>
                <a:lnTo>
                  <a:pt x="106912" y="7947"/>
                </a:lnTo>
                <a:lnTo>
                  <a:pt x="106602" y="7792"/>
                </a:lnTo>
                <a:lnTo>
                  <a:pt x="106293" y="7676"/>
                </a:lnTo>
                <a:lnTo>
                  <a:pt x="105984" y="7560"/>
                </a:lnTo>
                <a:lnTo>
                  <a:pt x="105655" y="7463"/>
                </a:lnTo>
                <a:lnTo>
                  <a:pt x="105326" y="7386"/>
                </a:lnTo>
                <a:lnTo>
                  <a:pt x="105056" y="7347"/>
                </a:lnTo>
                <a:lnTo>
                  <a:pt x="104785" y="7328"/>
                </a:lnTo>
                <a:lnTo>
                  <a:pt x="104495" y="7309"/>
                </a:lnTo>
                <a:lnTo>
                  <a:pt x="104224" y="7328"/>
                </a:lnTo>
                <a:lnTo>
                  <a:pt x="103954" y="7347"/>
                </a:lnTo>
                <a:lnTo>
                  <a:pt x="103683" y="7367"/>
                </a:lnTo>
                <a:lnTo>
                  <a:pt x="103412" y="7425"/>
                </a:lnTo>
                <a:lnTo>
                  <a:pt x="103161" y="7483"/>
                </a:lnTo>
                <a:lnTo>
                  <a:pt x="102890" y="7541"/>
                </a:lnTo>
                <a:lnTo>
                  <a:pt x="102620" y="7637"/>
                </a:lnTo>
                <a:lnTo>
                  <a:pt x="102098" y="7831"/>
                </a:lnTo>
                <a:lnTo>
                  <a:pt x="101614" y="8063"/>
                </a:lnTo>
                <a:lnTo>
                  <a:pt x="101131" y="8314"/>
                </a:lnTo>
                <a:lnTo>
                  <a:pt x="100667" y="8623"/>
                </a:lnTo>
                <a:lnTo>
                  <a:pt x="100222" y="8933"/>
                </a:lnTo>
                <a:lnTo>
                  <a:pt x="99778" y="9261"/>
                </a:lnTo>
                <a:lnTo>
                  <a:pt x="99372" y="9629"/>
                </a:lnTo>
                <a:lnTo>
                  <a:pt x="98946" y="9996"/>
                </a:lnTo>
                <a:lnTo>
                  <a:pt x="98560" y="10363"/>
                </a:lnTo>
                <a:lnTo>
                  <a:pt x="97767" y="11137"/>
                </a:lnTo>
                <a:lnTo>
                  <a:pt x="97419" y="10808"/>
                </a:lnTo>
                <a:lnTo>
                  <a:pt x="97071" y="10479"/>
                </a:lnTo>
                <a:lnTo>
                  <a:pt x="96317" y="9841"/>
                </a:lnTo>
                <a:lnTo>
                  <a:pt x="95505" y="9184"/>
                </a:lnTo>
                <a:lnTo>
                  <a:pt x="94693" y="8527"/>
                </a:lnTo>
                <a:lnTo>
                  <a:pt x="93862" y="7889"/>
                </a:lnTo>
                <a:lnTo>
                  <a:pt x="93069" y="7231"/>
                </a:lnTo>
                <a:lnTo>
                  <a:pt x="92315" y="6593"/>
                </a:lnTo>
                <a:lnTo>
                  <a:pt x="91967" y="6265"/>
                </a:lnTo>
                <a:lnTo>
                  <a:pt x="91619" y="5936"/>
                </a:lnTo>
                <a:lnTo>
                  <a:pt x="91349" y="5685"/>
                </a:lnTo>
                <a:lnTo>
                  <a:pt x="91059" y="5414"/>
                </a:lnTo>
                <a:lnTo>
                  <a:pt x="90769" y="5163"/>
                </a:lnTo>
                <a:lnTo>
                  <a:pt x="90440" y="4950"/>
                </a:lnTo>
                <a:lnTo>
                  <a:pt x="90111" y="4776"/>
                </a:lnTo>
                <a:lnTo>
                  <a:pt x="89957" y="4699"/>
                </a:lnTo>
                <a:lnTo>
                  <a:pt x="89783" y="4641"/>
                </a:lnTo>
                <a:lnTo>
                  <a:pt x="89609" y="4602"/>
                </a:lnTo>
                <a:lnTo>
                  <a:pt x="89415" y="4563"/>
                </a:lnTo>
                <a:lnTo>
                  <a:pt x="89048" y="4563"/>
                </a:lnTo>
                <a:lnTo>
                  <a:pt x="88913" y="4583"/>
                </a:lnTo>
                <a:lnTo>
                  <a:pt x="88758" y="4602"/>
                </a:lnTo>
                <a:lnTo>
                  <a:pt x="88487" y="4699"/>
                </a:lnTo>
                <a:lnTo>
                  <a:pt x="88236" y="4834"/>
                </a:lnTo>
                <a:lnTo>
                  <a:pt x="87985" y="4989"/>
                </a:lnTo>
                <a:lnTo>
                  <a:pt x="87753" y="5163"/>
                </a:lnTo>
                <a:lnTo>
                  <a:pt x="87540" y="5375"/>
                </a:lnTo>
                <a:lnTo>
                  <a:pt x="87095" y="5820"/>
                </a:lnTo>
                <a:lnTo>
                  <a:pt x="86670" y="6284"/>
                </a:lnTo>
                <a:lnTo>
                  <a:pt x="86438" y="6497"/>
                </a:lnTo>
                <a:lnTo>
                  <a:pt x="86206" y="6709"/>
                </a:lnTo>
                <a:lnTo>
                  <a:pt x="85974" y="6883"/>
                </a:lnTo>
                <a:lnTo>
                  <a:pt x="85723" y="7057"/>
                </a:lnTo>
                <a:lnTo>
                  <a:pt x="85452" y="7173"/>
                </a:lnTo>
                <a:lnTo>
                  <a:pt x="85181" y="7270"/>
                </a:lnTo>
                <a:lnTo>
                  <a:pt x="84969" y="7328"/>
                </a:lnTo>
                <a:lnTo>
                  <a:pt x="84756" y="7347"/>
                </a:lnTo>
                <a:lnTo>
                  <a:pt x="84543" y="7347"/>
                </a:lnTo>
                <a:lnTo>
                  <a:pt x="84350" y="7328"/>
                </a:lnTo>
                <a:lnTo>
                  <a:pt x="84137" y="7289"/>
                </a:lnTo>
                <a:lnTo>
                  <a:pt x="83944" y="7231"/>
                </a:lnTo>
                <a:lnTo>
                  <a:pt x="83731" y="7154"/>
                </a:lnTo>
                <a:lnTo>
                  <a:pt x="83538" y="7077"/>
                </a:lnTo>
                <a:lnTo>
                  <a:pt x="83345" y="6980"/>
                </a:lnTo>
                <a:lnTo>
                  <a:pt x="83151" y="6883"/>
                </a:lnTo>
                <a:lnTo>
                  <a:pt x="82784" y="6632"/>
                </a:lnTo>
                <a:lnTo>
                  <a:pt x="82417" y="6361"/>
                </a:lnTo>
                <a:lnTo>
                  <a:pt x="82088" y="6071"/>
                </a:lnTo>
                <a:lnTo>
                  <a:pt x="81450" y="5491"/>
                </a:lnTo>
                <a:lnTo>
                  <a:pt x="81122" y="5182"/>
                </a:lnTo>
                <a:lnTo>
                  <a:pt x="80793" y="4911"/>
                </a:lnTo>
                <a:lnTo>
                  <a:pt x="80445" y="4660"/>
                </a:lnTo>
                <a:lnTo>
                  <a:pt x="80078" y="4447"/>
                </a:lnTo>
                <a:lnTo>
                  <a:pt x="79884" y="4351"/>
                </a:lnTo>
                <a:lnTo>
                  <a:pt x="79691" y="4273"/>
                </a:lnTo>
                <a:lnTo>
                  <a:pt x="79498" y="4196"/>
                </a:lnTo>
                <a:lnTo>
                  <a:pt x="79285" y="4138"/>
                </a:lnTo>
                <a:lnTo>
                  <a:pt x="79034" y="4099"/>
                </a:lnTo>
                <a:lnTo>
                  <a:pt x="78782" y="4080"/>
                </a:lnTo>
                <a:lnTo>
                  <a:pt x="78531" y="4080"/>
                </a:lnTo>
                <a:lnTo>
                  <a:pt x="78280" y="4099"/>
                </a:lnTo>
                <a:lnTo>
                  <a:pt x="78028" y="4157"/>
                </a:lnTo>
                <a:lnTo>
                  <a:pt x="77777" y="4196"/>
                </a:lnTo>
                <a:lnTo>
                  <a:pt x="77545" y="4273"/>
                </a:lnTo>
                <a:lnTo>
                  <a:pt x="77294" y="4351"/>
                </a:lnTo>
                <a:lnTo>
                  <a:pt x="76810" y="4563"/>
                </a:lnTo>
                <a:lnTo>
                  <a:pt x="76327" y="4795"/>
                </a:lnTo>
                <a:lnTo>
                  <a:pt x="75863" y="5047"/>
                </a:lnTo>
                <a:lnTo>
                  <a:pt x="75418" y="5298"/>
                </a:lnTo>
                <a:lnTo>
                  <a:pt x="74432" y="5839"/>
                </a:lnTo>
                <a:lnTo>
                  <a:pt x="73446" y="6342"/>
                </a:lnTo>
                <a:lnTo>
                  <a:pt x="72441" y="6845"/>
                </a:lnTo>
                <a:lnTo>
                  <a:pt x="71416" y="7309"/>
                </a:lnTo>
                <a:lnTo>
                  <a:pt x="70392" y="7734"/>
                </a:lnTo>
                <a:lnTo>
                  <a:pt x="69348" y="8159"/>
                </a:lnTo>
                <a:lnTo>
                  <a:pt x="68304" y="8546"/>
                </a:lnTo>
                <a:lnTo>
                  <a:pt x="67260" y="8913"/>
                </a:lnTo>
                <a:lnTo>
                  <a:pt x="66177" y="9242"/>
                </a:lnTo>
                <a:lnTo>
                  <a:pt x="65114" y="9571"/>
                </a:lnTo>
                <a:lnTo>
                  <a:pt x="64031" y="9841"/>
                </a:lnTo>
                <a:lnTo>
                  <a:pt x="62949" y="10112"/>
                </a:lnTo>
                <a:lnTo>
                  <a:pt x="61847" y="10344"/>
                </a:lnTo>
                <a:lnTo>
                  <a:pt x="60764" y="10557"/>
                </a:lnTo>
                <a:lnTo>
                  <a:pt x="59662" y="10731"/>
                </a:lnTo>
                <a:lnTo>
                  <a:pt x="58541" y="10885"/>
                </a:lnTo>
                <a:lnTo>
                  <a:pt x="58193" y="10847"/>
                </a:lnTo>
                <a:lnTo>
                  <a:pt x="57864" y="10808"/>
                </a:lnTo>
                <a:lnTo>
                  <a:pt x="57516" y="10731"/>
                </a:lnTo>
                <a:lnTo>
                  <a:pt x="57187" y="10634"/>
                </a:lnTo>
                <a:lnTo>
                  <a:pt x="56859" y="10537"/>
                </a:lnTo>
                <a:lnTo>
                  <a:pt x="56530" y="10402"/>
                </a:lnTo>
                <a:lnTo>
                  <a:pt x="56201" y="10267"/>
                </a:lnTo>
                <a:lnTo>
                  <a:pt x="55892" y="10112"/>
                </a:lnTo>
                <a:lnTo>
                  <a:pt x="55583" y="9938"/>
                </a:lnTo>
                <a:lnTo>
                  <a:pt x="55273" y="9745"/>
                </a:lnTo>
                <a:lnTo>
                  <a:pt x="54983" y="9551"/>
                </a:lnTo>
                <a:lnTo>
                  <a:pt x="54693" y="9339"/>
                </a:lnTo>
                <a:lnTo>
                  <a:pt x="54423" y="9107"/>
                </a:lnTo>
                <a:lnTo>
                  <a:pt x="54152" y="8875"/>
                </a:lnTo>
                <a:lnTo>
                  <a:pt x="53901" y="8643"/>
                </a:lnTo>
                <a:lnTo>
                  <a:pt x="53669" y="8391"/>
                </a:lnTo>
                <a:lnTo>
                  <a:pt x="53185" y="7869"/>
                </a:lnTo>
                <a:lnTo>
                  <a:pt x="52741" y="7347"/>
                </a:lnTo>
                <a:lnTo>
                  <a:pt x="51871" y="6265"/>
                </a:lnTo>
                <a:lnTo>
                  <a:pt x="51426" y="5723"/>
                </a:lnTo>
                <a:lnTo>
                  <a:pt x="50981" y="5182"/>
                </a:lnTo>
                <a:lnTo>
                  <a:pt x="50517" y="4660"/>
                </a:lnTo>
                <a:lnTo>
                  <a:pt x="50034" y="4157"/>
                </a:lnTo>
                <a:lnTo>
                  <a:pt x="49783" y="3925"/>
                </a:lnTo>
                <a:lnTo>
                  <a:pt x="49531" y="3693"/>
                </a:lnTo>
                <a:lnTo>
                  <a:pt x="49261" y="3461"/>
                </a:lnTo>
                <a:lnTo>
                  <a:pt x="48971" y="3249"/>
                </a:lnTo>
                <a:lnTo>
                  <a:pt x="48681" y="3036"/>
                </a:lnTo>
                <a:lnTo>
                  <a:pt x="48391" y="2843"/>
                </a:lnTo>
                <a:lnTo>
                  <a:pt x="48101" y="2669"/>
                </a:lnTo>
                <a:lnTo>
                  <a:pt x="47792" y="2495"/>
                </a:lnTo>
                <a:lnTo>
                  <a:pt x="47463" y="2359"/>
                </a:lnTo>
                <a:lnTo>
                  <a:pt x="47154" y="2224"/>
                </a:lnTo>
                <a:lnTo>
                  <a:pt x="46825" y="2108"/>
                </a:lnTo>
                <a:lnTo>
                  <a:pt x="46496" y="2011"/>
                </a:lnTo>
                <a:lnTo>
                  <a:pt x="46168" y="1953"/>
                </a:lnTo>
                <a:lnTo>
                  <a:pt x="45820" y="1895"/>
                </a:lnTo>
                <a:lnTo>
                  <a:pt x="45472" y="1876"/>
                </a:lnTo>
                <a:lnTo>
                  <a:pt x="45124" y="1876"/>
                </a:lnTo>
                <a:lnTo>
                  <a:pt x="44737" y="1915"/>
                </a:lnTo>
                <a:lnTo>
                  <a:pt x="44370" y="1973"/>
                </a:lnTo>
                <a:lnTo>
                  <a:pt x="44002" y="2069"/>
                </a:lnTo>
                <a:lnTo>
                  <a:pt x="43635" y="2185"/>
                </a:lnTo>
                <a:lnTo>
                  <a:pt x="43287" y="2321"/>
                </a:lnTo>
                <a:lnTo>
                  <a:pt x="42939" y="2495"/>
                </a:lnTo>
                <a:lnTo>
                  <a:pt x="42591" y="2669"/>
                </a:lnTo>
                <a:lnTo>
                  <a:pt x="42243" y="2862"/>
                </a:lnTo>
                <a:lnTo>
                  <a:pt x="41914" y="3075"/>
                </a:lnTo>
                <a:lnTo>
                  <a:pt x="41605" y="3307"/>
                </a:lnTo>
                <a:lnTo>
                  <a:pt x="40967" y="3790"/>
                </a:lnTo>
                <a:lnTo>
                  <a:pt x="40368" y="4293"/>
                </a:lnTo>
                <a:lnTo>
                  <a:pt x="39768" y="4815"/>
                </a:lnTo>
                <a:lnTo>
                  <a:pt x="39459" y="4428"/>
                </a:lnTo>
                <a:lnTo>
                  <a:pt x="39150" y="4041"/>
                </a:lnTo>
                <a:lnTo>
                  <a:pt x="38802" y="3655"/>
                </a:lnTo>
                <a:lnTo>
                  <a:pt x="38454" y="3287"/>
                </a:lnTo>
                <a:lnTo>
                  <a:pt x="38086" y="2920"/>
                </a:lnTo>
                <a:lnTo>
                  <a:pt x="37700" y="2553"/>
                </a:lnTo>
                <a:lnTo>
                  <a:pt x="37313" y="2224"/>
                </a:lnTo>
                <a:lnTo>
                  <a:pt x="36907" y="1895"/>
                </a:lnTo>
                <a:lnTo>
                  <a:pt x="36501" y="1586"/>
                </a:lnTo>
                <a:lnTo>
                  <a:pt x="36076" y="1296"/>
                </a:lnTo>
                <a:lnTo>
                  <a:pt x="35631" y="1026"/>
                </a:lnTo>
                <a:lnTo>
                  <a:pt x="35186" y="794"/>
                </a:lnTo>
                <a:lnTo>
                  <a:pt x="34742" y="581"/>
                </a:lnTo>
                <a:lnTo>
                  <a:pt x="34278" y="388"/>
                </a:lnTo>
                <a:lnTo>
                  <a:pt x="33794" y="233"/>
                </a:lnTo>
                <a:lnTo>
                  <a:pt x="33330" y="117"/>
                </a:lnTo>
                <a:lnTo>
                  <a:pt x="32847" y="40"/>
                </a:lnTo>
                <a:lnTo>
                  <a:pt x="3236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67" name="Google Shape;667;p28"/>
          <p:cNvSpPr/>
          <p:nvPr/>
        </p:nvSpPr>
        <p:spPr>
          <a:xfrm>
            <a:off x="5787181" y="390200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68" name="Google Shape;668;p28"/>
          <p:cNvSpPr/>
          <p:nvPr/>
        </p:nvSpPr>
        <p:spPr>
          <a:xfrm flipH="1">
            <a:off x="4512012" y="390202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69" name="Google Shape;669;p28"/>
          <p:cNvSpPr/>
          <p:nvPr/>
        </p:nvSpPr>
        <p:spPr>
          <a:xfrm flipH="1">
            <a:off x="5093400" y="5503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0" name="Google Shape;670;p28"/>
          <p:cNvSpPr/>
          <p:nvPr/>
        </p:nvSpPr>
        <p:spPr>
          <a:xfrm rot="-2516804">
            <a:off x="3180691" y="511007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1" name="Google Shape;671;p28"/>
          <p:cNvSpPr/>
          <p:nvPr/>
        </p:nvSpPr>
        <p:spPr>
          <a:xfrm flipH="1">
            <a:off x="4188525" y="782100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2" name="Google Shape;672;p28"/>
          <p:cNvSpPr/>
          <p:nvPr/>
        </p:nvSpPr>
        <p:spPr>
          <a:xfrm rot="-2417287" flipH="1">
            <a:off x="5783308" y="1105957"/>
            <a:ext cx="145967" cy="19564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3" name="Google Shape;673;p28"/>
          <p:cNvSpPr/>
          <p:nvPr/>
        </p:nvSpPr>
        <p:spPr>
          <a:xfrm rot="2516804" flipH="1">
            <a:off x="8825479" y="1100141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4" name="Google Shape;674;p28"/>
          <p:cNvSpPr/>
          <p:nvPr/>
        </p:nvSpPr>
        <p:spPr>
          <a:xfrm flipH="1">
            <a:off x="4508850" y="13196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5" name="Google Shape;675;p28"/>
          <p:cNvSpPr/>
          <p:nvPr/>
        </p:nvSpPr>
        <p:spPr>
          <a:xfrm flipH="1">
            <a:off x="6744600" y="14182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6" name="Google Shape;676;p28"/>
          <p:cNvSpPr/>
          <p:nvPr/>
        </p:nvSpPr>
        <p:spPr>
          <a:xfrm rot="-2517313">
            <a:off x="1894725" y="1413738"/>
            <a:ext cx="103078" cy="138156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7" name="Google Shape;677;p28"/>
          <p:cNvSpPr/>
          <p:nvPr/>
        </p:nvSpPr>
        <p:spPr>
          <a:xfrm flipH="1">
            <a:off x="1145900" y="15801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8" name="Google Shape;678;p28"/>
          <p:cNvSpPr/>
          <p:nvPr/>
        </p:nvSpPr>
        <p:spPr>
          <a:xfrm flipH="1">
            <a:off x="656960" y="1974982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9" name="Google Shape;679;p28"/>
          <p:cNvSpPr/>
          <p:nvPr/>
        </p:nvSpPr>
        <p:spPr>
          <a:xfrm flipH="1">
            <a:off x="405725" y="2005033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0" name="Google Shape;680;p28"/>
          <p:cNvSpPr/>
          <p:nvPr/>
        </p:nvSpPr>
        <p:spPr>
          <a:xfrm flipH="1">
            <a:off x="7702050" y="20894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1" name="Google Shape;681;p28"/>
          <p:cNvSpPr/>
          <p:nvPr/>
        </p:nvSpPr>
        <p:spPr>
          <a:xfrm rot="-2516804">
            <a:off x="213654" y="2462341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2" name="Google Shape;682;p28"/>
          <p:cNvSpPr/>
          <p:nvPr/>
        </p:nvSpPr>
        <p:spPr>
          <a:xfrm flipH="1">
            <a:off x="8641518" y="2777567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3" name="Google Shape;683;p28"/>
          <p:cNvSpPr/>
          <p:nvPr/>
        </p:nvSpPr>
        <p:spPr>
          <a:xfrm flipH="1">
            <a:off x="244125" y="32057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4" name="Google Shape;684;p28"/>
          <p:cNvSpPr/>
          <p:nvPr/>
        </p:nvSpPr>
        <p:spPr>
          <a:xfrm rot="2516804" flipH="1">
            <a:off x="8690104" y="3648674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5" name="Google Shape;685;p28"/>
          <p:cNvSpPr/>
          <p:nvPr/>
        </p:nvSpPr>
        <p:spPr>
          <a:xfrm flipH="1">
            <a:off x="260488" y="3995400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6" name="Google Shape;686;p28"/>
          <p:cNvSpPr/>
          <p:nvPr/>
        </p:nvSpPr>
        <p:spPr>
          <a:xfrm flipH="1">
            <a:off x="8554550" y="42103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7" name="Google Shape;687;p28"/>
          <p:cNvSpPr/>
          <p:nvPr/>
        </p:nvSpPr>
        <p:spPr>
          <a:xfrm>
            <a:off x="2891896" y="1505869"/>
            <a:ext cx="1035851" cy="75828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8" name="Google Shape;688;p28"/>
          <p:cNvSpPr/>
          <p:nvPr/>
        </p:nvSpPr>
        <p:spPr>
          <a:xfrm>
            <a:off x="6555954" y="494744"/>
            <a:ext cx="613594" cy="449176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689" name="Google Shape;689;p28"/>
          <p:cNvGrpSpPr/>
          <p:nvPr/>
        </p:nvGrpSpPr>
        <p:grpSpPr>
          <a:xfrm>
            <a:off x="7079675" y="3723343"/>
            <a:ext cx="344973" cy="951401"/>
            <a:chOff x="2482298" y="2502800"/>
            <a:chExt cx="596117" cy="1233025"/>
          </a:xfrm>
        </p:grpSpPr>
        <p:sp>
          <p:nvSpPr>
            <p:cNvPr id="690" name="Google Shape;69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691" name="Google Shape;69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692" name="Google Shape;69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3" name="Google Shape;69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4" name="Google Shape;69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5" name="Google Shape;69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696" name="Google Shape;696;p28"/>
          <p:cNvGrpSpPr/>
          <p:nvPr/>
        </p:nvGrpSpPr>
        <p:grpSpPr>
          <a:xfrm>
            <a:off x="6679837" y="4139304"/>
            <a:ext cx="344985" cy="509527"/>
            <a:chOff x="10557081" y="3779237"/>
            <a:chExt cx="506438" cy="560988"/>
          </a:xfrm>
        </p:grpSpPr>
        <p:sp>
          <p:nvSpPr>
            <p:cNvPr id="697" name="Google Shape;697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698" name="Google Shape;698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699" name="Google Shape;699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0" name="Google Shape;700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1" name="Google Shape;701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2" name="Google Shape;702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3" name="Google Shape;703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4" name="Google Shape;704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705" name="Google Shape;705;p28"/>
          <p:cNvSpPr/>
          <p:nvPr/>
        </p:nvSpPr>
        <p:spPr>
          <a:xfrm>
            <a:off x="614451" y="4594227"/>
            <a:ext cx="899302" cy="449136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706" name="Google Shape;706;p28"/>
          <p:cNvGrpSpPr/>
          <p:nvPr/>
        </p:nvGrpSpPr>
        <p:grpSpPr>
          <a:xfrm>
            <a:off x="323776" y="3642823"/>
            <a:ext cx="344973" cy="951401"/>
            <a:chOff x="2482298" y="2502800"/>
            <a:chExt cx="596117" cy="1233025"/>
          </a:xfrm>
        </p:grpSpPr>
        <p:sp>
          <p:nvSpPr>
            <p:cNvPr id="707" name="Google Shape;707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708" name="Google Shape;708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09" name="Google Shape;709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0" name="Google Shape;710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1" name="Google Shape;711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2" name="Google Shape;712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713" name="Google Shape;713;p28"/>
          <p:cNvGrpSpPr/>
          <p:nvPr/>
        </p:nvGrpSpPr>
        <p:grpSpPr>
          <a:xfrm>
            <a:off x="1232081" y="3965080"/>
            <a:ext cx="281681" cy="416104"/>
            <a:chOff x="10557081" y="3779237"/>
            <a:chExt cx="506438" cy="560988"/>
          </a:xfrm>
        </p:grpSpPr>
        <p:sp>
          <p:nvSpPr>
            <p:cNvPr id="714" name="Google Shape;714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715" name="Google Shape;715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716" name="Google Shape;716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7" name="Google Shape;717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8" name="Google Shape;718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9" name="Google Shape;719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0" name="Google Shape;720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1" name="Google Shape;721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722" name="Google Shape;722;p28"/>
          <p:cNvGrpSpPr/>
          <p:nvPr/>
        </p:nvGrpSpPr>
        <p:grpSpPr>
          <a:xfrm>
            <a:off x="8582501" y="3799023"/>
            <a:ext cx="344973" cy="951401"/>
            <a:chOff x="2482298" y="2502800"/>
            <a:chExt cx="596117" cy="1233025"/>
          </a:xfrm>
        </p:grpSpPr>
        <p:sp>
          <p:nvSpPr>
            <p:cNvPr id="723" name="Google Shape;723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724" name="Google Shape;724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25" name="Google Shape;725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6" name="Google Shape;726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7" name="Google Shape;727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8" name="Google Shape;728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729" name="Google Shape;729;p28"/>
          <p:cNvGrpSpPr/>
          <p:nvPr/>
        </p:nvGrpSpPr>
        <p:grpSpPr>
          <a:xfrm>
            <a:off x="8325488" y="3757856"/>
            <a:ext cx="212575" cy="586263"/>
            <a:chOff x="2482298" y="2502800"/>
            <a:chExt cx="596117" cy="1233025"/>
          </a:xfrm>
        </p:grpSpPr>
        <p:sp>
          <p:nvSpPr>
            <p:cNvPr id="730" name="Google Shape;73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731" name="Google Shape;73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32" name="Google Shape;73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33" name="Google Shape;73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34" name="Google Shape;73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736" name="Google Shape;736;p28"/>
          <p:cNvSpPr/>
          <p:nvPr/>
        </p:nvSpPr>
        <p:spPr>
          <a:xfrm>
            <a:off x="7615500" y="4551096"/>
            <a:ext cx="702192" cy="350695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737" name="Google Shape;737;p28"/>
          <p:cNvGrpSpPr/>
          <p:nvPr/>
        </p:nvGrpSpPr>
        <p:grpSpPr>
          <a:xfrm>
            <a:off x="523550" y="4353525"/>
            <a:ext cx="1269797" cy="1617025"/>
            <a:chOff x="1420000" y="2801250"/>
            <a:chExt cx="1225200" cy="1170175"/>
          </a:xfrm>
        </p:grpSpPr>
        <p:sp>
          <p:nvSpPr>
            <p:cNvPr id="738" name="Google Shape;738;p28"/>
            <p:cNvSpPr/>
            <p:nvPr/>
          </p:nvSpPr>
          <p:spPr>
            <a:xfrm>
              <a:off x="1420000" y="37641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739" name="Google Shape;739;p28"/>
            <p:cNvGrpSpPr/>
            <p:nvPr/>
          </p:nvGrpSpPr>
          <p:grpSpPr>
            <a:xfrm>
              <a:off x="1565763" y="2801250"/>
              <a:ext cx="934175" cy="1101800"/>
              <a:chOff x="3562325" y="1608375"/>
              <a:chExt cx="934175" cy="1101800"/>
            </a:xfrm>
          </p:grpSpPr>
          <p:sp>
            <p:nvSpPr>
              <p:cNvPr id="740" name="Google Shape;740;p28"/>
              <p:cNvSpPr/>
              <p:nvPr/>
            </p:nvSpPr>
            <p:spPr>
              <a:xfrm>
                <a:off x="3771200" y="2429375"/>
                <a:ext cx="189475" cy="280800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11232" extrusionOk="0">
                    <a:moveTo>
                      <a:pt x="1555" y="0"/>
                    </a:moveTo>
                    <a:lnTo>
                      <a:pt x="1458" y="19"/>
                    </a:lnTo>
                    <a:lnTo>
                      <a:pt x="1361" y="78"/>
                    </a:lnTo>
                    <a:lnTo>
                      <a:pt x="1322" y="117"/>
                    </a:lnTo>
                    <a:lnTo>
                      <a:pt x="1302" y="175"/>
                    </a:lnTo>
                    <a:lnTo>
                      <a:pt x="1050" y="836"/>
                    </a:lnTo>
                    <a:lnTo>
                      <a:pt x="836" y="1516"/>
                    </a:lnTo>
                    <a:lnTo>
                      <a:pt x="642" y="2215"/>
                    </a:lnTo>
                    <a:lnTo>
                      <a:pt x="486" y="2934"/>
                    </a:lnTo>
                    <a:lnTo>
                      <a:pt x="350" y="3634"/>
                    </a:lnTo>
                    <a:lnTo>
                      <a:pt x="234" y="4353"/>
                    </a:lnTo>
                    <a:lnTo>
                      <a:pt x="137" y="5072"/>
                    </a:lnTo>
                    <a:lnTo>
                      <a:pt x="59" y="5771"/>
                    </a:lnTo>
                    <a:lnTo>
                      <a:pt x="20" y="6374"/>
                    </a:lnTo>
                    <a:lnTo>
                      <a:pt x="1" y="6976"/>
                    </a:lnTo>
                    <a:lnTo>
                      <a:pt x="1" y="7559"/>
                    </a:lnTo>
                    <a:lnTo>
                      <a:pt x="59" y="8142"/>
                    </a:lnTo>
                    <a:lnTo>
                      <a:pt x="98" y="8433"/>
                    </a:lnTo>
                    <a:lnTo>
                      <a:pt x="137" y="8725"/>
                    </a:lnTo>
                    <a:lnTo>
                      <a:pt x="214" y="8997"/>
                    </a:lnTo>
                    <a:lnTo>
                      <a:pt x="292" y="9288"/>
                    </a:lnTo>
                    <a:lnTo>
                      <a:pt x="389" y="9560"/>
                    </a:lnTo>
                    <a:lnTo>
                      <a:pt x="506" y="9832"/>
                    </a:lnTo>
                    <a:lnTo>
                      <a:pt x="642" y="10104"/>
                    </a:lnTo>
                    <a:lnTo>
                      <a:pt x="797" y="10357"/>
                    </a:lnTo>
                    <a:lnTo>
                      <a:pt x="953" y="10571"/>
                    </a:lnTo>
                    <a:lnTo>
                      <a:pt x="1128" y="10746"/>
                    </a:lnTo>
                    <a:lnTo>
                      <a:pt x="1283" y="10862"/>
                    </a:lnTo>
                    <a:lnTo>
                      <a:pt x="1458" y="10959"/>
                    </a:lnTo>
                    <a:lnTo>
                      <a:pt x="1633" y="10998"/>
                    </a:lnTo>
                    <a:lnTo>
                      <a:pt x="1808" y="11018"/>
                    </a:lnTo>
                    <a:lnTo>
                      <a:pt x="1983" y="11018"/>
                    </a:lnTo>
                    <a:lnTo>
                      <a:pt x="2177" y="10979"/>
                    </a:lnTo>
                    <a:lnTo>
                      <a:pt x="2352" y="10921"/>
                    </a:lnTo>
                    <a:lnTo>
                      <a:pt x="2527" y="10843"/>
                    </a:lnTo>
                    <a:lnTo>
                      <a:pt x="2721" y="10746"/>
                    </a:lnTo>
                    <a:lnTo>
                      <a:pt x="2896" y="10649"/>
                    </a:lnTo>
                    <a:lnTo>
                      <a:pt x="3246" y="10415"/>
                    </a:lnTo>
                    <a:lnTo>
                      <a:pt x="3595" y="10163"/>
                    </a:lnTo>
                    <a:lnTo>
                      <a:pt x="3790" y="10027"/>
                    </a:lnTo>
                    <a:lnTo>
                      <a:pt x="4003" y="9871"/>
                    </a:lnTo>
                    <a:lnTo>
                      <a:pt x="4101" y="9794"/>
                    </a:lnTo>
                    <a:lnTo>
                      <a:pt x="4159" y="9716"/>
                    </a:lnTo>
                    <a:lnTo>
                      <a:pt x="4198" y="9638"/>
                    </a:lnTo>
                    <a:lnTo>
                      <a:pt x="4198" y="9599"/>
                    </a:lnTo>
                    <a:lnTo>
                      <a:pt x="4178" y="9560"/>
                    </a:lnTo>
                    <a:lnTo>
                      <a:pt x="4178" y="9560"/>
                    </a:lnTo>
                    <a:lnTo>
                      <a:pt x="4412" y="9891"/>
                    </a:lnTo>
                    <a:lnTo>
                      <a:pt x="4645" y="10221"/>
                    </a:lnTo>
                    <a:lnTo>
                      <a:pt x="4878" y="10512"/>
                    </a:lnTo>
                    <a:lnTo>
                      <a:pt x="5014" y="10668"/>
                    </a:lnTo>
                    <a:lnTo>
                      <a:pt x="5169" y="10823"/>
                    </a:lnTo>
                    <a:lnTo>
                      <a:pt x="5325" y="10959"/>
                    </a:lnTo>
                    <a:lnTo>
                      <a:pt x="5480" y="11076"/>
                    </a:lnTo>
                    <a:lnTo>
                      <a:pt x="5655" y="11173"/>
                    </a:lnTo>
                    <a:lnTo>
                      <a:pt x="5830" y="11231"/>
                    </a:lnTo>
                    <a:lnTo>
                      <a:pt x="6024" y="11231"/>
                    </a:lnTo>
                    <a:lnTo>
                      <a:pt x="6199" y="11212"/>
                    </a:lnTo>
                    <a:lnTo>
                      <a:pt x="6355" y="11134"/>
                    </a:lnTo>
                    <a:lnTo>
                      <a:pt x="6491" y="11037"/>
                    </a:lnTo>
                    <a:lnTo>
                      <a:pt x="6627" y="10901"/>
                    </a:lnTo>
                    <a:lnTo>
                      <a:pt x="6743" y="10746"/>
                    </a:lnTo>
                    <a:lnTo>
                      <a:pt x="6840" y="10551"/>
                    </a:lnTo>
                    <a:lnTo>
                      <a:pt x="6938" y="10357"/>
                    </a:lnTo>
                    <a:lnTo>
                      <a:pt x="7015" y="10163"/>
                    </a:lnTo>
                    <a:lnTo>
                      <a:pt x="7074" y="9949"/>
                    </a:lnTo>
                    <a:lnTo>
                      <a:pt x="7190" y="9521"/>
                    </a:lnTo>
                    <a:lnTo>
                      <a:pt x="7346" y="8841"/>
                    </a:lnTo>
                    <a:lnTo>
                      <a:pt x="7423" y="8530"/>
                    </a:lnTo>
                    <a:lnTo>
                      <a:pt x="7482" y="8200"/>
                    </a:lnTo>
                    <a:lnTo>
                      <a:pt x="7559" y="7559"/>
                    </a:lnTo>
                    <a:lnTo>
                      <a:pt x="7579" y="6898"/>
                    </a:lnTo>
                    <a:lnTo>
                      <a:pt x="7579" y="6238"/>
                    </a:lnTo>
                    <a:lnTo>
                      <a:pt x="7559" y="5577"/>
                    </a:lnTo>
                    <a:lnTo>
                      <a:pt x="7521" y="4916"/>
                    </a:lnTo>
                    <a:lnTo>
                      <a:pt x="7385" y="3634"/>
                    </a:lnTo>
                    <a:lnTo>
                      <a:pt x="7365" y="3401"/>
                    </a:lnTo>
                    <a:lnTo>
                      <a:pt x="7307" y="3167"/>
                    </a:lnTo>
                    <a:lnTo>
                      <a:pt x="7229" y="2954"/>
                    </a:lnTo>
                    <a:lnTo>
                      <a:pt x="7151" y="2759"/>
                    </a:lnTo>
                    <a:lnTo>
                      <a:pt x="7054" y="2565"/>
                    </a:lnTo>
                    <a:lnTo>
                      <a:pt x="6938" y="2371"/>
                    </a:lnTo>
                    <a:lnTo>
                      <a:pt x="6802" y="2196"/>
                    </a:lnTo>
                    <a:lnTo>
                      <a:pt x="6666" y="2040"/>
                    </a:lnTo>
                    <a:lnTo>
                      <a:pt x="6510" y="1865"/>
                    </a:lnTo>
                    <a:lnTo>
                      <a:pt x="6355" y="1729"/>
                    </a:lnTo>
                    <a:lnTo>
                      <a:pt x="6180" y="1593"/>
                    </a:lnTo>
                    <a:lnTo>
                      <a:pt x="6005" y="1457"/>
                    </a:lnTo>
                    <a:lnTo>
                      <a:pt x="5811" y="1341"/>
                    </a:lnTo>
                    <a:lnTo>
                      <a:pt x="5616" y="1224"/>
                    </a:lnTo>
                    <a:lnTo>
                      <a:pt x="5403" y="1127"/>
                    </a:lnTo>
                    <a:lnTo>
                      <a:pt x="5189" y="1049"/>
                    </a:lnTo>
                    <a:lnTo>
                      <a:pt x="4956" y="952"/>
                    </a:lnTo>
                    <a:lnTo>
                      <a:pt x="4703" y="874"/>
                    </a:lnTo>
                    <a:lnTo>
                      <a:pt x="4198" y="758"/>
                    </a:lnTo>
                    <a:lnTo>
                      <a:pt x="3673" y="661"/>
                    </a:lnTo>
                    <a:lnTo>
                      <a:pt x="3168" y="564"/>
                    </a:lnTo>
                    <a:lnTo>
                      <a:pt x="2527" y="466"/>
                    </a:lnTo>
                    <a:lnTo>
                      <a:pt x="2216" y="408"/>
                    </a:lnTo>
                    <a:lnTo>
                      <a:pt x="1905" y="408"/>
                    </a:lnTo>
                    <a:lnTo>
                      <a:pt x="1924" y="291"/>
                    </a:lnTo>
                    <a:lnTo>
                      <a:pt x="1905" y="233"/>
                    </a:lnTo>
                    <a:lnTo>
                      <a:pt x="1905" y="194"/>
                    </a:lnTo>
                    <a:lnTo>
                      <a:pt x="1847" y="97"/>
                    </a:lnTo>
                    <a:lnTo>
                      <a:pt x="1749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1" name="Google Shape;741;p28"/>
              <p:cNvSpPr/>
              <p:nvPr/>
            </p:nvSpPr>
            <p:spPr>
              <a:xfrm>
                <a:off x="4233675" y="2358925"/>
                <a:ext cx="203075" cy="297800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11912" extrusionOk="0">
                    <a:moveTo>
                      <a:pt x="5033" y="0"/>
                    </a:moveTo>
                    <a:lnTo>
                      <a:pt x="4936" y="39"/>
                    </a:lnTo>
                    <a:lnTo>
                      <a:pt x="4839" y="98"/>
                    </a:lnTo>
                    <a:lnTo>
                      <a:pt x="4781" y="175"/>
                    </a:lnTo>
                    <a:lnTo>
                      <a:pt x="4742" y="253"/>
                    </a:lnTo>
                    <a:lnTo>
                      <a:pt x="4742" y="311"/>
                    </a:lnTo>
                    <a:lnTo>
                      <a:pt x="4742" y="370"/>
                    </a:lnTo>
                    <a:lnTo>
                      <a:pt x="4761" y="486"/>
                    </a:lnTo>
                    <a:lnTo>
                      <a:pt x="4470" y="545"/>
                    </a:lnTo>
                    <a:lnTo>
                      <a:pt x="4159" y="642"/>
                    </a:lnTo>
                    <a:lnTo>
                      <a:pt x="3576" y="875"/>
                    </a:lnTo>
                    <a:lnTo>
                      <a:pt x="3090" y="1069"/>
                    </a:lnTo>
                    <a:lnTo>
                      <a:pt x="2604" y="1263"/>
                    </a:lnTo>
                    <a:lnTo>
                      <a:pt x="2118" y="1477"/>
                    </a:lnTo>
                    <a:lnTo>
                      <a:pt x="1885" y="1613"/>
                    </a:lnTo>
                    <a:lnTo>
                      <a:pt x="1672" y="1749"/>
                    </a:lnTo>
                    <a:lnTo>
                      <a:pt x="1477" y="1866"/>
                    </a:lnTo>
                    <a:lnTo>
                      <a:pt x="1302" y="2002"/>
                    </a:lnTo>
                    <a:lnTo>
                      <a:pt x="1127" y="2157"/>
                    </a:lnTo>
                    <a:lnTo>
                      <a:pt x="972" y="2293"/>
                    </a:lnTo>
                    <a:lnTo>
                      <a:pt x="817" y="2468"/>
                    </a:lnTo>
                    <a:lnTo>
                      <a:pt x="661" y="2624"/>
                    </a:lnTo>
                    <a:lnTo>
                      <a:pt x="545" y="2818"/>
                    </a:lnTo>
                    <a:lnTo>
                      <a:pt x="408" y="2993"/>
                    </a:lnTo>
                    <a:lnTo>
                      <a:pt x="311" y="3187"/>
                    </a:lnTo>
                    <a:lnTo>
                      <a:pt x="214" y="3382"/>
                    </a:lnTo>
                    <a:lnTo>
                      <a:pt x="156" y="3595"/>
                    </a:lnTo>
                    <a:lnTo>
                      <a:pt x="78" y="3790"/>
                    </a:lnTo>
                    <a:lnTo>
                      <a:pt x="39" y="4023"/>
                    </a:lnTo>
                    <a:lnTo>
                      <a:pt x="20" y="4237"/>
                    </a:lnTo>
                    <a:lnTo>
                      <a:pt x="0" y="4470"/>
                    </a:lnTo>
                    <a:lnTo>
                      <a:pt x="20" y="4703"/>
                    </a:lnTo>
                    <a:lnTo>
                      <a:pt x="156" y="6005"/>
                    </a:lnTo>
                    <a:lnTo>
                      <a:pt x="234" y="6646"/>
                    </a:lnTo>
                    <a:lnTo>
                      <a:pt x="331" y="7307"/>
                    </a:lnTo>
                    <a:lnTo>
                      <a:pt x="467" y="7948"/>
                    </a:lnTo>
                    <a:lnTo>
                      <a:pt x="622" y="8589"/>
                    </a:lnTo>
                    <a:lnTo>
                      <a:pt x="817" y="9211"/>
                    </a:lnTo>
                    <a:lnTo>
                      <a:pt x="933" y="9502"/>
                    </a:lnTo>
                    <a:lnTo>
                      <a:pt x="1069" y="9813"/>
                    </a:lnTo>
                    <a:lnTo>
                      <a:pt x="1361" y="10435"/>
                    </a:lnTo>
                    <a:lnTo>
                      <a:pt x="1555" y="10843"/>
                    </a:lnTo>
                    <a:lnTo>
                      <a:pt x="1652" y="11038"/>
                    </a:lnTo>
                    <a:lnTo>
                      <a:pt x="1769" y="11212"/>
                    </a:lnTo>
                    <a:lnTo>
                      <a:pt x="1905" y="11387"/>
                    </a:lnTo>
                    <a:lnTo>
                      <a:pt x="2041" y="11543"/>
                    </a:lnTo>
                    <a:lnTo>
                      <a:pt x="2177" y="11679"/>
                    </a:lnTo>
                    <a:lnTo>
                      <a:pt x="2332" y="11795"/>
                    </a:lnTo>
                    <a:lnTo>
                      <a:pt x="2488" y="11873"/>
                    </a:lnTo>
                    <a:lnTo>
                      <a:pt x="2663" y="11912"/>
                    </a:lnTo>
                    <a:lnTo>
                      <a:pt x="2837" y="11893"/>
                    </a:lnTo>
                    <a:lnTo>
                      <a:pt x="2935" y="11873"/>
                    </a:lnTo>
                    <a:lnTo>
                      <a:pt x="3012" y="11854"/>
                    </a:lnTo>
                    <a:lnTo>
                      <a:pt x="3187" y="11757"/>
                    </a:lnTo>
                    <a:lnTo>
                      <a:pt x="3343" y="11640"/>
                    </a:lnTo>
                    <a:lnTo>
                      <a:pt x="3479" y="11484"/>
                    </a:lnTo>
                    <a:lnTo>
                      <a:pt x="3595" y="11329"/>
                    </a:lnTo>
                    <a:lnTo>
                      <a:pt x="3712" y="11154"/>
                    </a:lnTo>
                    <a:lnTo>
                      <a:pt x="3828" y="10960"/>
                    </a:lnTo>
                    <a:lnTo>
                      <a:pt x="4003" y="10630"/>
                    </a:lnTo>
                    <a:lnTo>
                      <a:pt x="4159" y="10260"/>
                    </a:lnTo>
                    <a:lnTo>
                      <a:pt x="4314" y="9911"/>
                    </a:lnTo>
                    <a:lnTo>
                      <a:pt x="4314" y="9930"/>
                    </a:lnTo>
                    <a:lnTo>
                      <a:pt x="4314" y="9969"/>
                    </a:lnTo>
                    <a:lnTo>
                      <a:pt x="4353" y="10047"/>
                    </a:lnTo>
                    <a:lnTo>
                      <a:pt x="4450" y="10105"/>
                    </a:lnTo>
                    <a:lnTo>
                      <a:pt x="4547" y="10163"/>
                    </a:lnTo>
                    <a:lnTo>
                      <a:pt x="4800" y="10280"/>
                    </a:lnTo>
                    <a:lnTo>
                      <a:pt x="5014" y="10377"/>
                    </a:lnTo>
                    <a:lnTo>
                      <a:pt x="5402" y="10552"/>
                    </a:lnTo>
                    <a:lnTo>
                      <a:pt x="5791" y="10707"/>
                    </a:lnTo>
                    <a:lnTo>
                      <a:pt x="5985" y="10785"/>
                    </a:lnTo>
                    <a:lnTo>
                      <a:pt x="6180" y="10843"/>
                    </a:lnTo>
                    <a:lnTo>
                      <a:pt x="6374" y="10882"/>
                    </a:lnTo>
                    <a:lnTo>
                      <a:pt x="6568" y="10902"/>
                    </a:lnTo>
                    <a:lnTo>
                      <a:pt x="6763" y="10902"/>
                    </a:lnTo>
                    <a:lnTo>
                      <a:pt x="6937" y="10863"/>
                    </a:lnTo>
                    <a:lnTo>
                      <a:pt x="7112" y="10824"/>
                    </a:lnTo>
                    <a:lnTo>
                      <a:pt x="7268" y="10727"/>
                    </a:lnTo>
                    <a:lnTo>
                      <a:pt x="7423" y="10610"/>
                    </a:lnTo>
                    <a:lnTo>
                      <a:pt x="7559" y="10455"/>
                    </a:lnTo>
                    <a:lnTo>
                      <a:pt x="7676" y="10260"/>
                    </a:lnTo>
                    <a:lnTo>
                      <a:pt x="7792" y="10027"/>
                    </a:lnTo>
                    <a:lnTo>
                      <a:pt x="7890" y="9736"/>
                    </a:lnTo>
                    <a:lnTo>
                      <a:pt x="7967" y="9444"/>
                    </a:lnTo>
                    <a:lnTo>
                      <a:pt x="8026" y="9153"/>
                    </a:lnTo>
                    <a:lnTo>
                      <a:pt x="8084" y="8861"/>
                    </a:lnTo>
                    <a:lnTo>
                      <a:pt x="8103" y="8570"/>
                    </a:lnTo>
                    <a:lnTo>
                      <a:pt x="8123" y="8278"/>
                    </a:lnTo>
                    <a:lnTo>
                      <a:pt x="8103" y="8006"/>
                    </a:lnTo>
                    <a:lnTo>
                      <a:pt x="8103" y="7715"/>
                    </a:lnTo>
                    <a:lnTo>
                      <a:pt x="8026" y="7132"/>
                    </a:lnTo>
                    <a:lnTo>
                      <a:pt x="7928" y="6549"/>
                    </a:lnTo>
                    <a:lnTo>
                      <a:pt x="7773" y="5966"/>
                    </a:lnTo>
                    <a:lnTo>
                      <a:pt x="7618" y="5383"/>
                    </a:lnTo>
                    <a:lnTo>
                      <a:pt x="7423" y="4703"/>
                    </a:lnTo>
                    <a:lnTo>
                      <a:pt x="7190" y="4023"/>
                    </a:lnTo>
                    <a:lnTo>
                      <a:pt x="6937" y="3343"/>
                    </a:lnTo>
                    <a:lnTo>
                      <a:pt x="6665" y="2663"/>
                    </a:lnTo>
                    <a:lnTo>
                      <a:pt x="6355" y="2002"/>
                    </a:lnTo>
                    <a:lnTo>
                      <a:pt x="6044" y="1361"/>
                    </a:lnTo>
                    <a:lnTo>
                      <a:pt x="5694" y="719"/>
                    </a:lnTo>
                    <a:lnTo>
                      <a:pt x="5325" y="117"/>
                    </a:lnTo>
                    <a:lnTo>
                      <a:pt x="5286" y="78"/>
                    </a:lnTo>
                    <a:lnTo>
                      <a:pt x="5247" y="39"/>
                    </a:lnTo>
                    <a:lnTo>
                      <a:pt x="5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3562325" y="1783750"/>
                <a:ext cx="2876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1504" h="11310" extrusionOk="0">
                    <a:moveTo>
                      <a:pt x="5033" y="0"/>
                    </a:moveTo>
                    <a:lnTo>
                      <a:pt x="4819" y="20"/>
                    </a:lnTo>
                    <a:lnTo>
                      <a:pt x="4625" y="39"/>
                    </a:lnTo>
                    <a:lnTo>
                      <a:pt x="4217" y="136"/>
                    </a:lnTo>
                    <a:lnTo>
                      <a:pt x="3809" y="273"/>
                    </a:lnTo>
                    <a:lnTo>
                      <a:pt x="3439" y="428"/>
                    </a:lnTo>
                    <a:lnTo>
                      <a:pt x="3051" y="642"/>
                    </a:lnTo>
                    <a:lnTo>
                      <a:pt x="2701" y="875"/>
                    </a:lnTo>
                    <a:lnTo>
                      <a:pt x="2351" y="1147"/>
                    </a:lnTo>
                    <a:lnTo>
                      <a:pt x="2040" y="1438"/>
                    </a:lnTo>
                    <a:lnTo>
                      <a:pt x="1729" y="1749"/>
                    </a:lnTo>
                    <a:lnTo>
                      <a:pt x="1438" y="2060"/>
                    </a:lnTo>
                    <a:lnTo>
                      <a:pt x="1185" y="2410"/>
                    </a:lnTo>
                    <a:lnTo>
                      <a:pt x="933" y="2760"/>
                    </a:lnTo>
                    <a:lnTo>
                      <a:pt x="719" y="3110"/>
                    </a:lnTo>
                    <a:lnTo>
                      <a:pt x="525" y="3459"/>
                    </a:lnTo>
                    <a:lnTo>
                      <a:pt x="330" y="3848"/>
                    </a:lnTo>
                    <a:lnTo>
                      <a:pt x="194" y="4237"/>
                    </a:lnTo>
                    <a:lnTo>
                      <a:pt x="97" y="4606"/>
                    </a:lnTo>
                    <a:lnTo>
                      <a:pt x="19" y="4994"/>
                    </a:lnTo>
                    <a:lnTo>
                      <a:pt x="0" y="5364"/>
                    </a:lnTo>
                    <a:lnTo>
                      <a:pt x="0" y="5733"/>
                    </a:lnTo>
                    <a:lnTo>
                      <a:pt x="19" y="6083"/>
                    </a:lnTo>
                    <a:lnTo>
                      <a:pt x="97" y="6452"/>
                    </a:lnTo>
                    <a:lnTo>
                      <a:pt x="194" y="6782"/>
                    </a:lnTo>
                    <a:lnTo>
                      <a:pt x="311" y="7132"/>
                    </a:lnTo>
                    <a:lnTo>
                      <a:pt x="466" y="7462"/>
                    </a:lnTo>
                    <a:lnTo>
                      <a:pt x="641" y="7773"/>
                    </a:lnTo>
                    <a:lnTo>
                      <a:pt x="836" y="8084"/>
                    </a:lnTo>
                    <a:lnTo>
                      <a:pt x="1049" y="8375"/>
                    </a:lnTo>
                    <a:lnTo>
                      <a:pt x="1302" y="8667"/>
                    </a:lnTo>
                    <a:lnTo>
                      <a:pt x="1555" y="8939"/>
                    </a:lnTo>
                    <a:lnTo>
                      <a:pt x="1827" y="9211"/>
                    </a:lnTo>
                    <a:lnTo>
                      <a:pt x="2137" y="9444"/>
                    </a:lnTo>
                    <a:lnTo>
                      <a:pt x="2429" y="9697"/>
                    </a:lnTo>
                    <a:lnTo>
                      <a:pt x="2759" y="9911"/>
                    </a:lnTo>
                    <a:lnTo>
                      <a:pt x="3090" y="10124"/>
                    </a:lnTo>
                    <a:lnTo>
                      <a:pt x="3420" y="10319"/>
                    </a:lnTo>
                    <a:lnTo>
                      <a:pt x="3770" y="10494"/>
                    </a:lnTo>
                    <a:lnTo>
                      <a:pt x="4139" y="10649"/>
                    </a:lnTo>
                    <a:lnTo>
                      <a:pt x="4489" y="10804"/>
                    </a:lnTo>
                    <a:lnTo>
                      <a:pt x="4858" y="10940"/>
                    </a:lnTo>
                    <a:lnTo>
                      <a:pt x="5227" y="11038"/>
                    </a:lnTo>
                    <a:lnTo>
                      <a:pt x="5596" y="11135"/>
                    </a:lnTo>
                    <a:lnTo>
                      <a:pt x="5965" y="11212"/>
                    </a:lnTo>
                    <a:lnTo>
                      <a:pt x="6335" y="11271"/>
                    </a:lnTo>
                    <a:lnTo>
                      <a:pt x="6684" y="11310"/>
                    </a:lnTo>
                    <a:lnTo>
                      <a:pt x="7190" y="11310"/>
                    </a:lnTo>
                    <a:lnTo>
                      <a:pt x="7306" y="11271"/>
                    </a:lnTo>
                    <a:lnTo>
                      <a:pt x="7403" y="11212"/>
                    </a:lnTo>
                    <a:lnTo>
                      <a:pt x="7481" y="11115"/>
                    </a:lnTo>
                    <a:lnTo>
                      <a:pt x="7559" y="11038"/>
                    </a:lnTo>
                    <a:lnTo>
                      <a:pt x="7598" y="10921"/>
                    </a:lnTo>
                    <a:lnTo>
                      <a:pt x="7637" y="10804"/>
                    </a:lnTo>
                    <a:lnTo>
                      <a:pt x="7656" y="10688"/>
                    </a:lnTo>
                    <a:lnTo>
                      <a:pt x="7948" y="10649"/>
                    </a:lnTo>
                    <a:lnTo>
                      <a:pt x="8239" y="10591"/>
                    </a:lnTo>
                    <a:lnTo>
                      <a:pt x="8511" y="10513"/>
                    </a:lnTo>
                    <a:lnTo>
                      <a:pt x="8783" y="10396"/>
                    </a:lnTo>
                    <a:lnTo>
                      <a:pt x="9036" y="10280"/>
                    </a:lnTo>
                    <a:lnTo>
                      <a:pt x="9288" y="10124"/>
                    </a:lnTo>
                    <a:lnTo>
                      <a:pt x="9521" y="9969"/>
                    </a:lnTo>
                    <a:lnTo>
                      <a:pt x="9755" y="9794"/>
                    </a:lnTo>
                    <a:lnTo>
                      <a:pt x="9968" y="9580"/>
                    </a:lnTo>
                    <a:lnTo>
                      <a:pt x="10163" y="9366"/>
                    </a:lnTo>
                    <a:lnTo>
                      <a:pt x="10357" y="9153"/>
                    </a:lnTo>
                    <a:lnTo>
                      <a:pt x="10551" y="8900"/>
                    </a:lnTo>
                    <a:lnTo>
                      <a:pt x="10707" y="8648"/>
                    </a:lnTo>
                    <a:lnTo>
                      <a:pt x="10862" y="8395"/>
                    </a:lnTo>
                    <a:lnTo>
                      <a:pt x="10998" y="8123"/>
                    </a:lnTo>
                    <a:lnTo>
                      <a:pt x="11134" y="7851"/>
                    </a:lnTo>
                    <a:lnTo>
                      <a:pt x="11251" y="7520"/>
                    </a:lnTo>
                    <a:lnTo>
                      <a:pt x="11348" y="7210"/>
                    </a:lnTo>
                    <a:lnTo>
                      <a:pt x="11426" y="6879"/>
                    </a:lnTo>
                    <a:lnTo>
                      <a:pt x="11484" y="6549"/>
                    </a:lnTo>
                    <a:lnTo>
                      <a:pt x="11503" y="6199"/>
                    </a:lnTo>
                    <a:lnTo>
                      <a:pt x="11503" y="5869"/>
                    </a:lnTo>
                    <a:lnTo>
                      <a:pt x="11484" y="5538"/>
                    </a:lnTo>
                    <a:lnTo>
                      <a:pt x="11445" y="5208"/>
                    </a:lnTo>
                    <a:lnTo>
                      <a:pt x="11367" y="4897"/>
                    </a:lnTo>
                    <a:lnTo>
                      <a:pt x="11270" y="4586"/>
                    </a:lnTo>
                    <a:lnTo>
                      <a:pt x="11134" y="4295"/>
                    </a:lnTo>
                    <a:lnTo>
                      <a:pt x="10959" y="4023"/>
                    </a:lnTo>
                    <a:lnTo>
                      <a:pt x="10765" y="3770"/>
                    </a:lnTo>
                    <a:lnTo>
                      <a:pt x="10532" y="3537"/>
                    </a:lnTo>
                    <a:lnTo>
                      <a:pt x="10260" y="3323"/>
                    </a:lnTo>
                    <a:lnTo>
                      <a:pt x="9968" y="3148"/>
                    </a:lnTo>
                    <a:lnTo>
                      <a:pt x="9580" y="2624"/>
                    </a:lnTo>
                    <a:lnTo>
                      <a:pt x="9152" y="2119"/>
                    </a:lnTo>
                    <a:lnTo>
                      <a:pt x="8919" y="1866"/>
                    </a:lnTo>
                    <a:lnTo>
                      <a:pt x="8686" y="1633"/>
                    </a:lnTo>
                    <a:lnTo>
                      <a:pt x="8453" y="1419"/>
                    </a:lnTo>
                    <a:lnTo>
                      <a:pt x="8200" y="1205"/>
                    </a:lnTo>
                    <a:lnTo>
                      <a:pt x="7948" y="1011"/>
                    </a:lnTo>
                    <a:lnTo>
                      <a:pt x="7675" y="817"/>
                    </a:lnTo>
                    <a:lnTo>
                      <a:pt x="7403" y="661"/>
                    </a:lnTo>
                    <a:lnTo>
                      <a:pt x="7112" y="506"/>
                    </a:lnTo>
                    <a:lnTo>
                      <a:pt x="6820" y="370"/>
                    </a:lnTo>
                    <a:lnTo>
                      <a:pt x="6510" y="253"/>
                    </a:lnTo>
                    <a:lnTo>
                      <a:pt x="6199" y="156"/>
                    </a:lnTo>
                    <a:lnTo>
                      <a:pt x="5888" y="59"/>
                    </a:lnTo>
                    <a:lnTo>
                      <a:pt x="5674" y="39"/>
                    </a:lnTo>
                    <a:lnTo>
                      <a:pt x="54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4115150" y="1697275"/>
                <a:ext cx="281775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11271" h="11543" extrusionOk="0">
                    <a:moveTo>
                      <a:pt x="5577" y="1"/>
                    </a:moveTo>
                    <a:lnTo>
                      <a:pt x="5149" y="20"/>
                    </a:lnTo>
                    <a:lnTo>
                      <a:pt x="4955" y="40"/>
                    </a:lnTo>
                    <a:lnTo>
                      <a:pt x="4741" y="98"/>
                    </a:lnTo>
                    <a:lnTo>
                      <a:pt x="4547" y="156"/>
                    </a:lnTo>
                    <a:lnTo>
                      <a:pt x="4333" y="214"/>
                    </a:lnTo>
                    <a:lnTo>
                      <a:pt x="4139" y="292"/>
                    </a:lnTo>
                    <a:lnTo>
                      <a:pt x="3945" y="389"/>
                    </a:lnTo>
                    <a:lnTo>
                      <a:pt x="3653" y="564"/>
                    </a:lnTo>
                    <a:lnTo>
                      <a:pt x="3381" y="739"/>
                    </a:lnTo>
                    <a:lnTo>
                      <a:pt x="3129" y="933"/>
                    </a:lnTo>
                    <a:lnTo>
                      <a:pt x="2876" y="1147"/>
                    </a:lnTo>
                    <a:lnTo>
                      <a:pt x="2643" y="1380"/>
                    </a:lnTo>
                    <a:lnTo>
                      <a:pt x="2429" y="1613"/>
                    </a:lnTo>
                    <a:lnTo>
                      <a:pt x="2215" y="1866"/>
                    </a:lnTo>
                    <a:lnTo>
                      <a:pt x="2040" y="2138"/>
                    </a:lnTo>
                    <a:lnTo>
                      <a:pt x="1846" y="2391"/>
                    </a:lnTo>
                    <a:lnTo>
                      <a:pt x="1671" y="2682"/>
                    </a:lnTo>
                    <a:lnTo>
                      <a:pt x="1516" y="2974"/>
                    </a:lnTo>
                    <a:lnTo>
                      <a:pt x="1380" y="3265"/>
                    </a:lnTo>
                    <a:lnTo>
                      <a:pt x="1108" y="3868"/>
                    </a:lnTo>
                    <a:lnTo>
                      <a:pt x="875" y="4470"/>
                    </a:lnTo>
                    <a:lnTo>
                      <a:pt x="622" y="4742"/>
                    </a:lnTo>
                    <a:lnTo>
                      <a:pt x="428" y="5014"/>
                    </a:lnTo>
                    <a:lnTo>
                      <a:pt x="272" y="5286"/>
                    </a:lnTo>
                    <a:lnTo>
                      <a:pt x="156" y="5597"/>
                    </a:lnTo>
                    <a:lnTo>
                      <a:pt x="78" y="5908"/>
                    </a:lnTo>
                    <a:lnTo>
                      <a:pt x="20" y="6219"/>
                    </a:lnTo>
                    <a:lnTo>
                      <a:pt x="0" y="6549"/>
                    </a:lnTo>
                    <a:lnTo>
                      <a:pt x="20" y="6879"/>
                    </a:lnTo>
                    <a:lnTo>
                      <a:pt x="58" y="7190"/>
                    </a:lnTo>
                    <a:lnTo>
                      <a:pt x="136" y="7521"/>
                    </a:lnTo>
                    <a:lnTo>
                      <a:pt x="233" y="7851"/>
                    </a:lnTo>
                    <a:lnTo>
                      <a:pt x="350" y="8162"/>
                    </a:lnTo>
                    <a:lnTo>
                      <a:pt x="505" y="8473"/>
                    </a:lnTo>
                    <a:lnTo>
                      <a:pt x="661" y="8764"/>
                    </a:lnTo>
                    <a:lnTo>
                      <a:pt x="855" y="9056"/>
                    </a:lnTo>
                    <a:lnTo>
                      <a:pt x="1049" y="9308"/>
                    </a:lnTo>
                    <a:lnTo>
                      <a:pt x="1244" y="9542"/>
                    </a:lnTo>
                    <a:lnTo>
                      <a:pt x="1457" y="9775"/>
                    </a:lnTo>
                    <a:lnTo>
                      <a:pt x="1671" y="9988"/>
                    </a:lnTo>
                    <a:lnTo>
                      <a:pt x="1904" y="10183"/>
                    </a:lnTo>
                    <a:lnTo>
                      <a:pt x="2138" y="10358"/>
                    </a:lnTo>
                    <a:lnTo>
                      <a:pt x="2390" y="10533"/>
                    </a:lnTo>
                    <a:lnTo>
                      <a:pt x="2643" y="10669"/>
                    </a:lnTo>
                    <a:lnTo>
                      <a:pt x="2915" y="10805"/>
                    </a:lnTo>
                    <a:lnTo>
                      <a:pt x="3187" y="10921"/>
                    </a:lnTo>
                    <a:lnTo>
                      <a:pt x="3459" y="10999"/>
                    </a:lnTo>
                    <a:lnTo>
                      <a:pt x="3731" y="11077"/>
                    </a:lnTo>
                    <a:lnTo>
                      <a:pt x="4022" y="11115"/>
                    </a:lnTo>
                    <a:lnTo>
                      <a:pt x="4294" y="11154"/>
                    </a:lnTo>
                    <a:lnTo>
                      <a:pt x="4586" y="11154"/>
                    </a:lnTo>
                    <a:lnTo>
                      <a:pt x="4877" y="11135"/>
                    </a:lnTo>
                    <a:lnTo>
                      <a:pt x="5188" y="11077"/>
                    </a:lnTo>
                    <a:lnTo>
                      <a:pt x="5227" y="11193"/>
                    </a:lnTo>
                    <a:lnTo>
                      <a:pt x="5286" y="11310"/>
                    </a:lnTo>
                    <a:lnTo>
                      <a:pt x="5363" y="11388"/>
                    </a:lnTo>
                    <a:lnTo>
                      <a:pt x="5460" y="11465"/>
                    </a:lnTo>
                    <a:lnTo>
                      <a:pt x="5558" y="11524"/>
                    </a:lnTo>
                    <a:lnTo>
                      <a:pt x="5674" y="11543"/>
                    </a:lnTo>
                    <a:lnTo>
                      <a:pt x="5791" y="11543"/>
                    </a:lnTo>
                    <a:lnTo>
                      <a:pt x="5927" y="11524"/>
                    </a:lnTo>
                    <a:lnTo>
                      <a:pt x="6277" y="11407"/>
                    </a:lnTo>
                    <a:lnTo>
                      <a:pt x="6607" y="11271"/>
                    </a:lnTo>
                    <a:lnTo>
                      <a:pt x="6937" y="11115"/>
                    </a:lnTo>
                    <a:lnTo>
                      <a:pt x="7268" y="10960"/>
                    </a:lnTo>
                    <a:lnTo>
                      <a:pt x="7598" y="10766"/>
                    </a:lnTo>
                    <a:lnTo>
                      <a:pt x="7928" y="10552"/>
                    </a:lnTo>
                    <a:lnTo>
                      <a:pt x="8239" y="10319"/>
                    </a:lnTo>
                    <a:lnTo>
                      <a:pt x="8550" y="10086"/>
                    </a:lnTo>
                    <a:lnTo>
                      <a:pt x="8841" y="9833"/>
                    </a:lnTo>
                    <a:lnTo>
                      <a:pt x="9133" y="9561"/>
                    </a:lnTo>
                    <a:lnTo>
                      <a:pt x="9405" y="9289"/>
                    </a:lnTo>
                    <a:lnTo>
                      <a:pt x="9677" y="8997"/>
                    </a:lnTo>
                    <a:lnTo>
                      <a:pt x="9910" y="8687"/>
                    </a:lnTo>
                    <a:lnTo>
                      <a:pt x="10143" y="8376"/>
                    </a:lnTo>
                    <a:lnTo>
                      <a:pt x="10357" y="8045"/>
                    </a:lnTo>
                    <a:lnTo>
                      <a:pt x="10551" y="7715"/>
                    </a:lnTo>
                    <a:lnTo>
                      <a:pt x="10726" y="7385"/>
                    </a:lnTo>
                    <a:lnTo>
                      <a:pt x="10882" y="7054"/>
                    </a:lnTo>
                    <a:lnTo>
                      <a:pt x="10998" y="6705"/>
                    </a:lnTo>
                    <a:lnTo>
                      <a:pt x="11115" y="6355"/>
                    </a:lnTo>
                    <a:lnTo>
                      <a:pt x="11193" y="5986"/>
                    </a:lnTo>
                    <a:lnTo>
                      <a:pt x="11251" y="5636"/>
                    </a:lnTo>
                    <a:lnTo>
                      <a:pt x="11270" y="5286"/>
                    </a:lnTo>
                    <a:lnTo>
                      <a:pt x="11270" y="4917"/>
                    </a:lnTo>
                    <a:lnTo>
                      <a:pt x="11232" y="4567"/>
                    </a:lnTo>
                    <a:lnTo>
                      <a:pt x="11173" y="4217"/>
                    </a:lnTo>
                    <a:lnTo>
                      <a:pt x="11076" y="3848"/>
                    </a:lnTo>
                    <a:lnTo>
                      <a:pt x="10940" y="3498"/>
                    </a:lnTo>
                    <a:lnTo>
                      <a:pt x="10765" y="3168"/>
                    </a:lnTo>
                    <a:lnTo>
                      <a:pt x="10571" y="2818"/>
                    </a:lnTo>
                    <a:lnTo>
                      <a:pt x="10318" y="2488"/>
                    </a:lnTo>
                    <a:lnTo>
                      <a:pt x="10027" y="2158"/>
                    </a:lnTo>
                    <a:lnTo>
                      <a:pt x="9755" y="1886"/>
                    </a:lnTo>
                    <a:lnTo>
                      <a:pt x="9444" y="1613"/>
                    </a:lnTo>
                    <a:lnTo>
                      <a:pt x="9114" y="1341"/>
                    </a:lnTo>
                    <a:lnTo>
                      <a:pt x="8764" y="1089"/>
                    </a:lnTo>
                    <a:lnTo>
                      <a:pt x="8395" y="856"/>
                    </a:lnTo>
                    <a:lnTo>
                      <a:pt x="8025" y="642"/>
                    </a:lnTo>
                    <a:lnTo>
                      <a:pt x="7637" y="448"/>
                    </a:lnTo>
                    <a:lnTo>
                      <a:pt x="7229" y="292"/>
                    </a:lnTo>
                    <a:lnTo>
                      <a:pt x="6821" y="156"/>
                    </a:lnTo>
                    <a:lnTo>
                      <a:pt x="6393" y="78"/>
                    </a:lnTo>
                    <a:lnTo>
                      <a:pt x="5985" y="20"/>
                    </a:lnTo>
                    <a:lnTo>
                      <a:pt x="557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4" name="Google Shape;744;p28"/>
              <p:cNvSpPr/>
              <p:nvPr/>
            </p:nvSpPr>
            <p:spPr>
              <a:xfrm>
                <a:off x="3594375" y="1608375"/>
                <a:ext cx="902125" cy="958500"/>
              </a:xfrm>
              <a:custGeom>
                <a:avLst/>
                <a:gdLst/>
                <a:ahLst/>
                <a:cxnLst/>
                <a:rect l="l" t="t" r="r" b="b"/>
                <a:pathLst>
                  <a:path w="36085" h="38340" extrusionOk="0">
                    <a:moveTo>
                      <a:pt x="15721" y="4004"/>
                    </a:moveTo>
                    <a:lnTo>
                      <a:pt x="15857" y="4042"/>
                    </a:lnTo>
                    <a:lnTo>
                      <a:pt x="15993" y="4081"/>
                    </a:lnTo>
                    <a:lnTo>
                      <a:pt x="16129" y="4140"/>
                    </a:lnTo>
                    <a:lnTo>
                      <a:pt x="16245" y="4217"/>
                    </a:lnTo>
                    <a:lnTo>
                      <a:pt x="16304" y="4314"/>
                    </a:lnTo>
                    <a:lnTo>
                      <a:pt x="16323" y="4392"/>
                    </a:lnTo>
                    <a:lnTo>
                      <a:pt x="16304" y="4509"/>
                    </a:lnTo>
                    <a:lnTo>
                      <a:pt x="16265" y="4606"/>
                    </a:lnTo>
                    <a:lnTo>
                      <a:pt x="16187" y="4703"/>
                    </a:lnTo>
                    <a:lnTo>
                      <a:pt x="16070" y="4800"/>
                    </a:lnTo>
                    <a:lnTo>
                      <a:pt x="15954" y="4878"/>
                    </a:lnTo>
                    <a:lnTo>
                      <a:pt x="15837" y="4936"/>
                    </a:lnTo>
                    <a:lnTo>
                      <a:pt x="15701" y="4975"/>
                    </a:lnTo>
                    <a:lnTo>
                      <a:pt x="15546" y="5014"/>
                    </a:lnTo>
                    <a:lnTo>
                      <a:pt x="15410" y="5033"/>
                    </a:lnTo>
                    <a:lnTo>
                      <a:pt x="15274" y="5033"/>
                    </a:lnTo>
                    <a:lnTo>
                      <a:pt x="14982" y="5014"/>
                    </a:lnTo>
                    <a:lnTo>
                      <a:pt x="14807" y="4995"/>
                    </a:lnTo>
                    <a:lnTo>
                      <a:pt x="14632" y="4936"/>
                    </a:lnTo>
                    <a:lnTo>
                      <a:pt x="14477" y="4859"/>
                    </a:lnTo>
                    <a:lnTo>
                      <a:pt x="14322" y="4781"/>
                    </a:lnTo>
                    <a:lnTo>
                      <a:pt x="14458" y="4567"/>
                    </a:lnTo>
                    <a:lnTo>
                      <a:pt x="14613" y="4392"/>
                    </a:lnTo>
                    <a:lnTo>
                      <a:pt x="14807" y="4237"/>
                    </a:lnTo>
                    <a:lnTo>
                      <a:pt x="15002" y="4120"/>
                    </a:lnTo>
                    <a:lnTo>
                      <a:pt x="15215" y="4042"/>
                    </a:lnTo>
                    <a:lnTo>
                      <a:pt x="15332" y="4004"/>
                    </a:lnTo>
                    <a:close/>
                    <a:moveTo>
                      <a:pt x="12825" y="1"/>
                    </a:moveTo>
                    <a:lnTo>
                      <a:pt x="12592" y="40"/>
                    </a:lnTo>
                    <a:lnTo>
                      <a:pt x="12398" y="98"/>
                    </a:lnTo>
                    <a:lnTo>
                      <a:pt x="12223" y="176"/>
                    </a:lnTo>
                    <a:lnTo>
                      <a:pt x="12067" y="273"/>
                    </a:lnTo>
                    <a:lnTo>
                      <a:pt x="11931" y="370"/>
                    </a:lnTo>
                    <a:lnTo>
                      <a:pt x="11815" y="486"/>
                    </a:lnTo>
                    <a:lnTo>
                      <a:pt x="11718" y="603"/>
                    </a:lnTo>
                    <a:lnTo>
                      <a:pt x="11659" y="739"/>
                    </a:lnTo>
                    <a:lnTo>
                      <a:pt x="11601" y="895"/>
                    </a:lnTo>
                    <a:lnTo>
                      <a:pt x="11562" y="1050"/>
                    </a:lnTo>
                    <a:lnTo>
                      <a:pt x="11543" y="1225"/>
                    </a:lnTo>
                    <a:lnTo>
                      <a:pt x="11523" y="1400"/>
                    </a:lnTo>
                    <a:lnTo>
                      <a:pt x="11523" y="1575"/>
                    </a:lnTo>
                    <a:lnTo>
                      <a:pt x="11543" y="1750"/>
                    </a:lnTo>
                    <a:lnTo>
                      <a:pt x="11621" y="2138"/>
                    </a:lnTo>
                    <a:lnTo>
                      <a:pt x="11737" y="2527"/>
                    </a:lnTo>
                    <a:lnTo>
                      <a:pt x="11873" y="2915"/>
                    </a:lnTo>
                    <a:lnTo>
                      <a:pt x="12029" y="3285"/>
                    </a:lnTo>
                    <a:lnTo>
                      <a:pt x="12223" y="3654"/>
                    </a:lnTo>
                    <a:lnTo>
                      <a:pt x="12417" y="4004"/>
                    </a:lnTo>
                    <a:lnTo>
                      <a:pt x="12592" y="4314"/>
                    </a:lnTo>
                    <a:lnTo>
                      <a:pt x="12786" y="4587"/>
                    </a:lnTo>
                    <a:lnTo>
                      <a:pt x="12942" y="4800"/>
                    </a:lnTo>
                    <a:lnTo>
                      <a:pt x="13097" y="4975"/>
                    </a:lnTo>
                    <a:lnTo>
                      <a:pt x="13253" y="5131"/>
                    </a:lnTo>
                    <a:lnTo>
                      <a:pt x="13195" y="5422"/>
                    </a:lnTo>
                    <a:lnTo>
                      <a:pt x="13156" y="5694"/>
                    </a:lnTo>
                    <a:lnTo>
                      <a:pt x="13136" y="5986"/>
                    </a:lnTo>
                    <a:lnTo>
                      <a:pt x="13136" y="6258"/>
                    </a:lnTo>
                    <a:lnTo>
                      <a:pt x="13175" y="6510"/>
                    </a:lnTo>
                    <a:lnTo>
                      <a:pt x="13233" y="6782"/>
                    </a:lnTo>
                    <a:lnTo>
                      <a:pt x="13311" y="7035"/>
                    </a:lnTo>
                    <a:lnTo>
                      <a:pt x="13408" y="7268"/>
                    </a:lnTo>
                    <a:lnTo>
                      <a:pt x="13525" y="7521"/>
                    </a:lnTo>
                    <a:lnTo>
                      <a:pt x="12728" y="7734"/>
                    </a:lnTo>
                    <a:lnTo>
                      <a:pt x="11970" y="7987"/>
                    </a:lnTo>
                    <a:lnTo>
                      <a:pt x="11213" y="8279"/>
                    </a:lnTo>
                    <a:lnTo>
                      <a:pt x="10474" y="8589"/>
                    </a:lnTo>
                    <a:lnTo>
                      <a:pt x="9755" y="8939"/>
                    </a:lnTo>
                    <a:lnTo>
                      <a:pt x="9056" y="9328"/>
                    </a:lnTo>
                    <a:lnTo>
                      <a:pt x="8375" y="9736"/>
                    </a:lnTo>
                    <a:lnTo>
                      <a:pt x="7715" y="10183"/>
                    </a:lnTo>
                    <a:lnTo>
                      <a:pt x="7093" y="10649"/>
                    </a:lnTo>
                    <a:lnTo>
                      <a:pt x="6471" y="11135"/>
                    </a:lnTo>
                    <a:lnTo>
                      <a:pt x="5888" y="11640"/>
                    </a:lnTo>
                    <a:lnTo>
                      <a:pt x="5305" y="12184"/>
                    </a:lnTo>
                    <a:lnTo>
                      <a:pt x="4781" y="12748"/>
                    </a:lnTo>
                    <a:lnTo>
                      <a:pt x="4256" y="13350"/>
                    </a:lnTo>
                    <a:lnTo>
                      <a:pt x="3751" y="13953"/>
                    </a:lnTo>
                    <a:lnTo>
                      <a:pt x="3304" y="14574"/>
                    </a:lnTo>
                    <a:lnTo>
                      <a:pt x="2857" y="15235"/>
                    </a:lnTo>
                    <a:lnTo>
                      <a:pt x="2449" y="15896"/>
                    </a:lnTo>
                    <a:lnTo>
                      <a:pt x="2060" y="16595"/>
                    </a:lnTo>
                    <a:lnTo>
                      <a:pt x="1710" y="17295"/>
                    </a:lnTo>
                    <a:lnTo>
                      <a:pt x="1400" y="18014"/>
                    </a:lnTo>
                    <a:lnTo>
                      <a:pt x="1108" y="18752"/>
                    </a:lnTo>
                    <a:lnTo>
                      <a:pt x="836" y="19510"/>
                    </a:lnTo>
                    <a:lnTo>
                      <a:pt x="622" y="20268"/>
                    </a:lnTo>
                    <a:lnTo>
                      <a:pt x="428" y="21045"/>
                    </a:lnTo>
                    <a:lnTo>
                      <a:pt x="273" y="21822"/>
                    </a:lnTo>
                    <a:lnTo>
                      <a:pt x="137" y="22619"/>
                    </a:lnTo>
                    <a:lnTo>
                      <a:pt x="59" y="23435"/>
                    </a:lnTo>
                    <a:lnTo>
                      <a:pt x="0" y="24251"/>
                    </a:lnTo>
                    <a:lnTo>
                      <a:pt x="0" y="25087"/>
                    </a:lnTo>
                    <a:lnTo>
                      <a:pt x="20" y="25903"/>
                    </a:lnTo>
                    <a:lnTo>
                      <a:pt x="78" y="26758"/>
                    </a:lnTo>
                    <a:lnTo>
                      <a:pt x="195" y="27652"/>
                    </a:lnTo>
                    <a:lnTo>
                      <a:pt x="331" y="28526"/>
                    </a:lnTo>
                    <a:lnTo>
                      <a:pt x="525" y="29342"/>
                    </a:lnTo>
                    <a:lnTo>
                      <a:pt x="739" y="30120"/>
                    </a:lnTo>
                    <a:lnTo>
                      <a:pt x="992" y="30877"/>
                    </a:lnTo>
                    <a:lnTo>
                      <a:pt x="1128" y="31227"/>
                    </a:lnTo>
                    <a:lnTo>
                      <a:pt x="1283" y="31577"/>
                    </a:lnTo>
                    <a:lnTo>
                      <a:pt x="1438" y="31907"/>
                    </a:lnTo>
                    <a:lnTo>
                      <a:pt x="1613" y="32238"/>
                    </a:lnTo>
                    <a:lnTo>
                      <a:pt x="1788" y="32549"/>
                    </a:lnTo>
                    <a:lnTo>
                      <a:pt x="1963" y="32859"/>
                    </a:lnTo>
                    <a:lnTo>
                      <a:pt x="2157" y="33151"/>
                    </a:lnTo>
                    <a:lnTo>
                      <a:pt x="2352" y="33442"/>
                    </a:lnTo>
                    <a:lnTo>
                      <a:pt x="2565" y="33714"/>
                    </a:lnTo>
                    <a:lnTo>
                      <a:pt x="2779" y="33986"/>
                    </a:lnTo>
                    <a:lnTo>
                      <a:pt x="2993" y="34239"/>
                    </a:lnTo>
                    <a:lnTo>
                      <a:pt x="3226" y="34492"/>
                    </a:lnTo>
                    <a:lnTo>
                      <a:pt x="3712" y="34977"/>
                    </a:lnTo>
                    <a:lnTo>
                      <a:pt x="4217" y="35405"/>
                    </a:lnTo>
                    <a:lnTo>
                      <a:pt x="4742" y="35813"/>
                    </a:lnTo>
                    <a:lnTo>
                      <a:pt x="5305" y="36202"/>
                    </a:lnTo>
                    <a:lnTo>
                      <a:pt x="5908" y="36532"/>
                    </a:lnTo>
                    <a:lnTo>
                      <a:pt x="6529" y="36843"/>
                    </a:lnTo>
                    <a:lnTo>
                      <a:pt x="7171" y="37115"/>
                    </a:lnTo>
                    <a:lnTo>
                      <a:pt x="7831" y="37368"/>
                    </a:lnTo>
                    <a:lnTo>
                      <a:pt x="8531" y="37581"/>
                    </a:lnTo>
                    <a:lnTo>
                      <a:pt x="9250" y="37776"/>
                    </a:lnTo>
                    <a:lnTo>
                      <a:pt x="9988" y="37931"/>
                    </a:lnTo>
                    <a:lnTo>
                      <a:pt x="10746" y="38067"/>
                    </a:lnTo>
                    <a:lnTo>
                      <a:pt x="11523" y="38164"/>
                    </a:lnTo>
                    <a:lnTo>
                      <a:pt x="12340" y="38242"/>
                    </a:lnTo>
                    <a:lnTo>
                      <a:pt x="13156" y="38300"/>
                    </a:lnTo>
                    <a:lnTo>
                      <a:pt x="13991" y="38339"/>
                    </a:lnTo>
                    <a:lnTo>
                      <a:pt x="14846" y="38339"/>
                    </a:lnTo>
                    <a:lnTo>
                      <a:pt x="15721" y="38320"/>
                    </a:lnTo>
                    <a:lnTo>
                      <a:pt x="16614" y="38281"/>
                    </a:lnTo>
                    <a:lnTo>
                      <a:pt x="17528" y="38223"/>
                    </a:lnTo>
                    <a:lnTo>
                      <a:pt x="18441" y="38145"/>
                    </a:lnTo>
                    <a:lnTo>
                      <a:pt x="19374" y="38048"/>
                    </a:lnTo>
                    <a:lnTo>
                      <a:pt x="20287" y="37931"/>
                    </a:lnTo>
                    <a:lnTo>
                      <a:pt x="21200" y="37795"/>
                    </a:lnTo>
                    <a:lnTo>
                      <a:pt x="22094" y="37640"/>
                    </a:lnTo>
                    <a:lnTo>
                      <a:pt x="22969" y="37445"/>
                    </a:lnTo>
                    <a:lnTo>
                      <a:pt x="23843" y="37251"/>
                    </a:lnTo>
                    <a:lnTo>
                      <a:pt x="24679" y="37037"/>
                    </a:lnTo>
                    <a:lnTo>
                      <a:pt x="25514" y="36804"/>
                    </a:lnTo>
                    <a:lnTo>
                      <a:pt x="26330" y="36532"/>
                    </a:lnTo>
                    <a:lnTo>
                      <a:pt x="27108" y="36260"/>
                    </a:lnTo>
                    <a:lnTo>
                      <a:pt x="27885" y="35949"/>
                    </a:lnTo>
                    <a:lnTo>
                      <a:pt x="28623" y="35619"/>
                    </a:lnTo>
                    <a:lnTo>
                      <a:pt x="29342" y="35250"/>
                    </a:lnTo>
                    <a:lnTo>
                      <a:pt x="30022" y="34880"/>
                    </a:lnTo>
                    <a:lnTo>
                      <a:pt x="30683" y="34472"/>
                    </a:lnTo>
                    <a:lnTo>
                      <a:pt x="31305" y="34045"/>
                    </a:lnTo>
                    <a:lnTo>
                      <a:pt x="31907" y="33578"/>
                    </a:lnTo>
                    <a:lnTo>
                      <a:pt x="32471" y="33093"/>
                    </a:lnTo>
                    <a:lnTo>
                      <a:pt x="32995" y="32587"/>
                    </a:lnTo>
                    <a:lnTo>
                      <a:pt x="33500" y="32043"/>
                    </a:lnTo>
                    <a:lnTo>
                      <a:pt x="33734" y="31771"/>
                    </a:lnTo>
                    <a:lnTo>
                      <a:pt x="33947" y="31480"/>
                    </a:lnTo>
                    <a:lnTo>
                      <a:pt x="34161" y="31188"/>
                    </a:lnTo>
                    <a:lnTo>
                      <a:pt x="34355" y="30897"/>
                    </a:lnTo>
                    <a:lnTo>
                      <a:pt x="34550" y="30586"/>
                    </a:lnTo>
                    <a:lnTo>
                      <a:pt x="34744" y="30256"/>
                    </a:lnTo>
                    <a:lnTo>
                      <a:pt x="34919" y="29945"/>
                    </a:lnTo>
                    <a:lnTo>
                      <a:pt x="35074" y="29614"/>
                    </a:lnTo>
                    <a:lnTo>
                      <a:pt x="35210" y="29265"/>
                    </a:lnTo>
                    <a:lnTo>
                      <a:pt x="35366" y="28915"/>
                    </a:lnTo>
                    <a:lnTo>
                      <a:pt x="35483" y="28565"/>
                    </a:lnTo>
                    <a:lnTo>
                      <a:pt x="35599" y="28215"/>
                    </a:lnTo>
                    <a:lnTo>
                      <a:pt x="35696" y="27827"/>
                    </a:lnTo>
                    <a:lnTo>
                      <a:pt x="35793" y="27457"/>
                    </a:lnTo>
                    <a:lnTo>
                      <a:pt x="35871" y="27069"/>
                    </a:lnTo>
                    <a:lnTo>
                      <a:pt x="35949" y="26680"/>
                    </a:lnTo>
                    <a:lnTo>
                      <a:pt x="35988" y="26272"/>
                    </a:lnTo>
                    <a:lnTo>
                      <a:pt x="36027" y="25864"/>
                    </a:lnTo>
                    <a:lnTo>
                      <a:pt x="36065" y="25456"/>
                    </a:lnTo>
                    <a:lnTo>
                      <a:pt x="36085" y="25029"/>
                    </a:lnTo>
                    <a:lnTo>
                      <a:pt x="36085" y="24582"/>
                    </a:lnTo>
                    <a:lnTo>
                      <a:pt x="36065" y="24135"/>
                    </a:lnTo>
                    <a:lnTo>
                      <a:pt x="36046" y="23688"/>
                    </a:lnTo>
                    <a:lnTo>
                      <a:pt x="36007" y="23221"/>
                    </a:lnTo>
                    <a:lnTo>
                      <a:pt x="35949" y="22774"/>
                    </a:lnTo>
                    <a:lnTo>
                      <a:pt x="35891" y="22308"/>
                    </a:lnTo>
                    <a:lnTo>
                      <a:pt x="35813" y="21861"/>
                    </a:lnTo>
                    <a:lnTo>
                      <a:pt x="35735" y="21395"/>
                    </a:lnTo>
                    <a:lnTo>
                      <a:pt x="35541" y="20520"/>
                    </a:lnTo>
                    <a:lnTo>
                      <a:pt x="35288" y="19646"/>
                    </a:lnTo>
                    <a:lnTo>
                      <a:pt x="34997" y="18791"/>
                    </a:lnTo>
                    <a:lnTo>
                      <a:pt x="34686" y="17975"/>
                    </a:lnTo>
                    <a:lnTo>
                      <a:pt x="34317" y="17159"/>
                    </a:lnTo>
                    <a:lnTo>
                      <a:pt x="33909" y="16381"/>
                    </a:lnTo>
                    <a:lnTo>
                      <a:pt x="33481" y="15604"/>
                    </a:lnTo>
                    <a:lnTo>
                      <a:pt x="32995" y="14885"/>
                    </a:lnTo>
                    <a:lnTo>
                      <a:pt x="32490" y="14166"/>
                    </a:lnTo>
                    <a:lnTo>
                      <a:pt x="31965" y="13486"/>
                    </a:lnTo>
                    <a:lnTo>
                      <a:pt x="31382" y="12825"/>
                    </a:lnTo>
                    <a:lnTo>
                      <a:pt x="30780" y="12204"/>
                    </a:lnTo>
                    <a:lnTo>
                      <a:pt x="30158" y="11601"/>
                    </a:lnTo>
                    <a:lnTo>
                      <a:pt x="29498" y="11038"/>
                    </a:lnTo>
                    <a:lnTo>
                      <a:pt x="28817" y="10513"/>
                    </a:lnTo>
                    <a:lnTo>
                      <a:pt x="28118" y="10008"/>
                    </a:lnTo>
                    <a:lnTo>
                      <a:pt x="27380" y="9542"/>
                    </a:lnTo>
                    <a:lnTo>
                      <a:pt x="26622" y="9114"/>
                    </a:lnTo>
                    <a:lnTo>
                      <a:pt x="25844" y="8706"/>
                    </a:lnTo>
                    <a:lnTo>
                      <a:pt x="25067" y="8356"/>
                    </a:lnTo>
                    <a:lnTo>
                      <a:pt x="24251" y="8026"/>
                    </a:lnTo>
                    <a:lnTo>
                      <a:pt x="23416" y="7754"/>
                    </a:lnTo>
                    <a:lnTo>
                      <a:pt x="22561" y="7501"/>
                    </a:lnTo>
                    <a:lnTo>
                      <a:pt x="21706" y="7307"/>
                    </a:lnTo>
                    <a:lnTo>
                      <a:pt x="20831" y="7151"/>
                    </a:lnTo>
                    <a:lnTo>
                      <a:pt x="19937" y="7035"/>
                    </a:lnTo>
                    <a:lnTo>
                      <a:pt x="19043" y="6957"/>
                    </a:lnTo>
                    <a:lnTo>
                      <a:pt x="18130" y="6938"/>
                    </a:lnTo>
                    <a:lnTo>
                      <a:pt x="17664" y="6938"/>
                    </a:lnTo>
                    <a:lnTo>
                      <a:pt x="17217" y="6957"/>
                    </a:lnTo>
                    <a:lnTo>
                      <a:pt x="16750" y="6977"/>
                    </a:lnTo>
                    <a:lnTo>
                      <a:pt x="16284" y="7015"/>
                    </a:lnTo>
                    <a:lnTo>
                      <a:pt x="15798" y="7074"/>
                    </a:lnTo>
                    <a:lnTo>
                      <a:pt x="15332" y="7151"/>
                    </a:lnTo>
                    <a:lnTo>
                      <a:pt x="14866" y="7229"/>
                    </a:lnTo>
                    <a:lnTo>
                      <a:pt x="14399" y="7307"/>
                    </a:lnTo>
                    <a:lnTo>
                      <a:pt x="14224" y="6996"/>
                    </a:lnTo>
                    <a:lnTo>
                      <a:pt x="14147" y="6860"/>
                    </a:lnTo>
                    <a:lnTo>
                      <a:pt x="14088" y="6705"/>
                    </a:lnTo>
                    <a:lnTo>
                      <a:pt x="14050" y="6549"/>
                    </a:lnTo>
                    <a:lnTo>
                      <a:pt x="14030" y="6374"/>
                    </a:lnTo>
                    <a:lnTo>
                      <a:pt x="14011" y="6199"/>
                    </a:lnTo>
                    <a:lnTo>
                      <a:pt x="13991" y="6024"/>
                    </a:lnTo>
                    <a:lnTo>
                      <a:pt x="14030" y="5694"/>
                    </a:lnTo>
                    <a:lnTo>
                      <a:pt x="14205" y="5772"/>
                    </a:lnTo>
                    <a:lnTo>
                      <a:pt x="14399" y="5830"/>
                    </a:lnTo>
                    <a:lnTo>
                      <a:pt x="14594" y="5888"/>
                    </a:lnTo>
                    <a:lnTo>
                      <a:pt x="14807" y="5927"/>
                    </a:lnTo>
                    <a:lnTo>
                      <a:pt x="15002" y="5966"/>
                    </a:lnTo>
                    <a:lnTo>
                      <a:pt x="15429" y="5966"/>
                    </a:lnTo>
                    <a:lnTo>
                      <a:pt x="15662" y="5947"/>
                    </a:lnTo>
                    <a:lnTo>
                      <a:pt x="15818" y="5927"/>
                    </a:lnTo>
                    <a:lnTo>
                      <a:pt x="15973" y="5888"/>
                    </a:lnTo>
                    <a:lnTo>
                      <a:pt x="16129" y="5830"/>
                    </a:lnTo>
                    <a:lnTo>
                      <a:pt x="16284" y="5752"/>
                    </a:lnTo>
                    <a:lnTo>
                      <a:pt x="16420" y="5675"/>
                    </a:lnTo>
                    <a:lnTo>
                      <a:pt x="16576" y="5597"/>
                    </a:lnTo>
                    <a:lnTo>
                      <a:pt x="16692" y="5500"/>
                    </a:lnTo>
                    <a:lnTo>
                      <a:pt x="16828" y="5383"/>
                    </a:lnTo>
                    <a:lnTo>
                      <a:pt x="16925" y="5267"/>
                    </a:lnTo>
                    <a:lnTo>
                      <a:pt x="17023" y="5131"/>
                    </a:lnTo>
                    <a:lnTo>
                      <a:pt x="17120" y="4995"/>
                    </a:lnTo>
                    <a:lnTo>
                      <a:pt x="17178" y="4859"/>
                    </a:lnTo>
                    <a:lnTo>
                      <a:pt x="17217" y="4703"/>
                    </a:lnTo>
                    <a:lnTo>
                      <a:pt x="17256" y="4548"/>
                    </a:lnTo>
                    <a:lnTo>
                      <a:pt x="17256" y="4373"/>
                    </a:lnTo>
                    <a:lnTo>
                      <a:pt x="17256" y="4198"/>
                    </a:lnTo>
                    <a:lnTo>
                      <a:pt x="17217" y="4023"/>
                    </a:lnTo>
                    <a:lnTo>
                      <a:pt x="17139" y="3868"/>
                    </a:lnTo>
                    <a:lnTo>
                      <a:pt x="17061" y="3732"/>
                    </a:lnTo>
                    <a:lnTo>
                      <a:pt x="16945" y="3596"/>
                    </a:lnTo>
                    <a:lnTo>
                      <a:pt x="16828" y="3479"/>
                    </a:lnTo>
                    <a:lnTo>
                      <a:pt x="16673" y="3382"/>
                    </a:lnTo>
                    <a:lnTo>
                      <a:pt x="16517" y="3304"/>
                    </a:lnTo>
                    <a:lnTo>
                      <a:pt x="16342" y="3226"/>
                    </a:lnTo>
                    <a:lnTo>
                      <a:pt x="16168" y="3168"/>
                    </a:lnTo>
                    <a:lnTo>
                      <a:pt x="15993" y="3110"/>
                    </a:lnTo>
                    <a:lnTo>
                      <a:pt x="15818" y="3090"/>
                    </a:lnTo>
                    <a:lnTo>
                      <a:pt x="15643" y="3071"/>
                    </a:lnTo>
                    <a:lnTo>
                      <a:pt x="15449" y="3051"/>
                    </a:lnTo>
                    <a:lnTo>
                      <a:pt x="15274" y="3051"/>
                    </a:lnTo>
                    <a:lnTo>
                      <a:pt x="15118" y="3071"/>
                    </a:lnTo>
                    <a:lnTo>
                      <a:pt x="14963" y="3090"/>
                    </a:lnTo>
                    <a:lnTo>
                      <a:pt x="14749" y="3149"/>
                    </a:lnTo>
                    <a:lnTo>
                      <a:pt x="14535" y="3246"/>
                    </a:lnTo>
                    <a:lnTo>
                      <a:pt x="14360" y="3343"/>
                    </a:lnTo>
                    <a:lnTo>
                      <a:pt x="14186" y="3459"/>
                    </a:lnTo>
                    <a:lnTo>
                      <a:pt x="14030" y="3615"/>
                    </a:lnTo>
                    <a:lnTo>
                      <a:pt x="13894" y="3770"/>
                    </a:lnTo>
                    <a:lnTo>
                      <a:pt x="13758" y="3945"/>
                    </a:lnTo>
                    <a:lnTo>
                      <a:pt x="13641" y="4120"/>
                    </a:lnTo>
                    <a:lnTo>
                      <a:pt x="13505" y="3926"/>
                    </a:lnTo>
                    <a:lnTo>
                      <a:pt x="13253" y="3557"/>
                    </a:lnTo>
                    <a:lnTo>
                      <a:pt x="13020" y="3168"/>
                    </a:lnTo>
                    <a:lnTo>
                      <a:pt x="12825" y="2760"/>
                    </a:lnTo>
                    <a:lnTo>
                      <a:pt x="12670" y="2352"/>
                    </a:lnTo>
                    <a:lnTo>
                      <a:pt x="12592" y="2099"/>
                    </a:lnTo>
                    <a:lnTo>
                      <a:pt x="12534" y="1866"/>
                    </a:lnTo>
                    <a:lnTo>
                      <a:pt x="12534" y="1652"/>
                    </a:lnTo>
                    <a:lnTo>
                      <a:pt x="12573" y="1477"/>
                    </a:lnTo>
                    <a:lnTo>
                      <a:pt x="12650" y="1303"/>
                    </a:lnTo>
                    <a:lnTo>
                      <a:pt x="12767" y="1147"/>
                    </a:lnTo>
                    <a:lnTo>
                      <a:pt x="12922" y="992"/>
                    </a:lnTo>
                    <a:lnTo>
                      <a:pt x="13136" y="836"/>
                    </a:lnTo>
                    <a:lnTo>
                      <a:pt x="13195" y="797"/>
                    </a:lnTo>
                    <a:lnTo>
                      <a:pt x="13253" y="739"/>
                    </a:lnTo>
                    <a:lnTo>
                      <a:pt x="13292" y="661"/>
                    </a:lnTo>
                    <a:lnTo>
                      <a:pt x="13311" y="603"/>
                    </a:lnTo>
                    <a:lnTo>
                      <a:pt x="13331" y="525"/>
                    </a:lnTo>
                    <a:lnTo>
                      <a:pt x="13331" y="448"/>
                    </a:lnTo>
                    <a:lnTo>
                      <a:pt x="13292" y="312"/>
                    </a:lnTo>
                    <a:lnTo>
                      <a:pt x="13214" y="176"/>
                    </a:lnTo>
                    <a:lnTo>
                      <a:pt x="13175" y="117"/>
                    </a:lnTo>
                    <a:lnTo>
                      <a:pt x="13117" y="78"/>
                    </a:lnTo>
                    <a:lnTo>
                      <a:pt x="13059" y="40"/>
                    </a:lnTo>
                    <a:lnTo>
                      <a:pt x="1298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3887300" y="2071825"/>
                <a:ext cx="636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2566" extrusionOk="0">
                    <a:moveTo>
                      <a:pt x="1283" y="0"/>
                    </a:moveTo>
                    <a:lnTo>
                      <a:pt x="1147" y="20"/>
                    </a:lnTo>
                    <a:lnTo>
                      <a:pt x="1011" y="39"/>
                    </a:lnTo>
                    <a:lnTo>
                      <a:pt x="895" y="59"/>
                    </a:lnTo>
                    <a:lnTo>
                      <a:pt x="778" y="117"/>
                    </a:lnTo>
                    <a:lnTo>
                      <a:pt x="661" y="156"/>
                    </a:lnTo>
                    <a:lnTo>
                      <a:pt x="564" y="234"/>
                    </a:lnTo>
                    <a:lnTo>
                      <a:pt x="467" y="311"/>
                    </a:lnTo>
                    <a:lnTo>
                      <a:pt x="370" y="389"/>
                    </a:lnTo>
                    <a:lnTo>
                      <a:pt x="292" y="467"/>
                    </a:lnTo>
                    <a:lnTo>
                      <a:pt x="214" y="583"/>
                    </a:lnTo>
                    <a:lnTo>
                      <a:pt x="156" y="680"/>
                    </a:lnTo>
                    <a:lnTo>
                      <a:pt x="98" y="797"/>
                    </a:lnTo>
                    <a:lnTo>
                      <a:pt x="59" y="914"/>
                    </a:lnTo>
                    <a:lnTo>
                      <a:pt x="20" y="1030"/>
                    </a:lnTo>
                    <a:lnTo>
                      <a:pt x="1" y="1147"/>
                    </a:lnTo>
                    <a:lnTo>
                      <a:pt x="1" y="1283"/>
                    </a:lnTo>
                    <a:lnTo>
                      <a:pt x="1" y="1419"/>
                    </a:lnTo>
                    <a:lnTo>
                      <a:pt x="20" y="1535"/>
                    </a:lnTo>
                    <a:lnTo>
                      <a:pt x="59" y="1671"/>
                    </a:lnTo>
                    <a:lnTo>
                      <a:pt x="98" y="1788"/>
                    </a:lnTo>
                    <a:lnTo>
                      <a:pt x="156" y="1905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70" y="2196"/>
                    </a:lnTo>
                    <a:lnTo>
                      <a:pt x="467" y="2274"/>
                    </a:lnTo>
                    <a:lnTo>
                      <a:pt x="564" y="2352"/>
                    </a:lnTo>
                    <a:lnTo>
                      <a:pt x="661" y="2410"/>
                    </a:lnTo>
                    <a:lnTo>
                      <a:pt x="778" y="2468"/>
                    </a:lnTo>
                    <a:lnTo>
                      <a:pt x="895" y="2507"/>
                    </a:lnTo>
                    <a:lnTo>
                      <a:pt x="1011" y="2546"/>
                    </a:lnTo>
                    <a:lnTo>
                      <a:pt x="1147" y="2565"/>
                    </a:lnTo>
                    <a:lnTo>
                      <a:pt x="1400" y="2565"/>
                    </a:lnTo>
                    <a:lnTo>
                      <a:pt x="1536" y="2546"/>
                    </a:lnTo>
                    <a:lnTo>
                      <a:pt x="1652" y="2507"/>
                    </a:lnTo>
                    <a:lnTo>
                      <a:pt x="1769" y="2468"/>
                    </a:lnTo>
                    <a:lnTo>
                      <a:pt x="1886" y="2410"/>
                    </a:lnTo>
                    <a:lnTo>
                      <a:pt x="1983" y="2352"/>
                    </a:lnTo>
                    <a:lnTo>
                      <a:pt x="2080" y="2274"/>
                    </a:lnTo>
                    <a:lnTo>
                      <a:pt x="2177" y="2196"/>
                    </a:lnTo>
                    <a:lnTo>
                      <a:pt x="2255" y="2099"/>
                    </a:lnTo>
                    <a:lnTo>
                      <a:pt x="2333" y="2002"/>
                    </a:lnTo>
                    <a:lnTo>
                      <a:pt x="2391" y="1885"/>
                    </a:lnTo>
                    <a:lnTo>
                      <a:pt x="2449" y="1788"/>
                    </a:lnTo>
                    <a:lnTo>
                      <a:pt x="2488" y="1671"/>
                    </a:lnTo>
                    <a:lnTo>
                      <a:pt x="2527" y="1555"/>
                    </a:lnTo>
                    <a:lnTo>
                      <a:pt x="2546" y="1419"/>
                    </a:lnTo>
                    <a:lnTo>
                      <a:pt x="2546" y="1302"/>
                    </a:lnTo>
                    <a:lnTo>
                      <a:pt x="2546" y="1166"/>
                    </a:lnTo>
                    <a:lnTo>
                      <a:pt x="2527" y="1030"/>
                    </a:lnTo>
                    <a:lnTo>
                      <a:pt x="2488" y="914"/>
                    </a:lnTo>
                    <a:lnTo>
                      <a:pt x="2449" y="797"/>
                    </a:lnTo>
                    <a:lnTo>
                      <a:pt x="2391" y="680"/>
                    </a:lnTo>
                    <a:lnTo>
                      <a:pt x="2333" y="564"/>
                    </a:lnTo>
                    <a:lnTo>
                      <a:pt x="2255" y="467"/>
                    </a:lnTo>
                    <a:lnTo>
                      <a:pt x="2177" y="389"/>
                    </a:lnTo>
                    <a:lnTo>
                      <a:pt x="2080" y="292"/>
                    </a:lnTo>
                    <a:lnTo>
                      <a:pt x="1983" y="234"/>
                    </a:lnTo>
                    <a:lnTo>
                      <a:pt x="1886" y="156"/>
                    </a:lnTo>
                    <a:lnTo>
                      <a:pt x="1769" y="117"/>
                    </a:lnTo>
                    <a:lnTo>
                      <a:pt x="1652" y="59"/>
                    </a:lnTo>
                    <a:lnTo>
                      <a:pt x="1536" y="39"/>
                    </a:lnTo>
                    <a:lnTo>
                      <a:pt x="1400" y="20"/>
                    </a:lnTo>
                    <a:lnTo>
                      <a:pt x="128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4072400" y="2045100"/>
                <a:ext cx="63650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2566" extrusionOk="0">
                    <a:moveTo>
                      <a:pt x="1147" y="1"/>
                    </a:moveTo>
                    <a:lnTo>
                      <a:pt x="1011" y="20"/>
                    </a:lnTo>
                    <a:lnTo>
                      <a:pt x="894" y="59"/>
                    </a:lnTo>
                    <a:lnTo>
                      <a:pt x="777" y="98"/>
                    </a:lnTo>
                    <a:lnTo>
                      <a:pt x="661" y="156"/>
                    </a:lnTo>
                    <a:lnTo>
                      <a:pt x="564" y="214"/>
                    </a:lnTo>
                    <a:lnTo>
                      <a:pt x="447" y="292"/>
                    </a:lnTo>
                    <a:lnTo>
                      <a:pt x="369" y="370"/>
                    </a:lnTo>
                    <a:lnTo>
                      <a:pt x="292" y="467"/>
                    </a:lnTo>
                    <a:lnTo>
                      <a:pt x="214" y="564"/>
                    </a:lnTo>
                    <a:lnTo>
                      <a:pt x="156" y="681"/>
                    </a:lnTo>
                    <a:lnTo>
                      <a:pt x="97" y="778"/>
                    </a:lnTo>
                    <a:lnTo>
                      <a:pt x="58" y="894"/>
                    </a:lnTo>
                    <a:lnTo>
                      <a:pt x="20" y="1011"/>
                    </a:lnTo>
                    <a:lnTo>
                      <a:pt x="0" y="1147"/>
                    </a:lnTo>
                    <a:lnTo>
                      <a:pt x="0" y="1283"/>
                    </a:lnTo>
                    <a:lnTo>
                      <a:pt x="0" y="1400"/>
                    </a:lnTo>
                    <a:lnTo>
                      <a:pt x="20" y="1536"/>
                    </a:lnTo>
                    <a:lnTo>
                      <a:pt x="58" y="1652"/>
                    </a:lnTo>
                    <a:lnTo>
                      <a:pt x="97" y="1769"/>
                    </a:lnTo>
                    <a:lnTo>
                      <a:pt x="156" y="1886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69" y="2177"/>
                    </a:lnTo>
                    <a:lnTo>
                      <a:pt x="467" y="2274"/>
                    </a:lnTo>
                    <a:lnTo>
                      <a:pt x="564" y="2332"/>
                    </a:lnTo>
                    <a:lnTo>
                      <a:pt x="661" y="2410"/>
                    </a:lnTo>
                    <a:lnTo>
                      <a:pt x="777" y="2449"/>
                    </a:lnTo>
                    <a:lnTo>
                      <a:pt x="894" y="2507"/>
                    </a:lnTo>
                    <a:lnTo>
                      <a:pt x="1011" y="2527"/>
                    </a:lnTo>
                    <a:lnTo>
                      <a:pt x="1127" y="2546"/>
                    </a:lnTo>
                    <a:lnTo>
                      <a:pt x="1263" y="2566"/>
                    </a:lnTo>
                    <a:lnTo>
                      <a:pt x="1399" y="2546"/>
                    </a:lnTo>
                    <a:lnTo>
                      <a:pt x="1516" y="2527"/>
                    </a:lnTo>
                    <a:lnTo>
                      <a:pt x="1652" y="2507"/>
                    </a:lnTo>
                    <a:lnTo>
                      <a:pt x="1768" y="2449"/>
                    </a:lnTo>
                    <a:lnTo>
                      <a:pt x="1885" y="2410"/>
                    </a:lnTo>
                    <a:lnTo>
                      <a:pt x="1982" y="2332"/>
                    </a:lnTo>
                    <a:lnTo>
                      <a:pt x="2079" y="2255"/>
                    </a:lnTo>
                    <a:lnTo>
                      <a:pt x="2176" y="2177"/>
                    </a:lnTo>
                    <a:lnTo>
                      <a:pt x="2254" y="2099"/>
                    </a:lnTo>
                    <a:lnTo>
                      <a:pt x="2332" y="1983"/>
                    </a:lnTo>
                    <a:lnTo>
                      <a:pt x="2390" y="1886"/>
                    </a:lnTo>
                    <a:lnTo>
                      <a:pt x="2449" y="1769"/>
                    </a:lnTo>
                    <a:lnTo>
                      <a:pt x="2487" y="1652"/>
                    </a:lnTo>
                    <a:lnTo>
                      <a:pt x="2526" y="1536"/>
                    </a:lnTo>
                    <a:lnTo>
                      <a:pt x="2546" y="1419"/>
                    </a:lnTo>
                    <a:lnTo>
                      <a:pt x="2546" y="1283"/>
                    </a:lnTo>
                    <a:lnTo>
                      <a:pt x="2546" y="1147"/>
                    </a:lnTo>
                    <a:lnTo>
                      <a:pt x="2526" y="1031"/>
                    </a:lnTo>
                    <a:lnTo>
                      <a:pt x="2487" y="894"/>
                    </a:lnTo>
                    <a:lnTo>
                      <a:pt x="2449" y="778"/>
                    </a:lnTo>
                    <a:lnTo>
                      <a:pt x="2390" y="661"/>
                    </a:lnTo>
                    <a:lnTo>
                      <a:pt x="2332" y="564"/>
                    </a:lnTo>
                    <a:lnTo>
                      <a:pt x="2254" y="467"/>
                    </a:lnTo>
                    <a:lnTo>
                      <a:pt x="2176" y="370"/>
                    </a:lnTo>
                    <a:lnTo>
                      <a:pt x="2079" y="292"/>
                    </a:lnTo>
                    <a:lnTo>
                      <a:pt x="1982" y="214"/>
                    </a:lnTo>
                    <a:lnTo>
                      <a:pt x="1885" y="156"/>
                    </a:lnTo>
                    <a:lnTo>
                      <a:pt x="1768" y="98"/>
                    </a:lnTo>
                    <a:lnTo>
                      <a:pt x="1652" y="59"/>
                    </a:lnTo>
                    <a:lnTo>
                      <a:pt x="1535" y="20"/>
                    </a:lnTo>
                    <a:lnTo>
                      <a:pt x="139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7" name="Google Shape;747;p28"/>
              <p:cNvSpPr/>
              <p:nvPr/>
            </p:nvSpPr>
            <p:spPr>
              <a:xfrm>
                <a:off x="3873700" y="2158775"/>
                <a:ext cx="318700" cy="27692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11077" extrusionOk="0">
                    <a:moveTo>
                      <a:pt x="6083" y="1"/>
                    </a:moveTo>
                    <a:lnTo>
                      <a:pt x="5752" y="39"/>
                    </a:lnTo>
                    <a:lnTo>
                      <a:pt x="5441" y="78"/>
                    </a:lnTo>
                    <a:lnTo>
                      <a:pt x="5111" y="137"/>
                    </a:lnTo>
                    <a:lnTo>
                      <a:pt x="4800" y="195"/>
                    </a:lnTo>
                    <a:lnTo>
                      <a:pt x="4489" y="292"/>
                    </a:lnTo>
                    <a:lnTo>
                      <a:pt x="4198" y="389"/>
                    </a:lnTo>
                    <a:lnTo>
                      <a:pt x="3906" y="506"/>
                    </a:lnTo>
                    <a:lnTo>
                      <a:pt x="3615" y="622"/>
                    </a:lnTo>
                    <a:lnTo>
                      <a:pt x="3343" y="778"/>
                    </a:lnTo>
                    <a:lnTo>
                      <a:pt x="3071" y="933"/>
                    </a:lnTo>
                    <a:lnTo>
                      <a:pt x="2818" y="1089"/>
                    </a:lnTo>
                    <a:lnTo>
                      <a:pt x="2566" y="1264"/>
                    </a:lnTo>
                    <a:lnTo>
                      <a:pt x="2313" y="1458"/>
                    </a:lnTo>
                    <a:lnTo>
                      <a:pt x="2080" y="1672"/>
                    </a:lnTo>
                    <a:lnTo>
                      <a:pt x="1866" y="1866"/>
                    </a:lnTo>
                    <a:lnTo>
                      <a:pt x="1652" y="2099"/>
                    </a:lnTo>
                    <a:lnTo>
                      <a:pt x="1458" y="2332"/>
                    </a:lnTo>
                    <a:lnTo>
                      <a:pt x="1264" y="2566"/>
                    </a:lnTo>
                    <a:lnTo>
                      <a:pt x="1089" y="2818"/>
                    </a:lnTo>
                    <a:lnTo>
                      <a:pt x="933" y="3071"/>
                    </a:lnTo>
                    <a:lnTo>
                      <a:pt x="778" y="3343"/>
                    </a:lnTo>
                    <a:lnTo>
                      <a:pt x="642" y="3615"/>
                    </a:lnTo>
                    <a:lnTo>
                      <a:pt x="506" y="3887"/>
                    </a:lnTo>
                    <a:lnTo>
                      <a:pt x="389" y="4178"/>
                    </a:lnTo>
                    <a:lnTo>
                      <a:pt x="292" y="4470"/>
                    </a:lnTo>
                    <a:lnTo>
                      <a:pt x="214" y="4781"/>
                    </a:lnTo>
                    <a:lnTo>
                      <a:pt x="137" y="5072"/>
                    </a:lnTo>
                    <a:lnTo>
                      <a:pt x="78" y="5383"/>
                    </a:lnTo>
                    <a:lnTo>
                      <a:pt x="40" y="5694"/>
                    </a:lnTo>
                    <a:lnTo>
                      <a:pt x="20" y="6024"/>
                    </a:lnTo>
                    <a:lnTo>
                      <a:pt x="1" y="6335"/>
                    </a:lnTo>
                    <a:lnTo>
                      <a:pt x="20" y="6666"/>
                    </a:lnTo>
                    <a:lnTo>
                      <a:pt x="40" y="6996"/>
                    </a:lnTo>
                    <a:lnTo>
                      <a:pt x="78" y="7307"/>
                    </a:lnTo>
                    <a:lnTo>
                      <a:pt x="137" y="7618"/>
                    </a:lnTo>
                    <a:lnTo>
                      <a:pt x="195" y="7909"/>
                    </a:lnTo>
                    <a:lnTo>
                      <a:pt x="273" y="8181"/>
                    </a:lnTo>
                    <a:lnTo>
                      <a:pt x="370" y="8453"/>
                    </a:lnTo>
                    <a:lnTo>
                      <a:pt x="467" y="8687"/>
                    </a:lnTo>
                    <a:lnTo>
                      <a:pt x="584" y="8920"/>
                    </a:lnTo>
                    <a:lnTo>
                      <a:pt x="700" y="9153"/>
                    </a:lnTo>
                    <a:lnTo>
                      <a:pt x="836" y="9347"/>
                    </a:lnTo>
                    <a:lnTo>
                      <a:pt x="992" y="9542"/>
                    </a:lnTo>
                    <a:lnTo>
                      <a:pt x="1147" y="9716"/>
                    </a:lnTo>
                    <a:lnTo>
                      <a:pt x="1322" y="9891"/>
                    </a:lnTo>
                    <a:lnTo>
                      <a:pt x="1497" y="10047"/>
                    </a:lnTo>
                    <a:lnTo>
                      <a:pt x="1691" y="10202"/>
                    </a:lnTo>
                    <a:lnTo>
                      <a:pt x="1886" y="10319"/>
                    </a:lnTo>
                    <a:lnTo>
                      <a:pt x="2099" y="10435"/>
                    </a:lnTo>
                    <a:lnTo>
                      <a:pt x="2313" y="10552"/>
                    </a:lnTo>
                    <a:lnTo>
                      <a:pt x="2546" y="10649"/>
                    </a:lnTo>
                    <a:lnTo>
                      <a:pt x="2779" y="10746"/>
                    </a:lnTo>
                    <a:lnTo>
                      <a:pt x="3013" y="10824"/>
                    </a:lnTo>
                    <a:lnTo>
                      <a:pt x="3537" y="10941"/>
                    </a:lnTo>
                    <a:lnTo>
                      <a:pt x="4081" y="11018"/>
                    </a:lnTo>
                    <a:lnTo>
                      <a:pt x="4645" y="11077"/>
                    </a:lnTo>
                    <a:lnTo>
                      <a:pt x="5247" y="11077"/>
                    </a:lnTo>
                    <a:lnTo>
                      <a:pt x="5869" y="11057"/>
                    </a:lnTo>
                    <a:lnTo>
                      <a:pt x="6530" y="11018"/>
                    </a:lnTo>
                    <a:lnTo>
                      <a:pt x="7171" y="10941"/>
                    </a:lnTo>
                    <a:lnTo>
                      <a:pt x="7812" y="10824"/>
                    </a:lnTo>
                    <a:lnTo>
                      <a:pt x="8415" y="10707"/>
                    </a:lnTo>
                    <a:lnTo>
                      <a:pt x="9017" y="10533"/>
                    </a:lnTo>
                    <a:lnTo>
                      <a:pt x="9580" y="10338"/>
                    </a:lnTo>
                    <a:lnTo>
                      <a:pt x="10105" y="10124"/>
                    </a:lnTo>
                    <a:lnTo>
                      <a:pt x="10358" y="9988"/>
                    </a:lnTo>
                    <a:lnTo>
                      <a:pt x="10610" y="9852"/>
                    </a:lnTo>
                    <a:lnTo>
                      <a:pt x="10843" y="9716"/>
                    </a:lnTo>
                    <a:lnTo>
                      <a:pt x="11057" y="9561"/>
                    </a:lnTo>
                    <a:lnTo>
                      <a:pt x="11271" y="9406"/>
                    </a:lnTo>
                    <a:lnTo>
                      <a:pt x="11465" y="9231"/>
                    </a:lnTo>
                    <a:lnTo>
                      <a:pt x="11660" y="9056"/>
                    </a:lnTo>
                    <a:lnTo>
                      <a:pt x="11834" y="8861"/>
                    </a:lnTo>
                    <a:lnTo>
                      <a:pt x="11990" y="8667"/>
                    </a:lnTo>
                    <a:lnTo>
                      <a:pt x="12145" y="8453"/>
                    </a:lnTo>
                    <a:lnTo>
                      <a:pt x="12262" y="8240"/>
                    </a:lnTo>
                    <a:lnTo>
                      <a:pt x="12379" y="8006"/>
                    </a:lnTo>
                    <a:lnTo>
                      <a:pt x="12495" y="7754"/>
                    </a:lnTo>
                    <a:lnTo>
                      <a:pt x="12573" y="7501"/>
                    </a:lnTo>
                    <a:lnTo>
                      <a:pt x="12651" y="7249"/>
                    </a:lnTo>
                    <a:lnTo>
                      <a:pt x="12689" y="6977"/>
                    </a:lnTo>
                    <a:lnTo>
                      <a:pt x="12728" y="6685"/>
                    </a:lnTo>
                    <a:lnTo>
                      <a:pt x="12748" y="6374"/>
                    </a:lnTo>
                    <a:lnTo>
                      <a:pt x="12748" y="6063"/>
                    </a:lnTo>
                    <a:lnTo>
                      <a:pt x="12728" y="5752"/>
                    </a:lnTo>
                    <a:lnTo>
                      <a:pt x="12670" y="5422"/>
                    </a:lnTo>
                    <a:lnTo>
                      <a:pt x="12631" y="5111"/>
                    </a:lnTo>
                    <a:lnTo>
                      <a:pt x="12553" y="4800"/>
                    </a:lnTo>
                    <a:lnTo>
                      <a:pt x="12456" y="4489"/>
                    </a:lnTo>
                    <a:lnTo>
                      <a:pt x="12359" y="4178"/>
                    </a:lnTo>
                    <a:lnTo>
                      <a:pt x="12243" y="3887"/>
                    </a:lnTo>
                    <a:lnTo>
                      <a:pt x="12126" y="3615"/>
                    </a:lnTo>
                    <a:lnTo>
                      <a:pt x="11970" y="3323"/>
                    </a:lnTo>
                    <a:lnTo>
                      <a:pt x="11815" y="3071"/>
                    </a:lnTo>
                    <a:lnTo>
                      <a:pt x="11660" y="2799"/>
                    </a:lnTo>
                    <a:lnTo>
                      <a:pt x="11485" y="2546"/>
                    </a:lnTo>
                    <a:lnTo>
                      <a:pt x="11290" y="2313"/>
                    </a:lnTo>
                    <a:lnTo>
                      <a:pt x="11096" y="2080"/>
                    </a:lnTo>
                    <a:lnTo>
                      <a:pt x="10882" y="1866"/>
                    </a:lnTo>
                    <a:lnTo>
                      <a:pt x="10649" y="1652"/>
                    </a:lnTo>
                    <a:lnTo>
                      <a:pt x="10416" y="1458"/>
                    </a:lnTo>
                    <a:lnTo>
                      <a:pt x="10183" y="1264"/>
                    </a:lnTo>
                    <a:lnTo>
                      <a:pt x="9930" y="1089"/>
                    </a:lnTo>
                    <a:lnTo>
                      <a:pt x="9678" y="914"/>
                    </a:lnTo>
                    <a:lnTo>
                      <a:pt x="9406" y="758"/>
                    </a:lnTo>
                    <a:lnTo>
                      <a:pt x="9133" y="622"/>
                    </a:lnTo>
                    <a:lnTo>
                      <a:pt x="8861" y="506"/>
                    </a:lnTo>
                    <a:lnTo>
                      <a:pt x="8570" y="389"/>
                    </a:lnTo>
                    <a:lnTo>
                      <a:pt x="8278" y="292"/>
                    </a:lnTo>
                    <a:lnTo>
                      <a:pt x="7968" y="195"/>
                    </a:lnTo>
                    <a:lnTo>
                      <a:pt x="7676" y="137"/>
                    </a:lnTo>
                    <a:lnTo>
                      <a:pt x="7365" y="78"/>
                    </a:lnTo>
                    <a:lnTo>
                      <a:pt x="7054" y="39"/>
                    </a:lnTo>
                    <a:lnTo>
                      <a:pt x="67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3947050" y="229285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11" y="1"/>
                    </a:moveTo>
                    <a:lnTo>
                      <a:pt x="778" y="40"/>
                    </a:lnTo>
                    <a:lnTo>
                      <a:pt x="584" y="137"/>
                    </a:lnTo>
                    <a:lnTo>
                      <a:pt x="409" y="253"/>
                    </a:lnTo>
                    <a:lnTo>
                      <a:pt x="253" y="409"/>
                    </a:lnTo>
                    <a:lnTo>
                      <a:pt x="137" y="584"/>
                    </a:lnTo>
                    <a:lnTo>
                      <a:pt x="40" y="778"/>
                    </a:lnTo>
                    <a:lnTo>
                      <a:pt x="1" y="992"/>
                    </a:lnTo>
                    <a:lnTo>
                      <a:pt x="1" y="1225"/>
                    </a:lnTo>
                    <a:lnTo>
                      <a:pt x="40" y="1439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3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16"/>
                    </a:lnTo>
                    <a:lnTo>
                      <a:pt x="1225" y="2216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3"/>
                    </a:lnTo>
                    <a:lnTo>
                      <a:pt x="1963" y="1827"/>
                    </a:lnTo>
                    <a:lnTo>
                      <a:pt x="2099" y="1652"/>
                    </a:lnTo>
                    <a:lnTo>
                      <a:pt x="2177" y="1439"/>
                    </a:lnTo>
                    <a:lnTo>
                      <a:pt x="2216" y="1225"/>
                    </a:lnTo>
                    <a:lnTo>
                      <a:pt x="2216" y="1011"/>
                    </a:lnTo>
                    <a:lnTo>
                      <a:pt x="2177" y="778"/>
                    </a:lnTo>
                    <a:lnTo>
                      <a:pt x="2099" y="584"/>
                    </a:lnTo>
                    <a:lnTo>
                      <a:pt x="1963" y="409"/>
                    </a:lnTo>
                    <a:lnTo>
                      <a:pt x="1827" y="253"/>
                    </a:lnTo>
                    <a:lnTo>
                      <a:pt x="1633" y="137"/>
                    </a:lnTo>
                    <a:lnTo>
                      <a:pt x="1439" y="59"/>
                    </a:lnTo>
                    <a:lnTo>
                      <a:pt x="122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4089875" y="2278775"/>
                <a:ext cx="559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235" extrusionOk="0">
                    <a:moveTo>
                      <a:pt x="1011" y="0"/>
                    </a:moveTo>
                    <a:lnTo>
                      <a:pt x="778" y="59"/>
                    </a:lnTo>
                    <a:lnTo>
                      <a:pt x="584" y="136"/>
                    </a:lnTo>
                    <a:lnTo>
                      <a:pt x="409" y="253"/>
                    </a:lnTo>
                    <a:lnTo>
                      <a:pt x="253" y="408"/>
                    </a:lnTo>
                    <a:lnTo>
                      <a:pt x="137" y="583"/>
                    </a:lnTo>
                    <a:lnTo>
                      <a:pt x="59" y="777"/>
                    </a:lnTo>
                    <a:lnTo>
                      <a:pt x="1" y="991"/>
                    </a:lnTo>
                    <a:lnTo>
                      <a:pt x="1" y="1224"/>
                    </a:lnTo>
                    <a:lnTo>
                      <a:pt x="59" y="1438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2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35"/>
                    </a:lnTo>
                    <a:lnTo>
                      <a:pt x="1225" y="2235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2"/>
                    </a:lnTo>
                    <a:lnTo>
                      <a:pt x="1983" y="1827"/>
                    </a:lnTo>
                    <a:lnTo>
                      <a:pt x="2099" y="1652"/>
                    </a:lnTo>
                    <a:lnTo>
                      <a:pt x="2177" y="1458"/>
                    </a:lnTo>
                    <a:lnTo>
                      <a:pt x="2235" y="1244"/>
                    </a:lnTo>
                    <a:lnTo>
                      <a:pt x="2235" y="1011"/>
                    </a:lnTo>
                    <a:lnTo>
                      <a:pt x="2177" y="777"/>
                    </a:lnTo>
                    <a:lnTo>
                      <a:pt x="2099" y="583"/>
                    </a:lnTo>
                    <a:lnTo>
                      <a:pt x="1983" y="408"/>
                    </a:lnTo>
                    <a:lnTo>
                      <a:pt x="1827" y="253"/>
                    </a:lnTo>
                    <a:lnTo>
                      <a:pt x="1652" y="136"/>
                    </a:lnTo>
                    <a:lnTo>
                      <a:pt x="1439" y="59"/>
                    </a:lnTo>
                    <a:lnTo>
                      <a:pt x="122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750" name="Google Shape;750;p28"/>
          <p:cNvGrpSpPr/>
          <p:nvPr/>
        </p:nvGrpSpPr>
        <p:grpSpPr>
          <a:xfrm>
            <a:off x="7233621" y="3703091"/>
            <a:ext cx="1513476" cy="2308280"/>
            <a:chOff x="3465900" y="2264463"/>
            <a:chExt cx="1311050" cy="1499663"/>
          </a:xfrm>
        </p:grpSpPr>
        <p:sp>
          <p:nvSpPr>
            <p:cNvPr id="751" name="Google Shape;751;p28"/>
            <p:cNvSpPr/>
            <p:nvPr/>
          </p:nvSpPr>
          <p:spPr>
            <a:xfrm>
              <a:off x="3465900" y="35568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752" name="Google Shape;752;p28"/>
            <p:cNvGrpSpPr/>
            <p:nvPr/>
          </p:nvGrpSpPr>
          <p:grpSpPr>
            <a:xfrm>
              <a:off x="3561000" y="2264463"/>
              <a:ext cx="1215950" cy="1457400"/>
              <a:chOff x="2853075" y="6420250"/>
              <a:chExt cx="1215950" cy="1457400"/>
            </a:xfrm>
          </p:grpSpPr>
          <p:sp>
            <p:nvSpPr>
              <p:cNvPr id="753" name="Google Shape;753;p28"/>
              <p:cNvSpPr/>
              <p:nvPr/>
            </p:nvSpPr>
            <p:spPr>
              <a:xfrm>
                <a:off x="3088675" y="7105700"/>
                <a:ext cx="564500" cy="718525"/>
              </a:xfrm>
              <a:custGeom>
                <a:avLst/>
                <a:gdLst/>
                <a:ahLst/>
                <a:cxnLst/>
                <a:rect l="l" t="t" r="r" b="b"/>
                <a:pathLst>
                  <a:path w="22580" h="28741" extrusionOk="0">
                    <a:moveTo>
                      <a:pt x="6355" y="1"/>
                    </a:moveTo>
                    <a:lnTo>
                      <a:pt x="5966" y="59"/>
                    </a:lnTo>
                    <a:lnTo>
                      <a:pt x="5597" y="156"/>
                    </a:lnTo>
                    <a:lnTo>
                      <a:pt x="5228" y="312"/>
                    </a:lnTo>
                    <a:lnTo>
                      <a:pt x="4878" y="487"/>
                    </a:lnTo>
                    <a:lnTo>
                      <a:pt x="4548" y="700"/>
                    </a:lnTo>
                    <a:lnTo>
                      <a:pt x="4237" y="933"/>
                    </a:lnTo>
                    <a:lnTo>
                      <a:pt x="3945" y="1205"/>
                    </a:lnTo>
                    <a:lnTo>
                      <a:pt x="3673" y="1516"/>
                    </a:lnTo>
                    <a:lnTo>
                      <a:pt x="3420" y="1847"/>
                    </a:lnTo>
                    <a:lnTo>
                      <a:pt x="3207" y="2216"/>
                    </a:lnTo>
                    <a:lnTo>
                      <a:pt x="3012" y="2605"/>
                    </a:lnTo>
                    <a:lnTo>
                      <a:pt x="2857" y="3013"/>
                    </a:lnTo>
                    <a:lnTo>
                      <a:pt x="2740" y="3440"/>
                    </a:lnTo>
                    <a:lnTo>
                      <a:pt x="2643" y="3887"/>
                    </a:lnTo>
                    <a:lnTo>
                      <a:pt x="39" y="22230"/>
                    </a:lnTo>
                    <a:lnTo>
                      <a:pt x="1" y="22677"/>
                    </a:lnTo>
                    <a:lnTo>
                      <a:pt x="1" y="23105"/>
                    </a:lnTo>
                    <a:lnTo>
                      <a:pt x="39" y="23532"/>
                    </a:lnTo>
                    <a:lnTo>
                      <a:pt x="117" y="23940"/>
                    </a:lnTo>
                    <a:lnTo>
                      <a:pt x="234" y="24329"/>
                    </a:lnTo>
                    <a:lnTo>
                      <a:pt x="370" y="24718"/>
                    </a:lnTo>
                    <a:lnTo>
                      <a:pt x="545" y="25067"/>
                    </a:lnTo>
                    <a:lnTo>
                      <a:pt x="758" y="25398"/>
                    </a:lnTo>
                    <a:lnTo>
                      <a:pt x="992" y="25709"/>
                    </a:lnTo>
                    <a:lnTo>
                      <a:pt x="1264" y="25981"/>
                    </a:lnTo>
                    <a:lnTo>
                      <a:pt x="1555" y="26233"/>
                    </a:lnTo>
                    <a:lnTo>
                      <a:pt x="1866" y="26447"/>
                    </a:lnTo>
                    <a:lnTo>
                      <a:pt x="2196" y="26641"/>
                    </a:lnTo>
                    <a:lnTo>
                      <a:pt x="2546" y="26777"/>
                    </a:lnTo>
                    <a:lnTo>
                      <a:pt x="2915" y="26894"/>
                    </a:lnTo>
                    <a:lnTo>
                      <a:pt x="3304" y="26972"/>
                    </a:lnTo>
                    <a:lnTo>
                      <a:pt x="15449" y="28701"/>
                    </a:lnTo>
                    <a:lnTo>
                      <a:pt x="15837" y="28740"/>
                    </a:lnTo>
                    <a:lnTo>
                      <a:pt x="16226" y="28721"/>
                    </a:lnTo>
                    <a:lnTo>
                      <a:pt x="16614" y="28682"/>
                    </a:lnTo>
                    <a:lnTo>
                      <a:pt x="16984" y="28604"/>
                    </a:lnTo>
                    <a:lnTo>
                      <a:pt x="17353" y="28468"/>
                    </a:lnTo>
                    <a:lnTo>
                      <a:pt x="17703" y="28313"/>
                    </a:lnTo>
                    <a:lnTo>
                      <a:pt x="18033" y="28118"/>
                    </a:lnTo>
                    <a:lnTo>
                      <a:pt x="18344" y="27885"/>
                    </a:lnTo>
                    <a:lnTo>
                      <a:pt x="18635" y="27632"/>
                    </a:lnTo>
                    <a:lnTo>
                      <a:pt x="18907" y="27341"/>
                    </a:lnTo>
                    <a:lnTo>
                      <a:pt x="19160" y="27030"/>
                    </a:lnTo>
                    <a:lnTo>
                      <a:pt x="19374" y="26680"/>
                    </a:lnTo>
                    <a:lnTo>
                      <a:pt x="19568" y="26311"/>
                    </a:lnTo>
                    <a:lnTo>
                      <a:pt x="19724" y="25903"/>
                    </a:lnTo>
                    <a:lnTo>
                      <a:pt x="19840" y="25495"/>
                    </a:lnTo>
                    <a:lnTo>
                      <a:pt x="19937" y="25048"/>
                    </a:lnTo>
                    <a:lnTo>
                      <a:pt x="22541" y="6705"/>
                    </a:lnTo>
                    <a:lnTo>
                      <a:pt x="22580" y="6258"/>
                    </a:lnTo>
                    <a:lnTo>
                      <a:pt x="22580" y="5811"/>
                    </a:lnTo>
                    <a:lnTo>
                      <a:pt x="22541" y="5383"/>
                    </a:lnTo>
                    <a:lnTo>
                      <a:pt x="22463" y="4956"/>
                    </a:lnTo>
                    <a:lnTo>
                      <a:pt x="22347" y="4548"/>
                    </a:lnTo>
                    <a:lnTo>
                      <a:pt x="22211" y="4159"/>
                    </a:lnTo>
                    <a:lnTo>
                      <a:pt x="22036" y="3790"/>
                    </a:lnTo>
                    <a:lnTo>
                      <a:pt x="21822" y="3440"/>
                    </a:lnTo>
                    <a:lnTo>
                      <a:pt x="21589" y="3110"/>
                    </a:lnTo>
                    <a:lnTo>
                      <a:pt x="21317" y="2818"/>
                    </a:lnTo>
                    <a:lnTo>
                      <a:pt x="21025" y="2546"/>
                    </a:lnTo>
                    <a:lnTo>
                      <a:pt x="20715" y="2313"/>
                    </a:lnTo>
                    <a:lnTo>
                      <a:pt x="20384" y="2119"/>
                    </a:lnTo>
                    <a:lnTo>
                      <a:pt x="20034" y="1963"/>
                    </a:lnTo>
                    <a:lnTo>
                      <a:pt x="19665" y="1827"/>
                    </a:lnTo>
                    <a:lnTo>
                      <a:pt x="19277" y="1750"/>
                    </a:lnTo>
                    <a:lnTo>
                      <a:pt x="7132" y="20"/>
                    </a:lnTo>
                    <a:lnTo>
                      <a:pt x="67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4" name="Google Shape;754;p28"/>
              <p:cNvSpPr/>
              <p:nvPr/>
            </p:nvSpPr>
            <p:spPr>
              <a:xfrm>
                <a:off x="2853075" y="7280600"/>
                <a:ext cx="50232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20093" h="17120" extrusionOk="0">
                    <a:moveTo>
                      <a:pt x="6121" y="0"/>
                    </a:moveTo>
                    <a:lnTo>
                      <a:pt x="5869" y="20"/>
                    </a:lnTo>
                    <a:lnTo>
                      <a:pt x="5616" y="39"/>
                    </a:lnTo>
                    <a:lnTo>
                      <a:pt x="5324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31" y="8006"/>
                    </a:lnTo>
                    <a:lnTo>
                      <a:pt x="156" y="8686"/>
                    </a:lnTo>
                    <a:lnTo>
                      <a:pt x="97" y="9016"/>
                    </a:lnTo>
                    <a:lnTo>
                      <a:pt x="59" y="9347"/>
                    </a:lnTo>
                    <a:lnTo>
                      <a:pt x="20" y="9658"/>
                    </a:lnTo>
                    <a:lnTo>
                      <a:pt x="0" y="9988"/>
                    </a:lnTo>
                    <a:lnTo>
                      <a:pt x="0" y="10299"/>
                    </a:lnTo>
                    <a:lnTo>
                      <a:pt x="0" y="10629"/>
                    </a:lnTo>
                    <a:lnTo>
                      <a:pt x="20" y="10940"/>
                    </a:lnTo>
                    <a:lnTo>
                      <a:pt x="39" y="11232"/>
                    </a:lnTo>
                    <a:lnTo>
                      <a:pt x="97" y="11542"/>
                    </a:lnTo>
                    <a:lnTo>
                      <a:pt x="136" y="11834"/>
                    </a:lnTo>
                    <a:lnTo>
                      <a:pt x="214" y="12145"/>
                    </a:lnTo>
                    <a:lnTo>
                      <a:pt x="311" y="12436"/>
                    </a:lnTo>
                    <a:lnTo>
                      <a:pt x="408" y="12708"/>
                    </a:lnTo>
                    <a:lnTo>
                      <a:pt x="505" y="12980"/>
                    </a:lnTo>
                    <a:lnTo>
                      <a:pt x="641" y="13252"/>
                    </a:lnTo>
                    <a:lnTo>
                      <a:pt x="777" y="13524"/>
                    </a:lnTo>
                    <a:lnTo>
                      <a:pt x="933" y="13797"/>
                    </a:lnTo>
                    <a:lnTo>
                      <a:pt x="1108" y="14049"/>
                    </a:lnTo>
                    <a:lnTo>
                      <a:pt x="1283" y="14282"/>
                    </a:lnTo>
                    <a:lnTo>
                      <a:pt x="1477" y="14535"/>
                    </a:lnTo>
                    <a:lnTo>
                      <a:pt x="1691" y="14768"/>
                    </a:lnTo>
                    <a:lnTo>
                      <a:pt x="1924" y="14982"/>
                    </a:lnTo>
                    <a:lnTo>
                      <a:pt x="2177" y="15196"/>
                    </a:lnTo>
                    <a:lnTo>
                      <a:pt x="2429" y="15409"/>
                    </a:lnTo>
                    <a:lnTo>
                      <a:pt x="2701" y="15623"/>
                    </a:lnTo>
                    <a:lnTo>
                      <a:pt x="2993" y="15798"/>
                    </a:lnTo>
                    <a:lnTo>
                      <a:pt x="3284" y="15992"/>
                    </a:lnTo>
                    <a:lnTo>
                      <a:pt x="3614" y="16167"/>
                    </a:lnTo>
                    <a:lnTo>
                      <a:pt x="3925" y="16323"/>
                    </a:lnTo>
                    <a:lnTo>
                      <a:pt x="4236" y="16459"/>
                    </a:lnTo>
                    <a:lnTo>
                      <a:pt x="4547" y="16595"/>
                    </a:lnTo>
                    <a:lnTo>
                      <a:pt x="4878" y="16692"/>
                    </a:lnTo>
                    <a:lnTo>
                      <a:pt x="5188" y="16789"/>
                    </a:lnTo>
                    <a:lnTo>
                      <a:pt x="5499" y="16867"/>
                    </a:lnTo>
                    <a:lnTo>
                      <a:pt x="5810" y="16944"/>
                    </a:lnTo>
                    <a:lnTo>
                      <a:pt x="6121" y="17003"/>
                    </a:lnTo>
                    <a:lnTo>
                      <a:pt x="6762" y="17080"/>
                    </a:lnTo>
                    <a:lnTo>
                      <a:pt x="7384" y="17119"/>
                    </a:lnTo>
                    <a:lnTo>
                      <a:pt x="8006" y="17119"/>
                    </a:lnTo>
                    <a:lnTo>
                      <a:pt x="8647" y="17100"/>
                    </a:lnTo>
                    <a:lnTo>
                      <a:pt x="9288" y="17061"/>
                    </a:lnTo>
                    <a:lnTo>
                      <a:pt x="9910" y="17003"/>
                    </a:lnTo>
                    <a:lnTo>
                      <a:pt x="11193" y="16847"/>
                    </a:lnTo>
                    <a:lnTo>
                      <a:pt x="12495" y="16692"/>
                    </a:lnTo>
                    <a:lnTo>
                      <a:pt x="13155" y="16634"/>
                    </a:lnTo>
                    <a:lnTo>
                      <a:pt x="13816" y="16595"/>
                    </a:lnTo>
                    <a:lnTo>
                      <a:pt x="14244" y="16556"/>
                    </a:lnTo>
                    <a:lnTo>
                      <a:pt x="14690" y="16517"/>
                    </a:lnTo>
                    <a:lnTo>
                      <a:pt x="15137" y="16459"/>
                    </a:lnTo>
                    <a:lnTo>
                      <a:pt x="15604" y="16381"/>
                    </a:lnTo>
                    <a:lnTo>
                      <a:pt x="16070" y="16284"/>
                    </a:lnTo>
                    <a:lnTo>
                      <a:pt x="16517" y="16148"/>
                    </a:lnTo>
                    <a:lnTo>
                      <a:pt x="16945" y="15992"/>
                    </a:lnTo>
                    <a:lnTo>
                      <a:pt x="17372" y="15817"/>
                    </a:lnTo>
                    <a:lnTo>
                      <a:pt x="17761" y="15604"/>
                    </a:lnTo>
                    <a:lnTo>
                      <a:pt x="18130" y="15370"/>
                    </a:lnTo>
                    <a:lnTo>
                      <a:pt x="18305" y="15234"/>
                    </a:lnTo>
                    <a:lnTo>
                      <a:pt x="18480" y="15098"/>
                    </a:lnTo>
                    <a:lnTo>
                      <a:pt x="18616" y="14943"/>
                    </a:lnTo>
                    <a:lnTo>
                      <a:pt x="18771" y="14788"/>
                    </a:lnTo>
                    <a:lnTo>
                      <a:pt x="18907" y="14613"/>
                    </a:lnTo>
                    <a:lnTo>
                      <a:pt x="19024" y="14438"/>
                    </a:lnTo>
                    <a:lnTo>
                      <a:pt x="19140" y="14243"/>
                    </a:lnTo>
                    <a:lnTo>
                      <a:pt x="19218" y="14049"/>
                    </a:lnTo>
                    <a:lnTo>
                      <a:pt x="19315" y="13835"/>
                    </a:lnTo>
                    <a:lnTo>
                      <a:pt x="19373" y="13622"/>
                    </a:lnTo>
                    <a:lnTo>
                      <a:pt x="19432" y="13388"/>
                    </a:lnTo>
                    <a:lnTo>
                      <a:pt x="19471" y="13155"/>
                    </a:lnTo>
                    <a:lnTo>
                      <a:pt x="19587" y="13039"/>
                    </a:lnTo>
                    <a:lnTo>
                      <a:pt x="19684" y="12922"/>
                    </a:lnTo>
                    <a:lnTo>
                      <a:pt x="19762" y="12786"/>
                    </a:lnTo>
                    <a:lnTo>
                      <a:pt x="19840" y="12650"/>
                    </a:lnTo>
                    <a:lnTo>
                      <a:pt x="19956" y="12378"/>
                    </a:lnTo>
                    <a:lnTo>
                      <a:pt x="20034" y="12087"/>
                    </a:lnTo>
                    <a:lnTo>
                      <a:pt x="20092" y="11776"/>
                    </a:lnTo>
                    <a:lnTo>
                      <a:pt x="20092" y="11465"/>
                    </a:lnTo>
                    <a:lnTo>
                      <a:pt x="20054" y="11154"/>
                    </a:lnTo>
                    <a:lnTo>
                      <a:pt x="19995" y="10823"/>
                    </a:lnTo>
                    <a:lnTo>
                      <a:pt x="19898" y="10493"/>
                    </a:lnTo>
                    <a:lnTo>
                      <a:pt x="19782" y="10182"/>
                    </a:lnTo>
                    <a:lnTo>
                      <a:pt x="19626" y="9871"/>
                    </a:lnTo>
                    <a:lnTo>
                      <a:pt x="19451" y="9580"/>
                    </a:lnTo>
                    <a:lnTo>
                      <a:pt x="19237" y="9288"/>
                    </a:lnTo>
                    <a:lnTo>
                      <a:pt x="19004" y="9036"/>
                    </a:lnTo>
                    <a:lnTo>
                      <a:pt x="18752" y="8783"/>
                    </a:lnTo>
                    <a:lnTo>
                      <a:pt x="18480" y="8569"/>
                    </a:lnTo>
                    <a:lnTo>
                      <a:pt x="18227" y="8395"/>
                    </a:lnTo>
                    <a:lnTo>
                      <a:pt x="17936" y="8239"/>
                    </a:lnTo>
                    <a:lnTo>
                      <a:pt x="17644" y="8122"/>
                    </a:lnTo>
                    <a:lnTo>
                      <a:pt x="17353" y="8025"/>
                    </a:lnTo>
                    <a:lnTo>
                      <a:pt x="17042" y="7928"/>
                    </a:lnTo>
                    <a:lnTo>
                      <a:pt x="16731" y="7870"/>
                    </a:lnTo>
                    <a:lnTo>
                      <a:pt x="16420" y="7831"/>
                    </a:lnTo>
                    <a:lnTo>
                      <a:pt x="16090" y="7792"/>
                    </a:lnTo>
                    <a:lnTo>
                      <a:pt x="15429" y="7753"/>
                    </a:lnTo>
                    <a:lnTo>
                      <a:pt x="14768" y="7734"/>
                    </a:lnTo>
                    <a:lnTo>
                      <a:pt x="13447" y="7734"/>
                    </a:lnTo>
                    <a:lnTo>
                      <a:pt x="12806" y="7714"/>
                    </a:lnTo>
                    <a:lnTo>
                      <a:pt x="12495" y="7676"/>
                    </a:lnTo>
                    <a:lnTo>
                      <a:pt x="12203" y="7637"/>
                    </a:lnTo>
                    <a:lnTo>
                      <a:pt x="11892" y="7578"/>
                    </a:lnTo>
                    <a:lnTo>
                      <a:pt x="11620" y="7520"/>
                    </a:lnTo>
                    <a:lnTo>
                      <a:pt x="11329" y="7423"/>
                    </a:lnTo>
                    <a:lnTo>
                      <a:pt x="11057" y="7306"/>
                    </a:lnTo>
                    <a:lnTo>
                      <a:pt x="10804" y="7170"/>
                    </a:lnTo>
                    <a:lnTo>
                      <a:pt x="10571" y="7015"/>
                    </a:lnTo>
                    <a:lnTo>
                      <a:pt x="10338" y="6840"/>
                    </a:lnTo>
                    <a:lnTo>
                      <a:pt x="10124" y="6607"/>
                    </a:lnTo>
                    <a:lnTo>
                      <a:pt x="9930" y="6374"/>
                    </a:lnTo>
                    <a:lnTo>
                      <a:pt x="9755" y="6082"/>
                    </a:lnTo>
                    <a:lnTo>
                      <a:pt x="9580" y="5771"/>
                    </a:lnTo>
                    <a:lnTo>
                      <a:pt x="9444" y="5402"/>
                    </a:lnTo>
                    <a:lnTo>
                      <a:pt x="9308" y="4994"/>
                    </a:lnTo>
                    <a:lnTo>
                      <a:pt x="9172" y="4547"/>
                    </a:lnTo>
                    <a:lnTo>
                      <a:pt x="8900" y="3576"/>
                    </a:lnTo>
                    <a:lnTo>
                      <a:pt x="8744" y="3070"/>
                    </a:lnTo>
                    <a:lnTo>
                      <a:pt x="8589" y="2565"/>
                    </a:lnTo>
                    <a:lnTo>
                      <a:pt x="8395" y="2079"/>
                    </a:lnTo>
                    <a:lnTo>
                      <a:pt x="8181" y="1613"/>
                    </a:lnTo>
                    <a:lnTo>
                      <a:pt x="8064" y="1399"/>
                    </a:lnTo>
                    <a:lnTo>
                      <a:pt x="7928" y="1185"/>
                    </a:lnTo>
                    <a:lnTo>
                      <a:pt x="7792" y="991"/>
                    </a:lnTo>
                    <a:lnTo>
                      <a:pt x="7656" y="816"/>
                    </a:lnTo>
                    <a:lnTo>
                      <a:pt x="7501" y="641"/>
                    </a:lnTo>
                    <a:lnTo>
                      <a:pt x="7345" y="486"/>
                    </a:lnTo>
                    <a:lnTo>
                      <a:pt x="7170" y="350"/>
                    </a:lnTo>
                    <a:lnTo>
                      <a:pt x="6976" y="253"/>
                    </a:lnTo>
                    <a:lnTo>
                      <a:pt x="6782" y="156"/>
                    </a:lnTo>
                    <a:lnTo>
                      <a:pt x="6568" y="78"/>
                    </a:lnTo>
                    <a:lnTo>
                      <a:pt x="6354" y="39"/>
                    </a:lnTo>
                    <a:lnTo>
                      <a:pt x="6121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3424350" y="7398150"/>
                <a:ext cx="501850" cy="411000"/>
              </a:xfrm>
              <a:custGeom>
                <a:avLst/>
                <a:gdLst/>
                <a:ahLst/>
                <a:cxnLst/>
                <a:rect l="l" t="t" r="r" b="b"/>
                <a:pathLst>
                  <a:path w="20074" h="16440" extrusionOk="0">
                    <a:moveTo>
                      <a:pt x="16284" y="1"/>
                    </a:moveTo>
                    <a:lnTo>
                      <a:pt x="16051" y="20"/>
                    </a:lnTo>
                    <a:lnTo>
                      <a:pt x="15837" y="39"/>
                    </a:lnTo>
                    <a:lnTo>
                      <a:pt x="15624" y="98"/>
                    </a:lnTo>
                    <a:lnTo>
                      <a:pt x="15429" y="175"/>
                    </a:lnTo>
                    <a:lnTo>
                      <a:pt x="15235" y="292"/>
                    </a:lnTo>
                    <a:lnTo>
                      <a:pt x="15041" y="409"/>
                    </a:lnTo>
                    <a:lnTo>
                      <a:pt x="14846" y="545"/>
                    </a:lnTo>
                    <a:lnTo>
                      <a:pt x="14672" y="681"/>
                    </a:lnTo>
                    <a:lnTo>
                      <a:pt x="14497" y="856"/>
                    </a:lnTo>
                    <a:lnTo>
                      <a:pt x="14322" y="1030"/>
                    </a:lnTo>
                    <a:lnTo>
                      <a:pt x="13972" y="1419"/>
                    </a:lnTo>
                    <a:lnTo>
                      <a:pt x="13661" y="1827"/>
                    </a:lnTo>
                    <a:lnTo>
                      <a:pt x="13350" y="2274"/>
                    </a:lnTo>
                    <a:lnTo>
                      <a:pt x="13059" y="2702"/>
                    </a:lnTo>
                    <a:lnTo>
                      <a:pt x="12534" y="3576"/>
                    </a:lnTo>
                    <a:lnTo>
                      <a:pt x="12281" y="3965"/>
                    </a:lnTo>
                    <a:lnTo>
                      <a:pt x="12029" y="4314"/>
                    </a:lnTo>
                    <a:lnTo>
                      <a:pt x="11796" y="4625"/>
                    </a:lnTo>
                    <a:lnTo>
                      <a:pt x="11562" y="4878"/>
                    </a:lnTo>
                    <a:lnTo>
                      <a:pt x="11310" y="5111"/>
                    </a:lnTo>
                    <a:lnTo>
                      <a:pt x="11038" y="5286"/>
                    </a:lnTo>
                    <a:lnTo>
                      <a:pt x="10785" y="5441"/>
                    </a:lnTo>
                    <a:lnTo>
                      <a:pt x="10513" y="5558"/>
                    </a:lnTo>
                    <a:lnTo>
                      <a:pt x="10241" y="5636"/>
                    </a:lnTo>
                    <a:lnTo>
                      <a:pt x="9950" y="5694"/>
                    </a:lnTo>
                    <a:lnTo>
                      <a:pt x="9658" y="5733"/>
                    </a:lnTo>
                    <a:lnTo>
                      <a:pt x="9075" y="5733"/>
                    </a:lnTo>
                    <a:lnTo>
                      <a:pt x="8764" y="5694"/>
                    </a:lnTo>
                    <a:lnTo>
                      <a:pt x="8473" y="5655"/>
                    </a:lnTo>
                    <a:lnTo>
                      <a:pt x="8162" y="5597"/>
                    </a:lnTo>
                    <a:lnTo>
                      <a:pt x="7540" y="5441"/>
                    </a:lnTo>
                    <a:lnTo>
                      <a:pt x="6899" y="5266"/>
                    </a:lnTo>
                    <a:lnTo>
                      <a:pt x="6277" y="5072"/>
                    </a:lnTo>
                    <a:lnTo>
                      <a:pt x="5636" y="4897"/>
                    </a:lnTo>
                    <a:lnTo>
                      <a:pt x="4995" y="4761"/>
                    </a:lnTo>
                    <a:lnTo>
                      <a:pt x="4664" y="4703"/>
                    </a:lnTo>
                    <a:lnTo>
                      <a:pt x="4353" y="4645"/>
                    </a:lnTo>
                    <a:lnTo>
                      <a:pt x="4023" y="4625"/>
                    </a:lnTo>
                    <a:lnTo>
                      <a:pt x="3712" y="4625"/>
                    </a:lnTo>
                    <a:lnTo>
                      <a:pt x="3401" y="4645"/>
                    </a:lnTo>
                    <a:lnTo>
                      <a:pt x="3090" y="4684"/>
                    </a:lnTo>
                    <a:lnTo>
                      <a:pt x="2779" y="4742"/>
                    </a:lnTo>
                    <a:lnTo>
                      <a:pt x="2469" y="4839"/>
                    </a:lnTo>
                    <a:lnTo>
                      <a:pt x="2158" y="4975"/>
                    </a:lnTo>
                    <a:lnTo>
                      <a:pt x="1847" y="5130"/>
                    </a:lnTo>
                    <a:lnTo>
                      <a:pt x="1555" y="5325"/>
                    </a:lnTo>
                    <a:lnTo>
                      <a:pt x="1264" y="5539"/>
                    </a:lnTo>
                    <a:lnTo>
                      <a:pt x="1011" y="5772"/>
                    </a:lnTo>
                    <a:lnTo>
                      <a:pt x="778" y="6024"/>
                    </a:lnTo>
                    <a:lnTo>
                      <a:pt x="584" y="6296"/>
                    </a:lnTo>
                    <a:lnTo>
                      <a:pt x="389" y="6588"/>
                    </a:lnTo>
                    <a:lnTo>
                      <a:pt x="253" y="6879"/>
                    </a:lnTo>
                    <a:lnTo>
                      <a:pt x="117" y="7171"/>
                    </a:lnTo>
                    <a:lnTo>
                      <a:pt x="40" y="7482"/>
                    </a:lnTo>
                    <a:lnTo>
                      <a:pt x="1" y="7793"/>
                    </a:lnTo>
                    <a:lnTo>
                      <a:pt x="1" y="8084"/>
                    </a:lnTo>
                    <a:lnTo>
                      <a:pt x="40" y="8395"/>
                    </a:lnTo>
                    <a:lnTo>
                      <a:pt x="78" y="8531"/>
                    </a:lnTo>
                    <a:lnTo>
                      <a:pt x="117" y="8686"/>
                    </a:lnTo>
                    <a:lnTo>
                      <a:pt x="176" y="8822"/>
                    </a:lnTo>
                    <a:lnTo>
                      <a:pt x="253" y="8958"/>
                    </a:lnTo>
                    <a:lnTo>
                      <a:pt x="214" y="9211"/>
                    </a:lnTo>
                    <a:lnTo>
                      <a:pt x="214" y="9444"/>
                    </a:lnTo>
                    <a:lnTo>
                      <a:pt x="214" y="9677"/>
                    </a:lnTo>
                    <a:lnTo>
                      <a:pt x="234" y="9891"/>
                    </a:lnTo>
                    <a:lnTo>
                      <a:pt x="273" y="10105"/>
                    </a:lnTo>
                    <a:lnTo>
                      <a:pt x="331" y="10319"/>
                    </a:lnTo>
                    <a:lnTo>
                      <a:pt x="389" y="10532"/>
                    </a:lnTo>
                    <a:lnTo>
                      <a:pt x="467" y="10727"/>
                    </a:lnTo>
                    <a:lnTo>
                      <a:pt x="564" y="10921"/>
                    </a:lnTo>
                    <a:lnTo>
                      <a:pt x="681" y="11115"/>
                    </a:lnTo>
                    <a:lnTo>
                      <a:pt x="797" y="11290"/>
                    </a:lnTo>
                    <a:lnTo>
                      <a:pt x="914" y="11465"/>
                    </a:lnTo>
                    <a:lnTo>
                      <a:pt x="1205" y="11795"/>
                    </a:lnTo>
                    <a:lnTo>
                      <a:pt x="1536" y="12106"/>
                    </a:lnTo>
                    <a:lnTo>
                      <a:pt x="1886" y="12398"/>
                    </a:lnTo>
                    <a:lnTo>
                      <a:pt x="2255" y="12670"/>
                    </a:lnTo>
                    <a:lnTo>
                      <a:pt x="2663" y="12923"/>
                    </a:lnTo>
                    <a:lnTo>
                      <a:pt x="3071" y="13136"/>
                    </a:lnTo>
                    <a:lnTo>
                      <a:pt x="3479" y="13350"/>
                    </a:lnTo>
                    <a:lnTo>
                      <a:pt x="3906" y="13525"/>
                    </a:lnTo>
                    <a:lnTo>
                      <a:pt x="4315" y="13700"/>
                    </a:lnTo>
                    <a:lnTo>
                      <a:pt x="4723" y="13836"/>
                    </a:lnTo>
                    <a:lnTo>
                      <a:pt x="5364" y="14069"/>
                    </a:lnTo>
                    <a:lnTo>
                      <a:pt x="5966" y="14302"/>
                    </a:lnTo>
                    <a:lnTo>
                      <a:pt x="7171" y="14807"/>
                    </a:lnTo>
                    <a:lnTo>
                      <a:pt x="8356" y="15313"/>
                    </a:lnTo>
                    <a:lnTo>
                      <a:pt x="8959" y="15546"/>
                    </a:lnTo>
                    <a:lnTo>
                      <a:pt x="9542" y="15779"/>
                    </a:lnTo>
                    <a:lnTo>
                      <a:pt x="10144" y="15973"/>
                    </a:lnTo>
                    <a:lnTo>
                      <a:pt x="10746" y="16148"/>
                    </a:lnTo>
                    <a:lnTo>
                      <a:pt x="11368" y="16284"/>
                    </a:lnTo>
                    <a:lnTo>
                      <a:pt x="11990" y="16381"/>
                    </a:lnTo>
                    <a:lnTo>
                      <a:pt x="12320" y="16401"/>
                    </a:lnTo>
                    <a:lnTo>
                      <a:pt x="12631" y="16420"/>
                    </a:lnTo>
                    <a:lnTo>
                      <a:pt x="12962" y="16440"/>
                    </a:lnTo>
                    <a:lnTo>
                      <a:pt x="13292" y="16440"/>
                    </a:lnTo>
                    <a:lnTo>
                      <a:pt x="13622" y="16420"/>
                    </a:lnTo>
                    <a:lnTo>
                      <a:pt x="13953" y="16381"/>
                    </a:lnTo>
                    <a:lnTo>
                      <a:pt x="14302" y="16342"/>
                    </a:lnTo>
                    <a:lnTo>
                      <a:pt x="14652" y="16284"/>
                    </a:lnTo>
                    <a:lnTo>
                      <a:pt x="15002" y="16206"/>
                    </a:lnTo>
                    <a:lnTo>
                      <a:pt x="15352" y="16109"/>
                    </a:lnTo>
                    <a:lnTo>
                      <a:pt x="15682" y="15993"/>
                    </a:lnTo>
                    <a:lnTo>
                      <a:pt x="15993" y="15876"/>
                    </a:lnTo>
                    <a:lnTo>
                      <a:pt x="16304" y="15760"/>
                    </a:lnTo>
                    <a:lnTo>
                      <a:pt x="16595" y="15604"/>
                    </a:lnTo>
                    <a:lnTo>
                      <a:pt x="16867" y="15468"/>
                    </a:lnTo>
                    <a:lnTo>
                      <a:pt x="17139" y="15293"/>
                    </a:lnTo>
                    <a:lnTo>
                      <a:pt x="17392" y="15118"/>
                    </a:lnTo>
                    <a:lnTo>
                      <a:pt x="17645" y="14924"/>
                    </a:lnTo>
                    <a:lnTo>
                      <a:pt x="17878" y="14730"/>
                    </a:lnTo>
                    <a:lnTo>
                      <a:pt x="18092" y="14535"/>
                    </a:lnTo>
                    <a:lnTo>
                      <a:pt x="18305" y="14322"/>
                    </a:lnTo>
                    <a:lnTo>
                      <a:pt x="18500" y="14088"/>
                    </a:lnTo>
                    <a:lnTo>
                      <a:pt x="18694" y="13855"/>
                    </a:lnTo>
                    <a:lnTo>
                      <a:pt x="18869" y="13603"/>
                    </a:lnTo>
                    <a:lnTo>
                      <a:pt x="19024" y="13350"/>
                    </a:lnTo>
                    <a:lnTo>
                      <a:pt x="19180" y="13097"/>
                    </a:lnTo>
                    <a:lnTo>
                      <a:pt x="19316" y="12825"/>
                    </a:lnTo>
                    <a:lnTo>
                      <a:pt x="19432" y="12534"/>
                    </a:lnTo>
                    <a:lnTo>
                      <a:pt x="19549" y="12242"/>
                    </a:lnTo>
                    <a:lnTo>
                      <a:pt x="19665" y="11951"/>
                    </a:lnTo>
                    <a:lnTo>
                      <a:pt x="19743" y="11659"/>
                    </a:lnTo>
                    <a:lnTo>
                      <a:pt x="19840" y="11349"/>
                    </a:lnTo>
                    <a:lnTo>
                      <a:pt x="19899" y="11038"/>
                    </a:lnTo>
                    <a:lnTo>
                      <a:pt x="19957" y="10707"/>
                    </a:lnTo>
                    <a:lnTo>
                      <a:pt x="19996" y="10377"/>
                    </a:lnTo>
                    <a:lnTo>
                      <a:pt x="20035" y="10047"/>
                    </a:lnTo>
                    <a:lnTo>
                      <a:pt x="20074" y="9367"/>
                    </a:lnTo>
                    <a:lnTo>
                      <a:pt x="20054" y="8648"/>
                    </a:lnTo>
                    <a:lnTo>
                      <a:pt x="20015" y="7715"/>
                    </a:lnTo>
                    <a:lnTo>
                      <a:pt x="19957" y="6646"/>
                    </a:lnTo>
                    <a:lnTo>
                      <a:pt x="19899" y="6063"/>
                    </a:lnTo>
                    <a:lnTo>
                      <a:pt x="19840" y="5480"/>
                    </a:lnTo>
                    <a:lnTo>
                      <a:pt x="19763" y="4897"/>
                    </a:lnTo>
                    <a:lnTo>
                      <a:pt x="19646" y="4314"/>
                    </a:lnTo>
                    <a:lnTo>
                      <a:pt x="19529" y="3731"/>
                    </a:lnTo>
                    <a:lnTo>
                      <a:pt x="19374" y="3168"/>
                    </a:lnTo>
                    <a:lnTo>
                      <a:pt x="19199" y="2643"/>
                    </a:lnTo>
                    <a:lnTo>
                      <a:pt x="18966" y="2119"/>
                    </a:lnTo>
                    <a:lnTo>
                      <a:pt x="18849" y="1885"/>
                    </a:lnTo>
                    <a:lnTo>
                      <a:pt x="18713" y="1652"/>
                    </a:lnTo>
                    <a:lnTo>
                      <a:pt x="18577" y="1438"/>
                    </a:lnTo>
                    <a:lnTo>
                      <a:pt x="18441" y="1225"/>
                    </a:lnTo>
                    <a:lnTo>
                      <a:pt x="18266" y="1030"/>
                    </a:lnTo>
                    <a:lnTo>
                      <a:pt x="18092" y="856"/>
                    </a:lnTo>
                    <a:lnTo>
                      <a:pt x="17917" y="681"/>
                    </a:lnTo>
                    <a:lnTo>
                      <a:pt x="17722" y="525"/>
                    </a:lnTo>
                    <a:lnTo>
                      <a:pt x="17470" y="370"/>
                    </a:lnTo>
                    <a:lnTo>
                      <a:pt x="17217" y="234"/>
                    </a:lnTo>
                    <a:lnTo>
                      <a:pt x="16964" y="137"/>
                    </a:lnTo>
                    <a:lnTo>
                      <a:pt x="16731" y="59"/>
                    </a:lnTo>
                    <a:lnTo>
                      <a:pt x="16498" y="20"/>
                    </a:lnTo>
                    <a:lnTo>
                      <a:pt x="16284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6" name="Google Shape;756;p28"/>
              <p:cNvSpPr/>
              <p:nvPr/>
            </p:nvSpPr>
            <p:spPr>
              <a:xfrm>
                <a:off x="2853075" y="7280600"/>
                <a:ext cx="179275" cy="380875"/>
              </a:xfrm>
              <a:custGeom>
                <a:avLst/>
                <a:gdLst/>
                <a:ahLst/>
                <a:cxnLst/>
                <a:rect l="l" t="t" r="r" b="b"/>
                <a:pathLst>
                  <a:path w="7171" h="15235" extrusionOk="0">
                    <a:moveTo>
                      <a:pt x="5966" y="0"/>
                    </a:moveTo>
                    <a:lnTo>
                      <a:pt x="5674" y="39"/>
                    </a:lnTo>
                    <a:lnTo>
                      <a:pt x="5363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50" y="7909"/>
                    </a:lnTo>
                    <a:lnTo>
                      <a:pt x="214" y="8472"/>
                    </a:lnTo>
                    <a:lnTo>
                      <a:pt x="97" y="9036"/>
                    </a:lnTo>
                    <a:lnTo>
                      <a:pt x="20" y="9599"/>
                    </a:lnTo>
                    <a:lnTo>
                      <a:pt x="0" y="10143"/>
                    </a:lnTo>
                    <a:lnTo>
                      <a:pt x="0" y="10687"/>
                    </a:lnTo>
                    <a:lnTo>
                      <a:pt x="39" y="11212"/>
                    </a:lnTo>
                    <a:lnTo>
                      <a:pt x="117" y="11717"/>
                    </a:lnTo>
                    <a:lnTo>
                      <a:pt x="233" y="12223"/>
                    </a:lnTo>
                    <a:lnTo>
                      <a:pt x="408" y="12708"/>
                    </a:lnTo>
                    <a:lnTo>
                      <a:pt x="603" y="13175"/>
                    </a:lnTo>
                    <a:lnTo>
                      <a:pt x="836" y="13622"/>
                    </a:lnTo>
                    <a:lnTo>
                      <a:pt x="1127" y="14069"/>
                    </a:lnTo>
                    <a:lnTo>
                      <a:pt x="1438" y="14477"/>
                    </a:lnTo>
                    <a:lnTo>
                      <a:pt x="1807" y="14865"/>
                    </a:lnTo>
                    <a:lnTo>
                      <a:pt x="2215" y="15234"/>
                    </a:lnTo>
                    <a:lnTo>
                      <a:pt x="3187" y="12786"/>
                    </a:lnTo>
                    <a:lnTo>
                      <a:pt x="4159" y="10338"/>
                    </a:lnTo>
                    <a:lnTo>
                      <a:pt x="4586" y="9211"/>
                    </a:lnTo>
                    <a:lnTo>
                      <a:pt x="5014" y="8064"/>
                    </a:lnTo>
                    <a:lnTo>
                      <a:pt x="5111" y="7170"/>
                    </a:lnTo>
                    <a:lnTo>
                      <a:pt x="5227" y="6257"/>
                    </a:lnTo>
                    <a:lnTo>
                      <a:pt x="5363" y="5344"/>
                    </a:lnTo>
                    <a:lnTo>
                      <a:pt x="5558" y="4450"/>
                    </a:lnTo>
                    <a:lnTo>
                      <a:pt x="5655" y="4003"/>
                    </a:lnTo>
                    <a:lnTo>
                      <a:pt x="5771" y="3576"/>
                    </a:lnTo>
                    <a:lnTo>
                      <a:pt x="5907" y="3129"/>
                    </a:lnTo>
                    <a:lnTo>
                      <a:pt x="6043" y="2701"/>
                    </a:lnTo>
                    <a:lnTo>
                      <a:pt x="6199" y="2274"/>
                    </a:lnTo>
                    <a:lnTo>
                      <a:pt x="6374" y="1846"/>
                    </a:lnTo>
                    <a:lnTo>
                      <a:pt x="6549" y="1438"/>
                    </a:lnTo>
                    <a:lnTo>
                      <a:pt x="6762" y="1030"/>
                    </a:lnTo>
                    <a:lnTo>
                      <a:pt x="6957" y="680"/>
                    </a:lnTo>
                    <a:lnTo>
                      <a:pt x="7170" y="369"/>
                    </a:lnTo>
                    <a:lnTo>
                      <a:pt x="6976" y="233"/>
                    </a:lnTo>
                    <a:lnTo>
                      <a:pt x="6743" y="136"/>
                    </a:lnTo>
                    <a:lnTo>
                      <a:pt x="6510" y="58"/>
                    </a:lnTo>
                    <a:lnTo>
                      <a:pt x="6257" y="20"/>
                    </a:lnTo>
                    <a:lnTo>
                      <a:pt x="596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7" name="Google Shape;757;p28"/>
              <p:cNvSpPr/>
              <p:nvPr/>
            </p:nvSpPr>
            <p:spPr>
              <a:xfrm>
                <a:off x="3798900" y="7398150"/>
                <a:ext cx="127300" cy="3823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15294" extrusionOk="0">
                    <a:moveTo>
                      <a:pt x="1127" y="1"/>
                    </a:moveTo>
                    <a:lnTo>
                      <a:pt x="953" y="20"/>
                    </a:lnTo>
                    <a:lnTo>
                      <a:pt x="797" y="59"/>
                    </a:lnTo>
                    <a:lnTo>
                      <a:pt x="642" y="98"/>
                    </a:lnTo>
                    <a:lnTo>
                      <a:pt x="486" y="156"/>
                    </a:lnTo>
                    <a:lnTo>
                      <a:pt x="350" y="234"/>
                    </a:lnTo>
                    <a:lnTo>
                      <a:pt x="59" y="409"/>
                    </a:lnTo>
                    <a:lnTo>
                      <a:pt x="20" y="1419"/>
                    </a:lnTo>
                    <a:lnTo>
                      <a:pt x="0" y="2429"/>
                    </a:lnTo>
                    <a:lnTo>
                      <a:pt x="0" y="2682"/>
                    </a:lnTo>
                    <a:lnTo>
                      <a:pt x="0" y="3615"/>
                    </a:lnTo>
                    <a:lnTo>
                      <a:pt x="20" y="4431"/>
                    </a:lnTo>
                    <a:lnTo>
                      <a:pt x="59" y="5247"/>
                    </a:lnTo>
                    <a:lnTo>
                      <a:pt x="98" y="6063"/>
                    </a:lnTo>
                    <a:lnTo>
                      <a:pt x="156" y="6899"/>
                    </a:lnTo>
                    <a:lnTo>
                      <a:pt x="234" y="7715"/>
                    </a:lnTo>
                    <a:lnTo>
                      <a:pt x="311" y="8531"/>
                    </a:lnTo>
                    <a:lnTo>
                      <a:pt x="428" y="9386"/>
                    </a:lnTo>
                    <a:lnTo>
                      <a:pt x="583" y="10241"/>
                    </a:lnTo>
                    <a:lnTo>
                      <a:pt x="739" y="11096"/>
                    </a:lnTo>
                    <a:lnTo>
                      <a:pt x="933" y="11932"/>
                    </a:lnTo>
                    <a:lnTo>
                      <a:pt x="953" y="12029"/>
                    </a:lnTo>
                    <a:lnTo>
                      <a:pt x="991" y="12165"/>
                    </a:lnTo>
                    <a:lnTo>
                      <a:pt x="1186" y="12825"/>
                    </a:lnTo>
                    <a:lnTo>
                      <a:pt x="1438" y="13564"/>
                    </a:lnTo>
                    <a:lnTo>
                      <a:pt x="1730" y="14283"/>
                    </a:lnTo>
                    <a:lnTo>
                      <a:pt x="1944" y="14788"/>
                    </a:lnTo>
                    <a:lnTo>
                      <a:pt x="2157" y="15293"/>
                    </a:lnTo>
                    <a:lnTo>
                      <a:pt x="2546" y="15021"/>
                    </a:lnTo>
                    <a:lnTo>
                      <a:pt x="2896" y="14730"/>
                    </a:lnTo>
                    <a:lnTo>
                      <a:pt x="3226" y="14419"/>
                    </a:lnTo>
                    <a:lnTo>
                      <a:pt x="3518" y="14069"/>
                    </a:lnTo>
                    <a:lnTo>
                      <a:pt x="3809" y="13719"/>
                    </a:lnTo>
                    <a:lnTo>
                      <a:pt x="4042" y="13350"/>
                    </a:lnTo>
                    <a:lnTo>
                      <a:pt x="4275" y="12942"/>
                    </a:lnTo>
                    <a:lnTo>
                      <a:pt x="4470" y="12534"/>
                    </a:lnTo>
                    <a:lnTo>
                      <a:pt x="4625" y="12106"/>
                    </a:lnTo>
                    <a:lnTo>
                      <a:pt x="4761" y="11659"/>
                    </a:lnTo>
                    <a:lnTo>
                      <a:pt x="4878" y="11193"/>
                    </a:lnTo>
                    <a:lnTo>
                      <a:pt x="4975" y="10707"/>
                    </a:lnTo>
                    <a:lnTo>
                      <a:pt x="5033" y="10222"/>
                    </a:lnTo>
                    <a:lnTo>
                      <a:pt x="5072" y="9697"/>
                    </a:lnTo>
                    <a:lnTo>
                      <a:pt x="5092" y="9192"/>
                    </a:lnTo>
                    <a:lnTo>
                      <a:pt x="5072" y="8648"/>
                    </a:lnTo>
                    <a:lnTo>
                      <a:pt x="5033" y="7715"/>
                    </a:lnTo>
                    <a:lnTo>
                      <a:pt x="4975" y="6646"/>
                    </a:lnTo>
                    <a:lnTo>
                      <a:pt x="4917" y="6063"/>
                    </a:lnTo>
                    <a:lnTo>
                      <a:pt x="4858" y="5480"/>
                    </a:lnTo>
                    <a:lnTo>
                      <a:pt x="4781" y="4897"/>
                    </a:lnTo>
                    <a:lnTo>
                      <a:pt x="4664" y="4314"/>
                    </a:lnTo>
                    <a:lnTo>
                      <a:pt x="4547" y="3731"/>
                    </a:lnTo>
                    <a:lnTo>
                      <a:pt x="4392" y="3168"/>
                    </a:lnTo>
                    <a:lnTo>
                      <a:pt x="4217" y="2643"/>
                    </a:lnTo>
                    <a:lnTo>
                      <a:pt x="3984" y="2119"/>
                    </a:lnTo>
                    <a:lnTo>
                      <a:pt x="3867" y="1885"/>
                    </a:lnTo>
                    <a:lnTo>
                      <a:pt x="3731" y="1652"/>
                    </a:lnTo>
                    <a:lnTo>
                      <a:pt x="3595" y="1438"/>
                    </a:lnTo>
                    <a:lnTo>
                      <a:pt x="3459" y="1225"/>
                    </a:lnTo>
                    <a:lnTo>
                      <a:pt x="3284" y="1030"/>
                    </a:lnTo>
                    <a:lnTo>
                      <a:pt x="3110" y="856"/>
                    </a:lnTo>
                    <a:lnTo>
                      <a:pt x="2935" y="681"/>
                    </a:lnTo>
                    <a:lnTo>
                      <a:pt x="2740" y="525"/>
                    </a:lnTo>
                    <a:lnTo>
                      <a:pt x="2546" y="409"/>
                    </a:lnTo>
                    <a:lnTo>
                      <a:pt x="2352" y="292"/>
                    </a:lnTo>
                    <a:lnTo>
                      <a:pt x="2177" y="195"/>
                    </a:lnTo>
                    <a:lnTo>
                      <a:pt x="1982" y="137"/>
                    </a:lnTo>
                    <a:lnTo>
                      <a:pt x="1808" y="78"/>
                    </a:lnTo>
                    <a:lnTo>
                      <a:pt x="1633" y="39"/>
                    </a:lnTo>
                    <a:lnTo>
                      <a:pt x="145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8" name="Google Shape;758;p28"/>
              <p:cNvSpPr/>
              <p:nvPr/>
            </p:nvSpPr>
            <p:spPr>
              <a:xfrm>
                <a:off x="3215950" y="6420250"/>
                <a:ext cx="218150" cy="286650"/>
              </a:xfrm>
              <a:custGeom>
                <a:avLst/>
                <a:gdLst/>
                <a:ahLst/>
                <a:cxnLst/>
                <a:rect l="l" t="t" r="r" b="b"/>
                <a:pathLst>
                  <a:path w="8726" h="11466" extrusionOk="0">
                    <a:moveTo>
                      <a:pt x="3887" y="1"/>
                    </a:moveTo>
                    <a:lnTo>
                      <a:pt x="3459" y="20"/>
                    </a:lnTo>
                    <a:lnTo>
                      <a:pt x="3051" y="79"/>
                    </a:lnTo>
                    <a:lnTo>
                      <a:pt x="2663" y="156"/>
                    </a:lnTo>
                    <a:lnTo>
                      <a:pt x="2274" y="292"/>
                    </a:lnTo>
                    <a:lnTo>
                      <a:pt x="1924" y="448"/>
                    </a:lnTo>
                    <a:lnTo>
                      <a:pt x="1575" y="661"/>
                    </a:lnTo>
                    <a:lnTo>
                      <a:pt x="1264" y="895"/>
                    </a:lnTo>
                    <a:lnTo>
                      <a:pt x="972" y="1167"/>
                    </a:lnTo>
                    <a:lnTo>
                      <a:pt x="700" y="1478"/>
                    </a:lnTo>
                    <a:lnTo>
                      <a:pt x="584" y="1633"/>
                    </a:lnTo>
                    <a:lnTo>
                      <a:pt x="467" y="1808"/>
                    </a:lnTo>
                    <a:lnTo>
                      <a:pt x="370" y="2002"/>
                    </a:lnTo>
                    <a:lnTo>
                      <a:pt x="273" y="2197"/>
                    </a:lnTo>
                    <a:lnTo>
                      <a:pt x="195" y="2410"/>
                    </a:lnTo>
                    <a:lnTo>
                      <a:pt x="137" y="2624"/>
                    </a:lnTo>
                    <a:lnTo>
                      <a:pt x="78" y="2838"/>
                    </a:lnTo>
                    <a:lnTo>
                      <a:pt x="39" y="3052"/>
                    </a:lnTo>
                    <a:lnTo>
                      <a:pt x="20" y="3285"/>
                    </a:lnTo>
                    <a:lnTo>
                      <a:pt x="1" y="3518"/>
                    </a:lnTo>
                    <a:lnTo>
                      <a:pt x="1" y="3751"/>
                    </a:lnTo>
                    <a:lnTo>
                      <a:pt x="20" y="4004"/>
                    </a:lnTo>
                    <a:lnTo>
                      <a:pt x="59" y="4489"/>
                    </a:lnTo>
                    <a:lnTo>
                      <a:pt x="175" y="4975"/>
                    </a:lnTo>
                    <a:lnTo>
                      <a:pt x="311" y="5461"/>
                    </a:lnTo>
                    <a:lnTo>
                      <a:pt x="506" y="5927"/>
                    </a:lnTo>
                    <a:lnTo>
                      <a:pt x="622" y="6141"/>
                    </a:lnTo>
                    <a:lnTo>
                      <a:pt x="739" y="6374"/>
                    </a:lnTo>
                    <a:lnTo>
                      <a:pt x="875" y="6588"/>
                    </a:lnTo>
                    <a:lnTo>
                      <a:pt x="1011" y="6782"/>
                    </a:lnTo>
                    <a:lnTo>
                      <a:pt x="1166" y="6996"/>
                    </a:lnTo>
                    <a:lnTo>
                      <a:pt x="1322" y="7171"/>
                    </a:lnTo>
                    <a:lnTo>
                      <a:pt x="1497" y="7365"/>
                    </a:lnTo>
                    <a:lnTo>
                      <a:pt x="1672" y="7521"/>
                    </a:lnTo>
                    <a:lnTo>
                      <a:pt x="1866" y="7696"/>
                    </a:lnTo>
                    <a:lnTo>
                      <a:pt x="2080" y="7832"/>
                    </a:lnTo>
                    <a:lnTo>
                      <a:pt x="2294" y="7968"/>
                    </a:lnTo>
                    <a:lnTo>
                      <a:pt x="2507" y="8084"/>
                    </a:lnTo>
                    <a:lnTo>
                      <a:pt x="2740" y="8201"/>
                    </a:lnTo>
                    <a:lnTo>
                      <a:pt x="2974" y="8279"/>
                    </a:lnTo>
                    <a:lnTo>
                      <a:pt x="3440" y="8454"/>
                    </a:lnTo>
                    <a:lnTo>
                      <a:pt x="3848" y="8628"/>
                    </a:lnTo>
                    <a:lnTo>
                      <a:pt x="4237" y="8803"/>
                    </a:lnTo>
                    <a:lnTo>
                      <a:pt x="4586" y="8998"/>
                    </a:lnTo>
                    <a:lnTo>
                      <a:pt x="4897" y="9192"/>
                    </a:lnTo>
                    <a:lnTo>
                      <a:pt x="5189" y="9406"/>
                    </a:lnTo>
                    <a:lnTo>
                      <a:pt x="5441" y="9619"/>
                    </a:lnTo>
                    <a:lnTo>
                      <a:pt x="5675" y="9814"/>
                    </a:lnTo>
                    <a:lnTo>
                      <a:pt x="5888" y="10027"/>
                    </a:lnTo>
                    <a:lnTo>
                      <a:pt x="6083" y="10241"/>
                    </a:lnTo>
                    <a:lnTo>
                      <a:pt x="6432" y="10669"/>
                    </a:lnTo>
                    <a:lnTo>
                      <a:pt x="7015" y="11465"/>
                    </a:lnTo>
                    <a:lnTo>
                      <a:pt x="8725" y="10105"/>
                    </a:lnTo>
                    <a:lnTo>
                      <a:pt x="8550" y="9581"/>
                    </a:lnTo>
                    <a:lnTo>
                      <a:pt x="8356" y="9017"/>
                    </a:lnTo>
                    <a:lnTo>
                      <a:pt x="8162" y="8318"/>
                    </a:lnTo>
                    <a:lnTo>
                      <a:pt x="7968" y="7540"/>
                    </a:lnTo>
                    <a:lnTo>
                      <a:pt x="7890" y="7132"/>
                    </a:lnTo>
                    <a:lnTo>
                      <a:pt x="7832" y="6724"/>
                    </a:lnTo>
                    <a:lnTo>
                      <a:pt x="7793" y="6335"/>
                    </a:lnTo>
                    <a:lnTo>
                      <a:pt x="7773" y="5947"/>
                    </a:lnTo>
                    <a:lnTo>
                      <a:pt x="7773" y="5597"/>
                    </a:lnTo>
                    <a:lnTo>
                      <a:pt x="7812" y="5247"/>
                    </a:lnTo>
                    <a:lnTo>
                      <a:pt x="7832" y="5111"/>
                    </a:lnTo>
                    <a:lnTo>
                      <a:pt x="7909" y="4703"/>
                    </a:lnTo>
                    <a:lnTo>
                      <a:pt x="7948" y="4431"/>
                    </a:lnTo>
                    <a:lnTo>
                      <a:pt x="7968" y="4120"/>
                    </a:lnTo>
                    <a:lnTo>
                      <a:pt x="7987" y="3790"/>
                    </a:lnTo>
                    <a:lnTo>
                      <a:pt x="7968" y="3421"/>
                    </a:lnTo>
                    <a:lnTo>
                      <a:pt x="7929" y="3052"/>
                    </a:lnTo>
                    <a:lnTo>
                      <a:pt x="7870" y="2663"/>
                    </a:lnTo>
                    <a:lnTo>
                      <a:pt x="7754" y="2274"/>
                    </a:lnTo>
                    <a:lnTo>
                      <a:pt x="7695" y="2080"/>
                    </a:lnTo>
                    <a:lnTo>
                      <a:pt x="7598" y="1905"/>
                    </a:lnTo>
                    <a:lnTo>
                      <a:pt x="7521" y="1730"/>
                    </a:lnTo>
                    <a:lnTo>
                      <a:pt x="7404" y="1555"/>
                    </a:lnTo>
                    <a:lnTo>
                      <a:pt x="7287" y="1380"/>
                    </a:lnTo>
                    <a:lnTo>
                      <a:pt x="7151" y="1225"/>
                    </a:lnTo>
                    <a:lnTo>
                      <a:pt x="6996" y="1070"/>
                    </a:lnTo>
                    <a:lnTo>
                      <a:pt x="6840" y="934"/>
                    </a:lnTo>
                    <a:lnTo>
                      <a:pt x="6646" y="797"/>
                    </a:lnTo>
                    <a:lnTo>
                      <a:pt x="6452" y="681"/>
                    </a:lnTo>
                    <a:lnTo>
                      <a:pt x="6024" y="467"/>
                    </a:lnTo>
                    <a:lnTo>
                      <a:pt x="5597" y="312"/>
                    </a:lnTo>
                    <a:lnTo>
                      <a:pt x="5169" y="176"/>
                    </a:lnTo>
                    <a:lnTo>
                      <a:pt x="4742" y="79"/>
                    </a:lnTo>
                    <a:lnTo>
                      <a:pt x="4314" y="20"/>
                    </a:lnTo>
                    <a:lnTo>
                      <a:pt x="38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9" name="Google Shape;759;p28"/>
              <p:cNvSpPr/>
              <p:nvPr/>
            </p:nvSpPr>
            <p:spPr>
              <a:xfrm>
                <a:off x="3765375" y="6825900"/>
                <a:ext cx="303650" cy="203550"/>
              </a:xfrm>
              <a:custGeom>
                <a:avLst/>
                <a:gdLst/>
                <a:ahLst/>
                <a:cxnLst/>
                <a:rect l="l" t="t" r="r" b="b"/>
                <a:pathLst>
                  <a:path w="12146" h="8142" extrusionOk="0">
                    <a:moveTo>
                      <a:pt x="8376" y="0"/>
                    </a:moveTo>
                    <a:lnTo>
                      <a:pt x="8181" y="20"/>
                    </a:lnTo>
                    <a:lnTo>
                      <a:pt x="7968" y="39"/>
                    </a:lnTo>
                    <a:lnTo>
                      <a:pt x="7579" y="97"/>
                    </a:lnTo>
                    <a:lnTo>
                      <a:pt x="7210" y="214"/>
                    </a:lnTo>
                    <a:lnTo>
                      <a:pt x="6860" y="330"/>
                    </a:lnTo>
                    <a:lnTo>
                      <a:pt x="6530" y="486"/>
                    </a:lnTo>
                    <a:lnTo>
                      <a:pt x="6219" y="641"/>
                    </a:lnTo>
                    <a:lnTo>
                      <a:pt x="5947" y="797"/>
                    </a:lnTo>
                    <a:lnTo>
                      <a:pt x="5714" y="952"/>
                    </a:lnTo>
                    <a:lnTo>
                      <a:pt x="5383" y="1185"/>
                    </a:lnTo>
                    <a:lnTo>
                      <a:pt x="5267" y="1283"/>
                    </a:lnTo>
                    <a:lnTo>
                      <a:pt x="4975" y="1458"/>
                    </a:lnTo>
                    <a:lnTo>
                      <a:pt x="4664" y="1613"/>
                    </a:lnTo>
                    <a:lnTo>
                      <a:pt x="4295" y="1749"/>
                    </a:lnTo>
                    <a:lnTo>
                      <a:pt x="3926" y="1885"/>
                    </a:lnTo>
                    <a:lnTo>
                      <a:pt x="3537" y="2002"/>
                    </a:lnTo>
                    <a:lnTo>
                      <a:pt x="3149" y="2099"/>
                    </a:lnTo>
                    <a:lnTo>
                      <a:pt x="2352" y="2274"/>
                    </a:lnTo>
                    <a:lnTo>
                      <a:pt x="1633" y="2390"/>
                    </a:lnTo>
                    <a:lnTo>
                      <a:pt x="1050" y="2487"/>
                    </a:lnTo>
                    <a:lnTo>
                      <a:pt x="506" y="2546"/>
                    </a:lnTo>
                    <a:lnTo>
                      <a:pt x="1" y="4664"/>
                    </a:lnTo>
                    <a:lnTo>
                      <a:pt x="992" y="4858"/>
                    </a:lnTo>
                    <a:lnTo>
                      <a:pt x="1516" y="4975"/>
                    </a:lnTo>
                    <a:lnTo>
                      <a:pt x="1788" y="5072"/>
                    </a:lnTo>
                    <a:lnTo>
                      <a:pt x="2080" y="5169"/>
                    </a:lnTo>
                    <a:lnTo>
                      <a:pt x="2371" y="5286"/>
                    </a:lnTo>
                    <a:lnTo>
                      <a:pt x="2663" y="5422"/>
                    </a:lnTo>
                    <a:lnTo>
                      <a:pt x="2974" y="5596"/>
                    </a:lnTo>
                    <a:lnTo>
                      <a:pt x="3285" y="5791"/>
                    </a:lnTo>
                    <a:lnTo>
                      <a:pt x="3596" y="6024"/>
                    </a:lnTo>
                    <a:lnTo>
                      <a:pt x="3926" y="6296"/>
                    </a:lnTo>
                    <a:lnTo>
                      <a:pt x="4276" y="6607"/>
                    </a:lnTo>
                    <a:lnTo>
                      <a:pt x="4625" y="6937"/>
                    </a:lnTo>
                    <a:lnTo>
                      <a:pt x="4820" y="7112"/>
                    </a:lnTo>
                    <a:lnTo>
                      <a:pt x="4995" y="7287"/>
                    </a:lnTo>
                    <a:lnTo>
                      <a:pt x="5208" y="7423"/>
                    </a:lnTo>
                    <a:lnTo>
                      <a:pt x="5422" y="7559"/>
                    </a:lnTo>
                    <a:lnTo>
                      <a:pt x="5636" y="7676"/>
                    </a:lnTo>
                    <a:lnTo>
                      <a:pt x="5869" y="7773"/>
                    </a:lnTo>
                    <a:lnTo>
                      <a:pt x="6102" y="7870"/>
                    </a:lnTo>
                    <a:lnTo>
                      <a:pt x="6335" y="7948"/>
                    </a:lnTo>
                    <a:lnTo>
                      <a:pt x="6569" y="8006"/>
                    </a:lnTo>
                    <a:lnTo>
                      <a:pt x="6821" y="8064"/>
                    </a:lnTo>
                    <a:lnTo>
                      <a:pt x="7074" y="8103"/>
                    </a:lnTo>
                    <a:lnTo>
                      <a:pt x="7326" y="8123"/>
                    </a:lnTo>
                    <a:lnTo>
                      <a:pt x="7579" y="8142"/>
                    </a:lnTo>
                    <a:lnTo>
                      <a:pt x="7832" y="8142"/>
                    </a:lnTo>
                    <a:lnTo>
                      <a:pt x="8337" y="8123"/>
                    </a:lnTo>
                    <a:lnTo>
                      <a:pt x="8823" y="8045"/>
                    </a:lnTo>
                    <a:lnTo>
                      <a:pt x="9308" y="7928"/>
                    </a:lnTo>
                    <a:lnTo>
                      <a:pt x="9775" y="7753"/>
                    </a:lnTo>
                    <a:lnTo>
                      <a:pt x="9988" y="7676"/>
                    </a:lnTo>
                    <a:lnTo>
                      <a:pt x="10202" y="7559"/>
                    </a:lnTo>
                    <a:lnTo>
                      <a:pt x="10397" y="7442"/>
                    </a:lnTo>
                    <a:lnTo>
                      <a:pt x="10610" y="7326"/>
                    </a:lnTo>
                    <a:lnTo>
                      <a:pt x="10785" y="7190"/>
                    </a:lnTo>
                    <a:lnTo>
                      <a:pt x="10960" y="7054"/>
                    </a:lnTo>
                    <a:lnTo>
                      <a:pt x="11135" y="6898"/>
                    </a:lnTo>
                    <a:lnTo>
                      <a:pt x="11271" y="6743"/>
                    </a:lnTo>
                    <a:lnTo>
                      <a:pt x="11407" y="6587"/>
                    </a:lnTo>
                    <a:lnTo>
                      <a:pt x="11543" y="6413"/>
                    </a:lnTo>
                    <a:lnTo>
                      <a:pt x="11660" y="6238"/>
                    </a:lnTo>
                    <a:lnTo>
                      <a:pt x="11757" y="6043"/>
                    </a:lnTo>
                    <a:lnTo>
                      <a:pt x="11912" y="5674"/>
                    </a:lnTo>
                    <a:lnTo>
                      <a:pt x="12029" y="5286"/>
                    </a:lnTo>
                    <a:lnTo>
                      <a:pt x="12107" y="4897"/>
                    </a:lnTo>
                    <a:lnTo>
                      <a:pt x="12145" y="4508"/>
                    </a:lnTo>
                    <a:lnTo>
                      <a:pt x="12126" y="4120"/>
                    </a:lnTo>
                    <a:lnTo>
                      <a:pt x="12087" y="3712"/>
                    </a:lnTo>
                    <a:lnTo>
                      <a:pt x="11990" y="3323"/>
                    </a:lnTo>
                    <a:lnTo>
                      <a:pt x="11873" y="2934"/>
                    </a:lnTo>
                    <a:lnTo>
                      <a:pt x="11698" y="2546"/>
                    </a:lnTo>
                    <a:lnTo>
                      <a:pt x="11504" y="2176"/>
                    </a:lnTo>
                    <a:lnTo>
                      <a:pt x="11271" y="1807"/>
                    </a:lnTo>
                    <a:lnTo>
                      <a:pt x="10999" y="1458"/>
                    </a:lnTo>
                    <a:lnTo>
                      <a:pt x="10688" y="1127"/>
                    </a:lnTo>
                    <a:lnTo>
                      <a:pt x="10338" y="816"/>
                    </a:lnTo>
                    <a:lnTo>
                      <a:pt x="9969" y="525"/>
                    </a:lnTo>
                    <a:lnTo>
                      <a:pt x="9775" y="389"/>
                    </a:lnTo>
                    <a:lnTo>
                      <a:pt x="9580" y="272"/>
                    </a:lnTo>
                    <a:lnTo>
                      <a:pt x="9386" y="194"/>
                    </a:lnTo>
                    <a:lnTo>
                      <a:pt x="9192" y="117"/>
                    </a:lnTo>
                    <a:lnTo>
                      <a:pt x="8978" y="78"/>
                    </a:lnTo>
                    <a:lnTo>
                      <a:pt x="8784" y="39"/>
                    </a:lnTo>
                    <a:lnTo>
                      <a:pt x="8570" y="20"/>
                    </a:lnTo>
                    <a:lnTo>
                      <a:pt x="83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0" name="Google Shape;760;p28"/>
              <p:cNvSpPr/>
              <p:nvPr/>
            </p:nvSpPr>
            <p:spPr>
              <a:xfrm>
                <a:off x="2988125" y="7190725"/>
                <a:ext cx="380875" cy="644175"/>
              </a:xfrm>
              <a:custGeom>
                <a:avLst/>
                <a:gdLst/>
                <a:ahLst/>
                <a:cxnLst/>
                <a:rect l="l" t="t" r="r" b="b"/>
                <a:pathLst>
                  <a:path w="15235" h="25767" extrusionOk="0">
                    <a:moveTo>
                      <a:pt x="10862" y="0"/>
                    </a:moveTo>
                    <a:lnTo>
                      <a:pt x="10629" y="39"/>
                    </a:lnTo>
                    <a:lnTo>
                      <a:pt x="10377" y="78"/>
                    </a:lnTo>
                    <a:lnTo>
                      <a:pt x="10124" y="117"/>
                    </a:lnTo>
                    <a:lnTo>
                      <a:pt x="9871" y="195"/>
                    </a:lnTo>
                    <a:lnTo>
                      <a:pt x="9619" y="272"/>
                    </a:lnTo>
                    <a:lnTo>
                      <a:pt x="9366" y="369"/>
                    </a:lnTo>
                    <a:lnTo>
                      <a:pt x="9133" y="486"/>
                    </a:lnTo>
                    <a:lnTo>
                      <a:pt x="8880" y="622"/>
                    </a:lnTo>
                    <a:lnTo>
                      <a:pt x="8647" y="758"/>
                    </a:lnTo>
                    <a:lnTo>
                      <a:pt x="8414" y="914"/>
                    </a:lnTo>
                    <a:lnTo>
                      <a:pt x="8181" y="1069"/>
                    </a:lnTo>
                    <a:lnTo>
                      <a:pt x="7948" y="1244"/>
                    </a:lnTo>
                    <a:lnTo>
                      <a:pt x="7734" y="1438"/>
                    </a:lnTo>
                    <a:lnTo>
                      <a:pt x="7520" y="1633"/>
                    </a:lnTo>
                    <a:lnTo>
                      <a:pt x="7306" y="1827"/>
                    </a:lnTo>
                    <a:lnTo>
                      <a:pt x="7229" y="1924"/>
                    </a:lnTo>
                    <a:lnTo>
                      <a:pt x="7034" y="2079"/>
                    </a:lnTo>
                    <a:lnTo>
                      <a:pt x="6860" y="2254"/>
                    </a:lnTo>
                    <a:lnTo>
                      <a:pt x="6665" y="2449"/>
                    </a:lnTo>
                    <a:lnTo>
                      <a:pt x="6510" y="2643"/>
                    </a:lnTo>
                    <a:lnTo>
                      <a:pt x="6354" y="2857"/>
                    </a:lnTo>
                    <a:lnTo>
                      <a:pt x="6199" y="3070"/>
                    </a:lnTo>
                    <a:lnTo>
                      <a:pt x="6063" y="3304"/>
                    </a:lnTo>
                    <a:lnTo>
                      <a:pt x="5927" y="3537"/>
                    </a:lnTo>
                    <a:lnTo>
                      <a:pt x="5694" y="4023"/>
                    </a:lnTo>
                    <a:lnTo>
                      <a:pt x="5499" y="4547"/>
                    </a:lnTo>
                    <a:lnTo>
                      <a:pt x="5324" y="5111"/>
                    </a:lnTo>
                    <a:lnTo>
                      <a:pt x="5169" y="5674"/>
                    </a:lnTo>
                    <a:lnTo>
                      <a:pt x="5072" y="6141"/>
                    </a:lnTo>
                    <a:lnTo>
                      <a:pt x="5014" y="6626"/>
                    </a:lnTo>
                    <a:lnTo>
                      <a:pt x="4955" y="7112"/>
                    </a:lnTo>
                    <a:lnTo>
                      <a:pt x="4916" y="7617"/>
                    </a:lnTo>
                    <a:lnTo>
                      <a:pt x="4858" y="8647"/>
                    </a:lnTo>
                    <a:lnTo>
                      <a:pt x="4800" y="9677"/>
                    </a:lnTo>
                    <a:lnTo>
                      <a:pt x="4741" y="10202"/>
                    </a:lnTo>
                    <a:lnTo>
                      <a:pt x="4683" y="10707"/>
                    </a:lnTo>
                    <a:lnTo>
                      <a:pt x="4605" y="11212"/>
                    </a:lnTo>
                    <a:lnTo>
                      <a:pt x="4508" y="11698"/>
                    </a:lnTo>
                    <a:lnTo>
                      <a:pt x="4392" y="12164"/>
                    </a:lnTo>
                    <a:lnTo>
                      <a:pt x="4236" y="12631"/>
                    </a:lnTo>
                    <a:lnTo>
                      <a:pt x="4042" y="13078"/>
                    </a:lnTo>
                    <a:lnTo>
                      <a:pt x="3925" y="13291"/>
                    </a:lnTo>
                    <a:lnTo>
                      <a:pt x="3809" y="13505"/>
                    </a:lnTo>
                    <a:lnTo>
                      <a:pt x="3478" y="13972"/>
                    </a:lnTo>
                    <a:lnTo>
                      <a:pt x="3129" y="14457"/>
                    </a:lnTo>
                    <a:lnTo>
                      <a:pt x="2740" y="14943"/>
                    </a:lnTo>
                    <a:lnTo>
                      <a:pt x="2351" y="15429"/>
                    </a:lnTo>
                    <a:lnTo>
                      <a:pt x="1963" y="15915"/>
                    </a:lnTo>
                    <a:lnTo>
                      <a:pt x="1555" y="16420"/>
                    </a:lnTo>
                    <a:lnTo>
                      <a:pt x="1186" y="16925"/>
                    </a:lnTo>
                    <a:lnTo>
                      <a:pt x="855" y="17450"/>
                    </a:lnTo>
                    <a:lnTo>
                      <a:pt x="700" y="17702"/>
                    </a:lnTo>
                    <a:lnTo>
                      <a:pt x="544" y="17974"/>
                    </a:lnTo>
                    <a:lnTo>
                      <a:pt x="428" y="18246"/>
                    </a:lnTo>
                    <a:lnTo>
                      <a:pt x="311" y="18519"/>
                    </a:lnTo>
                    <a:lnTo>
                      <a:pt x="194" y="18791"/>
                    </a:lnTo>
                    <a:lnTo>
                      <a:pt x="117" y="19063"/>
                    </a:lnTo>
                    <a:lnTo>
                      <a:pt x="58" y="19335"/>
                    </a:lnTo>
                    <a:lnTo>
                      <a:pt x="20" y="19626"/>
                    </a:lnTo>
                    <a:lnTo>
                      <a:pt x="0" y="19918"/>
                    </a:lnTo>
                    <a:lnTo>
                      <a:pt x="0" y="20209"/>
                    </a:lnTo>
                    <a:lnTo>
                      <a:pt x="20" y="20501"/>
                    </a:lnTo>
                    <a:lnTo>
                      <a:pt x="78" y="20792"/>
                    </a:lnTo>
                    <a:lnTo>
                      <a:pt x="156" y="21103"/>
                    </a:lnTo>
                    <a:lnTo>
                      <a:pt x="253" y="21414"/>
                    </a:lnTo>
                    <a:lnTo>
                      <a:pt x="389" y="21725"/>
                    </a:lnTo>
                    <a:lnTo>
                      <a:pt x="564" y="22055"/>
                    </a:lnTo>
                    <a:lnTo>
                      <a:pt x="700" y="22269"/>
                    </a:lnTo>
                    <a:lnTo>
                      <a:pt x="836" y="22463"/>
                    </a:lnTo>
                    <a:lnTo>
                      <a:pt x="991" y="22657"/>
                    </a:lnTo>
                    <a:lnTo>
                      <a:pt x="1147" y="22832"/>
                    </a:lnTo>
                    <a:lnTo>
                      <a:pt x="1322" y="23007"/>
                    </a:lnTo>
                    <a:lnTo>
                      <a:pt x="1496" y="23163"/>
                    </a:lnTo>
                    <a:lnTo>
                      <a:pt x="1866" y="23474"/>
                    </a:lnTo>
                    <a:lnTo>
                      <a:pt x="2274" y="23726"/>
                    </a:lnTo>
                    <a:lnTo>
                      <a:pt x="2701" y="23959"/>
                    </a:lnTo>
                    <a:lnTo>
                      <a:pt x="3148" y="24154"/>
                    </a:lnTo>
                    <a:lnTo>
                      <a:pt x="3595" y="24348"/>
                    </a:lnTo>
                    <a:lnTo>
                      <a:pt x="4081" y="24503"/>
                    </a:lnTo>
                    <a:lnTo>
                      <a:pt x="4567" y="24639"/>
                    </a:lnTo>
                    <a:lnTo>
                      <a:pt x="5052" y="24756"/>
                    </a:lnTo>
                    <a:lnTo>
                      <a:pt x="5538" y="24873"/>
                    </a:lnTo>
                    <a:lnTo>
                      <a:pt x="6490" y="25086"/>
                    </a:lnTo>
                    <a:lnTo>
                      <a:pt x="7423" y="25281"/>
                    </a:lnTo>
                    <a:lnTo>
                      <a:pt x="8336" y="25475"/>
                    </a:lnTo>
                    <a:lnTo>
                      <a:pt x="8842" y="25553"/>
                    </a:lnTo>
                    <a:lnTo>
                      <a:pt x="9347" y="25650"/>
                    </a:lnTo>
                    <a:lnTo>
                      <a:pt x="9871" y="25708"/>
                    </a:lnTo>
                    <a:lnTo>
                      <a:pt x="10415" y="25747"/>
                    </a:lnTo>
                    <a:lnTo>
                      <a:pt x="10940" y="25767"/>
                    </a:lnTo>
                    <a:lnTo>
                      <a:pt x="11465" y="25747"/>
                    </a:lnTo>
                    <a:lnTo>
                      <a:pt x="11989" y="25689"/>
                    </a:lnTo>
                    <a:lnTo>
                      <a:pt x="12242" y="25650"/>
                    </a:lnTo>
                    <a:lnTo>
                      <a:pt x="12495" y="25611"/>
                    </a:lnTo>
                    <a:lnTo>
                      <a:pt x="12728" y="25533"/>
                    </a:lnTo>
                    <a:lnTo>
                      <a:pt x="12961" y="25456"/>
                    </a:lnTo>
                    <a:lnTo>
                      <a:pt x="13194" y="25378"/>
                    </a:lnTo>
                    <a:lnTo>
                      <a:pt x="13408" y="25281"/>
                    </a:lnTo>
                    <a:lnTo>
                      <a:pt x="13622" y="25164"/>
                    </a:lnTo>
                    <a:lnTo>
                      <a:pt x="13816" y="25028"/>
                    </a:lnTo>
                    <a:lnTo>
                      <a:pt x="14010" y="24873"/>
                    </a:lnTo>
                    <a:lnTo>
                      <a:pt x="14205" y="24717"/>
                    </a:lnTo>
                    <a:lnTo>
                      <a:pt x="14360" y="24523"/>
                    </a:lnTo>
                    <a:lnTo>
                      <a:pt x="14516" y="24329"/>
                    </a:lnTo>
                    <a:lnTo>
                      <a:pt x="14671" y="24115"/>
                    </a:lnTo>
                    <a:lnTo>
                      <a:pt x="14788" y="23882"/>
                    </a:lnTo>
                    <a:lnTo>
                      <a:pt x="14924" y="23629"/>
                    </a:lnTo>
                    <a:lnTo>
                      <a:pt x="15021" y="23357"/>
                    </a:lnTo>
                    <a:lnTo>
                      <a:pt x="15099" y="23085"/>
                    </a:lnTo>
                    <a:lnTo>
                      <a:pt x="15157" y="22832"/>
                    </a:lnTo>
                    <a:lnTo>
                      <a:pt x="15196" y="22560"/>
                    </a:lnTo>
                    <a:lnTo>
                      <a:pt x="15235" y="22288"/>
                    </a:lnTo>
                    <a:lnTo>
                      <a:pt x="15235" y="22016"/>
                    </a:lnTo>
                    <a:lnTo>
                      <a:pt x="15235" y="21744"/>
                    </a:lnTo>
                    <a:lnTo>
                      <a:pt x="15235" y="21453"/>
                    </a:lnTo>
                    <a:lnTo>
                      <a:pt x="15196" y="21181"/>
                    </a:lnTo>
                    <a:lnTo>
                      <a:pt x="15118" y="20637"/>
                    </a:lnTo>
                    <a:lnTo>
                      <a:pt x="15001" y="20092"/>
                    </a:lnTo>
                    <a:lnTo>
                      <a:pt x="14865" y="19548"/>
                    </a:lnTo>
                    <a:lnTo>
                      <a:pt x="14438" y="18169"/>
                    </a:lnTo>
                    <a:lnTo>
                      <a:pt x="14244" y="17469"/>
                    </a:lnTo>
                    <a:lnTo>
                      <a:pt x="14049" y="16789"/>
                    </a:lnTo>
                    <a:lnTo>
                      <a:pt x="13874" y="16109"/>
                    </a:lnTo>
                    <a:lnTo>
                      <a:pt x="13738" y="15390"/>
                    </a:lnTo>
                    <a:lnTo>
                      <a:pt x="13622" y="14691"/>
                    </a:lnTo>
                    <a:lnTo>
                      <a:pt x="13583" y="14321"/>
                    </a:lnTo>
                    <a:lnTo>
                      <a:pt x="13563" y="13952"/>
                    </a:lnTo>
                    <a:lnTo>
                      <a:pt x="13544" y="13583"/>
                    </a:lnTo>
                    <a:lnTo>
                      <a:pt x="13544" y="13214"/>
                    </a:lnTo>
                    <a:lnTo>
                      <a:pt x="13563" y="12845"/>
                    </a:lnTo>
                    <a:lnTo>
                      <a:pt x="13583" y="12495"/>
                    </a:lnTo>
                    <a:lnTo>
                      <a:pt x="13680" y="11756"/>
                    </a:lnTo>
                    <a:lnTo>
                      <a:pt x="13816" y="11037"/>
                    </a:lnTo>
                    <a:lnTo>
                      <a:pt x="13952" y="10318"/>
                    </a:lnTo>
                    <a:lnTo>
                      <a:pt x="14127" y="9599"/>
                    </a:lnTo>
                    <a:lnTo>
                      <a:pt x="14477" y="8162"/>
                    </a:lnTo>
                    <a:lnTo>
                      <a:pt x="14613" y="7443"/>
                    </a:lnTo>
                    <a:lnTo>
                      <a:pt x="14749" y="6743"/>
                    </a:lnTo>
                    <a:lnTo>
                      <a:pt x="14826" y="6024"/>
                    </a:lnTo>
                    <a:lnTo>
                      <a:pt x="14865" y="5655"/>
                    </a:lnTo>
                    <a:lnTo>
                      <a:pt x="14885" y="5305"/>
                    </a:lnTo>
                    <a:lnTo>
                      <a:pt x="14885" y="4955"/>
                    </a:lnTo>
                    <a:lnTo>
                      <a:pt x="14865" y="4586"/>
                    </a:lnTo>
                    <a:lnTo>
                      <a:pt x="14826" y="4236"/>
                    </a:lnTo>
                    <a:lnTo>
                      <a:pt x="14768" y="3867"/>
                    </a:lnTo>
                    <a:lnTo>
                      <a:pt x="14710" y="3517"/>
                    </a:lnTo>
                    <a:lnTo>
                      <a:pt x="14613" y="3148"/>
                    </a:lnTo>
                    <a:lnTo>
                      <a:pt x="14496" y="2798"/>
                    </a:lnTo>
                    <a:lnTo>
                      <a:pt x="14360" y="2429"/>
                    </a:lnTo>
                    <a:lnTo>
                      <a:pt x="14224" y="2118"/>
                    </a:lnTo>
                    <a:lnTo>
                      <a:pt x="14069" y="1846"/>
                    </a:lnTo>
                    <a:lnTo>
                      <a:pt x="13913" y="1574"/>
                    </a:lnTo>
                    <a:lnTo>
                      <a:pt x="13738" y="1341"/>
                    </a:lnTo>
                    <a:lnTo>
                      <a:pt x="13563" y="1108"/>
                    </a:lnTo>
                    <a:lnTo>
                      <a:pt x="13369" y="914"/>
                    </a:lnTo>
                    <a:lnTo>
                      <a:pt x="13175" y="739"/>
                    </a:lnTo>
                    <a:lnTo>
                      <a:pt x="12961" y="583"/>
                    </a:lnTo>
                    <a:lnTo>
                      <a:pt x="12747" y="447"/>
                    </a:lnTo>
                    <a:lnTo>
                      <a:pt x="12534" y="331"/>
                    </a:lnTo>
                    <a:lnTo>
                      <a:pt x="12300" y="233"/>
                    </a:lnTo>
                    <a:lnTo>
                      <a:pt x="12087" y="136"/>
                    </a:lnTo>
                    <a:lnTo>
                      <a:pt x="11834" y="78"/>
                    </a:lnTo>
                    <a:lnTo>
                      <a:pt x="11601" y="39"/>
                    </a:lnTo>
                    <a:lnTo>
                      <a:pt x="11368" y="20"/>
                    </a:lnTo>
                    <a:lnTo>
                      <a:pt x="11115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1" name="Google Shape;761;p28"/>
              <p:cNvSpPr/>
              <p:nvPr/>
            </p:nvSpPr>
            <p:spPr>
              <a:xfrm>
                <a:off x="3385975" y="7236375"/>
                <a:ext cx="386225" cy="641275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25651" extrusionOk="0">
                    <a:moveTo>
                      <a:pt x="8278" y="1"/>
                    </a:moveTo>
                    <a:lnTo>
                      <a:pt x="8045" y="20"/>
                    </a:lnTo>
                    <a:lnTo>
                      <a:pt x="7793" y="59"/>
                    </a:lnTo>
                    <a:lnTo>
                      <a:pt x="7560" y="98"/>
                    </a:lnTo>
                    <a:lnTo>
                      <a:pt x="7307" y="156"/>
                    </a:lnTo>
                    <a:lnTo>
                      <a:pt x="7074" y="234"/>
                    </a:lnTo>
                    <a:lnTo>
                      <a:pt x="6841" y="331"/>
                    </a:lnTo>
                    <a:lnTo>
                      <a:pt x="6588" y="448"/>
                    </a:lnTo>
                    <a:lnTo>
                      <a:pt x="6374" y="564"/>
                    </a:lnTo>
                    <a:lnTo>
                      <a:pt x="6141" y="700"/>
                    </a:lnTo>
                    <a:lnTo>
                      <a:pt x="5908" y="856"/>
                    </a:lnTo>
                    <a:lnTo>
                      <a:pt x="5694" y="1011"/>
                    </a:lnTo>
                    <a:lnTo>
                      <a:pt x="5480" y="1186"/>
                    </a:lnTo>
                    <a:lnTo>
                      <a:pt x="5267" y="1380"/>
                    </a:lnTo>
                    <a:lnTo>
                      <a:pt x="5072" y="1575"/>
                    </a:lnTo>
                    <a:lnTo>
                      <a:pt x="4878" y="1789"/>
                    </a:lnTo>
                    <a:lnTo>
                      <a:pt x="4684" y="2002"/>
                    </a:lnTo>
                    <a:lnTo>
                      <a:pt x="4509" y="2235"/>
                    </a:lnTo>
                    <a:lnTo>
                      <a:pt x="4334" y="2469"/>
                    </a:lnTo>
                    <a:lnTo>
                      <a:pt x="4276" y="2566"/>
                    </a:lnTo>
                    <a:lnTo>
                      <a:pt x="4101" y="2760"/>
                    </a:lnTo>
                    <a:lnTo>
                      <a:pt x="3945" y="2974"/>
                    </a:lnTo>
                    <a:lnTo>
                      <a:pt x="3809" y="3188"/>
                    </a:lnTo>
                    <a:lnTo>
                      <a:pt x="3673" y="3401"/>
                    </a:lnTo>
                    <a:lnTo>
                      <a:pt x="3557" y="3635"/>
                    </a:lnTo>
                    <a:lnTo>
                      <a:pt x="3440" y="3868"/>
                    </a:lnTo>
                    <a:lnTo>
                      <a:pt x="3343" y="4120"/>
                    </a:lnTo>
                    <a:lnTo>
                      <a:pt x="3246" y="4373"/>
                    </a:lnTo>
                    <a:lnTo>
                      <a:pt x="3090" y="4898"/>
                    </a:lnTo>
                    <a:lnTo>
                      <a:pt x="2974" y="5442"/>
                    </a:lnTo>
                    <a:lnTo>
                      <a:pt x="2896" y="6025"/>
                    </a:lnTo>
                    <a:lnTo>
                      <a:pt x="2838" y="6608"/>
                    </a:lnTo>
                    <a:lnTo>
                      <a:pt x="2818" y="7093"/>
                    </a:lnTo>
                    <a:lnTo>
                      <a:pt x="2838" y="7579"/>
                    </a:lnTo>
                    <a:lnTo>
                      <a:pt x="2857" y="8065"/>
                    </a:lnTo>
                    <a:lnTo>
                      <a:pt x="2896" y="8570"/>
                    </a:lnTo>
                    <a:lnTo>
                      <a:pt x="3013" y="9600"/>
                    </a:lnTo>
                    <a:lnTo>
                      <a:pt x="3110" y="10630"/>
                    </a:lnTo>
                    <a:lnTo>
                      <a:pt x="3149" y="11135"/>
                    </a:lnTo>
                    <a:lnTo>
                      <a:pt x="3187" y="11660"/>
                    </a:lnTo>
                    <a:lnTo>
                      <a:pt x="3187" y="12165"/>
                    </a:lnTo>
                    <a:lnTo>
                      <a:pt x="3168" y="12651"/>
                    </a:lnTo>
                    <a:lnTo>
                      <a:pt x="3110" y="13156"/>
                    </a:lnTo>
                    <a:lnTo>
                      <a:pt x="3032" y="13622"/>
                    </a:lnTo>
                    <a:lnTo>
                      <a:pt x="2915" y="14089"/>
                    </a:lnTo>
                    <a:lnTo>
                      <a:pt x="2838" y="14322"/>
                    </a:lnTo>
                    <a:lnTo>
                      <a:pt x="2760" y="14555"/>
                    </a:lnTo>
                    <a:lnTo>
                      <a:pt x="2507" y="15060"/>
                    </a:lnTo>
                    <a:lnTo>
                      <a:pt x="2235" y="15604"/>
                    </a:lnTo>
                    <a:lnTo>
                      <a:pt x="1944" y="16148"/>
                    </a:lnTo>
                    <a:lnTo>
                      <a:pt x="1633" y="16693"/>
                    </a:lnTo>
                    <a:lnTo>
                      <a:pt x="1322" y="17237"/>
                    </a:lnTo>
                    <a:lnTo>
                      <a:pt x="1011" y="17800"/>
                    </a:lnTo>
                    <a:lnTo>
                      <a:pt x="720" y="18364"/>
                    </a:lnTo>
                    <a:lnTo>
                      <a:pt x="467" y="18927"/>
                    </a:lnTo>
                    <a:lnTo>
                      <a:pt x="350" y="19199"/>
                    </a:lnTo>
                    <a:lnTo>
                      <a:pt x="253" y="19491"/>
                    </a:lnTo>
                    <a:lnTo>
                      <a:pt x="176" y="19782"/>
                    </a:lnTo>
                    <a:lnTo>
                      <a:pt x="98" y="20054"/>
                    </a:lnTo>
                    <a:lnTo>
                      <a:pt x="59" y="20346"/>
                    </a:lnTo>
                    <a:lnTo>
                      <a:pt x="20" y="20637"/>
                    </a:lnTo>
                    <a:lnTo>
                      <a:pt x="1" y="20929"/>
                    </a:lnTo>
                    <a:lnTo>
                      <a:pt x="1" y="21201"/>
                    </a:lnTo>
                    <a:lnTo>
                      <a:pt x="20" y="21492"/>
                    </a:lnTo>
                    <a:lnTo>
                      <a:pt x="78" y="21784"/>
                    </a:lnTo>
                    <a:lnTo>
                      <a:pt x="137" y="22075"/>
                    </a:lnTo>
                    <a:lnTo>
                      <a:pt x="234" y="22367"/>
                    </a:lnTo>
                    <a:lnTo>
                      <a:pt x="370" y="22639"/>
                    </a:lnTo>
                    <a:lnTo>
                      <a:pt x="525" y="22930"/>
                    </a:lnTo>
                    <a:lnTo>
                      <a:pt x="720" y="23222"/>
                    </a:lnTo>
                    <a:lnTo>
                      <a:pt x="933" y="23513"/>
                    </a:lnTo>
                    <a:lnTo>
                      <a:pt x="1089" y="23688"/>
                    </a:lnTo>
                    <a:lnTo>
                      <a:pt x="1264" y="23882"/>
                    </a:lnTo>
                    <a:lnTo>
                      <a:pt x="1439" y="24038"/>
                    </a:lnTo>
                    <a:lnTo>
                      <a:pt x="1633" y="24193"/>
                    </a:lnTo>
                    <a:lnTo>
                      <a:pt x="1827" y="24329"/>
                    </a:lnTo>
                    <a:lnTo>
                      <a:pt x="2022" y="24465"/>
                    </a:lnTo>
                    <a:lnTo>
                      <a:pt x="2449" y="24698"/>
                    </a:lnTo>
                    <a:lnTo>
                      <a:pt x="2896" y="24893"/>
                    </a:lnTo>
                    <a:lnTo>
                      <a:pt x="3343" y="25048"/>
                    </a:lnTo>
                    <a:lnTo>
                      <a:pt x="3809" y="25184"/>
                    </a:lnTo>
                    <a:lnTo>
                      <a:pt x="4295" y="25281"/>
                    </a:lnTo>
                    <a:lnTo>
                      <a:pt x="4800" y="25359"/>
                    </a:lnTo>
                    <a:lnTo>
                      <a:pt x="5286" y="25417"/>
                    </a:lnTo>
                    <a:lnTo>
                      <a:pt x="5791" y="25456"/>
                    </a:lnTo>
                    <a:lnTo>
                      <a:pt x="6296" y="25495"/>
                    </a:lnTo>
                    <a:lnTo>
                      <a:pt x="7268" y="25534"/>
                    </a:lnTo>
                    <a:lnTo>
                      <a:pt x="8220" y="25592"/>
                    </a:lnTo>
                    <a:lnTo>
                      <a:pt x="9153" y="25631"/>
                    </a:lnTo>
                    <a:lnTo>
                      <a:pt x="9658" y="25650"/>
                    </a:lnTo>
                    <a:lnTo>
                      <a:pt x="10183" y="25631"/>
                    </a:lnTo>
                    <a:lnTo>
                      <a:pt x="10707" y="25612"/>
                    </a:lnTo>
                    <a:lnTo>
                      <a:pt x="11252" y="25573"/>
                    </a:lnTo>
                    <a:lnTo>
                      <a:pt x="11776" y="25495"/>
                    </a:lnTo>
                    <a:lnTo>
                      <a:pt x="12301" y="25398"/>
                    </a:lnTo>
                    <a:lnTo>
                      <a:pt x="12787" y="25262"/>
                    </a:lnTo>
                    <a:lnTo>
                      <a:pt x="13039" y="25184"/>
                    </a:lnTo>
                    <a:lnTo>
                      <a:pt x="13272" y="25106"/>
                    </a:lnTo>
                    <a:lnTo>
                      <a:pt x="13506" y="24990"/>
                    </a:lnTo>
                    <a:lnTo>
                      <a:pt x="13719" y="24873"/>
                    </a:lnTo>
                    <a:lnTo>
                      <a:pt x="13933" y="24757"/>
                    </a:lnTo>
                    <a:lnTo>
                      <a:pt x="14127" y="24621"/>
                    </a:lnTo>
                    <a:lnTo>
                      <a:pt x="14322" y="24465"/>
                    </a:lnTo>
                    <a:lnTo>
                      <a:pt x="14497" y="24310"/>
                    </a:lnTo>
                    <a:lnTo>
                      <a:pt x="14671" y="24135"/>
                    </a:lnTo>
                    <a:lnTo>
                      <a:pt x="14807" y="23941"/>
                    </a:lnTo>
                    <a:lnTo>
                      <a:pt x="14963" y="23727"/>
                    </a:lnTo>
                    <a:lnTo>
                      <a:pt x="15080" y="23513"/>
                    </a:lnTo>
                    <a:lnTo>
                      <a:pt x="15177" y="23280"/>
                    </a:lnTo>
                    <a:lnTo>
                      <a:pt x="15274" y="23027"/>
                    </a:lnTo>
                    <a:lnTo>
                      <a:pt x="15352" y="22755"/>
                    </a:lnTo>
                    <a:lnTo>
                      <a:pt x="15410" y="22483"/>
                    </a:lnTo>
                    <a:lnTo>
                      <a:pt x="15449" y="22192"/>
                    </a:lnTo>
                    <a:lnTo>
                      <a:pt x="15449" y="21920"/>
                    </a:lnTo>
                    <a:lnTo>
                      <a:pt x="15449" y="21648"/>
                    </a:lnTo>
                    <a:lnTo>
                      <a:pt x="15449" y="21376"/>
                    </a:lnTo>
                    <a:lnTo>
                      <a:pt x="15410" y="21104"/>
                    </a:lnTo>
                    <a:lnTo>
                      <a:pt x="15371" y="20831"/>
                    </a:lnTo>
                    <a:lnTo>
                      <a:pt x="15313" y="20559"/>
                    </a:lnTo>
                    <a:lnTo>
                      <a:pt x="15235" y="20307"/>
                    </a:lnTo>
                    <a:lnTo>
                      <a:pt x="15080" y="19763"/>
                    </a:lnTo>
                    <a:lnTo>
                      <a:pt x="14866" y="19258"/>
                    </a:lnTo>
                    <a:lnTo>
                      <a:pt x="14633" y="18752"/>
                    </a:lnTo>
                    <a:lnTo>
                      <a:pt x="13991" y="17431"/>
                    </a:lnTo>
                    <a:lnTo>
                      <a:pt x="13680" y="16790"/>
                    </a:lnTo>
                    <a:lnTo>
                      <a:pt x="13389" y="16148"/>
                    </a:lnTo>
                    <a:lnTo>
                      <a:pt x="13117" y="15488"/>
                    </a:lnTo>
                    <a:lnTo>
                      <a:pt x="12864" y="14827"/>
                    </a:lnTo>
                    <a:lnTo>
                      <a:pt x="12631" y="14128"/>
                    </a:lnTo>
                    <a:lnTo>
                      <a:pt x="12534" y="13778"/>
                    </a:lnTo>
                    <a:lnTo>
                      <a:pt x="12456" y="13428"/>
                    </a:lnTo>
                    <a:lnTo>
                      <a:pt x="12379" y="13059"/>
                    </a:lnTo>
                    <a:lnTo>
                      <a:pt x="12320" y="12690"/>
                    </a:lnTo>
                    <a:lnTo>
                      <a:pt x="12281" y="12340"/>
                    </a:lnTo>
                    <a:lnTo>
                      <a:pt x="12243" y="11971"/>
                    </a:lnTo>
                    <a:lnTo>
                      <a:pt x="12223" y="11232"/>
                    </a:lnTo>
                    <a:lnTo>
                      <a:pt x="12223" y="10513"/>
                    </a:lnTo>
                    <a:lnTo>
                      <a:pt x="12262" y="9775"/>
                    </a:lnTo>
                    <a:lnTo>
                      <a:pt x="12320" y="9037"/>
                    </a:lnTo>
                    <a:lnTo>
                      <a:pt x="12417" y="7560"/>
                    </a:lnTo>
                    <a:lnTo>
                      <a:pt x="12456" y="6841"/>
                    </a:lnTo>
                    <a:lnTo>
                      <a:pt x="12456" y="6102"/>
                    </a:lnTo>
                    <a:lnTo>
                      <a:pt x="12437" y="5383"/>
                    </a:lnTo>
                    <a:lnTo>
                      <a:pt x="12398" y="5034"/>
                    </a:lnTo>
                    <a:lnTo>
                      <a:pt x="12359" y="4684"/>
                    </a:lnTo>
                    <a:lnTo>
                      <a:pt x="12301" y="4315"/>
                    </a:lnTo>
                    <a:lnTo>
                      <a:pt x="12223" y="3965"/>
                    </a:lnTo>
                    <a:lnTo>
                      <a:pt x="12145" y="3615"/>
                    </a:lnTo>
                    <a:lnTo>
                      <a:pt x="12029" y="3285"/>
                    </a:lnTo>
                    <a:lnTo>
                      <a:pt x="11893" y="2935"/>
                    </a:lnTo>
                    <a:lnTo>
                      <a:pt x="11757" y="2605"/>
                    </a:lnTo>
                    <a:lnTo>
                      <a:pt x="11582" y="2255"/>
                    </a:lnTo>
                    <a:lnTo>
                      <a:pt x="11388" y="1925"/>
                    </a:lnTo>
                    <a:lnTo>
                      <a:pt x="11193" y="1653"/>
                    </a:lnTo>
                    <a:lnTo>
                      <a:pt x="10999" y="1380"/>
                    </a:lnTo>
                    <a:lnTo>
                      <a:pt x="10805" y="1147"/>
                    </a:lnTo>
                    <a:lnTo>
                      <a:pt x="10591" y="934"/>
                    </a:lnTo>
                    <a:lnTo>
                      <a:pt x="10377" y="759"/>
                    </a:lnTo>
                    <a:lnTo>
                      <a:pt x="10163" y="584"/>
                    </a:lnTo>
                    <a:lnTo>
                      <a:pt x="9930" y="448"/>
                    </a:lnTo>
                    <a:lnTo>
                      <a:pt x="9716" y="331"/>
                    </a:lnTo>
                    <a:lnTo>
                      <a:pt x="9483" y="215"/>
                    </a:lnTo>
                    <a:lnTo>
                      <a:pt x="9250" y="137"/>
                    </a:lnTo>
                    <a:lnTo>
                      <a:pt x="8997" y="79"/>
                    </a:lnTo>
                    <a:lnTo>
                      <a:pt x="8764" y="40"/>
                    </a:lnTo>
                    <a:lnTo>
                      <a:pt x="8531" y="20"/>
                    </a:lnTo>
                    <a:lnTo>
                      <a:pt x="8278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2" name="Google Shape;762;p28"/>
              <p:cNvSpPr/>
              <p:nvPr/>
            </p:nvSpPr>
            <p:spPr>
              <a:xfrm>
                <a:off x="2987625" y="7619175"/>
                <a:ext cx="381375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15255" h="8629" extrusionOk="0">
                    <a:moveTo>
                      <a:pt x="14166" y="1"/>
                    </a:moveTo>
                    <a:lnTo>
                      <a:pt x="13700" y="20"/>
                    </a:lnTo>
                    <a:lnTo>
                      <a:pt x="12320" y="20"/>
                    </a:lnTo>
                    <a:lnTo>
                      <a:pt x="11368" y="40"/>
                    </a:lnTo>
                    <a:lnTo>
                      <a:pt x="10669" y="59"/>
                    </a:lnTo>
                    <a:lnTo>
                      <a:pt x="10105" y="98"/>
                    </a:lnTo>
                    <a:lnTo>
                      <a:pt x="9522" y="176"/>
                    </a:lnTo>
                    <a:lnTo>
                      <a:pt x="8726" y="312"/>
                    </a:lnTo>
                    <a:lnTo>
                      <a:pt x="7929" y="487"/>
                    </a:lnTo>
                    <a:lnTo>
                      <a:pt x="6335" y="836"/>
                    </a:lnTo>
                    <a:lnTo>
                      <a:pt x="5539" y="992"/>
                    </a:lnTo>
                    <a:lnTo>
                      <a:pt x="4742" y="1128"/>
                    </a:lnTo>
                    <a:lnTo>
                      <a:pt x="4334" y="1167"/>
                    </a:lnTo>
                    <a:lnTo>
                      <a:pt x="3945" y="1206"/>
                    </a:lnTo>
                    <a:lnTo>
                      <a:pt x="3537" y="1225"/>
                    </a:lnTo>
                    <a:lnTo>
                      <a:pt x="3129" y="1245"/>
                    </a:lnTo>
                    <a:lnTo>
                      <a:pt x="2779" y="1225"/>
                    </a:lnTo>
                    <a:lnTo>
                      <a:pt x="2430" y="1206"/>
                    </a:lnTo>
                    <a:lnTo>
                      <a:pt x="2119" y="1147"/>
                    </a:lnTo>
                    <a:lnTo>
                      <a:pt x="1808" y="1070"/>
                    </a:lnTo>
                    <a:lnTo>
                      <a:pt x="1516" y="972"/>
                    </a:lnTo>
                    <a:lnTo>
                      <a:pt x="1225" y="856"/>
                    </a:lnTo>
                    <a:lnTo>
                      <a:pt x="972" y="720"/>
                    </a:lnTo>
                    <a:lnTo>
                      <a:pt x="720" y="564"/>
                    </a:lnTo>
                    <a:lnTo>
                      <a:pt x="584" y="798"/>
                    </a:lnTo>
                    <a:lnTo>
                      <a:pt x="467" y="1050"/>
                    </a:lnTo>
                    <a:lnTo>
                      <a:pt x="351" y="1303"/>
                    </a:lnTo>
                    <a:lnTo>
                      <a:pt x="253" y="1575"/>
                    </a:lnTo>
                    <a:lnTo>
                      <a:pt x="176" y="1827"/>
                    </a:lnTo>
                    <a:lnTo>
                      <a:pt x="98" y="2100"/>
                    </a:lnTo>
                    <a:lnTo>
                      <a:pt x="59" y="2352"/>
                    </a:lnTo>
                    <a:lnTo>
                      <a:pt x="20" y="2624"/>
                    </a:lnTo>
                    <a:lnTo>
                      <a:pt x="1" y="2896"/>
                    </a:lnTo>
                    <a:lnTo>
                      <a:pt x="20" y="3168"/>
                    </a:lnTo>
                    <a:lnTo>
                      <a:pt x="59" y="3460"/>
                    </a:lnTo>
                    <a:lnTo>
                      <a:pt x="98" y="3732"/>
                    </a:lnTo>
                    <a:lnTo>
                      <a:pt x="176" y="4023"/>
                    </a:lnTo>
                    <a:lnTo>
                      <a:pt x="292" y="4315"/>
                    </a:lnTo>
                    <a:lnTo>
                      <a:pt x="428" y="4606"/>
                    </a:lnTo>
                    <a:lnTo>
                      <a:pt x="584" y="4917"/>
                    </a:lnTo>
                    <a:lnTo>
                      <a:pt x="720" y="5131"/>
                    </a:lnTo>
                    <a:lnTo>
                      <a:pt x="856" y="5325"/>
                    </a:lnTo>
                    <a:lnTo>
                      <a:pt x="1011" y="5519"/>
                    </a:lnTo>
                    <a:lnTo>
                      <a:pt x="1167" y="5694"/>
                    </a:lnTo>
                    <a:lnTo>
                      <a:pt x="1342" y="5869"/>
                    </a:lnTo>
                    <a:lnTo>
                      <a:pt x="1516" y="6025"/>
                    </a:lnTo>
                    <a:lnTo>
                      <a:pt x="1886" y="6336"/>
                    </a:lnTo>
                    <a:lnTo>
                      <a:pt x="2294" y="6588"/>
                    </a:lnTo>
                    <a:lnTo>
                      <a:pt x="2721" y="6821"/>
                    </a:lnTo>
                    <a:lnTo>
                      <a:pt x="3168" y="7016"/>
                    </a:lnTo>
                    <a:lnTo>
                      <a:pt x="3615" y="7210"/>
                    </a:lnTo>
                    <a:lnTo>
                      <a:pt x="4101" y="7365"/>
                    </a:lnTo>
                    <a:lnTo>
                      <a:pt x="4587" y="7501"/>
                    </a:lnTo>
                    <a:lnTo>
                      <a:pt x="5072" y="7618"/>
                    </a:lnTo>
                    <a:lnTo>
                      <a:pt x="5558" y="7735"/>
                    </a:lnTo>
                    <a:lnTo>
                      <a:pt x="6510" y="7948"/>
                    </a:lnTo>
                    <a:lnTo>
                      <a:pt x="7443" y="8143"/>
                    </a:lnTo>
                    <a:lnTo>
                      <a:pt x="8356" y="8337"/>
                    </a:lnTo>
                    <a:lnTo>
                      <a:pt x="8862" y="8415"/>
                    </a:lnTo>
                    <a:lnTo>
                      <a:pt x="9367" y="8512"/>
                    </a:lnTo>
                    <a:lnTo>
                      <a:pt x="9891" y="8570"/>
                    </a:lnTo>
                    <a:lnTo>
                      <a:pt x="10435" y="8609"/>
                    </a:lnTo>
                    <a:lnTo>
                      <a:pt x="10960" y="8629"/>
                    </a:lnTo>
                    <a:lnTo>
                      <a:pt x="11485" y="8609"/>
                    </a:lnTo>
                    <a:lnTo>
                      <a:pt x="12009" y="8551"/>
                    </a:lnTo>
                    <a:lnTo>
                      <a:pt x="12262" y="8512"/>
                    </a:lnTo>
                    <a:lnTo>
                      <a:pt x="12515" y="8473"/>
                    </a:lnTo>
                    <a:lnTo>
                      <a:pt x="12748" y="8395"/>
                    </a:lnTo>
                    <a:lnTo>
                      <a:pt x="12981" y="8318"/>
                    </a:lnTo>
                    <a:lnTo>
                      <a:pt x="13214" y="8240"/>
                    </a:lnTo>
                    <a:lnTo>
                      <a:pt x="13428" y="8143"/>
                    </a:lnTo>
                    <a:lnTo>
                      <a:pt x="13642" y="8026"/>
                    </a:lnTo>
                    <a:lnTo>
                      <a:pt x="13836" y="7890"/>
                    </a:lnTo>
                    <a:lnTo>
                      <a:pt x="14030" y="7735"/>
                    </a:lnTo>
                    <a:lnTo>
                      <a:pt x="14225" y="7579"/>
                    </a:lnTo>
                    <a:lnTo>
                      <a:pt x="14380" y="7385"/>
                    </a:lnTo>
                    <a:lnTo>
                      <a:pt x="14536" y="7191"/>
                    </a:lnTo>
                    <a:lnTo>
                      <a:pt x="14691" y="6977"/>
                    </a:lnTo>
                    <a:lnTo>
                      <a:pt x="14808" y="6744"/>
                    </a:lnTo>
                    <a:lnTo>
                      <a:pt x="14944" y="6491"/>
                    </a:lnTo>
                    <a:lnTo>
                      <a:pt x="15041" y="6219"/>
                    </a:lnTo>
                    <a:lnTo>
                      <a:pt x="15119" y="5947"/>
                    </a:lnTo>
                    <a:lnTo>
                      <a:pt x="15177" y="5694"/>
                    </a:lnTo>
                    <a:lnTo>
                      <a:pt x="15216" y="5422"/>
                    </a:lnTo>
                    <a:lnTo>
                      <a:pt x="15255" y="5150"/>
                    </a:lnTo>
                    <a:lnTo>
                      <a:pt x="15255" y="4878"/>
                    </a:lnTo>
                    <a:lnTo>
                      <a:pt x="15255" y="4606"/>
                    </a:lnTo>
                    <a:lnTo>
                      <a:pt x="15255" y="4315"/>
                    </a:lnTo>
                    <a:lnTo>
                      <a:pt x="15216" y="4043"/>
                    </a:lnTo>
                    <a:lnTo>
                      <a:pt x="15138" y="3499"/>
                    </a:lnTo>
                    <a:lnTo>
                      <a:pt x="15021" y="2954"/>
                    </a:lnTo>
                    <a:lnTo>
                      <a:pt x="14885" y="2410"/>
                    </a:lnTo>
                    <a:lnTo>
                      <a:pt x="14516" y="1206"/>
                    </a:lnTo>
                    <a:lnTo>
                      <a:pt x="1416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3" name="Google Shape;763;p28"/>
              <p:cNvSpPr/>
              <p:nvPr/>
            </p:nvSpPr>
            <p:spPr>
              <a:xfrm>
                <a:off x="3385975" y="7670200"/>
                <a:ext cx="386225" cy="207450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8298" extrusionOk="0">
                    <a:moveTo>
                      <a:pt x="1244" y="0"/>
                    </a:moveTo>
                    <a:lnTo>
                      <a:pt x="856" y="758"/>
                    </a:lnTo>
                    <a:lnTo>
                      <a:pt x="661" y="1127"/>
                    </a:lnTo>
                    <a:lnTo>
                      <a:pt x="486" y="1516"/>
                    </a:lnTo>
                    <a:lnTo>
                      <a:pt x="350" y="1905"/>
                    </a:lnTo>
                    <a:lnTo>
                      <a:pt x="214" y="2274"/>
                    </a:lnTo>
                    <a:lnTo>
                      <a:pt x="117" y="2662"/>
                    </a:lnTo>
                    <a:lnTo>
                      <a:pt x="39" y="3051"/>
                    </a:lnTo>
                    <a:lnTo>
                      <a:pt x="1" y="3440"/>
                    </a:lnTo>
                    <a:lnTo>
                      <a:pt x="1" y="3828"/>
                    </a:lnTo>
                    <a:lnTo>
                      <a:pt x="39" y="4217"/>
                    </a:lnTo>
                    <a:lnTo>
                      <a:pt x="117" y="4605"/>
                    </a:lnTo>
                    <a:lnTo>
                      <a:pt x="234" y="4994"/>
                    </a:lnTo>
                    <a:lnTo>
                      <a:pt x="312" y="5188"/>
                    </a:lnTo>
                    <a:lnTo>
                      <a:pt x="409" y="5383"/>
                    </a:lnTo>
                    <a:lnTo>
                      <a:pt x="525" y="5577"/>
                    </a:lnTo>
                    <a:lnTo>
                      <a:pt x="642" y="5771"/>
                    </a:lnTo>
                    <a:lnTo>
                      <a:pt x="778" y="5966"/>
                    </a:lnTo>
                    <a:lnTo>
                      <a:pt x="933" y="6160"/>
                    </a:lnTo>
                    <a:lnTo>
                      <a:pt x="1089" y="6335"/>
                    </a:lnTo>
                    <a:lnTo>
                      <a:pt x="1264" y="6529"/>
                    </a:lnTo>
                    <a:lnTo>
                      <a:pt x="1439" y="6685"/>
                    </a:lnTo>
                    <a:lnTo>
                      <a:pt x="1633" y="6840"/>
                    </a:lnTo>
                    <a:lnTo>
                      <a:pt x="1827" y="6976"/>
                    </a:lnTo>
                    <a:lnTo>
                      <a:pt x="2022" y="7112"/>
                    </a:lnTo>
                    <a:lnTo>
                      <a:pt x="2449" y="7345"/>
                    </a:lnTo>
                    <a:lnTo>
                      <a:pt x="2896" y="7540"/>
                    </a:lnTo>
                    <a:lnTo>
                      <a:pt x="3343" y="7695"/>
                    </a:lnTo>
                    <a:lnTo>
                      <a:pt x="3809" y="7831"/>
                    </a:lnTo>
                    <a:lnTo>
                      <a:pt x="4295" y="7928"/>
                    </a:lnTo>
                    <a:lnTo>
                      <a:pt x="4800" y="8006"/>
                    </a:lnTo>
                    <a:lnTo>
                      <a:pt x="5286" y="8064"/>
                    </a:lnTo>
                    <a:lnTo>
                      <a:pt x="5791" y="8103"/>
                    </a:lnTo>
                    <a:lnTo>
                      <a:pt x="6296" y="8142"/>
                    </a:lnTo>
                    <a:lnTo>
                      <a:pt x="7268" y="8181"/>
                    </a:lnTo>
                    <a:lnTo>
                      <a:pt x="8220" y="8239"/>
                    </a:lnTo>
                    <a:lnTo>
                      <a:pt x="9153" y="8278"/>
                    </a:lnTo>
                    <a:lnTo>
                      <a:pt x="9658" y="8297"/>
                    </a:lnTo>
                    <a:lnTo>
                      <a:pt x="10183" y="8278"/>
                    </a:lnTo>
                    <a:lnTo>
                      <a:pt x="10707" y="8259"/>
                    </a:lnTo>
                    <a:lnTo>
                      <a:pt x="11252" y="8220"/>
                    </a:lnTo>
                    <a:lnTo>
                      <a:pt x="11776" y="8142"/>
                    </a:lnTo>
                    <a:lnTo>
                      <a:pt x="12301" y="8045"/>
                    </a:lnTo>
                    <a:lnTo>
                      <a:pt x="12787" y="7909"/>
                    </a:lnTo>
                    <a:lnTo>
                      <a:pt x="13039" y="7831"/>
                    </a:lnTo>
                    <a:lnTo>
                      <a:pt x="13272" y="7753"/>
                    </a:lnTo>
                    <a:lnTo>
                      <a:pt x="13506" y="7637"/>
                    </a:lnTo>
                    <a:lnTo>
                      <a:pt x="13719" y="7520"/>
                    </a:lnTo>
                    <a:lnTo>
                      <a:pt x="13933" y="7404"/>
                    </a:lnTo>
                    <a:lnTo>
                      <a:pt x="14127" y="7268"/>
                    </a:lnTo>
                    <a:lnTo>
                      <a:pt x="14322" y="7112"/>
                    </a:lnTo>
                    <a:lnTo>
                      <a:pt x="14497" y="6957"/>
                    </a:lnTo>
                    <a:lnTo>
                      <a:pt x="14671" y="6782"/>
                    </a:lnTo>
                    <a:lnTo>
                      <a:pt x="14807" y="6588"/>
                    </a:lnTo>
                    <a:lnTo>
                      <a:pt x="14963" y="6374"/>
                    </a:lnTo>
                    <a:lnTo>
                      <a:pt x="15080" y="6160"/>
                    </a:lnTo>
                    <a:lnTo>
                      <a:pt x="15177" y="5927"/>
                    </a:lnTo>
                    <a:lnTo>
                      <a:pt x="15274" y="5674"/>
                    </a:lnTo>
                    <a:lnTo>
                      <a:pt x="15332" y="5460"/>
                    </a:lnTo>
                    <a:lnTo>
                      <a:pt x="15390" y="5227"/>
                    </a:lnTo>
                    <a:lnTo>
                      <a:pt x="15410" y="5014"/>
                    </a:lnTo>
                    <a:lnTo>
                      <a:pt x="15449" y="4800"/>
                    </a:lnTo>
                    <a:lnTo>
                      <a:pt x="15449" y="4353"/>
                    </a:lnTo>
                    <a:lnTo>
                      <a:pt x="15429" y="3925"/>
                    </a:lnTo>
                    <a:lnTo>
                      <a:pt x="15060" y="3789"/>
                    </a:lnTo>
                    <a:lnTo>
                      <a:pt x="14905" y="3751"/>
                    </a:lnTo>
                    <a:lnTo>
                      <a:pt x="14225" y="3576"/>
                    </a:lnTo>
                    <a:lnTo>
                      <a:pt x="13544" y="3440"/>
                    </a:lnTo>
                    <a:lnTo>
                      <a:pt x="12845" y="3323"/>
                    </a:lnTo>
                    <a:lnTo>
                      <a:pt x="12145" y="3206"/>
                    </a:lnTo>
                    <a:lnTo>
                      <a:pt x="10630" y="2993"/>
                    </a:lnTo>
                    <a:lnTo>
                      <a:pt x="9095" y="2798"/>
                    </a:lnTo>
                    <a:lnTo>
                      <a:pt x="8337" y="2682"/>
                    </a:lnTo>
                    <a:lnTo>
                      <a:pt x="7579" y="2546"/>
                    </a:lnTo>
                    <a:lnTo>
                      <a:pt x="6821" y="2390"/>
                    </a:lnTo>
                    <a:lnTo>
                      <a:pt x="6083" y="2196"/>
                    </a:lnTo>
                    <a:lnTo>
                      <a:pt x="5441" y="2021"/>
                    </a:lnTo>
                    <a:lnTo>
                      <a:pt x="4800" y="1807"/>
                    </a:lnTo>
                    <a:lnTo>
                      <a:pt x="4159" y="1594"/>
                    </a:lnTo>
                    <a:lnTo>
                      <a:pt x="3537" y="1341"/>
                    </a:lnTo>
                    <a:lnTo>
                      <a:pt x="2935" y="1050"/>
                    </a:lnTo>
                    <a:lnTo>
                      <a:pt x="2352" y="739"/>
                    </a:lnTo>
                    <a:lnTo>
                      <a:pt x="2060" y="583"/>
                    </a:lnTo>
                    <a:lnTo>
                      <a:pt x="1788" y="389"/>
                    </a:lnTo>
                    <a:lnTo>
                      <a:pt x="1516" y="195"/>
                    </a:lnTo>
                    <a:lnTo>
                      <a:pt x="124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4" name="Google Shape;764;p28"/>
              <p:cNvSpPr/>
              <p:nvPr/>
            </p:nvSpPr>
            <p:spPr>
              <a:xfrm>
                <a:off x="3523450" y="6548500"/>
                <a:ext cx="127300" cy="1467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70" extrusionOk="0">
                    <a:moveTo>
                      <a:pt x="2333" y="1"/>
                    </a:moveTo>
                    <a:lnTo>
                      <a:pt x="1" y="4412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5" name="Google Shape;765;p28"/>
              <p:cNvSpPr/>
              <p:nvPr/>
            </p:nvSpPr>
            <p:spPr>
              <a:xfrm>
                <a:off x="3559900" y="6480500"/>
                <a:ext cx="139425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4276" extrusionOk="0">
                    <a:moveTo>
                      <a:pt x="1263" y="0"/>
                    </a:moveTo>
                    <a:lnTo>
                      <a:pt x="1127" y="20"/>
                    </a:lnTo>
                    <a:lnTo>
                      <a:pt x="991" y="59"/>
                    </a:lnTo>
                    <a:lnTo>
                      <a:pt x="855" y="97"/>
                    </a:lnTo>
                    <a:lnTo>
                      <a:pt x="739" y="156"/>
                    </a:lnTo>
                    <a:lnTo>
                      <a:pt x="622" y="233"/>
                    </a:lnTo>
                    <a:lnTo>
                      <a:pt x="525" y="311"/>
                    </a:lnTo>
                    <a:lnTo>
                      <a:pt x="408" y="408"/>
                    </a:lnTo>
                    <a:lnTo>
                      <a:pt x="311" y="506"/>
                    </a:lnTo>
                    <a:lnTo>
                      <a:pt x="233" y="622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58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71"/>
                    </a:lnTo>
                    <a:lnTo>
                      <a:pt x="58" y="1807"/>
                    </a:lnTo>
                    <a:lnTo>
                      <a:pt x="97" y="1943"/>
                    </a:lnTo>
                    <a:lnTo>
                      <a:pt x="156" y="2060"/>
                    </a:lnTo>
                    <a:lnTo>
                      <a:pt x="233" y="2177"/>
                    </a:lnTo>
                    <a:lnTo>
                      <a:pt x="311" y="2293"/>
                    </a:lnTo>
                    <a:lnTo>
                      <a:pt x="408" y="2390"/>
                    </a:lnTo>
                    <a:lnTo>
                      <a:pt x="505" y="2488"/>
                    </a:lnTo>
                    <a:lnTo>
                      <a:pt x="622" y="2565"/>
                    </a:lnTo>
                    <a:lnTo>
                      <a:pt x="739" y="2643"/>
                    </a:lnTo>
                    <a:lnTo>
                      <a:pt x="3498" y="4100"/>
                    </a:lnTo>
                    <a:lnTo>
                      <a:pt x="3634" y="4159"/>
                    </a:lnTo>
                    <a:lnTo>
                      <a:pt x="3770" y="4217"/>
                    </a:lnTo>
                    <a:lnTo>
                      <a:pt x="3906" y="4236"/>
                    </a:lnTo>
                    <a:lnTo>
                      <a:pt x="4042" y="4256"/>
                    </a:lnTo>
                    <a:lnTo>
                      <a:pt x="4178" y="4275"/>
                    </a:lnTo>
                    <a:lnTo>
                      <a:pt x="4314" y="4256"/>
                    </a:lnTo>
                    <a:lnTo>
                      <a:pt x="4450" y="4236"/>
                    </a:lnTo>
                    <a:lnTo>
                      <a:pt x="4586" y="4198"/>
                    </a:lnTo>
                    <a:lnTo>
                      <a:pt x="4703" y="4159"/>
                    </a:lnTo>
                    <a:lnTo>
                      <a:pt x="4819" y="4100"/>
                    </a:lnTo>
                    <a:lnTo>
                      <a:pt x="4936" y="4042"/>
                    </a:lnTo>
                    <a:lnTo>
                      <a:pt x="5052" y="3945"/>
                    </a:lnTo>
                    <a:lnTo>
                      <a:pt x="5149" y="3867"/>
                    </a:lnTo>
                    <a:lnTo>
                      <a:pt x="5247" y="3751"/>
                    </a:lnTo>
                    <a:lnTo>
                      <a:pt x="5324" y="3634"/>
                    </a:lnTo>
                    <a:lnTo>
                      <a:pt x="5402" y="3517"/>
                    </a:lnTo>
                    <a:lnTo>
                      <a:pt x="5460" y="3381"/>
                    </a:lnTo>
                    <a:lnTo>
                      <a:pt x="551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77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0" y="2313"/>
                    </a:lnTo>
                    <a:lnTo>
                      <a:pt x="5402" y="2196"/>
                    </a:lnTo>
                    <a:lnTo>
                      <a:pt x="5344" y="2079"/>
                    </a:lnTo>
                    <a:lnTo>
                      <a:pt x="5247" y="1982"/>
                    </a:lnTo>
                    <a:lnTo>
                      <a:pt x="5169" y="1866"/>
                    </a:lnTo>
                    <a:lnTo>
                      <a:pt x="5052" y="1769"/>
                    </a:lnTo>
                    <a:lnTo>
                      <a:pt x="4955" y="1691"/>
                    </a:lnTo>
                    <a:lnTo>
                      <a:pt x="4819" y="1613"/>
                    </a:lnTo>
                    <a:lnTo>
                      <a:pt x="2060" y="156"/>
                    </a:lnTo>
                    <a:lnTo>
                      <a:pt x="1924" y="97"/>
                    </a:lnTo>
                    <a:lnTo>
                      <a:pt x="1807" y="59"/>
                    </a:lnTo>
                    <a:lnTo>
                      <a:pt x="1671" y="20"/>
                    </a:lnTo>
                    <a:lnTo>
                      <a:pt x="153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6" name="Google Shape;766;p28"/>
              <p:cNvSpPr/>
              <p:nvPr/>
            </p:nvSpPr>
            <p:spPr>
              <a:xfrm>
                <a:off x="3682300" y="6632550"/>
                <a:ext cx="127300" cy="146725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69" extrusionOk="0">
                    <a:moveTo>
                      <a:pt x="2333" y="0"/>
                    </a:moveTo>
                    <a:lnTo>
                      <a:pt x="1" y="4411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7" name="Google Shape;767;p28"/>
              <p:cNvSpPr/>
              <p:nvPr/>
            </p:nvSpPr>
            <p:spPr>
              <a:xfrm>
                <a:off x="3718750" y="6564525"/>
                <a:ext cx="138950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58" h="4276" extrusionOk="0">
                    <a:moveTo>
                      <a:pt x="1244" y="1"/>
                    </a:moveTo>
                    <a:lnTo>
                      <a:pt x="1108" y="20"/>
                    </a:lnTo>
                    <a:lnTo>
                      <a:pt x="991" y="59"/>
                    </a:lnTo>
                    <a:lnTo>
                      <a:pt x="855" y="98"/>
                    </a:lnTo>
                    <a:lnTo>
                      <a:pt x="739" y="156"/>
                    </a:lnTo>
                    <a:lnTo>
                      <a:pt x="622" y="234"/>
                    </a:lnTo>
                    <a:lnTo>
                      <a:pt x="505" y="312"/>
                    </a:lnTo>
                    <a:lnTo>
                      <a:pt x="408" y="409"/>
                    </a:lnTo>
                    <a:lnTo>
                      <a:pt x="311" y="506"/>
                    </a:lnTo>
                    <a:lnTo>
                      <a:pt x="233" y="623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39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92"/>
                    </a:lnTo>
                    <a:lnTo>
                      <a:pt x="59" y="1808"/>
                    </a:lnTo>
                    <a:lnTo>
                      <a:pt x="97" y="1944"/>
                    </a:lnTo>
                    <a:lnTo>
                      <a:pt x="156" y="2061"/>
                    </a:lnTo>
                    <a:lnTo>
                      <a:pt x="233" y="2177"/>
                    </a:lnTo>
                    <a:lnTo>
                      <a:pt x="311" y="2294"/>
                    </a:lnTo>
                    <a:lnTo>
                      <a:pt x="408" y="2391"/>
                    </a:lnTo>
                    <a:lnTo>
                      <a:pt x="505" y="2488"/>
                    </a:lnTo>
                    <a:lnTo>
                      <a:pt x="622" y="2566"/>
                    </a:lnTo>
                    <a:lnTo>
                      <a:pt x="739" y="2644"/>
                    </a:lnTo>
                    <a:lnTo>
                      <a:pt x="3498" y="4101"/>
                    </a:lnTo>
                    <a:lnTo>
                      <a:pt x="3634" y="4159"/>
                    </a:lnTo>
                    <a:lnTo>
                      <a:pt x="3770" y="4218"/>
                    </a:lnTo>
                    <a:lnTo>
                      <a:pt x="3906" y="4256"/>
                    </a:lnTo>
                    <a:lnTo>
                      <a:pt x="4042" y="4256"/>
                    </a:lnTo>
                    <a:lnTo>
                      <a:pt x="4178" y="4276"/>
                    </a:lnTo>
                    <a:lnTo>
                      <a:pt x="4314" y="4256"/>
                    </a:lnTo>
                    <a:lnTo>
                      <a:pt x="4431" y="4237"/>
                    </a:lnTo>
                    <a:lnTo>
                      <a:pt x="4567" y="4218"/>
                    </a:lnTo>
                    <a:lnTo>
                      <a:pt x="4703" y="4159"/>
                    </a:lnTo>
                    <a:lnTo>
                      <a:pt x="4819" y="4101"/>
                    </a:lnTo>
                    <a:lnTo>
                      <a:pt x="4936" y="4043"/>
                    </a:lnTo>
                    <a:lnTo>
                      <a:pt x="5052" y="3946"/>
                    </a:lnTo>
                    <a:lnTo>
                      <a:pt x="5150" y="3868"/>
                    </a:lnTo>
                    <a:lnTo>
                      <a:pt x="5247" y="3751"/>
                    </a:lnTo>
                    <a:lnTo>
                      <a:pt x="5324" y="3654"/>
                    </a:lnTo>
                    <a:lnTo>
                      <a:pt x="5402" y="3518"/>
                    </a:lnTo>
                    <a:lnTo>
                      <a:pt x="5461" y="3401"/>
                    </a:lnTo>
                    <a:lnTo>
                      <a:pt x="549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58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1" y="2333"/>
                    </a:lnTo>
                    <a:lnTo>
                      <a:pt x="5402" y="2197"/>
                    </a:lnTo>
                    <a:lnTo>
                      <a:pt x="5324" y="2080"/>
                    </a:lnTo>
                    <a:lnTo>
                      <a:pt x="5247" y="1983"/>
                    </a:lnTo>
                    <a:lnTo>
                      <a:pt x="5150" y="1866"/>
                    </a:lnTo>
                    <a:lnTo>
                      <a:pt x="5052" y="1789"/>
                    </a:lnTo>
                    <a:lnTo>
                      <a:pt x="4936" y="1692"/>
                    </a:lnTo>
                    <a:lnTo>
                      <a:pt x="4819" y="1614"/>
                    </a:lnTo>
                    <a:lnTo>
                      <a:pt x="2060" y="156"/>
                    </a:lnTo>
                    <a:lnTo>
                      <a:pt x="1924" y="98"/>
                    </a:lnTo>
                    <a:lnTo>
                      <a:pt x="1788" y="59"/>
                    </a:lnTo>
                    <a:lnTo>
                      <a:pt x="1652" y="20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8" name="Google Shape;768;p28"/>
              <p:cNvSpPr/>
              <p:nvPr/>
            </p:nvSpPr>
            <p:spPr>
              <a:xfrm>
                <a:off x="3132875" y="6575700"/>
                <a:ext cx="741350" cy="825400"/>
              </a:xfrm>
              <a:custGeom>
                <a:avLst/>
                <a:gdLst/>
                <a:ahLst/>
                <a:cxnLst/>
                <a:rect l="l" t="t" r="r" b="b"/>
                <a:pathLst>
                  <a:path w="29654" h="33016" extrusionOk="0">
                    <a:moveTo>
                      <a:pt x="14147" y="1"/>
                    </a:moveTo>
                    <a:lnTo>
                      <a:pt x="13700" y="20"/>
                    </a:lnTo>
                    <a:lnTo>
                      <a:pt x="13253" y="98"/>
                    </a:lnTo>
                    <a:lnTo>
                      <a:pt x="12826" y="215"/>
                    </a:lnTo>
                    <a:lnTo>
                      <a:pt x="12398" y="351"/>
                    </a:lnTo>
                    <a:lnTo>
                      <a:pt x="11990" y="545"/>
                    </a:lnTo>
                    <a:lnTo>
                      <a:pt x="11601" y="778"/>
                    </a:lnTo>
                    <a:lnTo>
                      <a:pt x="11232" y="1050"/>
                    </a:lnTo>
                    <a:lnTo>
                      <a:pt x="10902" y="1361"/>
                    </a:lnTo>
                    <a:lnTo>
                      <a:pt x="10572" y="1691"/>
                    </a:lnTo>
                    <a:lnTo>
                      <a:pt x="10436" y="1886"/>
                    </a:lnTo>
                    <a:lnTo>
                      <a:pt x="10300" y="2080"/>
                    </a:lnTo>
                    <a:lnTo>
                      <a:pt x="10163" y="2274"/>
                    </a:lnTo>
                    <a:lnTo>
                      <a:pt x="10047" y="2488"/>
                    </a:lnTo>
                    <a:lnTo>
                      <a:pt x="545" y="20423"/>
                    </a:lnTo>
                    <a:lnTo>
                      <a:pt x="428" y="20637"/>
                    </a:lnTo>
                    <a:lnTo>
                      <a:pt x="351" y="20870"/>
                    </a:lnTo>
                    <a:lnTo>
                      <a:pt x="253" y="21084"/>
                    </a:lnTo>
                    <a:lnTo>
                      <a:pt x="195" y="21317"/>
                    </a:lnTo>
                    <a:lnTo>
                      <a:pt x="79" y="21764"/>
                    </a:lnTo>
                    <a:lnTo>
                      <a:pt x="20" y="22211"/>
                    </a:lnTo>
                    <a:lnTo>
                      <a:pt x="1" y="22678"/>
                    </a:lnTo>
                    <a:lnTo>
                      <a:pt x="20" y="23124"/>
                    </a:lnTo>
                    <a:lnTo>
                      <a:pt x="98" y="23571"/>
                    </a:lnTo>
                    <a:lnTo>
                      <a:pt x="215" y="23999"/>
                    </a:lnTo>
                    <a:lnTo>
                      <a:pt x="351" y="24426"/>
                    </a:lnTo>
                    <a:lnTo>
                      <a:pt x="545" y="24834"/>
                    </a:lnTo>
                    <a:lnTo>
                      <a:pt x="778" y="25223"/>
                    </a:lnTo>
                    <a:lnTo>
                      <a:pt x="1050" y="25592"/>
                    </a:lnTo>
                    <a:lnTo>
                      <a:pt x="1361" y="25923"/>
                    </a:lnTo>
                    <a:lnTo>
                      <a:pt x="1691" y="26234"/>
                    </a:lnTo>
                    <a:lnTo>
                      <a:pt x="1886" y="26389"/>
                    </a:lnTo>
                    <a:lnTo>
                      <a:pt x="2080" y="26525"/>
                    </a:lnTo>
                    <a:lnTo>
                      <a:pt x="2274" y="26642"/>
                    </a:lnTo>
                    <a:lnTo>
                      <a:pt x="2488" y="26758"/>
                    </a:lnTo>
                    <a:lnTo>
                      <a:pt x="13253" y="32471"/>
                    </a:lnTo>
                    <a:lnTo>
                      <a:pt x="13467" y="32568"/>
                    </a:lnTo>
                    <a:lnTo>
                      <a:pt x="13681" y="32665"/>
                    </a:lnTo>
                    <a:lnTo>
                      <a:pt x="13914" y="32763"/>
                    </a:lnTo>
                    <a:lnTo>
                      <a:pt x="14128" y="32821"/>
                    </a:lnTo>
                    <a:lnTo>
                      <a:pt x="14574" y="32937"/>
                    </a:lnTo>
                    <a:lnTo>
                      <a:pt x="15041" y="32996"/>
                    </a:lnTo>
                    <a:lnTo>
                      <a:pt x="15488" y="33015"/>
                    </a:lnTo>
                    <a:lnTo>
                      <a:pt x="15935" y="32996"/>
                    </a:lnTo>
                    <a:lnTo>
                      <a:pt x="16382" y="32918"/>
                    </a:lnTo>
                    <a:lnTo>
                      <a:pt x="16829" y="32801"/>
                    </a:lnTo>
                    <a:lnTo>
                      <a:pt x="17256" y="32665"/>
                    </a:lnTo>
                    <a:lnTo>
                      <a:pt x="17664" y="32471"/>
                    </a:lnTo>
                    <a:lnTo>
                      <a:pt x="18033" y="32238"/>
                    </a:lnTo>
                    <a:lnTo>
                      <a:pt x="18402" y="31966"/>
                    </a:lnTo>
                    <a:lnTo>
                      <a:pt x="18752" y="31655"/>
                    </a:lnTo>
                    <a:lnTo>
                      <a:pt x="19063" y="31305"/>
                    </a:lnTo>
                    <a:lnTo>
                      <a:pt x="19199" y="31130"/>
                    </a:lnTo>
                    <a:lnTo>
                      <a:pt x="19335" y="30936"/>
                    </a:lnTo>
                    <a:lnTo>
                      <a:pt x="19471" y="30742"/>
                    </a:lnTo>
                    <a:lnTo>
                      <a:pt x="19588" y="30528"/>
                    </a:lnTo>
                    <a:lnTo>
                      <a:pt x="29090" y="12593"/>
                    </a:lnTo>
                    <a:lnTo>
                      <a:pt x="29206" y="12359"/>
                    </a:lnTo>
                    <a:lnTo>
                      <a:pt x="29304" y="12146"/>
                    </a:lnTo>
                    <a:lnTo>
                      <a:pt x="29381" y="11932"/>
                    </a:lnTo>
                    <a:lnTo>
                      <a:pt x="29459" y="11699"/>
                    </a:lnTo>
                    <a:lnTo>
                      <a:pt x="29556" y="11252"/>
                    </a:lnTo>
                    <a:lnTo>
                      <a:pt x="29634" y="10805"/>
                    </a:lnTo>
                    <a:lnTo>
                      <a:pt x="29653" y="10338"/>
                    </a:lnTo>
                    <a:lnTo>
                      <a:pt x="29614" y="9892"/>
                    </a:lnTo>
                    <a:lnTo>
                      <a:pt x="29556" y="9445"/>
                    </a:lnTo>
                    <a:lnTo>
                      <a:pt x="29440" y="9017"/>
                    </a:lnTo>
                    <a:lnTo>
                      <a:pt x="29284" y="8590"/>
                    </a:lnTo>
                    <a:lnTo>
                      <a:pt x="29090" y="8182"/>
                    </a:lnTo>
                    <a:lnTo>
                      <a:pt x="28857" y="7793"/>
                    </a:lnTo>
                    <a:lnTo>
                      <a:pt x="28585" y="7424"/>
                    </a:lnTo>
                    <a:lnTo>
                      <a:pt x="28293" y="7093"/>
                    </a:lnTo>
                    <a:lnTo>
                      <a:pt x="27943" y="6783"/>
                    </a:lnTo>
                    <a:lnTo>
                      <a:pt x="27749" y="6627"/>
                    </a:lnTo>
                    <a:lnTo>
                      <a:pt x="27555" y="6491"/>
                    </a:lnTo>
                    <a:lnTo>
                      <a:pt x="27360" y="6374"/>
                    </a:lnTo>
                    <a:lnTo>
                      <a:pt x="27147" y="6258"/>
                    </a:lnTo>
                    <a:lnTo>
                      <a:pt x="16382" y="545"/>
                    </a:lnTo>
                    <a:lnTo>
                      <a:pt x="16168" y="428"/>
                    </a:lnTo>
                    <a:lnTo>
                      <a:pt x="15954" y="351"/>
                    </a:lnTo>
                    <a:lnTo>
                      <a:pt x="15740" y="254"/>
                    </a:lnTo>
                    <a:lnTo>
                      <a:pt x="15507" y="195"/>
                    </a:lnTo>
                    <a:lnTo>
                      <a:pt x="15060" y="79"/>
                    </a:lnTo>
                    <a:lnTo>
                      <a:pt x="14613" y="20"/>
                    </a:lnTo>
                    <a:lnTo>
                      <a:pt x="1414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9" name="Google Shape;769;p28"/>
              <p:cNvSpPr/>
              <p:nvPr/>
            </p:nvSpPr>
            <p:spPr>
              <a:xfrm>
                <a:off x="3132875" y="6987650"/>
                <a:ext cx="576675" cy="413450"/>
              </a:xfrm>
              <a:custGeom>
                <a:avLst/>
                <a:gdLst/>
                <a:ahLst/>
                <a:cxnLst/>
                <a:rect l="l" t="t" r="r" b="b"/>
                <a:pathLst>
                  <a:path w="23067" h="16538" extrusionOk="0">
                    <a:moveTo>
                      <a:pt x="2643" y="1"/>
                    </a:moveTo>
                    <a:lnTo>
                      <a:pt x="545" y="3945"/>
                    </a:lnTo>
                    <a:lnTo>
                      <a:pt x="428" y="4159"/>
                    </a:lnTo>
                    <a:lnTo>
                      <a:pt x="351" y="4392"/>
                    </a:lnTo>
                    <a:lnTo>
                      <a:pt x="253" y="4606"/>
                    </a:lnTo>
                    <a:lnTo>
                      <a:pt x="195" y="4839"/>
                    </a:lnTo>
                    <a:lnTo>
                      <a:pt x="79" y="5286"/>
                    </a:lnTo>
                    <a:lnTo>
                      <a:pt x="20" y="5733"/>
                    </a:lnTo>
                    <a:lnTo>
                      <a:pt x="1" y="6200"/>
                    </a:lnTo>
                    <a:lnTo>
                      <a:pt x="20" y="6646"/>
                    </a:lnTo>
                    <a:lnTo>
                      <a:pt x="98" y="7093"/>
                    </a:lnTo>
                    <a:lnTo>
                      <a:pt x="215" y="7521"/>
                    </a:lnTo>
                    <a:lnTo>
                      <a:pt x="351" y="7948"/>
                    </a:lnTo>
                    <a:lnTo>
                      <a:pt x="545" y="8356"/>
                    </a:lnTo>
                    <a:lnTo>
                      <a:pt x="778" y="8745"/>
                    </a:lnTo>
                    <a:lnTo>
                      <a:pt x="1050" y="9114"/>
                    </a:lnTo>
                    <a:lnTo>
                      <a:pt x="1361" y="9445"/>
                    </a:lnTo>
                    <a:lnTo>
                      <a:pt x="1691" y="9756"/>
                    </a:lnTo>
                    <a:lnTo>
                      <a:pt x="1886" y="9911"/>
                    </a:lnTo>
                    <a:lnTo>
                      <a:pt x="2080" y="10047"/>
                    </a:lnTo>
                    <a:lnTo>
                      <a:pt x="2274" y="10164"/>
                    </a:lnTo>
                    <a:lnTo>
                      <a:pt x="2488" y="10280"/>
                    </a:lnTo>
                    <a:lnTo>
                      <a:pt x="13253" y="15993"/>
                    </a:lnTo>
                    <a:lnTo>
                      <a:pt x="13467" y="16090"/>
                    </a:lnTo>
                    <a:lnTo>
                      <a:pt x="13681" y="16187"/>
                    </a:lnTo>
                    <a:lnTo>
                      <a:pt x="13914" y="16285"/>
                    </a:lnTo>
                    <a:lnTo>
                      <a:pt x="14128" y="16343"/>
                    </a:lnTo>
                    <a:lnTo>
                      <a:pt x="14574" y="16459"/>
                    </a:lnTo>
                    <a:lnTo>
                      <a:pt x="15041" y="16518"/>
                    </a:lnTo>
                    <a:lnTo>
                      <a:pt x="15488" y="16537"/>
                    </a:lnTo>
                    <a:lnTo>
                      <a:pt x="15935" y="16518"/>
                    </a:lnTo>
                    <a:lnTo>
                      <a:pt x="16382" y="16440"/>
                    </a:lnTo>
                    <a:lnTo>
                      <a:pt x="16829" y="16323"/>
                    </a:lnTo>
                    <a:lnTo>
                      <a:pt x="17256" y="16187"/>
                    </a:lnTo>
                    <a:lnTo>
                      <a:pt x="17664" y="15993"/>
                    </a:lnTo>
                    <a:lnTo>
                      <a:pt x="18033" y="15760"/>
                    </a:lnTo>
                    <a:lnTo>
                      <a:pt x="18402" y="15488"/>
                    </a:lnTo>
                    <a:lnTo>
                      <a:pt x="18752" y="15177"/>
                    </a:lnTo>
                    <a:lnTo>
                      <a:pt x="19063" y="14827"/>
                    </a:lnTo>
                    <a:lnTo>
                      <a:pt x="19199" y="14652"/>
                    </a:lnTo>
                    <a:lnTo>
                      <a:pt x="19335" y="14458"/>
                    </a:lnTo>
                    <a:lnTo>
                      <a:pt x="19471" y="14264"/>
                    </a:lnTo>
                    <a:lnTo>
                      <a:pt x="19588" y="14050"/>
                    </a:lnTo>
                    <a:lnTo>
                      <a:pt x="23066" y="7482"/>
                    </a:lnTo>
                    <a:lnTo>
                      <a:pt x="22658" y="7152"/>
                    </a:lnTo>
                    <a:lnTo>
                      <a:pt x="22230" y="6821"/>
                    </a:lnTo>
                    <a:lnTo>
                      <a:pt x="21803" y="6510"/>
                    </a:lnTo>
                    <a:lnTo>
                      <a:pt x="21356" y="6200"/>
                    </a:lnTo>
                    <a:lnTo>
                      <a:pt x="20423" y="5597"/>
                    </a:lnTo>
                    <a:lnTo>
                      <a:pt x="19510" y="5073"/>
                    </a:lnTo>
                    <a:lnTo>
                      <a:pt x="18849" y="4723"/>
                    </a:lnTo>
                    <a:lnTo>
                      <a:pt x="18169" y="4392"/>
                    </a:lnTo>
                    <a:lnTo>
                      <a:pt x="17489" y="4062"/>
                    </a:lnTo>
                    <a:lnTo>
                      <a:pt x="16809" y="3751"/>
                    </a:lnTo>
                    <a:lnTo>
                      <a:pt x="16110" y="3440"/>
                    </a:lnTo>
                    <a:lnTo>
                      <a:pt x="15410" y="3149"/>
                    </a:lnTo>
                    <a:lnTo>
                      <a:pt x="14710" y="2877"/>
                    </a:lnTo>
                    <a:lnTo>
                      <a:pt x="14011" y="2624"/>
                    </a:lnTo>
                    <a:lnTo>
                      <a:pt x="12534" y="2080"/>
                    </a:lnTo>
                    <a:lnTo>
                      <a:pt x="11776" y="1847"/>
                    </a:lnTo>
                    <a:lnTo>
                      <a:pt x="11018" y="1594"/>
                    </a:lnTo>
                    <a:lnTo>
                      <a:pt x="9853" y="1244"/>
                    </a:lnTo>
                    <a:lnTo>
                      <a:pt x="9483" y="1147"/>
                    </a:lnTo>
                    <a:lnTo>
                      <a:pt x="8959" y="1011"/>
                    </a:lnTo>
                    <a:lnTo>
                      <a:pt x="8181" y="817"/>
                    </a:lnTo>
                    <a:lnTo>
                      <a:pt x="7385" y="662"/>
                    </a:lnTo>
                    <a:lnTo>
                      <a:pt x="6608" y="506"/>
                    </a:lnTo>
                    <a:lnTo>
                      <a:pt x="5811" y="389"/>
                    </a:lnTo>
                    <a:lnTo>
                      <a:pt x="4237" y="176"/>
                    </a:lnTo>
                    <a:lnTo>
                      <a:pt x="2643" y="1"/>
                    </a:lnTo>
                    <a:close/>
                  </a:path>
                </a:pathLst>
              </a:custGeom>
              <a:solidFill>
                <a:srgbClr val="FFEC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0" name="Google Shape;770;p28"/>
              <p:cNvSpPr/>
              <p:nvPr/>
            </p:nvSpPr>
            <p:spPr>
              <a:xfrm>
                <a:off x="3416575" y="6929850"/>
                <a:ext cx="549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216" extrusionOk="0">
                    <a:moveTo>
                      <a:pt x="1031" y="1"/>
                    </a:moveTo>
                    <a:lnTo>
                      <a:pt x="817" y="39"/>
                    </a:lnTo>
                    <a:lnTo>
                      <a:pt x="623" y="117"/>
                    </a:lnTo>
                    <a:lnTo>
                      <a:pt x="428" y="214"/>
                    </a:lnTo>
                    <a:lnTo>
                      <a:pt x="273" y="370"/>
                    </a:lnTo>
                    <a:lnTo>
                      <a:pt x="156" y="525"/>
                    </a:lnTo>
                    <a:lnTo>
                      <a:pt x="59" y="739"/>
                    </a:lnTo>
                    <a:lnTo>
                      <a:pt x="1" y="953"/>
                    </a:lnTo>
                    <a:lnTo>
                      <a:pt x="1" y="1166"/>
                    </a:lnTo>
                    <a:lnTo>
                      <a:pt x="20" y="1380"/>
                    </a:lnTo>
                    <a:lnTo>
                      <a:pt x="98" y="1594"/>
                    </a:lnTo>
                    <a:lnTo>
                      <a:pt x="215" y="1769"/>
                    </a:lnTo>
                    <a:lnTo>
                      <a:pt x="351" y="1924"/>
                    </a:lnTo>
                    <a:lnTo>
                      <a:pt x="525" y="2060"/>
                    </a:lnTo>
                    <a:lnTo>
                      <a:pt x="720" y="2138"/>
                    </a:lnTo>
                    <a:lnTo>
                      <a:pt x="934" y="2196"/>
                    </a:lnTo>
                    <a:lnTo>
                      <a:pt x="1167" y="2216"/>
                    </a:lnTo>
                    <a:lnTo>
                      <a:pt x="1380" y="2177"/>
                    </a:lnTo>
                    <a:lnTo>
                      <a:pt x="1575" y="2099"/>
                    </a:lnTo>
                    <a:lnTo>
                      <a:pt x="1769" y="1983"/>
                    </a:lnTo>
                    <a:lnTo>
                      <a:pt x="1925" y="1847"/>
                    </a:lnTo>
                    <a:lnTo>
                      <a:pt x="2041" y="1672"/>
                    </a:lnTo>
                    <a:lnTo>
                      <a:pt x="2138" y="1477"/>
                    </a:lnTo>
                    <a:lnTo>
                      <a:pt x="2197" y="1264"/>
                    </a:lnTo>
                    <a:lnTo>
                      <a:pt x="2197" y="1030"/>
                    </a:lnTo>
                    <a:lnTo>
                      <a:pt x="2158" y="817"/>
                    </a:lnTo>
                    <a:lnTo>
                      <a:pt x="2099" y="622"/>
                    </a:lnTo>
                    <a:lnTo>
                      <a:pt x="1983" y="447"/>
                    </a:lnTo>
                    <a:lnTo>
                      <a:pt x="1827" y="292"/>
                    </a:lnTo>
                    <a:lnTo>
                      <a:pt x="1672" y="156"/>
                    </a:lnTo>
                    <a:lnTo>
                      <a:pt x="1478" y="59"/>
                    </a:lnTo>
                    <a:lnTo>
                      <a:pt x="1244" y="1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1" name="Google Shape;771;p28"/>
              <p:cNvSpPr/>
              <p:nvPr/>
            </p:nvSpPr>
            <p:spPr>
              <a:xfrm>
                <a:off x="3526850" y="699690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50" y="0"/>
                    </a:moveTo>
                    <a:lnTo>
                      <a:pt x="836" y="39"/>
                    </a:lnTo>
                    <a:lnTo>
                      <a:pt x="623" y="117"/>
                    </a:lnTo>
                    <a:lnTo>
                      <a:pt x="448" y="233"/>
                    </a:lnTo>
                    <a:lnTo>
                      <a:pt x="292" y="369"/>
                    </a:lnTo>
                    <a:lnTo>
                      <a:pt x="156" y="544"/>
                    </a:lnTo>
                    <a:lnTo>
                      <a:pt x="79" y="738"/>
                    </a:lnTo>
                    <a:lnTo>
                      <a:pt x="20" y="952"/>
                    </a:lnTo>
                    <a:lnTo>
                      <a:pt x="1" y="1185"/>
                    </a:lnTo>
                    <a:lnTo>
                      <a:pt x="40" y="1399"/>
                    </a:lnTo>
                    <a:lnTo>
                      <a:pt x="117" y="1593"/>
                    </a:lnTo>
                    <a:lnTo>
                      <a:pt x="234" y="1768"/>
                    </a:lnTo>
                    <a:lnTo>
                      <a:pt x="370" y="1924"/>
                    </a:lnTo>
                    <a:lnTo>
                      <a:pt x="545" y="2060"/>
                    </a:lnTo>
                    <a:lnTo>
                      <a:pt x="739" y="2157"/>
                    </a:lnTo>
                    <a:lnTo>
                      <a:pt x="953" y="2215"/>
                    </a:lnTo>
                    <a:lnTo>
                      <a:pt x="1186" y="2215"/>
                    </a:lnTo>
                    <a:lnTo>
                      <a:pt x="1400" y="2176"/>
                    </a:lnTo>
                    <a:lnTo>
                      <a:pt x="1594" y="2099"/>
                    </a:lnTo>
                    <a:lnTo>
                      <a:pt x="1769" y="2002"/>
                    </a:lnTo>
                    <a:lnTo>
                      <a:pt x="1925" y="1846"/>
                    </a:lnTo>
                    <a:lnTo>
                      <a:pt x="2061" y="1671"/>
                    </a:lnTo>
                    <a:lnTo>
                      <a:pt x="2158" y="1477"/>
                    </a:lnTo>
                    <a:lnTo>
                      <a:pt x="2216" y="1263"/>
                    </a:lnTo>
                    <a:lnTo>
                      <a:pt x="2216" y="1049"/>
                    </a:lnTo>
                    <a:lnTo>
                      <a:pt x="2177" y="836"/>
                    </a:lnTo>
                    <a:lnTo>
                      <a:pt x="2099" y="622"/>
                    </a:lnTo>
                    <a:lnTo>
                      <a:pt x="2002" y="447"/>
                    </a:lnTo>
                    <a:lnTo>
                      <a:pt x="1847" y="292"/>
                    </a:lnTo>
                    <a:lnTo>
                      <a:pt x="1691" y="156"/>
                    </a:lnTo>
                    <a:lnTo>
                      <a:pt x="1478" y="78"/>
                    </a:lnTo>
                    <a:lnTo>
                      <a:pt x="1264" y="19"/>
                    </a:lnTo>
                    <a:lnTo>
                      <a:pt x="1050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2" name="Google Shape;772;p28"/>
              <p:cNvSpPr/>
              <p:nvPr/>
            </p:nvSpPr>
            <p:spPr>
              <a:xfrm>
                <a:off x="3153775" y="740690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95" y="1108"/>
                    </a:lnTo>
                    <a:lnTo>
                      <a:pt x="117" y="1302"/>
                    </a:lnTo>
                    <a:lnTo>
                      <a:pt x="59" y="1477"/>
                    </a:lnTo>
                    <a:lnTo>
                      <a:pt x="20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73"/>
                    </a:lnTo>
                    <a:lnTo>
                      <a:pt x="389" y="3129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2" y="3634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80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8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17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27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8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1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4" y="117"/>
                    </a:lnTo>
                    <a:lnTo>
                      <a:pt x="242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3" name="Google Shape;773;p28"/>
              <p:cNvSpPr/>
              <p:nvPr/>
            </p:nvSpPr>
            <p:spPr>
              <a:xfrm>
                <a:off x="3344200" y="6759825"/>
                <a:ext cx="98150" cy="97675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07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53" y="273"/>
                    </a:lnTo>
                    <a:lnTo>
                      <a:pt x="797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78"/>
                    </a:lnTo>
                    <a:lnTo>
                      <a:pt x="292" y="933"/>
                    </a:lnTo>
                    <a:lnTo>
                      <a:pt x="195" y="1108"/>
                    </a:lnTo>
                    <a:lnTo>
                      <a:pt x="117" y="1283"/>
                    </a:lnTo>
                    <a:lnTo>
                      <a:pt x="59" y="1477"/>
                    </a:lnTo>
                    <a:lnTo>
                      <a:pt x="20" y="1672"/>
                    </a:lnTo>
                    <a:lnTo>
                      <a:pt x="1" y="1885"/>
                    </a:lnTo>
                    <a:lnTo>
                      <a:pt x="20" y="2080"/>
                    </a:lnTo>
                    <a:lnTo>
                      <a:pt x="39" y="2274"/>
                    </a:lnTo>
                    <a:lnTo>
                      <a:pt x="78" y="2449"/>
                    </a:lnTo>
                    <a:lnTo>
                      <a:pt x="137" y="2643"/>
                    </a:lnTo>
                    <a:lnTo>
                      <a:pt x="214" y="2818"/>
                    </a:lnTo>
                    <a:lnTo>
                      <a:pt x="292" y="2973"/>
                    </a:lnTo>
                    <a:lnTo>
                      <a:pt x="409" y="3129"/>
                    </a:lnTo>
                    <a:lnTo>
                      <a:pt x="525" y="3284"/>
                    </a:lnTo>
                    <a:lnTo>
                      <a:pt x="661" y="3401"/>
                    </a:lnTo>
                    <a:lnTo>
                      <a:pt x="797" y="3537"/>
                    </a:lnTo>
                    <a:lnTo>
                      <a:pt x="953" y="3634"/>
                    </a:lnTo>
                    <a:lnTo>
                      <a:pt x="1128" y="3731"/>
                    </a:lnTo>
                    <a:lnTo>
                      <a:pt x="1302" y="3790"/>
                    </a:lnTo>
                    <a:lnTo>
                      <a:pt x="1497" y="3848"/>
                    </a:lnTo>
                    <a:lnTo>
                      <a:pt x="1691" y="3887"/>
                    </a:lnTo>
                    <a:lnTo>
                      <a:pt x="1885" y="3906"/>
                    </a:lnTo>
                    <a:lnTo>
                      <a:pt x="2099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90"/>
                    </a:lnTo>
                    <a:lnTo>
                      <a:pt x="2818" y="3712"/>
                    </a:lnTo>
                    <a:lnTo>
                      <a:pt x="2993" y="3634"/>
                    </a:lnTo>
                    <a:lnTo>
                      <a:pt x="3148" y="3518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54" y="2954"/>
                    </a:lnTo>
                    <a:lnTo>
                      <a:pt x="3751" y="2799"/>
                    </a:lnTo>
                    <a:lnTo>
                      <a:pt x="3809" y="260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21"/>
                    </a:lnTo>
                    <a:lnTo>
                      <a:pt x="3926" y="1827"/>
                    </a:lnTo>
                    <a:lnTo>
                      <a:pt x="3906" y="1633"/>
                    </a:lnTo>
                    <a:lnTo>
                      <a:pt x="3867" y="1458"/>
                    </a:lnTo>
                    <a:lnTo>
                      <a:pt x="3809" y="1264"/>
                    </a:lnTo>
                    <a:lnTo>
                      <a:pt x="3731" y="1089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20" y="622"/>
                    </a:lnTo>
                    <a:lnTo>
                      <a:pt x="3284" y="506"/>
                    </a:lnTo>
                    <a:lnTo>
                      <a:pt x="3129" y="370"/>
                    </a:lnTo>
                    <a:lnTo>
                      <a:pt x="2974" y="273"/>
                    </a:lnTo>
                    <a:lnTo>
                      <a:pt x="2818" y="175"/>
                    </a:lnTo>
                    <a:lnTo>
                      <a:pt x="2624" y="98"/>
                    </a:lnTo>
                    <a:lnTo>
                      <a:pt x="244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4" name="Google Shape;774;p28"/>
              <p:cNvSpPr/>
              <p:nvPr/>
            </p:nvSpPr>
            <p:spPr>
              <a:xfrm>
                <a:off x="3556000" y="6660725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78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25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3" y="953"/>
                    </a:lnTo>
                    <a:lnTo>
                      <a:pt x="195" y="1127"/>
                    </a:lnTo>
                    <a:lnTo>
                      <a:pt x="117" y="1302"/>
                    </a:lnTo>
                    <a:lnTo>
                      <a:pt x="59" y="1497"/>
                    </a:lnTo>
                    <a:lnTo>
                      <a:pt x="20" y="1691"/>
                    </a:lnTo>
                    <a:lnTo>
                      <a:pt x="1" y="1885"/>
                    </a:lnTo>
                    <a:lnTo>
                      <a:pt x="1" y="2080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3" y="3654"/>
                    </a:lnTo>
                    <a:lnTo>
                      <a:pt x="1128" y="3731"/>
                    </a:lnTo>
                    <a:lnTo>
                      <a:pt x="1303" y="3809"/>
                    </a:lnTo>
                    <a:lnTo>
                      <a:pt x="1497" y="3867"/>
                    </a:lnTo>
                    <a:lnTo>
                      <a:pt x="1691" y="3906"/>
                    </a:lnTo>
                    <a:lnTo>
                      <a:pt x="1886" y="3926"/>
                    </a:lnTo>
                    <a:lnTo>
                      <a:pt x="2080" y="3926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85" y="3420"/>
                    </a:lnTo>
                    <a:lnTo>
                      <a:pt x="3421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2" y="2799"/>
                    </a:lnTo>
                    <a:lnTo>
                      <a:pt x="3809" y="2624"/>
                    </a:lnTo>
                    <a:lnTo>
                      <a:pt x="3868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46"/>
                    </a:lnTo>
                    <a:lnTo>
                      <a:pt x="3906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32" y="1108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4" y="292"/>
                    </a:lnTo>
                    <a:lnTo>
                      <a:pt x="2799" y="195"/>
                    </a:lnTo>
                    <a:lnTo>
                      <a:pt x="2624" y="117"/>
                    </a:lnTo>
                    <a:lnTo>
                      <a:pt x="2430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5" name="Google Shape;775;p28"/>
              <p:cNvSpPr/>
              <p:nvPr/>
            </p:nvSpPr>
            <p:spPr>
              <a:xfrm>
                <a:off x="3663375" y="6903625"/>
                <a:ext cx="976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3926" extrusionOk="0">
                    <a:moveTo>
                      <a:pt x="1827" y="0"/>
                    </a:moveTo>
                    <a:lnTo>
                      <a:pt x="1632" y="20"/>
                    </a:lnTo>
                    <a:lnTo>
                      <a:pt x="1457" y="58"/>
                    </a:lnTo>
                    <a:lnTo>
                      <a:pt x="126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7" y="389"/>
                    </a:lnTo>
                    <a:lnTo>
                      <a:pt x="641" y="50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75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5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08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7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4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37"/>
                    </a:lnTo>
                    <a:lnTo>
                      <a:pt x="3284" y="3401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06" y="2041"/>
                    </a:lnTo>
                    <a:lnTo>
                      <a:pt x="3906" y="1846"/>
                    </a:lnTo>
                    <a:lnTo>
                      <a:pt x="3886" y="1652"/>
                    </a:lnTo>
                    <a:lnTo>
                      <a:pt x="3847" y="1458"/>
                    </a:lnTo>
                    <a:lnTo>
                      <a:pt x="3789" y="1283"/>
                    </a:lnTo>
                    <a:lnTo>
                      <a:pt x="3711" y="1108"/>
                    </a:lnTo>
                    <a:lnTo>
                      <a:pt x="3634" y="933"/>
                    </a:lnTo>
                    <a:lnTo>
                      <a:pt x="3517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6" name="Google Shape;776;p28"/>
              <p:cNvSpPr/>
              <p:nvPr/>
            </p:nvSpPr>
            <p:spPr>
              <a:xfrm>
                <a:off x="3613825" y="761385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7" y="58"/>
                    </a:lnTo>
                    <a:lnTo>
                      <a:pt x="1283" y="117"/>
                    </a:lnTo>
                    <a:lnTo>
                      <a:pt x="1108" y="194"/>
                    </a:lnTo>
                    <a:lnTo>
                      <a:pt x="952" y="292"/>
                    </a:lnTo>
                    <a:lnTo>
                      <a:pt x="777" y="389"/>
                    </a:lnTo>
                    <a:lnTo>
                      <a:pt x="641" y="52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92" y="952"/>
                    </a:lnTo>
                    <a:lnTo>
                      <a:pt x="194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7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2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96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92" y="3634"/>
                    </a:lnTo>
                    <a:lnTo>
                      <a:pt x="3148" y="3537"/>
                    </a:lnTo>
                    <a:lnTo>
                      <a:pt x="3284" y="3420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53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5" y="2040"/>
                    </a:lnTo>
                    <a:lnTo>
                      <a:pt x="3925" y="1846"/>
                    </a:lnTo>
                    <a:lnTo>
                      <a:pt x="3906" y="1652"/>
                    </a:lnTo>
                    <a:lnTo>
                      <a:pt x="3867" y="1458"/>
                    </a:lnTo>
                    <a:lnTo>
                      <a:pt x="380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37" y="777"/>
                    </a:lnTo>
                    <a:lnTo>
                      <a:pt x="3420" y="641"/>
                    </a:lnTo>
                    <a:lnTo>
                      <a:pt x="3284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4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7" name="Google Shape;777;p28"/>
              <p:cNvSpPr/>
              <p:nvPr/>
            </p:nvSpPr>
            <p:spPr>
              <a:xfrm>
                <a:off x="3486525" y="7454025"/>
                <a:ext cx="97675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7" h="3926" extrusionOk="0">
                    <a:moveTo>
                      <a:pt x="1828" y="0"/>
                    </a:moveTo>
                    <a:lnTo>
                      <a:pt x="1633" y="20"/>
                    </a:lnTo>
                    <a:lnTo>
                      <a:pt x="1458" y="58"/>
                    </a:lnTo>
                    <a:lnTo>
                      <a:pt x="1264" y="117"/>
                    </a:lnTo>
                    <a:lnTo>
                      <a:pt x="1089" y="194"/>
                    </a:lnTo>
                    <a:lnTo>
                      <a:pt x="934" y="292"/>
                    </a:lnTo>
                    <a:lnTo>
                      <a:pt x="778" y="389"/>
                    </a:lnTo>
                    <a:lnTo>
                      <a:pt x="623" y="505"/>
                    </a:lnTo>
                    <a:lnTo>
                      <a:pt x="487" y="641"/>
                    </a:lnTo>
                    <a:lnTo>
                      <a:pt x="370" y="797"/>
                    </a:lnTo>
                    <a:lnTo>
                      <a:pt x="273" y="952"/>
                    </a:lnTo>
                    <a:lnTo>
                      <a:pt x="176" y="1127"/>
                    </a:lnTo>
                    <a:lnTo>
                      <a:pt x="98" y="1302"/>
                    </a:lnTo>
                    <a:lnTo>
                      <a:pt x="40" y="1496"/>
                    </a:lnTo>
                    <a:lnTo>
                      <a:pt x="1" y="1691"/>
                    </a:lnTo>
                    <a:lnTo>
                      <a:pt x="1" y="1885"/>
                    </a:lnTo>
                    <a:lnTo>
                      <a:pt x="1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8" y="2643"/>
                    </a:lnTo>
                    <a:lnTo>
                      <a:pt x="195" y="2818"/>
                    </a:lnTo>
                    <a:lnTo>
                      <a:pt x="273" y="2993"/>
                    </a:lnTo>
                    <a:lnTo>
                      <a:pt x="390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78" y="3537"/>
                    </a:lnTo>
                    <a:lnTo>
                      <a:pt x="934" y="3634"/>
                    </a:lnTo>
                    <a:lnTo>
                      <a:pt x="1109" y="3731"/>
                    </a:lnTo>
                    <a:lnTo>
                      <a:pt x="1283" y="3809"/>
                    </a:lnTo>
                    <a:lnTo>
                      <a:pt x="1478" y="3867"/>
                    </a:lnTo>
                    <a:lnTo>
                      <a:pt x="1672" y="3906"/>
                    </a:lnTo>
                    <a:lnTo>
                      <a:pt x="1886" y="3925"/>
                    </a:lnTo>
                    <a:lnTo>
                      <a:pt x="2080" y="3925"/>
                    </a:lnTo>
                    <a:lnTo>
                      <a:pt x="2274" y="3906"/>
                    </a:lnTo>
                    <a:lnTo>
                      <a:pt x="2449" y="3867"/>
                    </a:lnTo>
                    <a:lnTo>
                      <a:pt x="2644" y="3809"/>
                    </a:lnTo>
                    <a:lnTo>
                      <a:pt x="2819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65" y="3401"/>
                    </a:lnTo>
                    <a:lnTo>
                      <a:pt x="3401" y="3284"/>
                    </a:lnTo>
                    <a:lnTo>
                      <a:pt x="3538" y="3129"/>
                    </a:lnTo>
                    <a:lnTo>
                      <a:pt x="3635" y="2973"/>
                    </a:lnTo>
                    <a:lnTo>
                      <a:pt x="3732" y="2798"/>
                    </a:lnTo>
                    <a:lnTo>
                      <a:pt x="3790" y="2623"/>
                    </a:lnTo>
                    <a:lnTo>
                      <a:pt x="3848" y="2429"/>
                    </a:lnTo>
                    <a:lnTo>
                      <a:pt x="3887" y="2235"/>
                    </a:lnTo>
                    <a:lnTo>
                      <a:pt x="3907" y="2040"/>
                    </a:lnTo>
                    <a:lnTo>
                      <a:pt x="3907" y="1846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12" y="1108"/>
                    </a:lnTo>
                    <a:lnTo>
                      <a:pt x="3635" y="933"/>
                    </a:lnTo>
                    <a:lnTo>
                      <a:pt x="3518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55" y="272"/>
                    </a:lnTo>
                    <a:lnTo>
                      <a:pt x="2799" y="194"/>
                    </a:lnTo>
                    <a:lnTo>
                      <a:pt x="2605" y="117"/>
                    </a:lnTo>
                    <a:lnTo>
                      <a:pt x="2430" y="58"/>
                    </a:lnTo>
                    <a:lnTo>
                      <a:pt x="2236" y="20"/>
                    </a:lnTo>
                    <a:lnTo>
                      <a:pt x="202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8" name="Google Shape;778;p28"/>
              <p:cNvSpPr/>
              <p:nvPr/>
            </p:nvSpPr>
            <p:spPr>
              <a:xfrm>
                <a:off x="3485075" y="7263100"/>
                <a:ext cx="51525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061" extrusionOk="0">
                    <a:moveTo>
                      <a:pt x="972" y="1"/>
                    </a:moveTo>
                    <a:lnTo>
                      <a:pt x="758" y="39"/>
                    </a:lnTo>
                    <a:lnTo>
                      <a:pt x="584" y="98"/>
                    </a:lnTo>
                    <a:lnTo>
                      <a:pt x="409" y="214"/>
                    </a:lnTo>
                    <a:lnTo>
                      <a:pt x="273" y="331"/>
                    </a:lnTo>
                    <a:lnTo>
                      <a:pt x="137" y="506"/>
                    </a:lnTo>
                    <a:lnTo>
                      <a:pt x="59" y="681"/>
                    </a:lnTo>
                    <a:lnTo>
                      <a:pt x="1" y="894"/>
                    </a:lnTo>
                    <a:lnTo>
                      <a:pt x="1" y="1089"/>
                    </a:lnTo>
                    <a:lnTo>
                      <a:pt x="40" y="1302"/>
                    </a:lnTo>
                    <a:lnTo>
                      <a:pt x="98" y="1497"/>
                    </a:lnTo>
                    <a:lnTo>
                      <a:pt x="195" y="1652"/>
                    </a:lnTo>
                    <a:lnTo>
                      <a:pt x="331" y="1808"/>
                    </a:lnTo>
                    <a:lnTo>
                      <a:pt x="506" y="1924"/>
                    </a:lnTo>
                    <a:lnTo>
                      <a:pt x="681" y="2002"/>
                    </a:lnTo>
                    <a:lnTo>
                      <a:pt x="895" y="2060"/>
                    </a:lnTo>
                    <a:lnTo>
                      <a:pt x="1089" y="2060"/>
                    </a:lnTo>
                    <a:lnTo>
                      <a:pt x="1303" y="2041"/>
                    </a:lnTo>
                    <a:lnTo>
                      <a:pt x="1477" y="1963"/>
                    </a:lnTo>
                    <a:lnTo>
                      <a:pt x="1652" y="1866"/>
                    </a:lnTo>
                    <a:lnTo>
                      <a:pt x="1808" y="1730"/>
                    </a:lnTo>
                    <a:lnTo>
                      <a:pt x="1924" y="1575"/>
                    </a:lnTo>
                    <a:lnTo>
                      <a:pt x="2002" y="1380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4"/>
                    </a:lnTo>
                    <a:lnTo>
                      <a:pt x="1866" y="409"/>
                    </a:lnTo>
                    <a:lnTo>
                      <a:pt x="1730" y="273"/>
                    </a:lnTo>
                    <a:lnTo>
                      <a:pt x="1575" y="137"/>
                    </a:lnTo>
                    <a:lnTo>
                      <a:pt x="1380" y="59"/>
                    </a:lnTo>
                    <a:lnTo>
                      <a:pt x="1186" y="1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9" name="Google Shape;779;p28"/>
              <p:cNvSpPr/>
              <p:nvPr/>
            </p:nvSpPr>
            <p:spPr>
              <a:xfrm>
                <a:off x="3232475" y="7136800"/>
                <a:ext cx="515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2080" extrusionOk="0">
                    <a:moveTo>
                      <a:pt x="972" y="0"/>
                    </a:moveTo>
                    <a:lnTo>
                      <a:pt x="758" y="39"/>
                    </a:lnTo>
                    <a:lnTo>
                      <a:pt x="583" y="117"/>
                    </a:lnTo>
                    <a:lnTo>
                      <a:pt x="408" y="214"/>
                    </a:lnTo>
                    <a:lnTo>
                      <a:pt x="253" y="350"/>
                    </a:lnTo>
                    <a:lnTo>
                      <a:pt x="136" y="506"/>
                    </a:lnTo>
                    <a:lnTo>
                      <a:pt x="59" y="700"/>
                    </a:lnTo>
                    <a:lnTo>
                      <a:pt x="0" y="894"/>
                    </a:lnTo>
                    <a:lnTo>
                      <a:pt x="0" y="1108"/>
                    </a:lnTo>
                    <a:lnTo>
                      <a:pt x="20" y="1302"/>
                    </a:lnTo>
                    <a:lnTo>
                      <a:pt x="97" y="1497"/>
                    </a:lnTo>
                    <a:lnTo>
                      <a:pt x="195" y="1671"/>
                    </a:lnTo>
                    <a:lnTo>
                      <a:pt x="331" y="1807"/>
                    </a:lnTo>
                    <a:lnTo>
                      <a:pt x="505" y="1924"/>
                    </a:lnTo>
                    <a:lnTo>
                      <a:pt x="680" y="2021"/>
                    </a:lnTo>
                    <a:lnTo>
                      <a:pt x="894" y="2080"/>
                    </a:lnTo>
                    <a:lnTo>
                      <a:pt x="1088" y="2080"/>
                    </a:lnTo>
                    <a:lnTo>
                      <a:pt x="1302" y="2041"/>
                    </a:lnTo>
                    <a:lnTo>
                      <a:pt x="1477" y="1982"/>
                    </a:lnTo>
                    <a:lnTo>
                      <a:pt x="1652" y="1866"/>
                    </a:lnTo>
                    <a:lnTo>
                      <a:pt x="1807" y="1730"/>
                    </a:lnTo>
                    <a:lnTo>
                      <a:pt x="1924" y="1574"/>
                    </a:lnTo>
                    <a:lnTo>
                      <a:pt x="2002" y="1399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3"/>
                    </a:lnTo>
                    <a:lnTo>
                      <a:pt x="1866" y="428"/>
                    </a:lnTo>
                    <a:lnTo>
                      <a:pt x="1730" y="272"/>
                    </a:lnTo>
                    <a:lnTo>
                      <a:pt x="1555" y="156"/>
                    </a:lnTo>
                    <a:lnTo>
                      <a:pt x="1380" y="59"/>
                    </a:lnTo>
                    <a:lnTo>
                      <a:pt x="1186" y="20"/>
                    </a:lnTo>
                    <a:lnTo>
                      <a:pt x="972" y="0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780" name="Google Shape;780;p28"/>
          <p:cNvGrpSpPr/>
          <p:nvPr/>
        </p:nvGrpSpPr>
        <p:grpSpPr>
          <a:xfrm>
            <a:off x="7172612" y="5250056"/>
            <a:ext cx="960189" cy="1115023"/>
            <a:chOff x="6494600" y="3426313"/>
            <a:chExt cx="1225200" cy="1067075"/>
          </a:xfrm>
        </p:grpSpPr>
        <p:sp>
          <p:nvSpPr>
            <p:cNvPr id="781" name="Google Shape;781;p28"/>
            <p:cNvSpPr/>
            <p:nvPr/>
          </p:nvSpPr>
          <p:spPr>
            <a:xfrm>
              <a:off x="6494600" y="4286088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782" name="Google Shape;782;p28"/>
            <p:cNvGrpSpPr/>
            <p:nvPr/>
          </p:nvGrpSpPr>
          <p:grpSpPr>
            <a:xfrm>
              <a:off x="6696700" y="3426313"/>
              <a:ext cx="821000" cy="1014825"/>
              <a:chOff x="-1872212" y="3946150"/>
              <a:chExt cx="821000" cy="1014825"/>
            </a:xfrm>
          </p:grpSpPr>
          <p:sp>
            <p:nvSpPr>
              <p:cNvPr id="783" name="Google Shape;783;p28"/>
              <p:cNvSpPr/>
              <p:nvPr/>
            </p:nvSpPr>
            <p:spPr>
              <a:xfrm>
                <a:off x="-1872212" y="4152100"/>
                <a:ext cx="190450" cy="249725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9989" extrusionOk="0">
                    <a:moveTo>
                      <a:pt x="4586" y="1"/>
                    </a:moveTo>
                    <a:lnTo>
                      <a:pt x="4508" y="20"/>
                    </a:lnTo>
                    <a:lnTo>
                      <a:pt x="4431" y="59"/>
                    </a:lnTo>
                    <a:lnTo>
                      <a:pt x="4372" y="98"/>
                    </a:lnTo>
                    <a:lnTo>
                      <a:pt x="4295" y="137"/>
                    </a:lnTo>
                    <a:lnTo>
                      <a:pt x="4120" y="331"/>
                    </a:lnTo>
                    <a:lnTo>
                      <a:pt x="3984" y="526"/>
                    </a:lnTo>
                    <a:lnTo>
                      <a:pt x="3848" y="739"/>
                    </a:lnTo>
                    <a:lnTo>
                      <a:pt x="3750" y="973"/>
                    </a:lnTo>
                    <a:lnTo>
                      <a:pt x="3692" y="1206"/>
                    </a:lnTo>
                    <a:lnTo>
                      <a:pt x="3634" y="1439"/>
                    </a:lnTo>
                    <a:lnTo>
                      <a:pt x="3595" y="1692"/>
                    </a:lnTo>
                    <a:lnTo>
                      <a:pt x="3595" y="1925"/>
                    </a:lnTo>
                    <a:lnTo>
                      <a:pt x="3595" y="2177"/>
                    </a:lnTo>
                    <a:lnTo>
                      <a:pt x="3614" y="2449"/>
                    </a:lnTo>
                    <a:lnTo>
                      <a:pt x="3673" y="2955"/>
                    </a:lnTo>
                    <a:lnTo>
                      <a:pt x="3770" y="3440"/>
                    </a:lnTo>
                    <a:lnTo>
                      <a:pt x="3906" y="3907"/>
                    </a:lnTo>
                    <a:lnTo>
                      <a:pt x="4081" y="4431"/>
                    </a:lnTo>
                    <a:lnTo>
                      <a:pt x="4275" y="4956"/>
                    </a:lnTo>
                    <a:lnTo>
                      <a:pt x="4528" y="5500"/>
                    </a:lnTo>
                    <a:lnTo>
                      <a:pt x="4800" y="6005"/>
                    </a:lnTo>
                    <a:lnTo>
                      <a:pt x="4431" y="5986"/>
                    </a:lnTo>
                    <a:lnTo>
                      <a:pt x="4061" y="5966"/>
                    </a:lnTo>
                    <a:lnTo>
                      <a:pt x="3673" y="5986"/>
                    </a:lnTo>
                    <a:lnTo>
                      <a:pt x="3304" y="6005"/>
                    </a:lnTo>
                    <a:lnTo>
                      <a:pt x="2934" y="6083"/>
                    </a:lnTo>
                    <a:lnTo>
                      <a:pt x="2565" y="6161"/>
                    </a:lnTo>
                    <a:lnTo>
                      <a:pt x="2176" y="6297"/>
                    </a:lnTo>
                    <a:lnTo>
                      <a:pt x="1807" y="6452"/>
                    </a:lnTo>
                    <a:lnTo>
                      <a:pt x="1613" y="6549"/>
                    </a:lnTo>
                    <a:lnTo>
                      <a:pt x="1399" y="6666"/>
                    </a:lnTo>
                    <a:lnTo>
                      <a:pt x="1205" y="6802"/>
                    </a:lnTo>
                    <a:lnTo>
                      <a:pt x="991" y="6957"/>
                    </a:lnTo>
                    <a:lnTo>
                      <a:pt x="797" y="7132"/>
                    </a:lnTo>
                    <a:lnTo>
                      <a:pt x="622" y="7327"/>
                    </a:lnTo>
                    <a:lnTo>
                      <a:pt x="466" y="7521"/>
                    </a:lnTo>
                    <a:lnTo>
                      <a:pt x="311" y="7735"/>
                    </a:lnTo>
                    <a:lnTo>
                      <a:pt x="194" y="7949"/>
                    </a:lnTo>
                    <a:lnTo>
                      <a:pt x="97" y="8162"/>
                    </a:lnTo>
                    <a:lnTo>
                      <a:pt x="39" y="8395"/>
                    </a:lnTo>
                    <a:lnTo>
                      <a:pt x="0" y="8629"/>
                    </a:lnTo>
                    <a:lnTo>
                      <a:pt x="20" y="8862"/>
                    </a:lnTo>
                    <a:lnTo>
                      <a:pt x="78" y="9095"/>
                    </a:lnTo>
                    <a:lnTo>
                      <a:pt x="117" y="9212"/>
                    </a:lnTo>
                    <a:lnTo>
                      <a:pt x="175" y="9328"/>
                    </a:lnTo>
                    <a:lnTo>
                      <a:pt x="253" y="9445"/>
                    </a:lnTo>
                    <a:lnTo>
                      <a:pt x="330" y="9561"/>
                    </a:lnTo>
                    <a:lnTo>
                      <a:pt x="466" y="9717"/>
                    </a:lnTo>
                    <a:lnTo>
                      <a:pt x="641" y="9833"/>
                    </a:lnTo>
                    <a:lnTo>
                      <a:pt x="797" y="9911"/>
                    </a:lnTo>
                    <a:lnTo>
                      <a:pt x="991" y="9969"/>
                    </a:lnTo>
                    <a:lnTo>
                      <a:pt x="1166" y="9989"/>
                    </a:lnTo>
                    <a:lnTo>
                      <a:pt x="1360" y="9969"/>
                    </a:lnTo>
                    <a:lnTo>
                      <a:pt x="1555" y="9950"/>
                    </a:lnTo>
                    <a:lnTo>
                      <a:pt x="1749" y="9911"/>
                    </a:lnTo>
                    <a:lnTo>
                      <a:pt x="1943" y="9833"/>
                    </a:lnTo>
                    <a:lnTo>
                      <a:pt x="2138" y="9756"/>
                    </a:lnTo>
                    <a:lnTo>
                      <a:pt x="2526" y="9581"/>
                    </a:lnTo>
                    <a:lnTo>
                      <a:pt x="2876" y="9367"/>
                    </a:lnTo>
                    <a:lnTo>
                      <a:pt x="3167" y="9173"/>
                    </a:lnTo>
                    <a:lnTo>
                      <a:pt x="3556" y="8901"/>
                    </a:lnTo>
                    <a:lnTo>
                      <a:pt x="3964" y="8590"/>
                    </a:lnTo>
                    <a:lnTo>
                      <a:pt x="4392" y="8240"/>
                    </a:lnTo>
                    <a:lnTo>
                      <a:pt x="4625" y="8085"/>
                    </a:lnTo>
                    <a:lnTo>
                      <a:pt x="4858" y="7929"/>
                    </a:lnTo>
                    <a:lnTo>
                      <a:pt x="5091" y="7793"/>
                    </a:lnTo>
                    <a:lnTo>
                      <a:pt x="5324" y="7676"/>
                    </a:lnTo>
                    <a:lnTo>
                      <a:pt x="5558" y="7599"/>
                    </a:lnTo>
                    <a:lnTo>
                      <a:pt x="5810" y="7540"/>
                    </a:lnTo>
                    <a:lnTo>
                      <a:pt x="6043" y="7502"/>
                    </a:lnTo>
                    <a:lnTo>
                      <a:pt x="6296" y="7521"/>
                    </a:lnTo>
                    <a:lnTo>
                      <a:pt x="6529" y="7579"/>
                    </a:lnTo>
                    <a:lnTo>
                      <a:pt x="6646" y="7618"/>
                    </a:lnTo>
                    <a:lnTo>
                      <a:pt x="6762" y="7696"/>
                    </a:lnTo>
                    <a:lnTo>
                      <a:pt x="6898" y="7735"/>
                    </a:lnTo>
                    <a:lnTo>
                      <a:pt x="7015" y="7774"/>
                    </a:lnTo>
                    <a:lnTo>
                      <a:pt x="7132" y="7754"/>
                    </a:lnTo>
                    <a:lnTo>
                      <a:pt x="7229" y="7735"/>
                    </a:lnTo>
                    <a:lnTo>
                      <a:pt x="7326" y="7676"/>
                    </a:lnTo>
                    <a:lnTo>
                      <a:pt x="7423" y="7618"/>
                    </a:lnTo>
                    <a:lnTo>
                      <a:pt x="7481" y="7521"/>
                    </a:lnTo>
                    <a:lnTo>
                      <a:pt x="7540" y="7424"/>
                    </a:lnTo>
                    <a:lnTo>
                      <a:pt x="7598" y="7307"/>
                    </a:lnTo>
                    <a:lnTo>
                      <a:pt x="7617" y="7210"/>
                    </a:lnTo>
                    <a:lnTo>
                      <a:pt x="7617" y="7094"/>
                    </a:lnTo>
                    <a:lnTo>
                      <a:pt x="7598" y="6977"/>
                    </a:lnTo>
                    <a:lnTo>
                      <a:pt x="7559" y="6860"/>
                    </a:lnTo>
                    <a:lnTo>
                      <a:pt x="7501" y="6744"/>
                    </a:lnTo>
                    <a:lnTo>
                      <a:pt x="7404" y="6647"/>
                    </a:lnTo>
                    <a:lnTo>
                      <a:pt x="7287" y="6569"/>
                    </a:lnTo>
                    <a:lnTo>
                      <a:pt x="7112" y="6491"/>
                    </a:lnTo>
                    <a:lnTo>
                      <a:pt x="6995" y="6083"/>
                    </a:lnTo>
                    <a:lnTo>
                      <a:pt x="6898" y="5656"/>
                    </a:lnTo>
                    <a:lnTo>
                      <a:pt x="6743" y="4801"/>
                    </a:lnTo>
                    <a:lnTo>
                      <a:pt x="6587" y="3946"/>
                    </a:lnTo>
                    <a:lnTo>
                      <a:pt x="6432" y="3091"/>
                    </a:lnTo>
                    <a:lnTo>
                      <a:pt x="6315" y="2683"/>
                    </a:lnTo>
                    <a:lnTo>
                      <a:pt x="6199" y="2255"/>
                    </a:lnTo>
                    <a:lnTo>
                      <a:pt x="6063" y="1866"/>
                    </a:lnTo>
                    <a:lnTo>
                      <a:pt x="5888" y="1478"/>
                    </a:lnTo>
                    <a:lnTo>
                      <a:pt x="5694" y="1109"/>
                    </a:lnTo>
                    <a:lnTo>
                      <a:pt x="5460" y="739"/>
                    </a:lnTo>
                    <a:lnTo>
                      <a:pt x="5208" y="409"/>
                    </a:lnTo>
                    <a:lnTo>
                      <a:pt x="5052" y="254"/>
                    </a:lnTo>
                    <a:lnTo>
                      <a:pt x="4897" y="98"/>
                    </a:lnTo>
                    <a:lnTo>
                      <a:pt x="4819" y="40"/>
                    </a:lnTo>
                    <a:lnTo>
                      <a:pt x="4741" y="20"/>
                    </a:lnTo>
                    <a:lnTo>
                      <a:pt x="46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84" name="Google Shape;784;p28"/>
              <p:cNvSpPr/>
              <p:nvPr/>
            </p:nvSpPr>
            <p:spPr>
              <a:xfrm>
                <a:off x="-1848412" y="4007350"/>
                <a:ext cx="703925" cy="943425"/>
              </a:xfrm>
              <a:custGeom>
                <a:avLst/>
                <a:gdLst/>
                <a:ahLst/>
                <a:cxnLst/>
                <a:rect l="l" t="t" r="r" b="b"/>
                <a:pathLst>
                  <a:path w="28157" h="37737" extrusionOk="0">
                    <a:moveTo>
                      <a:pt x="16750" y="0"/>
                    </a:moveTo>
                    <a:lnTo>
                      <a:pt x="16342" y="20"/>
                    </a:lnTo>
                    <a:lnTo>
                      <a:pt x="15934" y="59"/>
                    </a:lnTo>
                    <a:lnTo>
                      <a:pt x="15526" y="117"/>
                    </a:lnTo>
                    <a:lnTo>
                      <a:pt x="15137" y="195"/>
                    </a:lnTo>
                    <a:lnTo>
                      <a:pt x="14729" y="292"/>
                    </a:lnTo>
                    <a:lnTo>
                      <a:pt x="14341" y="408"/>
                    </a:lnTo>
                    <a:lnTo>
                      <a:pt x="13952" y="525"/>
                    </a:lnTo>
                    <a:lnTo>
                      <a:pt x="13564" y="680"/>
                    </a:lnTo>
                    <a:lnTo>
                      <a:pt x="13175" y="855"/>
                    </a:lnTo>
                    <a:lnTo>
                      <a:pt x="12806" y="1030"/>
                    </a:lnTo>
                    <a:lnTo>
                      <a:pt x="12436" y="1225"/>
                    </a:lnTo>
                    <a:lnTo>
                      <a:pt x="12067" y="1438"/>
                    </a:lnTo>
                    <a:lnTo>
                      <a:pt x="11698" y="1672"/>
                    </a:lnTo>
                    <a:lnTo>
                      <a:pt x="11348" y="1924"/>
                    </a:lnTo>
                    <a:lnTo>
                      <a:pt x="10999" y="2196"/>
                    </a:lnTo>
                    <a:lnTo>
                      <a:pt x="10649" y="2468"/>
                    </a:lnTo>
                    <a:lnTo>
                      <a:pt x="10299" y="2760"/>
                    </a:lnTo>
                    <a:lnTo>
                      <a:pt x="9949" y="3071"/>
                    </a:lnTo>
                    <a:lnTo>
                      <a:pt x="9619" y="3381"/>
                    </a:lnTo>
                    <a:lnTo>
                      <a:pt x="9289" y="3712"/>
                    </a:lnTo>
                    <a:lnTo>
                      <a:pt x="8958" y="4062"/>
                    </a:lnTo>
                    <a:lnTo>
                      <a:pt x="8628" y="4411"/>
                    </a:lnTo>
                    <a:lnTo>
                      <a:pt x="8006" y="5169"/>
                    </a:lnTo>
                    <a:lnTo>
                      <a:pt x="7404" y="5946"/>
                    </a:lnTo>
                    <a:lnTo>
                      <a:pt x="6801" y="6782"/>
                    </a:lnTo>
                    <a:lnTo>
                      <a:pt x="6238" y="7656"/>
                    </a:lnTo>
                    <a:lnTo>
                      <a:pt x="5694" y="8570"/>
                    </a:lnTo>
                    <a:lnTo>
                      <a:pt x="5169" y="9502"/>
                    </a:lnTo>
                    <a:lnTo>
                      <a:pt x="4664" y="10474"/>
                    </a:lnTo>
                    <a:lnTo>
                      <a:pt x="4178" y="11465"/>
                    </a:lnTo>
                    <a:lnTo>
                      <a:pt x="3731" y="12475"/>
                    </a:lnTo>
                    <a:lnTo>
                      <a:pt x="3284" y="13505"/>
                    </a:lnTo>
                    <a:lnTo>
                      <a:pt x="2876" y="14555"/>
                    </a:lnTo>
                    <a:lnTo>
                      <a:pt x="2488" y="15623"/>
                    </a:lnTo>
                    <a:lnTo>
                      <a:pt x="2138" y="16692"/>
                    </a:lnTo>
                    <a:lnTo>
                      <a:pt x="1788" y="17780"/>
                    </a:lnTo>
                    <a:lnTo>
                      <a:pt x="1477" y="18868"/>
                    </a:lnTo>
                    <a:lnTo>
                      <a:pt x="1186" y="19957"/>
                    </a:lnTo>
                    <a:lnTo>
                      <a:pt x="933" y="21045"/>
                    </a:lnTo>
                    <a:lnTo>
                      <a:pt x="700" y="22114"/>
                    </a:lnTo>
                    <a:lnTo>
                      <a:pt x="486" y="23182"/>
                    </a:lnTo>
                    <a:lnTo>
                      <a:pt x="311" y="24212"/>
                    </a:lnTo>
                    <a:lnTo>
                      <a:pt x="175" y="25203"/>
                    </a:lnTo>
                    <a:lnTo>
                      <a:pt x="78" y="26116"/>
                    </a:lnTo>
                    <a:lnTo>
                      <a:pt x="20" y="26991"/>
                    </a:lnTo>
                    <a:lnTo>
                      <a:pt x="0" y="27788"/>
                    </a:lnTo>
                    <a:lnTo>
                      <a:pt x="0" y="28565"/>
                    </a:lnTo>
                    <a:lnTo>
                      <a:pt x="39" y="29264"/>
                    </a:lnTo>
                    <a:lnTo>
                      <a:pt x="117" y="29944"/>
                    </a:lnTo>
                    <a:lnTo>
                      <a:pt x="233" y="30566"/>
                    </a:lnTo>
                    <a:lnTo>
                      <a:pt x="369" y="31130"/>
                    </a:lnTo>
                    <a:lnTo>
                      <a:pt x="564" y="31674"/>
                    </a:lnTo>
                    <a:lnTo>
                      <a:pt x="758" y="32179"/>
                    </a:lnTo>
                    <a:lnTo>
                      <a:pt x="991" y="32626"/>
                    </a:lnTo>
                    <a:lnTo>
                      <a:pt x="1263" y="33053"/>
                    </a:lnTo>
                    <a:lnTo>
                      <a:pt x="1555" y="33442"/>
                    </a:lnTo>
                    <a:lnTo>
                      <a:pt x="1885" y="33811"/>
                    </a:lnTo>
                    <a:lnTo>
                      <a:pt x="2235" y="34142"/>
                    </a:lnTo>
                    <a:lnTo>
                      <a:pt x="2604" y="34453"/>
                    </a:lnTo>
                    <a:lnTo>
                      <a:pt x="3012" y="34725"/>
                    </a:lnTo>
                    <a:lnTo>
                      <a:pt x="3440" y="34977"/>
                    </a:lnTo>
                    <a:lnTo>
                      <a:pt x="3906" y="35210"/>
                    </a:lnTo>
                    <a:lnTo>
                      <a:pt x="4372" y="35424"/>
                    </a:lnTo>
                    <a:lnTo>
                      <a:pt x="4878" y="35638"/>
                    </a:lnTo>
                    <a:lnTo>
                      <a:pt x="5402" y="35813"/>
                    </a:lnTo>
                    <a:lnTo>
                      <a:pt x="5946" y="35968"/>
                    </a:lnTo>
                    <a:lnTo>
                      <a:pt x="6529" y="36124"/>
                    </a:lnTo>
                    <a:lnTo>
                      <a:pt x="7112" y="36279"/>
                    </a:lnTo>
                    <a:lnTo>
                      <a:pt x="7715" y="36415"/>
                    </a:lnTo>
                    <a:lnTo>
                      <a:pt x="8997" y="36668"/>
                    </a:lnTo>
                    <a:lnTo>
                      <a:pt x="10338" y="36920"/>
                    </a:lnTo>
                    <a:lnTo>
                      <a:pt x="11718" y="37173"/>
                    </a:lnTo>
                    <a:lnTo>
                      <a:pt x="13097" y="37387"/>
                    </a:lnTo>
                    <a:lnTo>
                      <a:pt x="13777" y="37484"/>
                    </a:lnTo>
                    <a:lnTo>
                      <a:pt x="14457" y="37581"/>
                    </a:lnTo>
                    <a:lnTo>
                      <a:pt x="15118" y="37639"/>
                    </a:lnTo>
                    <a:lnTo>
                      <a:pt x="15779" y="37698"/>
                    </a:lnTo>
                    <a:lnTo>
                      <a:pt x="16439" y="37736"/>
                    </a:lnTo>
                    <a:lnTo>
                      <a:pt x="17722" y="37736"/>
                    </a:lnTo>
                    <a:lnTo>
                      <a:pt x="18344" y="37698"/>
                    </a:lnTo>
                    <a:lnTo>
                      <a:pt x="18965" y="37620"/>
                    </a:lnTo>
                    <a:lnTo>
                      <a:pt x="19568" y="37523"/>
                    </a:lnTo>
                    <a:lnTo>
                      <a:pt x="20151" y="37406"/>
                    </a:lnTo>
                    <a:lnTo>
                      <a:pt x="20734" y="37231"/>
                    </a:lnTo>
                    <a:lnTo>
                      <a:pt x="21297" y="37037"/>
                    </a:lnTo>
                    <a:lnTo>
                      <a:pt x="21841" y="36784"/>
                    </a:lnTo>
                    <a:lnTo>
                      <a:pt x="22366" y="36512"/>
                    </a:lnTo>
                    <a:lnTo>
                      <a:pt x="22619" y="36357"/>
                    </a:lnTo>
                    <a:lnTo>
                      <a:pt x="22871" y="36182"/>
                    </a:lnTo>
                    <a:lnTo>
                      <a:pt x="23124" y="36007"/>
                    </a:lnTo>
                    <a:lnTo>
                      <a:pt x="23357" y="35813"/>
                    </a:lnTo>
                    <a:lnTo>
                      <a:pt x="23590" y="35599"/>
                    </a:lnTo>
                    <a:lnTo>
                      <a:pt x="23823" y="35385"/>
                    </a:lnTo>
                    <a:lnTo>
                      <a:pt x="24057" y="35152"/>
                    </a:lnTo>
                    <a:lnTo>
                      <a:pt x="24270" y="34919"/>
                    </a:lnTo>
                    <a:lnTo>
                      <a:pt x="24484" y="34666"/>
                    </a:lnTo>
                    <a:lnTo>
                      <a:pt x="24698" y="34394"/>
                    </a:lnTo>
                    <a:lnTo>
                      <a:pt x="24892" y="34103"/>
                    </a:lnTo>
                    <a:lnTo>
                      <a:pt x="25086" y="33811"/>
                    </a:lnTo>
                    <a:lnTo>
                      <a:pt x="25281" y="33500"/>
                    </a:lnTo>
                    <a:lnTo>
                      <a:pt x="25475" y="33170"/>
                    </a:lnTo>
                    <a:lnTo>
                      <a:pt x="25650" y="32840"/>
                    </a:lnTo>
                    <a:lnTo>
                      <a:pt x="25825" y="32490"/>
                    </a:lnTo>
                    <a:lnTo>
                      <a:pt x="25980" y="32101"/>
                    </a:lnTo>
                    <a:lnTo>
                      <a:pt x="26136" y="31732"/>
                    </a:lnTo>
                    <a:lnTo>
                      <a:pt x="26291" y="31324"/>
                    </a:lnTo>
                    <a:lnTo>
                      <a:pt x="26447" y="30897"/>
                    </a:lnTo>
                    <a:lnTo>
                      <a:pt x="26583" y="30469"/>
                    </a:lnTo>
                    <a:lnTo>
                      <a:pt x="26699" y="30003"/>
                    </a:lnTo>
                    <a:lnTo>
                      <a:pt x="26952" y="29051"/>
                    </a:lnTo>
                    <a:lnTo>
                      <a:pt x="27146" y="28021"/>
                    </a:lnTo>
                    <a:lnTo>
                      <a:pt x="27340" y="26952"/>
                    </a:lnTo>
                    <a:lnTo>
                      <a:pt x="27515" y="25864"/>
                    </a:lnTo>
                    <a:lnTo>
                      <a:pt x="27671" y="24756"/>
                    </a:lnTo>
                    <a:lnTo>
                      <a:pt x="27807" y="23649"/>
                    </a:lnTo>
                    <a:lnTo>
                      <a:pt x="27923" y="22522"/>
                    </a:lnTo>
                    <a:lnTo>
                      <a:pt x="28021" y="21395"/>
                    </a:lnTo>
                    <a:lnTo>
                      <a:pt x="28079" y="20268"/>
                    </a:lnTo>
                    <a:lnTo>
                      <a:pt x="28137" y="19140"/>
                    </a:lnTo>
                    <a:lnTo>
                      <a:pt x="28157" y="18033"/>
                    </a:lnTo>
                    <a:lnTo>
                      <a:pt x="28157" y="16906"/>
                    </a:lnTo>
                    <a:lnTo>
                      <a:pt x="28137" y="15798"/>
                    </a:lnTo>
                    <a:lnTo>
                      <a:pt x="28059" y="14710"/>
                    </a:lnTo>
                    <a:lnTo>
                      <a:pt x="27982" y="13641"/>
                    </a:lnTo>
                    <a:lnTo>
                      <a:pt x="27846" y="12592"/>
                    </a:lnTo>
                    <a:lnTo>
                      <a:pt x="27690" y="11543"/>
                    </a:lnTo>
                    <a:lnTo>
                      <a:pt x="27496" y="10532"/>
                    </a:lnTo>
                    <a:lnTo>
                      <a:pt x="27282" y="9561"/>
                    </a:lnTo>
                    <a:lnTo>
                      <a:pt x="27010" y="8609"/>
                    </a:lnTo>
                    <a:lnTo>
                      <a:pt x="26855" y="8142"/>
                    </a:lnTo>
                    <a:lnTo>
                      <a:pt x="26699" y="7695"/>
                    </a:lnTo>
                    <a:lnTo>
                      <a:pt x="26524" y="7248"/>
                    </a:lnTo>
                    <a:lnTo>
                      <a:pt x="26349" y="6801"/>
                    </a:lnTo>
                    <a:lnTo>
                      <a:pt x="26155" y="6374"/>
                    </a:lnTo>
                    <a:lnTo>
                      <a:pt x="25961" y="5966"/>
                    </a:lnTo>
                    <a:lnTo>
                      <a:pt x="25747" y="5558"/>
                    </a:lnTo>
                    <a:lnTo>
                      <a:pt x="25533" y="5169"/>
                    </a:lnTo>
                    <a:lnTo>
                      <a:pt x="25300" y="4781"/>
                    </a:lnTo>
                    <a:lnTo>
                      <a:pt x="25048" y="4411"/>
                    </a:lnTo>
                    <a:lnTo>
                      <a:pt x="24795" y="4062"/>
                    </a:lnTo>
                    <a:lnTo>
                      <a:pt x="24523" y="3712"/>
                    </a:lnTo>
                    <a:lnTo>
                      <a:pt x="24231" y="3381"/>
                    </a:lnTo>
                    <a:lnTo>
                      <a:pt x="23940" y="3051"/>
                    </a:lnTo>
                    <a:lnTo>
                      <a:pt x="23629" y="2740"/>
                    </a:lnTo>
                    <a:lnTo>
                      <a:pt x="23318" y="2449"/>
                    </a:lnTo>
                    <a:lnTo>
                      <a:pt x="22988" y="2177"/>
                    </a:lnTo>
                    <a:lnTo>
                      <a:pt x="22638" y="1905"/>
                    </a:lnTo>
                    <a:lnTo>
                      <a:pt x="22288" y="1652"/>
                    </a:lnTo>
                    <a:lnTo>
                      <a:pt x="21919" y="1419"/>
                    </a:lnTo>
                    <a:lnTo>
                      <a:pt x="21530" y="1205"/>
                    </a:lnTo>
                    <a:lnTo>
                      <a:pt x="21122" y="1011"/>
                    </a:lnTo>
                    <a:lnTo>
                      <a:pt x="20714" y="817"/>
                    </a:lnTo>
                    <a:lnTo>
                      <a:pt x="20287" y="642"/>
                    </a:lnTo>
                    <a:lnTo>
                      <a:pt x="19859" y="486"/>
                    </a:lnTo>
                    <a:lnTo>
                      <a:pt x="19393" y="370"/>
                    </a:lnTo>
                    <a:lnTo>
                      <a:pt x="18927" y="253"/>
                    </a:lnTo>
                    <a:lnTo>
                      <a:pt x="18441" y="136"/>
                    </a:lnTo>
                    <a:lnTo>
                      <a:pt x="18013" y="78"/>
                    </a:lnTo>
                    <a:lnTo>
                      <a:pt x="17586" y="39"/>
                    </a:lnTo>
                    <a:lnTo>
                      <a:pt x="1717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85" name="Google Shape;785;p28"/>
              <p:cNvSpPr/>
              <p:nvPr/>
            </p:nvSpPr>
            <p:spPr>
              <a:xfrm>
                <a:off x="-1535562" y="3946150"/>
                <a:ext cx="324525" cy="179750"/>
              </a:xfrm>
              <a:custGeom>
                <a:avLst/>
                <a:gdLst/>
                <a:ahLst/>
                <a:cxnLst/>
                <a:rect l="l" t="t" r="r" b="b"/>
                <a:pathLst>
                  <a:path w="12981" h="7190" extrusionOk="0">
                    <a:moveTo>
                      <a:pt x="1341" y="0"/>
                    </a:moveTo>
                    <a:lnTo>
                      <a:pt x="1186" y="19"/>
                    </a:lnTo>
                    <a:lnTo>
                      <a:pt x="1011" y="78"/>
                    </a:lnTo>
                    <a:lnTo>
                      <a:pt x="855" y="136"/>
                    </a:lnTo>
                    <a:lnTo>
                      <a:pt x="797" y="175"/>
                    </a:lnTo>
                    <a:lnTo>
                      <a:pt x="719" y="233"/>
                    </a:lnTo>
                    <a:lnTo>
                      <a:pt x="603" y="369"/>
                    </a:lnTo>
                    <a:lnTo>
                      <a:pt x="505" y="564"/>
                    </a:lnTo>
                    <a:lnTo>
                      <a:pt x="389" y="777"/>
                    </a:lnTo>
                    <a:lnTo>
                      <a:pt x="292" y="1030"/>
                    </a:lnTo>
                    <a:lnTo>
                      <a:pt x="214" y="1302"/>
                    </a:lnTo>
                    <a:lnTo>
                      <a:pt x="136" y="1593"/>
                    </a:lnTo>
                    <a:lnTo>
                      <a:pt x="78" y="1885"/>
                    </a:lnTo>
                    <a:lnTo>
                      <a:pt x="39" y="2176"/>
                    </a:lnTo>
                    <a:lnTo>
                      <a:pt x="0" y="2448"/>
                    </a:lnTo>
                    <a:lnTo>
                      <a:pt x="0" y="2720"/>
                    </a:lnTo>
                    <a:lnTo>
                      <a:pt x="20" y="2973"/>
                    </a:lnTo>
                    <a:lnTo>
                      <a:pt x="58" y="3187"/>
                    </a:lnTo>
                    <a:lnTo>
                      <a:pt x="117" y="3362"/>
                    </a:lnTo>
                    <a:lnTo>
                      <a:pt x="156" y="3439"/>
                    </a:lnTo>
                    <a:lnTo>
                      <a:pt x="214" y="3498"/>
                    </a:lnTo>
                    <a:lnTo>
                      <a:pt x="272" y="3537"/>
                    </a:lnTo>
                    <a:lnTo>
                      <a:pt x="331" y="3575"/>
                    </a:lnTo>
                    <a:lnTo>
                      <a:pt x="544" y="3634"/>
                    </a:lnTo>
                    <a:lnTo>
                      <a:pt x="758" y="3692"/>
                    </a:lnTo>
                    <a:lnTo>
                      <a:pt x="991" y="3711"/>
                    </a:lnTo>
                    <a:lnTo>
                      <a:pt x="1224" y="3731"/>
                    </a:lnTo>
                    <a:lnTo>
                      <a:pt x="1710" y="3750"/>
                    </a:lnTo>
                    <a:lnTo>
                      <a:pt x="1943" y="3770"/>
                    </a:lnTo>
                    <a:lnTo>
                      <a:pt x="2157" y="3789"/>
                    </a:lnTo>
                    <a:lnTo>
                      <a:pt x="2429" y="3847"/>
                    </a:lnTo>
                    <a:lnTo>
                      <a:pt x="2701" y="3906"/>
                    </a:lnTo>
                    <a:lnTo>
                      <a:pt x="3226" y="4042"/>
                    </a:lnTo>
                    <a:lnTo>
                      <a:pt x="3750" y="4217"/>
                    </a:lnTo>
                    <a:lnTo>
                      <a:pt x="4275" y="4392"/>
                    </a:lnTo>
                    <a:lnTo>
                      <a:pt x="4722" y="4547"/>
                    </a:lnTo>
                    <a:lnTo>
                      <a:pt x="5169" y="4683"/>
                    </a:lnTo>
                    <a:lnTo>
                      <a:pt x="6082" y="4955"/>
                    </a:lnTo>
                    <a:lnTo>
                      <a:pt x="6996" y="5208"/>
                    </a:lnTo>
                    <a:lnTo>
                      <a:pt x="7442" y="5344"/>
                    </a:lnTo>
                    <a:lnTo>
                      <a:pt x="7889" y="5499"/>
                    </a:lnTo>
                    <a:lnTo>
                      <a:pt x="8375" y="5674"/>
                    </a:lnTo>
                    <a:lnTo>
                      <a:pt x="8842" y="5849"/>
                    </a:lnTo>
                    <a:lnTo>
                      <a:pt x="9288" y="6043"/>
                    </a:lnTo>
                    <a:lnTo>
                      <a:pt x="9755" y="6238"/>
                    </a:lnTo>
                    <a:lnTo>
                      <a:pt x="10202" y="6451"/>
                    </a:lnTo>
                    <a:lnTo>
                      <a:pt x="10649" y="6684"/>
                    </a:lnTo>
                    <a:lnTo>
                      <a:pt x="11096" y="6918"/>
                    </a:lnTo>
                    <a:lnTo>
                      <a:pt x="11523" y="7151"/>
                    </a:lnTo>
                    <a:lnTo>
                      <a:pt x="11601" y="7190"/>
                    </a:lnTo>
                    <a:lnTo>
                      <a:pt x="11737" y="7190"/>
                    </a:lnTo>
                    <a:lnTo>
                      <a:pt x="11795" y="7170"/>
                    </a:lnTo>
                    <a:lnTo>
                      <a:pt x="11873" y="7131"/>
                    </a:lnTo>
                    <a:lnTo>
                      <a:pt x="11931" y="7093"/>
                    </a:lnTo>
                    <a:lnTo>
                      <a:pt x="11970" y="7054"/>
                    </a:lnTo>
                    <a:lnTo>
                      <a:pt x="12009" y="6995"/>
                    </a:lnTo>
                    <a:lnTo>
                      <a:pt x="12223" y="6568"/>
                    </a:lnTo>
                    <a:lnTo>
                      <a:pt x="12456" y="6043"/>
                    </a:lnTo>
                    <a:lnTo>
                      <a:pt x="12689" y="5441"/>
                    </a:lnTo>
                    <a:lnTo>
                      <a:pt x="12786" y="5130"/>
                    </a:lnTo>
                    <a:lnTo>
                      <a:pt x="12883" y="4819"/>
                    </a:lnTo>
                    <a:lnTo>
                      <a:pt x="12942" y="4508"/>
                    </a:lnTo>
                    <a:lnTo>
                      <a:pt x="12980" y="4197"/>
                    </a:lnTo>
                    <a:lnTo>
                      <a:pt x="12980" y="3906"/>
                    </a:lnTo>
                    <a:lnTo>
                      <a:pt x="12961" y="3634"/>
                    </a:lnTo>
                    <a:lnTo>
                      <a:pt x="12922" y="3517"/>
                    </a:lnTo>
                    <a:lnTo>
                      <a:pt x="12883" y="3381"/>
                    </a:lnTo>
                    <a:lnTo>
                      <a:pt x="12825" y="3265"/>
                    </a:lnTo>
                    <a:lnTo>
                      <a:pt x="12767" y="3167"/>
                    </a:lnTo>
                    <a:lnTo>
                      <a:pt x="12689" y="3070"/>
                    </a:lnTo>
                    <a:lnTo>
                      <a:pt x="12592" y="2973"/>
                    </a:lnTo>
                    <a:lnTo>
                      <a:pt x="12495" y="2895"/>
                    </a:lnTo>
                    <a:lnTo>
                      <a:pt x="12378" y="2818"/>
                    </a:lnTo>
                    <a:lnTo>
                      <a:pt x="12184" y="2740"/>
                    </a:lnTo>
                    <a:lnTo>
                      <a:pt x="12009" y="2701"/>
                    </a:lnTo>
                    <a:lnTo>
                      <a:pt x="11834" y="2682"/>
                    </a:lnTo>
                    <a:lnTo>
                      <a:pt x="11640" y="2682"/>
                    </a:lnTo>
                    <a:lnTo>
                      <a:pt x="11445" y="2720"/>
                    </a:lnTo>
                    <a:lnTo>
                      <a:pt x="11251" y="2759"/>
                    </a:lnTo>
                    <a:lnTo>
                      <a:pt x="10862" y="2895"/>
                    </a:lnTo>
                    <a:lnTo>
                      <a:pt x="10474" y="3051"/>
                    </a:lnTo>
                    <a:lnTo>
                      <a:pt x="10105" y="3226"/>
                    </a:lnTo>
                    <a:lnTo>
                      <a:pt x="9735" y="3362"/>
                    </a:lnTo>
                    <a:lnTo>
                      <a:pt x="9580" y="3420"/>
                    </a:lnTo>
                    <a:lnTo>
                      <a:pt x="9405" y="3459"/>
                    </a:lnTo>
                    <a:lnTo>
                      <a:pt x="9288" y="3478"/>
                    </a:lnTo>
                    <a:lnTo>
                      <a:pt x="9191" y="3478"/>
                    </a:lnTo>
                    <a:lnTo>
                      <a:pt x="9094" y="3459"/>
                    </a:lnTo>
                    <a:lnTo>
                      <a:pt x="9016" y="3420"/>
                    </a:lnTo>
                    <a:lnTo>
                      <a:pt x="8919" y="3381"/>
                    </a:lnTo>
                    <a:lnTo>
                      <a:pt x="8842" y="3323"/>
                    </a:lnTo>
                    <a:lnTo>
                      <a:pt x="8725" y="3187"/>
                    </a:lnTo>
                    <a:lnTo>
                      <a:pt x="8608" y="3012"/>
                    </a:lnTo>
                    <a:lnTo>
                      <a:pt x="8511" y="2818"/>
                    </a:lnTo>
                    <a:lnTo>
                      <a:pt x="8414" y="2584"/>
                    </a:lnTo>
                    <a:lnTo>
                      <a:pt x="8336" y="2351"/>
                    </a:lnTo>
                    <a:lnTo>
                      <a:pt x="8161" y="1865"/>
                    </a:lnTo>
                    <a:lnTo>
                      <a:pt x="8084" y="1613"/>
                    </a:lnTo>
                    <a:lnTo>
                      <a:pt x="7987" y="1399"/>
                    </a:lnTo>
                    <a:lnTo>
                      <a:pt x="7870" y="1205"/>
                    </a:lnTo>
                    <a:lnTo>
                      <a:pt x="7734" y="1030"/>
                    </a:lnTo>
                    <a:lnTo>
                      <a:pt x="7676" y="952"/>
                    </a:lnTo>
                    <a:lnTo>
                      <a:pt x="7598" y="894"/>
                    </a:lnTo>
                    <a:lnTo>
                      <a:pt x="7501" y="836"/>
                    </a:lnTo>
                    <a:lnTo>
                      <a:pt x="7423" y="797"/>
                    </a:lnTo>
                    <a:lnTo>
                      <a:pt x="7268" y="758"/>
                    </a:lnTo>
                    <a:lnTo>
                      <a:pt x="6996" y="758"/>
                    </a:lnTo>
                    <a:lnTo>
                      <a:pt x="6840" y="777"/>
                    </a:lnTo>
                    <a:lnTo>
                      <a:pt x="6704" y="816"/>
                    </a:lnTo>
                    <a:lnTo>
                      <a:pt x="6549" y="874"/>
                    </a:lnTo>
                    <a:lnTo>
                      <a:pt x="6277" y="1030"/>
                    </a:lnTo>
                    <a:lnTo>
                      <a:pt x="6005" y="1205"/>
                    </a:lnTo>
                    <a:lnTo>
                      <a:pt x="5733" y="1399"/>
                    </a:lnTo>
                    <a:lnTo>
                      <a:pt x="5286" y="1749"/>
                    </a:lnTo>
                    <a:lnTo>
                      <a:pt x="4994" y="1963"/>
                    </a:lnTo>
                    <a:lnTo>
                      <a:pt x="4683" y="2196"/>
                    </a:lnTo>
                    <a:lnTo>
                      <a:pt x="4528" y="2274"/>
                    </a:lnTo>
                    <a:lnTo>
                      <a:pt x="4353" y="2351"/>
                    </a:lnTo>
                    <a:lnTo>
                      <a:pt x="4197" y="2410"/>
                    </a:lnTo>
                    <a:lnTo>
                      <a:pt x="4003" y="2448"/>
                    </a:lnTo>
                    <a:lnTo>
                      <a:pt x="3906" y="2448"/>
                    </a:lnTo>
                    <a:lnTo>
                      <a:pt x="3789" y="2410"/>
                    </a:lnTo>
                    <a:lnTo>
                      <a:pt x="3692" y="2371"/>
                    </a:lnTo>
                    <a:lnTo>
                      <a:pt x="3595" y="2312"/>
                    </a:lnTo>
                    <a:lnTo>
                      <a:pt x="3517" y="2254"/>
                    </a:lnTo>
                    <a:lnTo>
                      <a:pt x="3440" y="2157"/>
                    </a:lnTo>
                    <a:lnTo>
                      <a:pt x="3304" y="1963"/>
                    </a:lnTo>
                    <a:lnTo>
                      <a:pt x="3187" y="1749"/>
                    </a:lnTo>
                    <a:lnTo>
                      <a:pt x="3090" y="1535"/>
                    </a:lnTo>
                    <a:lnTo>
                      <a:pt x="2915" y="1127"/>
                    </a:lnTo>
                    <a:lnTo>
                      <a:pt x="2759" y="836"/>
                    </a:lnTo>
                    <a:lnTo>
                      <a:pt x="2565" y="583"/>
                    </a:lnTo>
                    <a:lnTo>
                      <a:pt x="2449" y="466"/>
                    </a:lnTo>
                    <a:lnTo>
                      <a:pt x="2332" y="350"/>
                    </a:lnTo>
                    <a:lnTo>
                      <a:pt x="2215" y="253"/>
                    </a:lnTo>
                    <a:lnTo>
                      <a:pt x="2079" y="175"/>
                    </a:lnTo>
                    <a:lnTo>
                      <a:pt x="1943" y="97"/>
                    </a:lnTo>
                    <a:lnTo>
                      <a:pt x="1807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86" name="Google Shape;786;p28"/>
              <p:cNvSpPr/>
              <p:nvPr/>
            </p:nvSpPr>
            <p:spPr>
              <a:xfrm>
                <a:off x="-1664312" y="4210900"/>
                <a:ext cx="47650" cy="4762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1905" extrusionOk="0">
                    <a:moveTo>
                      <a:pt x="934" y="0"/>
                    </a:moveTo>
                    <a:lnTo>
                      <a:pt x="739" y="20"/>
                    </a:lnTo>
                    <a:lnTo>
                      <a:pt x="564" y="78"/>
                    </a:lnTo>
                    <a:lnTo>
                      <a:pt x="409" y="175"/>
                    </a:lnTo>
                    <a:lnTo>
                      <a:pt x="273" y="292"/>
                    </a:lnTo>
                    <a:lnTo>
                      <a:pt x="156" y="428"/>
                    </a:lnTo>
                    <a:lnTo>
                      <a:pt x="79" y="603"/>
                    </a:lnTo>
                    <a:lnTo>
                      <a:pt x="20" y="777"/>
                    </a:lnTo>
                    <a:lnTo>
                      <a:pt x="1" y="972"/>
                    </a:lnTo>
                    <a:lnTo>
                      <a:pt x="20" y="1166"/>
                    </a:lnTo>
                    <a:lnTo>
                      <a:pt x="79" y="1341"/>
                    </a:lnTo>
                    <a:lnTo>
                      <a:pt x="176" y="1496"/>
                    </a:lnTo>
                    <a:lnTo>
                      <a:pt x="292" y="1632"/>
                    </a:lnTo>
                    <a:lnTo>
                      <a:pt x="428" y="1749"/>
                    </a:lnTo>
                    <a:lnTo>
                      <a:pt x="603" y="1846"/>
                    </a:lnTo>
                    <a:lnTo>
                      <a:pt x="778" y="1885"/>
                    </a:lnTo>
                    <a:lnTo>
                      <a:pt x="972" y="1905"/>
                    </a:lnTo>
                    <a:lnTo>
                      <a:pt x="1167" y="1885"/>
                    </a:lnTo>
                    <a:lnTo>
                      <a:pt x="1342" y="1827"/>
                    </a:lnTo>
                    <a:lnTo>
                      <a:pt x="1497" y="1730"/>
                    </a:lnTo>
                    <a:lnTo>
                      <a:pt x="1633" y="1613"/>
                    </a:lnTo>
                    <a:lnTo>
                      <a:pt x="1750" y="1477"/>
                    </a:lnTo>
                    <a:lnTo>
                      <a:pt x="1827" y="1302"/>
                    </a:lnTo>
                    <a:lnTo>
                      <a:pt x="1886" y="1127"/>
                    </a:lnTo>
                    <a:lnTo>
                      <a:pt x="1905" y="933"/>
                    </a:lnTo>
                    <a:lnTo>
                      <a:pt x="1886" y="739"/>
                    </a:lnTo>
                    <a:lnTo>
                      <a:pt x="1827" y="564"/>
                    </a:lnTo>
                    <a:lnTo>
                      <a:pt x="1730" y="408"/>
                    </a:lnTo>
                    <a:lnTo>
                      <a:pt x="1614" y="272"/>
                    </a:lnTo>
                    <a:lnTo>
                      <a:pt x="1478" y="156"/>
                    </a:lnTo>
                    <a:lnTo>
                      <a:pt x="1303" y="78"/>
                    </a:lnTo>
                    <a:lnTo>
                      <a:pt x="1128" y="20"/>
                    </a:ln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87" name="Google Shape;787;p28"/>
              <p:cNvSpPr/>
              <p:nvPr/>
            </p:nvSpPr>
            <p:spPr>
              <a:xfrm>
                <a:off x="-1574912" y="4397925"/>
                <a:ext cx="271575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10863" h="16459" extrusionOk="0">
                    <a:moveTo>
                      <a:pt x="5383" y="0"/>
                    </a:moveTo>
                    <a:lnTo>
                      <a:pt x="4916" y="20"/>
                    </a:lnTo>
                    <a:lnTo>
                      <a:pt x="4470" y="39"/>
                    </a:lnTo>
                    <a:lnTo>
                      <a:pt x="4023" y="98"/>
                    </a:lnTo>
                    <a:lnTo>
                      <a:pt x="3576" y="175"/>
                    </a:lnTo>
                    <a:lnTo>
                      <a:pt x="3148" y="272"/>
                    </a:lnTo>
                    <a:lnTo>
                      <a:pt x="2740" y="408"/>
                    </a:lnTo>
                    <a:lnTo>
                      <a:pt x="2351" y="564"/>
                    </a:lnTo>
                    <a:lnTo>
                      <a:pt x="1963" y="758"/>
                    </a:lnTo>
                    <a:lnTo>
                      <a:pt x="1613" y="991"/>
                    </a:lnTo>
                    <a:lnTo>
                      <a:pt x="1302" y="1244"/>
                    </a:lnTo>
                    <a:lnTo>
                      <a:pt x="1147" y="1380"/>
                    </a:lnTo>
                    <a:lnTo>
                      <a:pt x="991" y="1535"/>
                    </a:lnTo>
                    <a:lnTo>
                      <a:pt x="855" y="1691"/>
                    </a:lnTo>
                    <a:lnTo>
                      <a:pt x="739" y="1866"/>
                    </a:lnTo>
                    <a:lnTo>
                      <a:pt x="622" y="2041"/>
                    </a:lnTo>
                    <a:lnTo>
                      <a:pt x="505" y="2235"/>
                    </a:lnTo>
                    <a:lnTo>
                      <a:pt x="408" y="2429"/>
                    </a:lnTo>
                    <a:lnTo>
                      <a:pt x="311" y="2624"/>
                    </a:lnTo>
                    <a:lnTo>
                      <a:pt x="233" y="2837"/>
                    </a:lnTo>
                    <a:lnTo>
                      <a:pt x="175" y="3071"/>
                    </a:lnTo>
                    <a:lnTo>
                      <a:pt x="117" y="3304"/>
                    </a:lnTo>
                    <a:lnTo>
                      <a:pt x="78" y="3556"/>
                    </a:lnTo>
                    <a:lnTo>
                      <a:pt x="39" y="3809"/>
                    </a:lnTo>
                    <a:lnTo>
                      <a:pt x="20" y="4062"/>
                    </a:lnTo>
                    <a:lnTo>
                      <a:pt x="0" y="4411"/>
                    </a:lnTo>
                    <a:lnTo>
                      <a:pt x="20" y="4781"/>
                    </a:lnTo>
                    <a:lnTo>
                      <a:pt x="59" y="5189"/>
                    </a:lnTo>
                    <a:lnTo>
                      <a:pt x="117" y="5597"/>
                    </a:lnTo>
                    <a:lnTo>
                      <a:pt x="195" y="6024"/>
                    </a:lnTo>
                    <a:lnTo>
                      <a:pt x="272" y="6471"/>
                    </a:lnTo>
                    <a:lnTo>
                      <a:pt x="389" y="6937"/>
                    </a:lnTo>
                    <a:lnTo>
                      <a:pt x="525" y="7423"/>
                    </a:lnTo>
                    <a:lnTo>
                      <a:pt x="661" y="7909"/>
                    </a:lnTo>
                    <a:lnTo>
                      <a:pt x="836" y="8395"/>
                    </a:lnTo>
                    <a:lnTo>
                      <a:pt x="1011" y="8900"/>
                    </a:lnTo>
                    <a:lnTo>
                      <a:pt x="1186" y="9405"/>
                    </a:lnTo>
                    <a:lnTo>
                      <a:pt x="1399" y="9910"/>
                    </a:lnTo>
                    <a:lnTo>
                      <a:pt x="1613" y="10396"/>
                    </a:lnTo>
                    <a:lnTo>
                      <a:pt x="1846" y="10901"/>
                    </a:lnTo>
                    <a:lnTo>
                      <a:pt x="2079" y="11387"/>
                    </a:lnTo>
                    <a:lnTo>
                      <a:pt x="2332" y="11873"/>
                    </a:lnTo>
                    <a:lnTo>
                      <a:pt x="2604" y="12339"/>
                    </a:lnTo>
                    <a:lnTo>
                      <a:pt x="2876" y="12786"/>
                    </a:lnTo>
                    <a:lnTo>
                      <a:pt x="3148" y="13233"/>
                    </a:lnTo>
                    <a:lnTo>
                      <a:pt x="3440" y="13641"/>
                    </a:lnTo>
                    <a:lnTo>
                      <a:pt x="3731" y="14049"/>
                    </a:lnTo>
                    <a:lnTo>
                      <a:pt x="4042" y="14438"/>
                    </a:lnTo>
                    <a:lnTo>
                      <a:pt x="4333" y="14788"/>
                    </a:lnTo>
                    <a:lnTo>
                      <a:pt x="4664" y="15118"/>
                    </a:lnTo>
                    <a:lnTo>
                      <a:pt x="4975" y="15410"/>
                    </a:lnTo>
                    <a:lnTo>
                      <a:pt x="5286" y="15662"/>
                    </a:lnTo>
                    <a:lnTo>
                      <a:pt x="5616" y="15895"/>
                    </a:lnTo>
                    <a:lnTo>
                      <a:pt x="5946" y="16090"/>
                    </a:lnTo>
                    <a:lnTo>
                      <a:pt x="6277" y="16245"/>
                    </a:lnTo>
                    <a:lnTo>
                      <a:pt x="6607" y="16362"/>
                    </a:lnTo>
                    <a:lnTo>
                      <a:pt x="6937" y="16439"/>
                    </a:lnTo>
                    <a:lnTo>
                      <a:pt x="7093" y="16459"/>
                    </a:lnTo>
                    <a:lnTo>
                      <a:pt x="7248" y="16439"/>
                    </a:lnTo>
                    <a:lnTo>
                      <a:pt x="7404" y="16420"/>
                    </a:lnTo>
                    <a:lnTo>
                      <a:pt x="7559" y="16381"/>
                    </a:lnTo>
                    <a:lnTo>
                      <a:pt x="7715" y="16323"/>
                    </a:lnTo>
                    <a:lnTo>
                      <a:pt x="7851" y="16245"/>
                    </a:lnTo>
                    <a:lnTo>
                      <a:pt x="8006" y="16167"/>
                    </a:lnTo>
                    <a:lnTo>
                      <a:pt x="8142" y="16051"/>
                    </a:lnTo>
                    <a:lnTo>
                      <a:pt x="8278" y="15934"/>
                    </a:lnTo>
                    <a:lnTo>
                      <a:pt x="8395" y="15798"/>
                    </a:lnTo>
                    <a:lnTo>
                      <a:pt x="8647" y="15487"/>
                    </a:lnTo>
                    <a:lnTo>
                      <a:pt x="8900" y="15118"/>
                    </a:lnTo>
                    <a:lnTo>
                      <a:pt x="9114" y="14710"/>
                    </a:lnTo>
                    <a:lnTo>
                      <a:pt x="9327" y="14263"/>
                    </a:lnTo>
                    <a:lnTo>
                      <a:pt x="9522" y="13777"/>
                    </a:lnTo>
                    <a:lnTo>
                      <a:pt x="9716" y="13253"/>
                    </a:lnTo>
                    <a:lnTo>
                      <a:pt x="9871" y="12689"/>
                    </a:lnTo>
                    <a:lnTo>
                      <a:pt x="10027" y="12106"/>
                    </a:lnTo>
                    <a:lnTo>
                      <a:pt x="10182" y="11504"/>
                    </a:lnTo>
                    <a:lnTo>
                      <a:pt x="10299" y="10901"/>
                    </a:lnTo>
                    <a:lnTo>
                      <a:pt x="10416" y="10260"/>
                    </a:lnTo>
                    <a:lnTo>
                      <a:pt x="10532" y="9619"/>
                    </a:lnTo>
                    <a:lnTo>
                      <a:pt x="10610" y="8978"/>
                    </a:lnTo>
                    <a:lnTo>
                      <a:pt x="10688" y="8337"/>
                    </a:lnTo>
                    <a:lnTo>
                      <a:pt x="10746" y="7695"/>
                    </a:lnTo>
                    <a:lnTo>
                      <a:pt x="10804" y="7073"/>
                    </a:lnTo>
                    <a:lnTo>
                      <a:pt x="10824" y="6452"/>
                    </a:lnTo>
                    <a:lnTo>
                      <a:pt x="10843" y="5849"/>
                    </a:lnTo>
                    <a:lnTo>
                      <a:pt x="10862" y="5286"/>
                    </a:lnTo>
                    <a:lnTo>
                      <a:pt x="10843" y="4742"/>
                    </a:lnTo>
                    <a:lnTo>
                      <a:pt x="10824" y="4217"/>
                    </a:lnTo>
                    <a:lnTo>
                      <a:pt x="10804" y="3731"/>
                    </a:lnTo>
                    <a:lnTo>
                      <a:pt x="10746" y="3284"/>
                    </a:lnTo>
                    <a:lnTo>
                      <a:pt x="10688" y="2896"/>
                    </a:lnTo>
                    <a:lnTo>
                      <a:pt x="10629" y="2546"/>
                    </a:lnTo>
                    <a:lnTo>
                      <a:pt x="10532" y="2235"/>
                    </a:lnTo>
                    <a:lnTo>
                      <a:pt x="10435" y="2002"/>
                    </a:lnTo>
                    <a:lnTo>
                      <a:pt x="10318" y="1788"/>
                    </a:lnTo>
                    <a:lnTo>
                      <a:pt x="10144" y="1574"/>
                    </a:lnTo>
                    <a:lnTo>
                      <a:pt x="9930" y="1380"/>
                    </a:lnTo>
                    <a:lnTo>
                      <a:pt x="9677" y="1205"/>
                    </a:lnTo>
                    <a:lnTo>
                      <a:pt x="9405" y="1011"/>
                    </a:lnTo>
                    <a:lnTo>
                      <a:pt x="9094" y="855"/>
                    </a:lnTo>
                    <a:lnTo>
                      <a:pt x="8744" y="700"/>
                    </a:lnTo>
                    <a:lnTo>
                      <a:pt x="8375" y="544"/>
                    </a:lnTo>
                    <a:lnTo>
                      <a:pt x="7987" y="428"/>
                    </a:lnTo>
                    <a:lnTo>
                      <a:pt x="7579" y="311"/>
                    </a:lnTo>
                    <a:lnTo>
                      <a:pt x="7170" y="214"/>
                    </a:lnTo>
                    <a:lnTo>
                      <a:pt x="6724" y="136"/>
                    </a:lnTo>
                    <a:lnTo>
                      <a:pt x="6277" y="78"/>
                    </a:lnTo>
                    <a:lnTo>
                      <a:pt x="5830" y="20"/>
                    </a:lnTo>
                    <a:lnTo>
                      <a:pt x="53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88" name="Google Shape;788;p28"/>
              <p:cNvSpPr/>
              <p:nvPr/>
            </p:nvSpPr>
            <p:spPr>
              <a:xfrm>
                <a:off x="-1271787" y="4705900"/>
                <a:ext cx="220575" cy="255075"/>
              </a:xfrm>
              <a:custGeom>
                <a:avLst/>
                <a:gdLst/>
                <a:ahLst/>
                <a:cxnLst/>
                <a:rect l="l" t="t" r="r" b="b"/>
                <a:pathLst>
                  <a:path w="8823" h="10203" extrusionOk="0">
                    <a:moveTo>
                      <a:pt x="5772" y="1"/>
                    </a:moveTo>
                    <a:lnTo>
                      <a:pt x="5597" y="20"/>
                    </a:lnTo>
                    <a:lnTo>
                      <a:pt x="5422" y="40"/>
                    </a:lnTo>
                    <a:lnTo>
                      <a:pt x="5072" y="137"/>
                    </a:lnTo>
                    <a:lnTo>
                      <a:pt x="4761" y="273"/>
                    </a:lnTo>
                    <a:lnTo>
                      <a:pt x="4470" y="428"/>
                    </a:lnTo>
                    <a:lnTo>
                      <a:pt x="4256" y="564"/>
                    </a:lnTo>
                    <a:lnTo>
                      <a:pt x="4042" y="720"/>
                    </a:lnTo>
                    <a:lnTo>
                      <a:pt x="3673" y="1031"/>
                    </a:lnTo>
                    <a:lnTo>
                      <a:pt x="3323" y="1381"/>
                    </a:lnTo>
                    <a:lnTo>
                      <a:pt x="2993" y="1730"/>
                    </a:lnTo>
                    <a:lnTo>
                      <a:pt x="2449" y="2255"/>
                    </a:lnTo>
                    <a:lnTo>
                      <a:pt x="1963" y="2760"/>
                    </a:lnTo>
                    <a:lnTo>
                      <a:pt x="1672" y="3052"/>
                    </a:lnTo>
                    <a:lnTo>
                      <a:pt x="1438" y="3207"/>
                    </a:lnTo>
                    <a:lnTo>
                      <a:pt x="1205" y="3382"/>
                    </a:lnTo>
                    <a:lnTo>
                      <a:pt x="992" y="3576"/>
                    </a:lnTo>
                    <a:lnTo>
                      <a:pt x="817" y="3790"/>
                    </a:lnTo>
                    <a:lnTo>
                      <a:pt x="642" y="4023"/>
                    </a:lnTo>
                    <a:lnTo>
                      <a:pt x="486" y="4276"/>
                    </a:lnTo>
                    <a:lnTo>
                      <a:pt x="350" y="4548"/>
                    </a:lnTo>
                    <a:lnTo>
                      <a:pt x="234" y="4859"/>
                    </a:lnTo>
                    <a:lnTo>
                      <a:pt x="234" y="4898"/>
                    </a:lnTo>
                    <a:lnTo>
                      <a:pt x="137" y="5073"/>
                    </a:lnTo>
                    <a:lnTo>
                      <a:pt x="59" y="5248"/>
                    </a:lnTo>
                    <a:lnTo>
                      <a:pt x="20" y="5422"/>
                    </a:lnTo>
                    <a:lnTo>
                      <a:pt x="1" y="5578"/>
                    </a:lnTo>
                    <a:lnTo>
                      <a:pt x="20" y="5753"/>
                    </a:lnTo>
                    <a:lnTo>
                      <a:pt x="59" y="5908"/>
                    </a:lnTo>
                    <a:lnTo>
                      <a:pt x="117" y="6044"/>
                    </a:lnTo>
                    <a:lnTo>
                      <a:pt x="195" y="6180"/>
                    </a:lnTo>
                    <a:lnTo>
                      <a:pt x="214" y="6316"/>
                    </a:lnTo>
                    <a:lnTo>
                      <a:pt x="253" y="6452"/>
                    </a:lnTo>
                    <a:lnTo>
                      <a:pt x="311" y="6569"/>
                    </a:lnTo>
                    <a:lnTo>
                      <a:pt x="428" y="6685"/>
                    </a:lnTo>
                    <a:lnTo>
                      <a:pt x="817" y="7035"/>
                    </a:lnTo>
                    <a:lnTo>
                      <a:pt x="1166" y="7404"/>
                    </a:lnTo>
                    <a:lnTo>
                      <a:pt x="1516" y="7774"/>
                    </a:lnTo>
                    <a:lnTo>
                      <a:pt x="1847" y="8182"/>
                    </a:lnTo>
                    <a:lnTo>
                      <a:pt x="2177" y="8570"/>
                    </a:lnTo>
                    <a:lnTo>
                      <a:pt x="2527" y="8940"/>
                    </a:lnTo>
                    <a:lnTo>
                      <a:pt x="2896" y="9309"/>
                    </a:lnTo>
                    <a:lnTo>
                      <a:pt x="3090" y="9484"/>
                    </a:lnTo>
                    <a:lnTo>
                      <a:pt x="3284" y="9639"/>
                    </a:lnTo>
                    <a:lnTo>
                      <a:pt x="3459" y="9756"/>
                    </a:lnTo>
                    <a:lnTo>
                      <a:pt x="3654" y="9872"/>
                    </a:lnTo>
                    <a:lnTo>
                      <a:pt x="3848" y="9969"/>
                    </a:lnTo>
                    <a:lnTo>
                      <a:pt x="4042" y="10047"/>
                    </a:lnTo>
                    <a:lnTo>
                      <a:pt x="4256" y="10105"/>
                    </a:lnTo>
                    <a:lnTo>
                      <a:pt x="4470" y="10164"/>
                    </a:lnTo>
                    <a:lnTo>
                      <a:pt x="4684" y="10183"/>
                    </a:lnTo>
                    <a:lnTo>
                      <a:pt x="4897" y="10203"/>
                    </a:lnTo>
                    <a:lnTo>
                      <a:pt x="5111" y="10183"/>
                    </a:lnTo>
                    <a:lnTo>
                      <a:pt x="5325" y="10164"/>
                    </a:lnTo>
                    <a:lnTo>
                      <a:pt x="5519" y="10105"/>
                    </a:lnTo>
                    <a:lnTo>
                      <a:pt x="5713" y="10028"/>
                    </a:lnTo>
                    <a:lnTo>
                      <a:pt x="5908" y="9931"/>
                    </a:lnTo>
                    <a:lnTo>
                      <a:pt x="6083" y="9794"/>
                    </a:lnTo>
                    <a:lnTo>
                      <a:pt x="6238" y="9639"/>
                    </a:lnTo>
                    <a:lnTo>
                      <a:pt x="6394" y="9464"/>
                    </a:lnTo>
                    <a:lnTo>
                      <a:pt x="6471" y="9309"/>
                    </a:lnTo>
                    <a:lnTo>
                      <a:pt x="6549" y="9153"/>
                    </a:lnTo>
                    <a:lnTo>
                      <a:pt x="6588" y="9017"/>
                    </a:lnTo>
                    <a:lnTo>
                      <a:pt x="6607" y="8862"/>
                    </a:lnTo>
                    <a:lnTo>
                      <a:pt x="6607" y="8706"/>
                    </a:lnTo>
                    <a:lnTo>
                      <a:pt x="6588" y="8551"/>
                    </a:lnTo>
                    <a:lnTo>
                      <a:pt x="6568" y="8395"/>
                    </a:lnTo>
                    <a:lnTo>
                      <a:pt x="6510" y="8240"/>
                    </a:lnTo>
                    <a:lnTo>
                      <a:pt x="6394" y="7948"/>
                    </a:lnTo>
                    <a:lnTo>
                      <a:pt x="6238" y="7657"/>
                    </a:lnTo>
                    <a:lnTo>
                      <a:pt x="6063" y="7385"/>
                    </a:lnTo>
                    <a:lnTo>
                      <a:pt x="5888" y="7132"/>
                    </a:lnTo>
                    <a:lnTo>
                      <a:pt x="5694" y="6899"/>
                    </a:lnTo>
                    <a:lnTo>
                      <a:pt x="6238" y="6977"/>
                    </a:lnTo>
                    <a:lnTo>
                      <a:pt x="6646" y="7035"/>
                    </a:lnTo>
                    <a:lnTo>
                      <a:pt x="6860" y="7055"/>
                    </a:lnTo>
                    <a:lnTo>
                      <a:pt x="7287" y="7055"/>
                    </a:lnTo>
                    <a:lnTo>
                      <a:pt x="7501" y="7035"/>
                    </a:lnTo>
                    <a:lnTo>
                      <a:pt x="7695" y="6996"/>
                    </a:lnTo>
                    <a:lnTo>
                      <a:pt x="7909" y="6938"/>
                    </a:lnTo>
                    <a:lnTo>
                      <a:pt x="8084" y="6880"/>
                    </a:lnTo>
                    <a:lnTo>
                      <a:pt x="8259" y="6783"/>
                    </a:lnTo>
                    <a:lnTo>
                      <a:pt x="8414" y="6685"/>
                    </a:lnTo>
                    <a:lnTo>
                      <a:pt x="8550" y="6549"/>
                    </a:lnTo>
                    <a:lnTo>
                      <a:pt x="8667" y="6413"/>
                    </a:lnTo>
                    <a:lnTo>
                      <a:pt x="8745" y="6258"/>
                    </a:lnTo>
                    <a:lnTo>
                      <a:pt x="8803" y="6064"/>
                    </a:lnTo>
                    <a:lnTo>
                      <a:pt x="8822" y="5850"/>
                    </a:lnTo>
                    <a:lnTo>
                      <a:pt x="8822" y="5617"/>
                    </a:lnTo>
                    <a:lnTo>
                      <a:pt x="8764" y="5364"/>
                    </a:lnTo>
                    <a:lnTo>
                      <a:pt x="8686" y="5131"/>
                    </a:lnTo>
                    <a:lnTo>
                      <a:pt x="8589" y="4917"/>
                    </a:lnTo>
                    <a:lnTo>
                      <a:pt x="8453" y="4742"/>
                    </a:lnTo>
                    <a:lnTo>
                      <a:pt x="8298" y="4587"/>
                    </a:lnTo>
                    <a:lnTo>
                      <a:pt x="8142" y="4470"/>
                    </a:lnTo>
                    <a:lnTo>
                      <a:pt x="7948" y="4373"/>
                    </a:lnTo>
                    <a:lnTo>
                      <a:pt x="7754" y="4295"/>
                    </a:lnTo>
                    <a:lnTo>
                      <a:pt x="7540" y="4237"/>
                    </a:lnTo>
                    <a:lnTo>
                      <a:pt x="7326" y="4179"/>
                    </a:lnTo>
                    <a:lnTo>
                      <a:pt x="7093" y="4159"/>
                    </a:lnTo>
                    <a:lnTo>
                      <a:pt x="6646" y="4101"/>
                    </a:lnTo>
                    <a:lnTo>
                      <a:pt x="6180" y="4062"/>
                    </a:lnTo>
                    <a:lnTo>
                      <a:pt x="5752" y="4004"/>
                    </a:lnTo>
                    <a:lnTo>
                      <a:pt x="5597" y="3965"/>
                    </a:lnTo>
                    <a:lnTo>
                      <a:pt x="5480" y="3887"/>
                    </a:lnTo>
                    <a:lnTo>
                      <a:pt x="5441" y="3848"/>
                    </a:lnTo>
                    <a:lnTo>
                      <a:pt x="5422" y="3810"/>
                    </a:lnTo>
                    <a:lnTo>
                      <a:pt x="5403" y="3712"/>
                    </a:lnTo>
                    <a:lnTo>
                      <a:pt x="5422" y="3576"/>
                    </a:lnTo>
                    <a:lnTo>
                      <a:pt x="5461" y="3460"/>
                    </a:lnTo>
                    <a:lnTo>
                      <a:pt x="5519" y="3324"/>
                    </a:lnTo>
                    <a:lnTo>
                      <a:pt x="5616" y="3188"/>
                    </a:lnTo>
                    <a:lnTo>
                      <a:pt x="5830" y="2916"/>
                    </a:lnTo>
                    <a:lnTo>
                      <a:pt x="6063" y="2663"/>
                    </a:lnTo>
                    <a:lnTo>
                      <a:pt x="6413" y="2333"/>
                    </a:lnTo>
                    <a:lnTo>
                      <a:pt x="6588" y="2138"/>
                    </a:lnTo>
                    <a:lnTo>
                      <a:pt x="6782" y="1944"/>
                    </a:lnTo>
                    <a:lnTo>
                      <a:pt x="6957" y="1711"/>
                    </a:lnTo>
                    <a:lnTo>
                      <a:pt x="7112" y="1478"/>
                    </a:lnTo>
                    <a:lnTo>
                      <a:pt x="7171" y="1342"/>
                    </a:lnTo>
                    <a:lnTo>
                      <a:pt x="7210" y="1225"/>
                    </a:lnTo>
                    <a:lnTo>
                      <a:pt x="7229" y="1089"/>
                    </a:lnTo>
                    <a:lnTo>
                      <a:pt x="7249" y="973"/>
                    </a:lnTo>
                    <a:lnTo>
                      <a:pt x="7229" y="837"/>
                    </a:lnTo>
                    <a:lnTo>
                      <a:pt x="7190" y="720"/>
                    </a:lnTo>
                    <a:lnTo>
                      <a:pt x="7132" y="584"/>
                    </a:lnTo>
                    <a:lnTo>
                      <a:pt x="7035" y="467"/>
                    </a:lnTo>
                    <a:lnTo>
                      <a:pt x="6899" y="351"/>
                    </a:lnTo>
                    <a:lnTo>
                      <a:pt x="6763" y="234"/>
                    </a:lnTo>
                    <a:lnTo>
                      <a:pt x="6607" y="156"/>
                    </a:lnTo>
                    <a:lnTo>
                      <a:pt x="6452" y="98"/>
                    </a:lnTo>
                    <a:lnTo>
                      <a:pt x="6296" y="40"/>
                    </a:lnTo>
                    <a:lnTo>
                      <a:pt x="6121" y="20"/>
                    </a:lnTo>
                    <a:lnTo>
                      <a:pt x="59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789" name="Google Shape;789;p28"/>
          <p:cNvGrpSpPr/>
          <p:nvPr/>
        </p:nvGrpSpPr>
        <p:grpSpPr>
          <a:xfrm>
            <a:off x="7593147" y="4962493"/>
            <a:ext cx="2211595" cy="1943243"/>
            <a:chOff x="4585700" y="4234075"/>
            <a:chExt cx="1885900" cy="1242800"/>
          </a:xfrm>
        </p:grpSpPr>
        <p:sp>
          <p:nvSpPr>
            <p:cNvPr id="790" name="Google Shape;790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16" name="Google Shape;816;p28"/>
          <p:cNvGrpSpPr/>
          <p:nvPr/>
        </p:nvGrpSpPr>
        <p:grpSpPr>
          <a:xfrm>
            <a:off x="-660740" y="4966460"/>
            <a:ext cx="2211595" cy="1943243"/>
            <a:chOff x="4585700" y="4234075"/>
            <a:chExt cx="1885900" cy="1242800"/>
          </a:xfrm>
        </p:grpSpPr>
        <p:sp>
          <p:nvSpPr>
            <p:cNvPr id="817" name="Google Shape;817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9708123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45D72630-C585-BE36-C00D-2C9B38E7674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وان فرعي 2">
            <a:extLst>
              <a:ext uri="{FF2B5EF4-FFF2-40B4-BE49-F238E27FC236}">
                <a16:creationId xmlns:a16="http://schemas.microsoft.com/office/drawing/2014/main" id="{30873DBC-AB20-7FD3-4250-412BB8581FB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ar-SA"/>
              <a:t>انقر لتحرير نمط العنوان الفرعي للشكل الرئيسي</a:t>
            </a:r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9EB2294D-EEDD-B9E7-FECC-564F03EA88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6550CB-8232-4C2A-A0FD-34BDA8155891}" type="datetimeFigureOut">
              <a:rPr lang="ar-SA" smtClean="0"/>
              <a:t>01/06/45</a:t>
            </a:fld>
            <a:endParaRPr lang="ar-SA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2D42C058-CD4E-185F-44CC-E3CD3468F4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CBBB77E4-278D-FB09-4499-909B7453AC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438AF9-3A94-4F3F-8946-9D0967F89461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93172516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9329E81B-FFE3-17BD-8055-7E4D54AC7F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08CF727F-D1B6-A951-A0A0-DAF67333EC6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B34B1A21-ADDD-3908-95FE-A3F4C643A9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6550CB-8232-4C2A-A0FD-34BDA8155891}" type="datetimeFigureOut">
              <a:rPr lang="ar-SA" smtClean="0"/>
              <a:t>01/06/45</a:t>
            </a:fld>
            <a:endParaRPr lang="ar-SA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32E3FE8E-559E-243E-9831-BCD01D4B47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BDB68DD9-324B-B8D9-F988-13BDFCBD73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438AF9-3A94-4F3F-8946-9D0967F89461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06830177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CF4A729C-1295-172A-FC08-12C05C24D9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1739AC8D-B058-5308-2F9F-4C002B587CA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128FEFBA-B420-6065-4A10-1FCA597465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6550CB-8232-4C2A-A0FD-34BDA8155891}" type="datetimeFigureOut">
              <a:rPr lang="ar-SA" smtClean="0"/>
              <a:t>01/06/45</a:t>
            </a:fld>
            <a:endParaRPr lang="ar-SA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F69D9035-D6BF-920D-1C4E-907D95D975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FE5AB819-8A39-B1C6-F69F-141A587F08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438AF9-3A94-4F3F-8946-9D0967F89461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4626420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4B8DCF38-C2C5-7423-277C-1827009A41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EB2EE973-C53F-6D30-BF9F-588E41DC276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</a:p>
        </p:txBody>
      </p:sp>
      <p:sp>
        <p:nvSpPr>
          <p:cNvPr id="4" name="عنصر نائب للمحتوى 3">
            <a:extLst>
              <a:ext uri="{FF2B5EF4-FFF2-40B4-BE49-F238E27FC236}">
                <a16:creationId xmlns:a16="http://schemas.microsoft.com/office/drawing/2014/main" id="{0ADF02EB-9C56-56DD-AF96-39399B6448A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</a:p>
        </p:txBody>
      </p:sp>
      <p:sp>
        <p:nvSpPr>
          <p:cNvPr id="5" name="عنصر نائب للتاريخ 4">
            <a:extLst>
              <a:ext uri="{FF2B5EF4-FFF2-40B4-BE49-F238E27FC236}">
                <a16:creationId xmlns:a16="http://schemas.microsoft.com/office/drawing/2014/main" id="{329B5D58-C88A-8ABA-B16B-C49EE76240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6550CB-8232-4C2A-A0FD-34BDA8155891}" type="datetimeFigureOut">
              <a:rPr lang="ar-SA" smtClean="0"/>
              <a:t>01/06/45</a:t>
            </a:fld>
            <a:endParaRPr lang="ar-SA"/>
          </a:p>
        </p:txBody>
      </p:sp>
      <p:sp>
        <p:nvSpPr>
          <p:cNvPr id="6" name="عنصر نائب للتذييل 5">
            <a:extLst>
              <a:ext uri="{FF2B5EF4-FFF2-40B4-BE49-F238E27FC236}">
                <a16:creationId xmlns:a16="http://schemas.microsoft.com/office/drawing/2014/main" id="{764F2859-2BD5-EF1C-723F-BC468679EA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7" name="عنصر نائب لرقم الشريحة 6">
            <a:extLst>
              <a:ext uri="{FF2B5EF4-FFF2-40B4-BE49-F238E27FC236}">
                <a16:creationId xmlns:a16="http://schemas.microsoft.com/office/drawing/2014/main" id="{50834542-38FA-5F61-A4C6-49028BC119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438AF9-3A94-4F3F-8946-9D0967F89461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20327426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082F9EBF-BC5D-4931-CBE5-B34C4E51F9C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FFDCC824-2D89-CD9D-0483-68FAC5607F2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عنصر نائب للمحتوى 3">
            <a:extLst>
              <a:ext uri="{FF2B5EF4-FFF2-40B4-BE49-F238E27FC236}">
                <a16:creationId xmlns:a16="http://schemas.microsoft.com/office/drawing/2014/main" id="{96F9F177-1BD1-034D-BA21-13EDF8D2D9B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</a:p>
        </p:txBody>
      </p:sp>
      <p:sp>
        <p:nvSpPr>
          <p:cNvPr id="5" name="عنصر نائب للنص 4">
            <a:extLst>
              <a:ext uri="{FF2B5EF4-FFF2-40B4-BE49-F238E27FC236}">
                <a16:creationId xmlns:a16="http://schemas.microsoft.com/office/drawing/2014/main" id="{A31D4755-6642-4727-0421-9850135986C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6" name="عنصر نائب للمحتوى 5">
            <a:extLst>
              <a:ext uri="{FF2B5EF4-FFF2-40B4-BE49-F238E27FC236}">
                <a16:creationId xmlns:a16="http://schemas.microsoft.com/office/drawing/2014/main" id="{59EBAAFD-2F47-0B77-7AAD-FBC43D06A20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</a:p>
        </p:txBody>
      </p:sp>
      <p:sp>
        <p:nvSpPr>
          <p:cNvPr id="7" name="عنصر نائب للتاريخ 6">
            <a:extLst>
              <a:ext uri="{FF2B5EF4-FFF2-40B4-BE49-F238E27FC236}">
                <a16:creationId xmlns:a16="http://schemas.microsoft.com/office/drawing/2014/main" id="{2C651B6C-A7A1-ED9F-EECF-5114FDB0D6F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6550CB-8232-4C2A-A0FD-34BDA8155891}" type="datetimeFigureOut">
              <a:rPr lang="ar-SA" smtClean="0"/>
              <a:t>01/06/45</a:t>
            </a:fld>
            <a:endParaRPr lang="ar-SA"/>
          </a:p>
        </p:txBody>
      </p:sp>
      <p:sp>
        <p:nvSpPr>
          <p:cNvPr id="8" name="عنصر نائب للتذييل 7">
            <a:extLst>
              <a:ext uri="{FF2B5EF4-FFF2-40B4-BE49-F238E27FC236}">
                <a16:creationId xmlns:a16="http://schemas.microsoft.com/office/drawing/2014/main" id="{17D24225-F37C-219B-7043-9B820BB836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9" name="عنصر نائب لرقم الشريحة 8">
            <a:extLst>
              <a:ext uri="{FF2B5EF4-FFF2-40B4-BE49-F238E27FC236}">
                <a16:creationId xmlns:a16="http://schemas.microsoft.com/office/drawing/2014/main" id="{CAA18D22-8387-A0AA-36B1-1123D7397C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438AF9-3A94-4F3F-8946-9D0967F89461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9679749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CA9E516D-EA59-413C-BDF6-6C1AF2B99D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صر نائب للتاريخ 2">
            <a:extLst>
              <a:ext uri="{FF2B5EF4-FFF2-40B4-BE49-F238E27FC236}">
                <a16:creationId xmlns:a16="http://schemas.microsoft.com/office/drawing/2014/main" id="{3E2492CA-0AAA-CD18-6BAC-5BFC9790DE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6550CB-8232-4C2A-A0FD-34BDA8155891}" type="datetimeFigureOut">
              <a:rPr lang="ar-SA" smtClean="0"/>
              <a:t>01/06/45</a:t>
            </a:fld>
            <a:endParaRPr lang="ar-SA"/>
          </a:p>
        </p:txBody>
      </p:sp>
      <p:sp>
        <p:nvSpPr>
          <p:cNvPr id="4" name="عنصر نائب للتذييل 3">
            <a:extLst>
              <a:ext uri="{FF2B5EF4-FFF2-40B4-BE49-F238E27FC236}">
                <a16:creationId xmlns:a16="http://schemas.microsoft.com/office/drawing/2014/main" id="{E0D970BF-0496-F6D4-154D-593BDAFE39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5" name="عنصر نائب لرقم الشريحة 4">
            <a:extLst>
              <a:ext uri="{FF2B5EF4-FFF2-40B4-BE49-F238E27FC236}">
                <a16:creationId xmlns:a16="http://schemas.microsoft.com/office/drawing/2014/main" id="{EE2A9485-6094-C33C-39A3-B9991BBCDE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438AF9-3A94-4F3F-8946-9D0967F89461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58522637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F5DD9-2C52-442D-92E2-8072C0C3D7CD}" type="datetimeFigureOut">
              <a:rPr lang="en-US" dirty="0"/>
              <a:t>12/13/2023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468754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تاريخ 1">
            <a:extLst>
              <a:ext uri="{FF2B5EF4-FFF2-40B4-BE49-F238E27FC236}">
                <a16:creationId xmlns:a16="http://schemas.microsoft.com/office/drawing/2014/main" id="{A256BAED-0796-3DC0-47A0-0A25E4909F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6550CB-8232-4C2A-A0FD-34BDA8155891}" type="datetimeFigureOut">
              <a:rPr lang="ar-SA" smtClean="0"/>
              <a:t>01/06/45</a:t>
            </a:fld>
            <a:endParaRPr lang="ar-SA"/>
          </a:p>
        </p:txBody>
      </p:sp>
      <p:sp>
        <p:nvSpPr>
          <p:cNvPr id="3" name="عنصر نائب للتذييل 2">
            <a:extLst>
              <a:ext uri="{FF2B5EF4-FFF2-40B4-BE49-F238E27FC236}">
                <a16:creationId xmlns:a16="http://schemas.microsoft.com/office/drawing/2014/main" id="{F5CB3863-53BB-639E-F294-9657B446C6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4" name="عنصر نائب لرقم الشريحة 3">
            <a:extLst>
              <a:ext uri="{FF2B5EF4-FFF2-40B4-BE49-F238E27FC236}">
                <a16:creationId xmlns:a16="http://schemas.microsoft.com/office/drawing/2014/main" id="{EB97E175-6255-2630-1127-3EB0A4468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438AF9-3A94-4F3F-8946-9D0967F89461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419117754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6CCDB365-02E7-5FEE-50F4-521680B24C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DD8A323F-D8F5-2AA9-E3C4-92780F8709C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</a:p>
        </p:txBody>
      </p:sp>
      <p:sp>
        <p:nvSpPr>
          <p:cNvPr id="4" name="عنصر نائب للنص 3">
            <a:extLst>
              <a:ext uri="{FF2B5EF4-FFF2-40B4-BE49-F238E27FC236}">
                <a16:creationId xmlns:a16="http://schemas.microsoft.com/office/drawing/2014/main" id="{67C88F5E-398D-10E7-3BC0-3857AE0D718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5" name="عنصر نائب للتاريخ 4">
            <a:extLst>
              <a:ext uri="{FF2B5EF4-FFF2-40B4-BE49-F238E27FC236}">
                <a16:creationId xmlns:a16="http://schemas.microsoft.com/office/drawing/2014/main" id="{B61F081E-F43D-EEBF-EFE1-BC57649320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6550CB-8232-4C2A-A0FD-34BDA8155891}" type="datetimeFigureOut">
              <a:rPr lang="ar-SA" smtClean="0"/>
              <a:t>01/06/45</a:t>
            </a:fld>
            <a:endParaRPr lang="ar-SA"/>
          </a:p>
        </p:txBody>
      </p:sp>
      <p:sp>
        <p:nvSpPr>
          <p:cNvPr id="6" name="عنصر نائب للتذييل 5">
            <a:extLst>
              <a:ext uri="{FF2B5EF4-FFF2-40B4-BE49-F238E27FC236}">
                <a16:creationId xmlns:a16="http://schemas.microsoft.com/office/drawing/2014/main" id="{5DBC5B95-6612-6E2F-3390-F035435047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7" name="عنصر نائب لرقم الشريحة 6">
            <a:extLst>
              <a:ext uri="{FF2B5EF4-FFF2-40B4-BE49-F238E27FC236}">
                <a16:creationId xmlns:a16="http://schemas.microsoft.com/office/drawing/2014/main" id="{DF9C61E8-05B4-716F-FBF3-616C04C561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438AF9-3A94-4F3F-8946-9D0967F89461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410692576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24494BF2-0666-218C-1A0B-3DE68036A0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صر نائب للصورة 2">
            <a:extLst>
              <a:ext uri="{FF2B5EF4-FFF2-40B4-BE49-F238E27FC236}">
                <a16:creationId xmlns:a16="http://schemas.microsoft.com/office/drawing/2014/main" id="{CF45E29D-652B-998E-E90C-797B31D8C61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ar-SA"/>
          </a:p>
        </p:txBody>
      </p:sp>
      <p:sp>
        <p:nvSpPr>
          <p:cNvPr id="4" name="عنصر نائب للنص 3">
            <a:extLst>
              <a:ext uri="{FF2B5EF4-FFF2-40B4-BE49-F238E27FC236}">
                <a16:creationId xmlns:a16="http://schemas.microsoft.com/office/drawing/2014/main" id="{5AD47CBD-95B8-D091-BE94-6B42134E3BC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5" name="عنصر نائب للتاريخ 4">
            <a:extLst>
              <a:ext uri="{FF2B5EF4-FFF2-40B4-BE49-F238E27FC236}">
                <a16:creationId xmlns:a16="http://schemas.microsoft.com/office/drawing/2014/main" id="{34045BBB-634C-324A-C32A-F35086544C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6550CB-8232-4C2A-A0FD-34BDA8155891}" type="datetimeFigureOut">
              <a:rPr lang="ar-SA" smtClean="0"/>
              <a:t>01/06/45</a:t>
            </a:fld>
            <a:endParaRPr lang="ar-SA"/>
          </a:p>
        </p:txBody>
      </p:sp>
      <p:sp>
        <p:nvSpPr>
          <p:cNvPr id="6" name="عنصر نائب للتذييل 5">
            <a:extLst>
              <a:ext uri="{FF2B5EF4-FFF2-40B4-BE49-F238E27FC236}">
                <a16:creationId xmlns:a16="http://schemas.microsoft.com/office/drawing/2014/main" id="{9ABD346A-730A-DAEC-D332-E83B41D993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7" name="عنصر نائب لرقم الشريحة 6">
            <a:extLst>
              <a:ext uri="{FF2B5EF4-FFF2-40B4-BE49-F238E27FC236}">
                <a16:creationId xmlns:a16="http://schemas.microsoft.com/office/drawing/2014/main" id="{1CD50A79-0810-8654-0186-9663EF6961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438AF9-3A94-4F3F-8946-9D0967F89461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0277501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F844FD47-0EAE-FFED-8B43-2A15ED76F2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صر نائب للعنوان العمودي 2">
            <a:extLst>
              <a:ext uri="{FF2B5EF4-FFF2-40B4-BE49-F238E27FC236}">
                <a16:creationId xmlns:a16="http://schemas.microsoft.com/office/drawing/2014/main" id="{C9C76411-470C-DCEE-138F-9319D2F5137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2626BAA0-1AB5-37E5-A16D-04B128E718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6550CB-8232-4C2A-A0FD-34BDA8155891}" type="datetimeFigureOut">
              <a:rPr lang="ar-SA" smtClean="0"/>
              <a:t>01/06/45</a:t>
            </a:fld>
            <a:endParaRPr lang="ar-SA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75C34BE1-E115-4C9B-2C30-93589163CA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EEC6170D-FE23-4EF1-0071-8A4F728E4E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438AF9-3A94-4F3F-8946-9D0967F89461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4962438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>
            <a:extLst>
              <a:ext uri="{FF2B5EF4-FFF2-40B4-BE49-F238E27FC236}">
                <a16:creationId xmlns:a16="http://schemas.microsoft.com/office/drawing/2014/main" id="{2EE38D9B-82F9-5950-DDCE-14253FA4F9E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صر نائب للعنوان العمودي 2">
            <a:extLst>
              <a:ext uri="{FF2B5EF4-FFF2-40B4-BE49-F238E27FC236}">
                <a16:creationId xmlns:a16="http://schemas.microsoft.com/office/drawing/2014/main" id="{EB21E709-E503-2EF6-117D-4F9A869E503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6356072D-2D17-6C0D-2B56-D051202B4F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6550CB-8232-4C2A-A0FD-34BDA8155891}" type="datetimeFigureOut">
              <a:rPr lang="ar-SA" smtClean="0"/>
              <a:t>01/06/45</a:t>
            </a:fld>
            <a:endParaRPr lang="ar-SA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A926A995-60D5-69E1-9FE5-C162AA8905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BB8FA506-36C9-5FEA-12A2-37508A1EEA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438AF9-3A94-4F3F-8946-9D0967F89461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92931487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2" name="Google Shape;882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83" name="Google Shape;883;p30"/>
          <p:cNvSpPr/>
          <p:nvPr/>
        </p:nvSpPr>
        <p:spPr>
          <a:xfrm>
            <a:off x="-37524" y="1"/>
            <a:ext cx="2820900" cy="2088747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accent3"/>
              </a:solidFill>
            </a:endParaRPr>
          </a:p>
        </p:txBody>
      </p:sp>
      <p:sp>
        <p:nvSpPr>
          <p:cNvPr id="884" name="Google Shape;884;p30"/>
          <p:cNvSpPr/>
          <p:nvPr/>
        </p:nvSpPr>
        <p:spPr>
          <a:xfrm>
            <a:off x="6789240" y="5"/>
            <a:ext cx="2354720" cy="1743444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5" name="Google Shape;885;p30"/>
          <p:cNvSpPr/>
          <p:nvPr/>
        </p:nvSpPr>
        <p:spPr>
          <a:xfrm flipH="1">
            <a:off x="7994628" y="5402998"/>
            <a:ext cx="1177523" cy="1491764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6" name="Google Shape;886;p30"/>
          <p:cNvSpPr/>
          <p:nvPr/>
        </p:nvSpPr>
        <p:spPr>
          <a:xfrm>
            <a:off x="-41614" y="5268964"/>
            <a:ext cx="1776236" cy="1699464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7" name="Google Shape;887;p30"/>
          <p:cNvSpPr/>
          <p:nvPr/>
        </p:nvSpPr>
        <p:spPr>
          <a:xfrm>
            <a:off x="5787181" y="390200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8" name="Google Shape;888;p30"/>
          <p:cNvSpPr/>
          <p:nvPr/>
        </p:nvSpPr>
        <p:spPr>
          <a:xfrm flipH="1">
            <a:off x="4512012" y="390202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9" name="Google Shape;889;p30"/>
          <p:cNvSpPr/>
          <p:nvPr/>
        </p:nvSpPr>
        <p:spPr>
          <a:xfrm flipH="1">
            <a:off x="5093400" y="5503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0" name="Google Shape;890;p30"/>
          <p:cNvSpPr/>
          <p:nvPr/>
        </p:nvSpPr>
        <p:spPr>
          <a:xfrm rot="-2516804">
            <a:off x="3180691" y="511007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1" name="Google Shape;891;p30"/>
          <p:cNvSpPr/>
          <p:nvPr/>
        </p:nvSpPr>
        <p:spPr>
          <a:xfrm flipH="1">
            <a:off x="4188525" y="782100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2" name="Google Shape;892;p30"/>
          <p:cNvSpPr/>
          <p:nvPr/>
        </p:nvSpPr>
        <p:spPr>
          <a:xfrm rot="-2417287" flipH="1">
            <a:off x="5783308" y="1105957"/>
            <a:ext cx="145967" cy="19564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3" name="Google Shape;893;p30"/>
          <p:cNvSpPr/>
          <p:nvPr/>
        </p:nvSpPr>
        <p:spPr>
          <a:xfrm rot="2516804" flipH="1">
            <a:off x="8825479" y="1100141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4" name="Google Shape;894;p30"/>
          <p:cNvSpPr/>
          <p:nvPr/>
        </p:nvSpPr>
        <p:spPr>
          <a:xfrm flipH="1">
            <a:off x="4508850" y="13196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5" name="Google Shape;895;p30"/>
          <p:cNvSpPr/>
          <p:nvPr/>
        </p:nvSpPr>
        <p:spPr>
          <a:xfrm flipH="1">
            <a:off x="6744600" y="14182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6" name="Google Shape;896;p30"/>
          <p:cNvSpPr/>
          <p:nvPr/>
        </p:nvSpPr>
        <p:spPr>
          <a:xfrm rot="-2517313">
            <a:off x="1894725" y="1413738"/>
            <a:ext cx="103078" cy="138156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7" name="Google Shape;897;p30"/>
          <p:cNvSpPr/>
          <p:nvPr/>
        </p:nvSpPr>
        <p:spPr>
          <a:xfrm flipH="1">
            <a:off x="1145900" y="15801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8" name="Google Shape;898;p30"/>
          <p:cNvSpPr/>
          <p:nvPr/>
        </p:nvSpPr>
        <p:spPr>
          <a:xfrm flipH="1">
            <a:off x="656960" y="1974982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9" name="Google Shape;899;p30"/>
          <p:cNvSpPr/>
          <p:nvPr/>
        </p:nvSpPr>
        <p:spPr>
          <a:xfrm flipH="1">
            <a:off x="405725" y="2005033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0" name="Google Shape;900;p30"/>
          <p:cNvSpPr/>
          <p:nvPr/>
        </p:nvSpPr>
        <p:spPr>
          <a:xfrm flipH="1">
            <a:off x="7702050" y="20894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1" name="Google Shape;901;p30"/>
          <p:cNvSpPr/>
          <p:nvPr/>
        </p:nvSpPr>
        <p:spPr>
          <a:xfrm rot="-2516804">
            <a:off x="213654" y="2462341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2" name="Google Shape;902;p30"/>
          <p:cNvSpPr/>
          <p:nvPr/>
        </p:nvSpPr>
        <p:spPr>
          <a:xfrm flipH="1">
            <a:off x="8641518" y="2777567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3" name="Google Shape;903;p30"/>
          <p:cNvSpPr/>
          <p:nvPr/>
        </p:nvSpPr>
        <p:spPr>
          <a:xfrm flipH="1">
            <a:off x="244125" y="32057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4" name="Google Shape;904;p30"/>
          <p:cNvSpPr/>
          <p:nvPr/>
        </p:nvSpPr>
        <p:spPr>
          <a:xfrm rot="2516804" flipH="1">
            <a:off x="8690104" y="3648674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5" name="Google Shape;905;p30"/>
          <p:cNvSpPr/>
          <p:nvPr/>
        </p:nvSpPr>
        <p:spPr>
          <a:xfrm flipH="1">
            <a:off x="260488" y="3995400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6" name="Google Shape;906;p30"/>
          <p:cNvSpPr/>
          <p:nvPr/>
        </p:nvSpPr>
        <p:spPr>
          <a:xfrm flipH="1">
            <a:off x="8554550" y="42103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907" name="Google Shape;907;p30"/>
          <p:cNvGrpSpPr/>
          <p:nvPr/>
        </p:nvGrpSpPr>
        <p:grpSpPr>
          <a:xfrm>
            <a:off x="1000125" y="4091819"/>
            <a:ext cx="7143750" cy="2802933"/>
            <a:chOff x="1698275" y="1828750"/>
            <a:chExt cx="7143750" cy="2102200"/>
          </a:xfrm>
        </p:grpSpPr>
        <p:sp>
          <p:nvSpPr>
            <p:cNvPr id="908" name="Google Shape;908;p30"/>
            <p:cNvSpPr/>
            <p:nvPr/>
          </p:nvSpPr>
          <p:spPr>
            <a:xfrm>
              <a:off x="1698275" y="1881600"/>
              <a:ext cx="7143750" cy="2049350"/>
            </a:xfrm>
            <a:custGeom>
              <a:avLst/>
              <a:gdLst/>
              <a:ahLst/>
              <a:cxnLst/>
              <a:rect l="l" t="t" r="r" b="b"/>
              <a:pathLst>
                <a:path w="285750" h="81974" extrusionOk="0">
                  <a:moveTo>
                    <a:pt x="142861" y="1"/>
                  </a:moveTo>
                  <a:lnTo>
                    <a:pt x="139877" y="29"/>
                  </a:lnTo>
                  <a:lnTo>
                    <a:pt x="136894" y="87"/>
                  </a:lnTo>
                  <a:lnTo>
                    <a:pt x="133939" y="203"/>
                  </a:lnTo>
                  <a:lnTo>
                    <a:pt x="130984" y="377"/>
                  </a:lnTo>
                  <a:lnTo>
                    <a:pt x="128059" y="609"/>
                  </a:lnTo>
                  <a:lnTo>
                    <a:pt x="125133" y="869"/>
                  </a:lnTo>
                  <a:lnTo>
                    <a:pt x="122237" y="1188"/>
                  </a:lnTo>
                  <a:lnTo>
                    <a:pt x="119340" y="1536"/>
                  </a:lnTo>
                  <a:lnTo>
                    <a:pt x="116472" y="1941"/>
                  </a:lnTo>
                  <a:lnTo>
                    <a:pt x="113634" y="2376"/>
                  </a:lnTo>
                  <a:lnTo>
                    <a:pt x="110795" y="2897"/>
                  </a:lnTo>
                  <a:lnTo>
                    <a:pt x="107985" y="3418"/>
                  </a:lnTo>
                  <a:lnTo>
                    <a:pt x="105205" y="3998"/>
                  </a:lnTo>
                  <a:lnTo>
                    <a:pt x="102424" y="4635"/>
                  </a:lnTo>
                  <a:lnTo>
                    <a:pt x="99672" y="5301"/>
                  </a:lnTo>
                  <a:lnTo>
                    <a:pt x="96920" y="6025"/>
                  </a:lnTo>
                  <a:lnTo>
                    <a:pt x="94227" y="6779"/>
                  </a:lnTo>
                  <a:lnTo>
                    <a:pt x="91533" y="7561"/>
                  </a:lnTo>
                  <a:lnTo>
                    <a:pt x="88868" y="8401"/>
                  </a:lnTo>
                  <a:lnTo>
                    <a:pt x="86203" y="9299"/>
                  </a:lnTo>
                  <a:lnTo>
                    <a:pt x="83596" y="10197"/>
                  </a:lnTo>
                  <a:lnTo>
                    <a:pt x="80989" y="11181"/>
                  </a:lnTo>
                  <a:lnTo>
                    <a:pt x="78411" y="12166"/>
                  </a:lnTo>
                  <a:lnTo>
                    <a:pt x="75862" y="13209"/>
                  </a:lnTo>
                  <a:lnTo>
                    <a:pt x="73342" y="14281"/>
                  </a:lnTo>
                  <a:lnTo>
                    <a:pt x="70851" y="15410"/>
                  </a:lnTo>
                  <a:lnTo>
                    <a:pt x="68389" y="16569"/>
                  </a:lnTo>
                  <a:lnTo>
                    <a:pt x="65927" y="17757"/>
                  </a:lnTo>
                  <a:lnTo>
                    <a:pt x="63523" y="18973"/>
                  </a:lnTo>
                  <a:lnTo>
                    <a:pt x="61118" y="20248"/>
                  </a:lnTo>
                  <a:lnTo>
                    <a:pt x="58772" y="21551"/>
                  </a:lnTo>
                  <a:lnTo>
                    <a:pt x="56426" y="22884"/>
                  </a:lnTo>
                  <a:lnTo>
                    <a:pt x="54138" y="24274"/>
                  </a:lnTo>
                  <a:lnTo>
                    <a:pt x="51849" y="25664"/>
                  </a:lnTo>
                  <a:lnTo>
                    <a:pt x="49619" y="27113"/>
                  </a:lnTo>
                  <a:lnTo>
                    <a:pt x="47388" y="28590"/>
                  </a:lnTo>
                  <a:lnTo>
                    <a:pt x="45216" y="30096"/>
                  </a:lnTo>
                  <a:lnTo>
                    <a:pt x="43073" y="31660"/>
                  </a:lnTo>
                  <a:lnTo>
                    <a:pt x="40958" y="33224"/>
                  </a:lnTo>
                  <a:lnTo>
                    <a:pt x="38872" y="34846"/>
                  </a:lnTo>
                  <a:lnTo>
                    <a:pt x="36816" y="36469"/>
                  </a:lnTo>
                  <a:lnTo>
                    <a:pt x="34788" y="38149"/>
                  </a:lnTo>
                  <a:lnTo>
                    <a:pt x="32819" y="39858"/>
                  </a:lnTo>
                  <a:lnTo>
                    <a:pt x="30878" y="41596"/>
                  </a:lnTo>
                  <a:lnTo>
                    <a:pt x="28966" y="43362"/>
                  </a:lnTo>
                  <a:lnTo>
                    <a:pt x="27083" y="45129"/>
                  </a:lnTo>
                  <a:lnTo>
                    <a:pt x="25229" y="46954"/>
                  </a:lnTo>
                  <a:lnTo>
                    <a:pt x="23434" y="48808"/>
                  </a:lnTo>
                  <a:lnTo>
                    <a:pt x="21667" y="50691"/>
                  </a:lnTo>
                  <a:lnTo>
                    <a:pt x="19929" y="52603"/>
                  </a:lnTo>
                  <a:lnTo>
                    <a:pt x="18249" y="54543"/>
                  </a:lnTo>
                  <a:lnTo>
                    <a:pt x="16598" y="56513"/>
                  </a:lnTo>
                  <a:lnTo>
                    <a:pt x="14975" y="58483"/>
                  </a:lnTo>
                  <a:lnTo>
                    <a:pt x="13411" y="60510"/>
                  </a:lnTo>
                  <a:lnTo>
                    <a:pt x="11876" y="62538"/>
                  </a:lnTo>
                  <a:lnTo>
                    <a:pt x="10399" y="64594"/>
                  </a:lnTo>
                  <a:lnTo>
                    <a:pt x="8951" y="66709"/>
                  </a:lnTo>
                  <a:lnTo>
                    <a:pt x="7531" y="68823"/>
                  </a:lnTo>
                  <a:lnTo>
                    <a:pt x="6170" y="70938"/>
                  </a:lnTo>
                  <a:lnTo>
                    <a:pt x="4837" y="73110"/>
                  </a:lnTo>
                  <a:lnTo>
                    <a:pt x="3563" y="75283"/>
                  </a:lnTo>
                  <a:lnTo>
                    <a:pt x="2317" y="77513"/>
                  </a:lnTo>
                  <a:lnTo>
                    <a:pt x="1130" y="79744"/>
                  </a:lnTo>
                  <a:lnTo>
                    <a:pt x="0" y="81974"/>
                  </a:lnTo>
                  <a:lnTo>
                    <a:pt x="285750" y="81974"/>
                  </a:lnTo>
                  <a:lnTo>
                    <a:pt x="284591" y="79744"/>
                  </a:lnTo>
                  <a:lnTo>
                    <a:pt x="283404" y="77513"/>
                  </a:lnTo>
                  <a:lnTo>
                    <a:pt x="282158" y="75283"/>
                  </a:lnTo>
                  <a:lnTo>
                    <a:pt x="280884" y="73110"/>
                  </a:lnTo>
                  <a:lnTo>
                    <a:pt x="279580" y="70938"/>
                  </a:lnTo>
                  <a:lnTo>
                    <a:pt x="278190" y="68823"/>
                  </a:lnTo>
                  <a:lnTo>
                    <a:pt x="276800" y="66709"/>
                  </a:lnTo>
                  <a:lnTo>
                    <a:pt x="275351" y="64594"/>
                  </a:lnTo>
                  <a:lnTo>
                    <a:pt x="273845" y="62538"/>
                  </a:lnTo>
                  <a:lnTo>
                    <a:pt x="272310" y="60510"/>
                  </a:lnTo>
                  <a:lnTo>
                    <a:pt x="270746" y="58483"/>
                  </a:lnTo>
                  <a:lnTo>
                    <a:pt x="269124" y="56513"/>
                  </a:lnTo>
                  <a:lnTo>
                    <a:pt x="267472" y="54543"/>
                  </a:lnTo>
                  <a:lnTo>
                    <a:pt x="265792" y="52603"/>
                  </a:lnTo>
                  <a:lnTo>
                    <a:pt x="264054" y="50691"/>
                  </a:lnTo>
                  <a:lnTo>
                    <a:pt x="262288" y="48808"/>
                  </a:lnTo>
                  <a:lnTo>
                    <a:pt x="260492" y="46954"/>
                  </a:lnTo>
                  <a:lnTo>
                    <a:pt x="258638" y="45129"/>
                  </a:lnTo>
                  <a:lnTo>
                    <a:pt x="256784" y="43362"/>
                  </a:lnTo>
                  <a:lnTo>
                    <a:pt x="254872" y="41596"/>
                  </a:lnTo>
                  <a:lnTo>
                    <a:pt x="252903" y="39858"/>
                  </a:lnTo>
                  <a:lnTo>
                    <a:pt x="250933" y="38149"/>
                  </a:lnTo>
                  <a:lnTo>
                    <a:pt x="248905" y="36469"/>
                  </a:lnTo>
                  <a:lnTo>
                    <a:pt x="246849" y="34846"/>
                  </a:lnTo>
                  <a:lnTo>
                    <a:pt x="244763" y="33224"/>
                  </a:lnTo>
                  <a:lnTo>
                    <a:pt x="242649" y="31660"/>
                  </a:lnTo>
                  <a:lnTo>
                    <a:pt x="240505" y="30096"/>
                  </a:lnTo>
                  <a:lnTo>
                    <a:pt x="238333" y="28590"/>
                  </a:lnTo>
                  <a:lnTo>
                    <a:pt x="236102" y="27113"/>
                  </a:lnTo>
                  <a:lnTo>
                    <a:pt x="233872" y="25664"/>
                  </a:lnTo>
                  <a:lnTo>
                    <a:pt x="231612" y="24274"/>
                  </a:lnTo>
                  <a:lnTo>
                    <a:pt x="229295" y="22884"/>
                  </a:lnTo>
                  <a:lnTo>
                    <a:pt x="226949" y="21551"/>
                  </a:lnTo>
                  <a:lnTo>
                    <a:pt x="224603" y="20248"/>
                  </a:lnTo>
                  <a:lnTo>
                    <a:pt x="222199" y="18973"/>
                  </a:lnTo>
                  <a:lnTo>
                    <a:pt x="219794" y="17757"/>
                  </a:lnTo>
                  <a:lnTo>
                    <a:pt x="217361" y="16569"/>
                  </a:lnTo>
                  <a:lnTo>
                    <a:pt x="214870" y="15410"/>
                  </a:lnTo>
                  <a:lnTo>
                    <a:pt x="212379" y="14281"/>
                  </a:lnTo>
                  <a:lnTo>
                    <a:pt x="209859" y="13209"/>
                  </a:lnTo>
                  <a:lnTo>
                    <a:pt x="207310" y="12166"/>
                  </a:lnTo>
                  <a:lnTo>
                    <a:pt x="204732" y="11181"/>
                  </a:lnTo>
                  <a:lnTo>
                    <a:pt x="202125" y="10197"/>
                  </a:lnTo>
                  <a:lnTo>
                    <a:pt x="199518" y="9299"/>
                  </a:lnTo>
                  <a:lnTo>
                    <a:pt x="196882" y="8401"/>
                  </a:lnTo>
                  <a:lnTo>
                    <a:pt x="194188" y="7561"/>
                  </a:lnTo>
                  <a:lnTo>
                    <a:pt x="191523" y="6779"/>
                  </a:lnTo>
                  <a:lnTo>
                    <a:pt x="188801" y="6025"/>
                  </a:lnTo>
                  <a:lnTo>
                    <a:pt x="186078" y="5301"/>
                  </a:lnTo>
                  <a:lnTo>
                    <a:pt x="183326" y="4635"/>
                  </a:lnTo>
                  <a:lnTo>
                    <a:pt x="180545" y="3998"/>
                  </a:lnTo>
                  <a:lnTo>
                    <a:pt x="177736" y="3418"/>
                  </a:lnTo>
                  <a:lnTo>
                    <a:pt x="174926" y="2897"/>
                  </a:lnTo>
                  <a:lnTo>
                    <a:pt x="172087" y="2376"/>
                  </a:lnTo>
                  <a:lnTo>
                    <a:pt x="169249" y="1941"/>
                  </a:lnTo>
                  <a:lnTo>
                    <a:pt x="166381" y="1536"/>
                  </a:lnTo>
                  <a:lnTo>
                    <a:pt x="163513" y="1188"/>
                  </a:lnTo>
                  <a:lnTo>
                    <a:pt x="160588" y="869"/>
                  </a:lnTo>
                  <a:lnTo>
                    <a:pt x="157691" y="609"/>
                  </a:lnTo>
                  <a:lnTo>
                    <a:pt x="154737" y="377"/>
                  </a:lnTo>
                  <a:lnTo>
                    <a:pt x="151811" y="203"/>
                  </a:lnTo>
                  <a:lnTo>
                    <a:pt x="148828" y="87"/>
                  </a:lnTo>
                  <a:lnTo>
                    <a:pt x="145844" y="29"/>
                  </a:lnTo>
                  <a:lnTo>
                    <a:pt x="142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9" name="Google Shape;909;p30"/>
            <p:cNvSpPr/>
            <p:nvPr/>
          </p:nvSpPr>
          <p:spPr>
            <a:xfrm>
              <a:off x="2622275" y="3513100"/>
              <a:ext cx="8725" cy="8725"/>
            </a:xfrm>
            <a:custGeom>
              <a:avLst/>
              <a:gdLst/>
              <a:ahLst/>
              <a:cxnLst/>
              <a:rect l="l" t="t" r="r" b="b"/>
              <a:pathLst>
                <a:path w="349" h="349" extrusionOk="0">
                  <a:moveTo>
                    <a:pt x="117" y="1"/>
                  </a:moveTo>
                  <a:lnTo>
                    <a:pt x="59" y="30"/>
                  </a:lnTo>
                  <a:lnTo>
                    <a:pt x="30" y="88"/>
                  </a:lnTo>
                  <a:lnTo>
                    <a:pt x="1" y="174"/>
                  </a:lnTo>
                  <a:lnTo>
                    <a:pt x="30" y="232"/>
                  </a:lnTo>
                  <a:lnTo>
                    <a:pt x="59" y="290"/>
                  </a:lnTo>
                  <a:lnTo>
                    <a:pt x="117" y="319"/>
                  </a:lnTo>
                  <a:lnTo>
                    <a:pt x="174" y="348"/>
                  </a:lnTo>
                  <a:lnTo>
                    <a:pt x="261" y="319"/>
                  </a:lnTo>
                  <a:lnTo>
                    <a:pt x="290" y="290"/>
                  </a:lnTo>
                  <a:lnTo>
                    <a:pt x="319" y="232"/>
                  </a:lnTo>
                  <a:lnTo>
                    <a:pt x="348" y="174"/>
                  </a:lnTo>
                  <a:lnTo>
                    <a:pt x="319" y="88"/>
                  </a:lnTo>
                  <a:lnTo>
                    <a:pt x="290" y="30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0" name="Google Shape;910;p30"/>
            <p:cNvSpPr/>
            <p:nvPr/>
          </p:nvSpPr>
          <p:spPr>
            <a:xfrm>
              <a:off x="2549150" y="3352350"/>
              <a:ext cx="101400" cy="185400"/>
            </a:xfrm>
            <a:custGeom>
              <a:avLst/>
              <a:gdLst/>
              <a:ahLst/>
              <a:cxnLst/>
              <a:rect l="l" t="t" r="r" b="b"/>
              <a:pathLst>
                <a:path w="4056" h="7416" extrusionOk="0">
                  <a:moveTo>
                    <a:pt x="811" y="0"/>
                  </a:moveTo>
                  <a:lnTo>
                    <a:pt x="637" y="29"/>
                  </a:lnTo>
                  <a:lnTo>
                    <a:pt x="493" y="87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927"/>
                  </a:lnTo>
                  <a:lnTo>
                    <a:pt x="58" y="1072"/>
                  </a:lnTo>
                  <a:lnTo>
                    <a:pt x="2375" y="6778"/>
                  </a:lnTo>
                  <a:lnTo>
                    <a:pt x="2433" y="6923"/>
                  </a:lnTo>
                  <a:lnTo>
                    <a:pt x="2549" y="7068"/>
                  </a:lnTo>
                  <a:lnTo>
                    <a:pt x="2665" y="7184"/>
                  </a:lnTo>
                  <a:lnTo>
                    <a:pt x="2781" y="7300"/>
                  </a:lnTo>
                  <a:lnTo>
                    <a:pt x="2926" y="7358"/>
                  </a:lnTo>
                  <a:lnTo>
                    <a:pt x="3071" y="7416"/>
                  </a:lnTo>
                  <a:lnTo>
                    <a:pt x="3244" y="7416"/>
                  </a:lnTo>
                  <a:lnTo>
                    <a:pt x="3418" y="7387"/>
                  </a:lnTo>
                  <a:lnTo>
                    <a:pt x="3563" y="7329"/>
                  </a:lnTo>
                  <a:lnTo>
                    <a:pt x="3708" y="7242"/>
                  </a:lnTo>
                  <a:lnTo>
                    <a:pt x="3824" y="7126"/>
                  </a:lnTo>
                  <a:lnTo>
                    <a:pt x="3939" y="6981"/>
                  </a:lnTo>
                  <a:lnTo>
                    <a:pt x="4026" y="6807"/>
                  </a:lnTo>
                  <a:lnTo>
                    <a:pt x="4055" y="6662"/>
                  </a:lnTo>
                  <a:lnTo>
                    <a:pt x="4055" y="6489"/>
                  </a:lnTo>
                  <a:lnTo>
                    <a:pt x="4026" y="6315"/>
                  </a:lnTo>
                  <a:lnTo>
                    <a:pt x="1709" y="638"/>
                  </a:lnTo>
                  <a:lnTo>
                    <a:pt x="1622" y="464"/>
                  </a:lnTo>
                  <a:lnTo>
                    <a:pt x="1535" y="348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8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1" name="Google Shape;911;p30"/>
            <p:cNvSpPr/>
            <p:nvPr/>
          </p:nvSpPr>
          <p:spPr>
            <a:xfrm>
              <a:off x="2660650" y="3371900"/>
              <a:ext cx="51450" cy="147750"/>
            </a:xfrm>
            <a:custGeom>
              <a:avLst/>
              <a:gdLst/>
              <a:ahLst/>
              <a:cxnLst/>
              <a:rect l="l" t="t" r="r" b="b"/>
              <a:pathLst>
                <a:path w="2058" h="5910" extrusionOk="0">
                  <a:moveTo>
                    <a:pt x="841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74"/>
                  </a:lnTo>
                  <a:lnTo>
                    <a:pt x="262" y="261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96"/>
                  </a:lnTo>
                  <a:lnTo>
                    <a:pt x="1" y="869"/>
                  </a:lnTo>
                  <a:lnTo>
                    <a:pt x="348" y="5069"/>
                  </a:lnTo>
                  <a:lnTo>
                    <a:pt x="377" y="5214"/>
                  </a:lnTo>
                  <a:lnTo>
                    <a:pt x="435" y="5388"/>
                  </a:lnTo>
                  <a:lnTo>
                    <a:pt x="522" y="5533"/>
                  </a:lnTo>
                  <a:lnTo>
                    <a:pt x="609" y="5649"/>
                  </a:lnTo>
                  <a:lnTo>
                    <a:pt x="725" y="5765"/>
                  </a:lnTo>
                  <a:lnTo>
                    <a:pt x="870" y="5851"/>
                  </a:lnTo>
                  <a:lnTo>
                    <a:pt x="1044" y="5909"/>
                  </a:lnTo>
                  <a:lnTo>
                    <a:pt x="1217" y="5909"/>
                  </a:lnTo>
                  <a:lnTo>
                    <a:pt x="1362" y="5880"/>
                  </a:lnTo>
                  <a:lnTo>
                    <a:pt x="1536" y="5851"/>
                  </a:lnTo>
                  <a:lnTo>
                    <a:pt x="1681" y="5765"/>
                  </a:lnTo>
                  <a:lnTo>
                    <a:pt x="1826" y="5649"/>
                  </a:lnTo>
                  <a:lnTo>
                    <a:pt x="1942" y="5533"/>
                  </a:lnTo>
                  <a:lnTo>
                    <a:pt x="2028" y="5388"/>
                  </a:lnTo>
                  <a:lnTo>
                    <a:pt x="2057" y="5243"/>
                  </a:lnTo>
                  <a:lnTo>
                    <a:pt x="2057" y="5069"/>
                  </a:lnTo>
                  <a:lnTo>
                    <a:pt x="1710" y="869"/>
                  </a:lnTo>
                  <a:lnTo>
                    <a:pt x="1681" y="696"/>
                  </a:lnTo>
                  <a:lnTo>
                    <a:pt x="1623" y="551"/>
                  </a:lnTo>
                  <a:lnTo>
                    <a:pt x="1565" y="406"/>
                  </a:lnTo>
                  <a:lnTo>
                    <a:pt x="1449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4" y="2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2" name="Google Shape;912;p30"/>
            <p:cNvSpPr/>
            <p:nvPr/>
          </p:nvSpPr>
          <p:spPr>
            <a:xfrm>
              <a:off x="2748275" y="3410275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67" y="1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67"/>
                  </a:lnTo>
                  <a:lnTo>
                    <a:pt x="1" y="841"/>
                  </a:lnTo>
                  <a:lnTo>
                    <a:pt x="1" y="4287"/>
                  </a:lnTo>
                  <a:lnTo>
                    <a:pt x="1" y="4432"/>
                  </a:lnTo>
                  <a:lnTo>
                    <a:pt x="59" y="4606"/>
                  </a:lnTo>
                  <a:lnTo>
                    <a:pt x="146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67" y="5127"/>
                  </a:lnTo>
                  <a:lnTo>
                    <a:pt x="841" y="5127"/>
                  </a:lnTo>
                  <a:lnTo>
                    <a:pt x="1015" y="5099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681" y="4461"/>
                  </a:lnTo>
                  <a:lnTo>
                    <a:pt x="1710" y="4287"/>
                  </a:lnTo>
                  <a:lnTo>
                    <a:pt x="1710" y="841"/>
                  </a:lnTo>
                  <a:lnTo>
                    <a:pt x="1681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3" name="Google Shape;913;p30"/>
            <p:cNvSpPr/>
            <p:nvPr/>
          </p:nvSpPr>
          <p:spPr>
            <a:xfrm>
              <a:off x="3091525" y="2723775"/>
              <a:ext cx="89825" cy="147750"/>
            </a:xfrm>
            <a:custGeom>
              <a:avLst/>
              <a:gdLst/>
              <a:ahLst/>
              <a:cxnLst/>
              <a:rect l="l" t="t" r="r" b="b"/>
              <a:pathLst>
                <a:path w="3593" h="5910" extrusionOk="0">
                  <a:moveTo>
                    <a:pt x="899" y="1"/>
                  </a:moveTo>
                  <a:lnTo>
                    <a:pt x="725" y="30"/>
                  </a:lnTo>
                  <a:lnTo>
                    <a:pt x="580" y="59"/>
                  </a:lnTo>
                  <a:lnTo>
                    <a:pt x="406" y="117"/>
                  </a:lnTo>
                  <a:lnTo>
                    <a:pt x="290" y="233"/>
                  </a:lnTo>
                  <a:lnTo>
                    <a:pt x="174" y="377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2"/>
                  </a:lnTo>
                  <a:lnTo>
                    <a:pt x="30" y="957"/>
                  </a:lnTo>
                  <a:lnTo>
                    <a:pt x="59" y="1131"/>
                  </a:lnTo>
                  <a:lnTo>
                    <a:pt x="117" y="1304"/>
                  </a:lnTo>
                  <a:lnTo>
                    <a:pt x="1999" y="5504"/>
                  </a:lnTo>
                  <a:lnTo>
                    <a:pt x="2086" y="5649"/>
                  </a:lnTo>
                  <a:lnTo>
                    <a:pt x="2202" y="5765"/>
                  </a:lnTo>
                  <a:lnTo>
                    <a:pt x="2347" y="5852"/>
                  </a:lnTo>
                  <a:lnTo>
                    <a:pt x="2521" y="5881"/>
                  </a:lnTo>
                  <a:lnTo>
                    <a:pt x="2695" y="5910"/>
                  </a:lnTo>
                  <a:lnTo>
                    <a:pt x="2868" y="5910"/>
                  </a:lnTo>
                  <a:lnTo>
                    <a:pt x="3013" y="5881"/>
                  </a:lnTo>
                  <a:lnTo>
                    <a:pt x="3187" y="5794"/>
                  </a:lnTo>
                  <a:lnTo>
                    <a:pt x="3303" y="5707"/>
                  </a:lnTo>
                  <a:lnTo>
                    <a:pt x="3419" y="5562"/>
                  </a:lnTo>
                  <a:lnTo>
                    <a:pt x="3506" y="5417"/>
                  </a:lnTo>
                  <a:lnTo>
                    <a:pt x="3563" y="5273"/>
                  </a:lnTo>
                  <a:lnTo>
                    <a:pt x="3592" y="5128"/>
                  </a:lnTo>
                  <a:lnTo>
                    <a:pt x="3563" y="4954"/>
                  </a:lnTo>
                  <a:lnTo>
                    <a:pt x="3535" y="4809"/>
                  </a:lnTo>
                  <a:lnTo>
                    <a:pt x="3477" y="4635"/>
                  </a:lnTo>
                  <a:lnTo>
                    <a:pt x="1594" y="435"/>
                  </a:lnTo>
                  <a:lnTo>
                    <a:pt x="1507" y="291"/>
                  </a:lnTo>
                  <a:lnTo>
                    <a:pt x="1391" y="175"/>
                  </a:lnTo>
                  <a:lnTo>
                    <a:pt x="1246" y="88"/>
                  </a:lnTo>
                  <a:lnTo>
                    <a:pt x="1072" y="30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4" name="Google Shape;914;p30"/>
            <p:cNvSpPr/>
            <p:nvPr/>
          </p:nvSpPr>
          <p:spPr>
            <a:xfrm>
              <a:off x="3205225" y="2695550"/>
              <a:ext cx="42750" cy="138325"/>
            </a:xfrm>
            <a:custGeom>
              <a:avLst/>
              <a:gdLst/>
              <a:ahLst/>
              <a:cxnLst/>
              <a:rect l="l" t="t" r="r" b="b"/>
              <a:pathLst>
                <a:path w="1710" h="5533" extrusionOk="0">
                  <a:moveTo>
                    <a:pt x="869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45"/>
                  </a:lnTo>
                  <a:lnTo>
                    <a:pt x="261" y="261"/>
                  </a:lnTo>
                  <a:lnTo>
                    <a:pt x="145" y="377"/>
                  </a:lnTo>
                  <a:lnTo>
                    <a:pt x="87" y="522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4664"/>
                  </a:lnTo>
                  <a:lnTo>
                    <a:pt x="29" y="4837"/>
                  </a:lnTo>
                  <a:lnTo>
                    <a:pt x="87" y="5011"/>
                  </a:lnTo>
                  <a:lnTo>
                    <a:pt x="145" y="5156"/>
                  </a:lnTo>
                  <a:lnTo>
                    <a:pt x="261" y="5272"/>
                  </a:lnTo>
                  <a:lnTo>
                    <a:pt x="377" y="5388"/>
                  </a:lnTo>
                  <a:lnTo>
                    <a:pt x="522" y="5475"/>
                  </a:lnTo>
                  <a:lnTo>
                    <a:pt x="696" y="5504"/>
                  </a:lnTo>
                  <a:lnTo>
                    <a:pt x="869" y="5533"/>
                  </a:lnTo>
                  <a:lnTo>
                    <a:pt x="1043" y="5504"/>
                  </a:lnTo>
                  <a:lnTo>
                    <a:pt x="1188" y="5446"/>
                  </a:lnTo>
                  <a:lnTo>
                    <a:pt x="1333" y="5388"/>
                  </a:lnTo>
                  <a:lnTo>
                    <a:pt x="1478" y="5272"/>
                  </a:lnTo>
                  <a:lnTo>
                    <a:pt x="1565" y="5156"/>
                  </a:lnTo>
                  <a:lnTo>
                    <a:pt x="1651" y="5011"/>
                  </a:lnTo>
                  <a:lnTo>
                    <a:pt x="1709" y="4837"/>
                  </a:lnTo>
                  <a:lnTo>
                    <a:pt x="1709" y="4664"/>
                  </a:lnTo>
                  <a:lnTo>
                    <a:pt x="1709" y="869"/>
                  </a:lnTo>
                  <a:lnTo>
                    <a:pt x="1709" y="695"/>
                  </a:lnTo>
                  <a:lnTo>
                    <a:pt x="1651" y="522"/>
                  </a:lnTo>
                  <a:lnTo>
                    <a:pt x="1565" y="377"/>
                  </a:lnTo>
                  <a:lnTo>
                    <a:pt x="147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5" name="Google Shape;915;p30"/>
            <p:cNvSpPr/>
            <p:nvPr/>
          </p:nvSpPr>
          <p:spPr>
            <a:xfrm>
              <a:off x="5375500" y="1962700"/>
              <a:ext cx="71000" cy="138350"/>
            </a:xfrm>
            <a:custGeom>
              <a:avLst/>
              <a:gdLst/>
              <a:ahLst/>
              <a:cxnLst/>
              <a:rect l="l" t="t" r="r" b="b"/>
              <a:pathLst>
                <a:path w="2840" h="5534" extrusionOk="0">
                  <a:moveTo>
                    <a:pt x="812" y="1"/>
                  </a:moveTo>
                  <a:lnTo>
                    <a:pt x="638" y="30"/>
                  </a:lnTo>
                  <a:lnTo>
                    <a:pt x="493" y="88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30" y="754"/>
                  </a:lnTo>
                  <a:lnTo>
                    <a:pt x="1" y="899"/>
                  </a:lnTo>
                  <a:lnTo>
                    <a:pt x="30" y="1072"/>
                  </a:lnTo>
                  <a:lnTo>
                    <a:pt x="1159" y="4896"/>
                  </a:lnTo>
                  <a:lnTo>
                    <a:pt x="1217" y="5041"/>
                  </a:lnTo>
                  <a:lnTo>
                    <a:pt x="1333" y="5186"/>
                  </a:lnTo>
                  <a:lnTo>
                    <a:pt x="1449" y="5301"/>
                  </a:lnTo>
                  <a:lnTo>
                    <a:pt x="1565" y="5417"/>
                  </a:lnTo>
                  <a:lnTo>
                    <a:pt x="1739" y="5475"/>
                  </a:lnTo>
                  <a:lnTo>
                    <a:pt x="1883" y="5533"/>
                  </a:lnTo>
                  <a:lnTo>
                    <a:pt x="2057" y="5533"/>
                  </a:lnTo>
                  <a:lnTo>
                    <a:pt x="2231" y="5504"/>
                  </a:lnTo>
                  <a:lnTo>
                    <a:pt x="2376" y="5417"/>
                  </a:lnTo>
                  <a:lnTo>
                    <a:pt x="2521" y="5330"/>
                  </a:lnTo>
                  <a:lnTo>
                    <a:pt x="2636" y="5215"/>
                  </a:lnTo>
                  <a:lnTo>
                    <a:pt x="2723" y="5099"/>
                  </a:lnTo>
                  <a:lnTo>
                    <a:pt x="2810" y="4925"/>
                  </a:lnTo>
                  <a:lnTo>
                    <a:pt x="2839" y="4780"/>
                  </a:lnTo>
                  <a:lnTo>
                    <a:pt x="2839" y="4606"/>
                  </a:lnTo>
                  <a:lnTo>
                    <a:pt x="2810" y="4432"/>
                  </a:lnTo>
                  <a:lnTo>
                    <a:pt x="1681" y="638"/>
                  </a:lnTo>
                  <a:lnTo>
                    <a:pt x="1623" y="464"/>
                  </a:lnTo>
                  <a:lnTo>
                    <a:pt x="1536" y="319"/>
                  </a:lnTo>
                  <a:lnTo>
                    <a:pt x="1420" y="203"/>
                  </a:lnTo>
                  <a:lnTo>
                    <a:pt x="1275" y="117"/>
                  </a:lnTo>
                  <a:lnTo>
                    <a:pt x="1130" y="30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6" name="Google Shape;916;p30"/>
            <p:cNvSpPr/>
            <p:nvPr/>
          </p:nvSpPr>
          <p:spPr>
            <a:xfrm>
              <a:off x="5463125" y="1981525"/>
              <a:ext cx="42750" cy="118800"/>
            </a:xfrm>
            <a:custGeom>
              <a:avLst/>
              <a:gdLst/>
              <a:ahLst/>
              <a:cxnLst/>
              <a:rect l="l" t="t" r="r" b="b"/>
              <a:pathLst>
                <a:path w="1710" h="4752" extrusionOk="0">
                  <a:moveTo>
                    <a:pt x="667" y="1"/>
                  </a:moveTo>
                  <a:lnTo>
                    <a:pt x="522" y="59"/>
                  </a:lnTo>
                  <a:lnTo>
                    <a:pt x="377" y="146"/>
                  </a:lnTo>
                  <a:lnTo>
                    <a:pt x="232" y="233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1"/>
                  </a:lnTo>
                  <a:lnTo>
                    <a:pt x="0" y="3882"/>
                  </a:lnTo>
                  <a:lnTo>
                    <a:pt x="0" y="4056"/>
                  </a:lnTo>
                  <a:lnTo>
                    <a:pt x="58" y="4230"/>
                  </a:lnTo>
                  <a:lnTo>
                    <a:pt x="145" y="4375"/>
                  </a:lnTo>
                  <a:lnTo>
                    <a:pt x="232" y="4491"/>
                  </a:lnTo>
                  <a:lnTo>
                    <a:pt x="377" y="4606"/>
                  </a:lnTo>
                  <a:lnTo>
                    <a:pt x="522" y="4693"/>
                  </a:lnTo>
                  <a:lnTo>
                    <a:pt x="667" y="4751"/>
                  </a:lnTo>
                  <a:lnTo>
                    <a:pt x="840" y="4751"/>
                  </a:lnTo>
                  <a:lnTo>
                    <a:pt x="1014" y="4722"/>
                  </a:lnTo>
                  <a:lnTo>
                    <a:pt x="1188" y="4664"/>
                  </a:lnTo>
                  <a:lnTo>
                    <a:pt x="1333" y="4606"/>
                  </a:lnTo>
                  <a:lnTo>
                    <a:pt x="1449" y="4491"/>
                  </a:lnTo>
                  <a:lnTo>
                    <a:pt x="1565" y="4375"/>
                  </a:lnTo>
                  <a:lnTo>
                    <a:pt x="1623" y="4230"/>
                  </a:lnTo>
                  <a:lnTo>
                    <a:pt x="1680" y="4056"/>
                  </a:lnTo>
                  <a:lnTo>
                    <a:pt x="1709" y="3882"/>
                  </a:lnTo>
                  <a:lnTo>
                    <a:pt x="1709" y="841"/>
                  </a:lnTo>
                  <a:lnTo>
                    <a:pt x="1680" y="667"/>
                  </a:lnTo>
                  <a:lnTo>
                    <a:pt x="1623" y="522"/>
                  </a:lnTo>
                  <a:lnTo>
                    <a:pt x="1565" y="377"/>
                  </a:lnTo>
                  <a:lnTo>
                    <a:pt x="1449" y="233"/>
                  </a:lnTo>
                  <a:lnTo>
                    <a:pt x="1333" y="146"/>
                  </a:lnTo>
                  <a:lnTo>
                    <a:pt x="1159" y="59"/>
                  </a:lnTo>
                  <a:lnTo>
                    <a:pt x="1014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7" name="Google Shape;917;p30"/>
            <p:cNvSpPr/>
            <p:nvPr/>
          </p:nvSpPr>
          <p:spPr>
            <a:xfrm>
              <a:off x="7065675" y="2637600"/>
              <a:ext cx="69550" cy="157900"/>
            </a:xfrm>
            <a:custGeom>
              <a:avLst/>
              <a:gdLst/>
              <a:ahLst/>
              <a:cxnLst/>
              <a:rect l="l" t="t" r="r" b="b"/>
              <a:pathLst>
                <a:path w="2782" h="6316" extrusionOk="0">
                  <a:moveTo>
                    <a:pt x="782" y="1"/>
                  </a:moveTo>
                  <a:lnTo>
                    <a:pt x="609" y="30"/>
                  </a:lnTo>
                  <a:lnTo>
                    <a:pt x="464" y="117"/>
                  </a:lnTo>
                  <a:lnTo>
                    <a:pt x="319" y="204"/>
                  </a:lnTo>
                  <a:lnTo>
                    <a:pt x="203" y="320"/>
                  </a:lnTo>
                  <a:lnTo>
                    <a:pt x="116" y="464"/>
                  </a:lnTo>
                  <a:lnTo>
                    <a:pt x="29" y="609"/>
                  </a:lnTo>
                  <a:lnTo>
                    <a:pt x="0" y="754"/>
                  </a:lnTo>
                  <a:lnTo>
                    <a:pt x="0" y="928"/>
                  </a:lnTo>
                  <a:lnTo>
                    <a:pt x="29" y="1102"/>
                  </a:lnTo>
                  <a:lnTo>
                    <a:pt x="1130" y="5678"/>
                  </a:lnTo>
                  <a:lnTo>
                    <a:pt x="1188" y="5852"/>
                  </a:lnTo>
                  <a:lnTo>
                    <a:pt x="1275" y="5968"/>
                  </a:lnTo>
                  <a:lnTo>
                    <a:pt x="1391" y="6113"/>
                  </a:lnTo>
                  <a:lnTo>
                    <a:pt x="1536" y="6200"/>
                  </a:lnTo>
                  <a:lnTo>
                    <a:pt x="1680" y="6258"/>
                  </a:lnTo>
                  <a:lnTo>
                    <a:pt x="1825" y="6315"/>
                  </a:lnTo>
                  <a:lnTo>
                    <a:pt x="1999" y="6315"/>
                  </a:lnTo>
                  <a:lnTo>
                    <a:pt x="2173" y="6287"/>
                  </a:lnTo>
                  <a:lnTo>
                    <a:pt x="2318" y="6200"/>
                  </a:lnTo>
                  <a:lnTo>
                    <a:pt x="2462" y="6113"/>
                  </a:lnTo>
                  <a:lnTo>
                    <a:pt x="2578" y="5997"/>
                  </a:lnTo>
                  <a:lnTo>
                    <a:pt x="2694" y="5881"/>
                  </a:lnTo>
                  <a:lnTo>
                    <a:pt x="2752" y="5736"/>
                  </a:lnTo>
                  <a:lnTo>
                    <a:pt x="2781" y="5562"/>
                  </a:lnTo>
                  <a:lnTo>
                    <a:pt x="2781" y="5389"/>
                  </a:lnTo>
                  <a:lnTo>
                    <a:pt x="2781" y="5215"/>
                  </a:lnTo>
                  <a:lnTo>
                    <a:pt x="1680" y="638"/>
                  </a:lnTo>
                  <a:lnTo>
                    <a:pt x="1622" y="493"/>
                  </a:lnTo>
                  <a:lnTo>
                    <a:pt x="1536" y="349"/>
                  </a:lnTo>
                  <a:lnTo>
                    <a:pt x="1420" y="233"/>
                  </a:lnTo>
                  <a:lnTo>
                    <a:pt x="1275" y="117"/>
                  </a:lnTo>
                  <a:lnTo>
                    <a:pt x="1130" y="59"/>
                  </a:lnTo>
                  <a:lnTo>
                    <a:pt x="956" y="30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8" name="Google Shape;918;p30"/>
            <p:cNvSpPr/>
            <p:nvPr/>
          </p:nvSpPr>
          <p:spPr>
            <a:xfrm>
              <a:off x="7148950" y="2638325"/>
              <a:ext cx="42750" cy="138350"/>
            </a:xfrm>
            <a:custGeom>
              <a:avLst/>
              <a:gdLst/>
              <a:ahLst/>
              <a:cxnLst/>
              <a:rect l="l" t="t" r="r" b="b"/>
              <a:pathLst>
                <a:path w="1710" h="5534" extrusionOk="0">
                  <a:moveTo>
                    <a:pt x="840" y="1"/>
                  </a:moveTo>
                  <a:lnTo>
                    <a:pt x="667" y="30"/>
                  </a:lnTo>
                  <a:lnTo>
                    <a:pt x="522" y="88"/>
                  </a:lnTo>
                  <a:lnTo>
                    <a:pt x="377" y="175"/>
                  </a:lnTo>
                  <a:lnTo>
                    <a:pt x="261" y="26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4664"/>
                  </a:lnTo>
                  <a:lnTo>
                    <a:pt x="0" y="4838"/>
                  </a:lnTo>
                  <a:lnTo>
                    <a:pt x="58" y="5012"/>
                  </a:lnTo>
                  <a:lnTo>
                    <a:pt x="145" y="5157"/>
                  </a:lnTo>
                  <a:lnTo>
                    <a:pt x="261" y="5273"/>
                  </a:lnTo>
                  <a:lnTo>
                    <a:pt x="377" y="5389"/>
                  </a:lnTo>
                  <a:lnTo>
                    <a:pt x="522" y="5475"/>
                  </a:lnTo>
                  <a:lnTo>
                    <a:pt x="667" y="5533"/>
                  </a:lnTo>
                  <a:lnTo>
                    <a:pt x="840" y="5533"/>
                  </a:lnTo>
                  <a:lnTo>
                    <a:pt x="1014" y="5504"/>
                  </a:lnTo>
                  <a:lnTo>
                    <a:pt x="1188" y="5446"/>
                  </a:lnTo>
                  <a:lnTo>
                    <a:pt x="1333" y="5389"/>
                  </a:lnTo>
                  <a:lnTo>
                    <a:pt x="1449" y="5273"/>
                  </a:lnTo>
                  <a:lnTo>
                    <a:pt x="1565" y="5157"/>
                  </a:lnTo>
                  <a:lnTo>
                    <a:pt x="1651" y="5012"/>
                  </a:lnTo>
                  <a:lnTo>
                    <a:pt x="1680" y="4838"/>
                  </a:lnTo>
                  <a:lnTo>
                    <a:pt x="1709" y="4664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51" y="551"/>
                  </a:lnTo>
                  <a:lnTo>
                    <a:pt x="1565" y="377"/>
                  </a:lnTo>
                  <a:lnTo>
                    <a:pt x="1449" y="26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9" name="Google Shape;919;p30"/>
            <p:cNvSpPr/>
            <p:nvPr/>
          </p:nvSpPr>
          <p:spPr>
            <a:xfrm>
              <a:off x="7234400" y="2696275"/>
              <a:ext cx="52875" cy="108650"/>
            </a:xfrm>
            <a:custGeom>
              <a:avLst/>
              <a:gdLst/>
              <a:ahLst/>
              <a:cxnLst/>
              <a:rect l="l" t="t" r="r" b="b"/>
              <a:pathLst>
                <a:path w="2115" h="4346" extrusionOk="0">
                  <a:moveTo>
                    <a:pt x="1159" y="0"/>
                  </a:moveTo>
                  <a:lnTo>
                    <a:pt x="1014" y="29"/>
                  </a:lnTo>
                  <a:lnTo>
                    <a:pt x="840" y="87"/>
                  </a:lnTo>
                  <a:lnTo>
                    <a:pt x="725" y="203"/>
                  </a:lnTo>
                  <a:lnTo>
                    <a:pt x="609" y="319"/>
                  </a:lnTo>
                  <a:lnTo>
                    <a:pt x="493" y="464"/>
                  </a:lnTo>
                  <a:lnTo>
                    <a:pt x="464" y="608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5"/>
                  </a:lnTo>
                  <a:lnTo>
                    <a:pt x="319" y="4171"/>
                  </a:lnTo>
                  <a:lnTo>
                    <a:pt x="464" y="4258"/>
                  </a:lnTo>
                  <a:lnTo>
                    <a:pt x="609" y="4316"/>
                  </a:lnTo>
                  <a:lnTo>
                    <a:pt x="782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29"/>
                  </a:lnTo>
                  <a:lnTo>
                    <a:pt x="1420" y="4142"/>
                  </a:lnTo>
                  <a:lnTo>
                    <a:pt x="1536" y="4026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115" y="1072"/>
                  </a:lnTo>
                  <a:lnTo>
                    <a:pt x="2115" y="898"/>
                  </a:lnTo>
                  <a:lnTo>
                    <a:pt x="2115" y="724"/>
                  </a:lnTo>
                  <a:lnTo>
                    <a:pt x="2086" y="579"/>
                  </a:lnTo>
                  <a:lnTo>
                    <a:pt x="2028" y="406"/>
                  </a:lnTo>
                  <a:lnTo>
                    <a:pt x="1912" y="290"/>
                  </a:lnTo>
                  <a:lnTo>
                    <a:pt x="1796" y="145"/>
                  </a:lnTo>
                  <a:lnTo>
                    <a:pt x="1651" y="5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0" name="Google Shape;920;p30"/>
            <p:cNvSpPr/>
            <p:nvPr/>
          </p:nvSpPr>
          <p:spPr>
            <a:xfrm>
              <a:off x="8006350" y="3438525"/>
              <a:ext cx="61575" cy="119500"/>
            </a:xfrm>
            <a:custGeom>
              <a:avLst/>
              <a:gdLst/>
              <a:ahLst/>
              <a:cxnLst/>
              <a:rect l="l" t="t" r="r" b="b"/>
              <a:pathLst>
                <a:path w="2463" h="4780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203"/>
                  </a:lnTo>
                  <a:lnTo>
                    <a:pt x="203" y="319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782" y="4142"/>
                  </a:lnTo>
                  <a:lnTo>
                    <a:pt x="840" y="4287"/>
                  </a:lnTo>
                  <a:lnTo>
                    <a:pt x="927" y="4432"/>
                  </a:lnTo>
                  <a:lnTo>
                    <a:pt x="1043" y="4548"/>
                  </a:lnTo>
                  <a:lnTo>
                    <a:pt x="1188" y="4664"/>
                  </a:lnTo>
                  <a:lnTo>
                    <a:pt x="1333" y="4722"/>
                  </a:lnTo>
                  <a:lnTo>
                    <a:pt x="1506" y="4751"/>
                  </a:lnTo>
                  <a:lnTo>
                    <a:pt x="1680" y="4780"/>
                  </a:lnTo>
                  <a:lnTo>
                    <a:pt x="1825" y="4722"/>
                  </a:lnTo>
                  <a:lnTo>
                    <a:pt x="1999" y="4664"/>
                  </a:lnTo>
                  <a:lnTo>
                    <a:pt x="2144" y="4577"/>
                  </a:lnTo>
                  <a:lnTo>
                    <a:pt x="2260" y="4461"/>
                  </a:lnTo>
                  <a:lnTo>
                    <a:pt x="2346" y="4316"/>
                  </a:lnTo>
                  <a:lnTo>
                    <a:pt x="2404" y="4171"/>
                  </a:lnTo>
                  <a:lnTo>
                    <a:pt x="2462" y="4026"/>
                  </a:lnTo>
                  <a:lnTo>
                    <a:pt x="2462" y="3853"/>
                  </a:lnTo>
                  <a:lnTo>
                    <a:pt x="2433" y="3679"/>
                  </a:lnTo>
                  <a:lnTo>
                    <a:pt x="1680" y="637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20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1" name="Google Shape;921;p30"/>
            <p:cNvSpPr/>
            <p:nvPr/>
          </p:nvSpPr>
          <p:spPr>
            <a:xfrm>
              <a:off x="8092525" y="3476900"/>
              <a:ext cx="52150" cy="90550"/>
            </a:xfrm>
            <a:custGeom>
              <a:avLst/>
              <a:gdLst/>
              <a:ahLst/>
              <a:cxnLst/>
              <a:rect l="l" t="t" r="r" b="b"/>
              <a:pathLst>
                <a:path w="2086" h="3622" extrusionOk="0">
                  <a:moveTo>
                    <a:pt x="782" y="0"/>
                  </a:moveTo>
                  <a:lnTo>
                    <a:pt x="608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90"/>
                  </a:lnTo>
                  <a:lnTo>
                    <a:pt x="87" y="406"/>
                  </a:lnTo>
                  <a:lnTo>
                    <a:pt x="29" y="580"/>
                  </a:lnTo>
                  <a:lnTo>
                    <a:pt x="0" y="725"/>
                  </a:lnTo>
                  <a:lnTo>
                    <a:pt x="0" y="898"/>
                  </a:lnTo>
                  <a:lnTo>
                    <a:pt x="0" y="1072"/>
                  </a:lnTo>
                  <a:lnTo>
                    <a:pt x="406" y="2984"/>
                  </a:lnTo>
                  <a:lnTo>
                    <a:pt x="464" y="3129"/>
                  </a:lnTo>
                  <a:lnTo>
                    <a:pt x="551" y="3274"/>
                  </a:lnTo>
                  <a:lnTo>
                    <a:pt x="666" y="3389"/>
                  </a:lnTo>
                  <a:lnTo>
                    <a:pt x="782" y="3505"/>
                  </a:lnTo>
                  <a:lnTo>
                    <a:pt x="956" y="3563"/>
                  </a:lnTo>
                  <a:lnTo>
                    <a:pt x="1101" y="3592"/>
                  </a:lnTo>
                  <a:lnTo>
                    <a:pt x="1275" y="3621"/>
                  </a:lnTo>
                  <a:lnTo>
                    <a:pt x="1448" y="3592"/>
                  </a:lnTo>
                  <a:lnTo>
                    <a:pt x="1593" y="3505"/>
                  </a:lnTo>
                  <a:lnTo>
                    <a:pt x="1738" y="3418"/>
                  </a:lnTo>
                  <a:lnTo>
                    <a:pt x="1883" y="3331"/>
                  </a:lnTo>
                  <a:lnTo>
                    <a:pt x="1970" y="3187"/>
                  </a:lnTo>
                  <a:lnTo>
                    <a:pt x="2028" y="3013"/>
                  </a:lnTo>
                  <a:lnTo>
                    <a:pt x="2057" y="2868"/>
                  </a:lnTo>
                  <a:lnTo>
                    <a:pt x="2086" y="2694"/>
                  </a:lnTo>
                  <a:lnTo>
                    <a:pt x="2057" y="2520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06" y="319"/>
                  </a:lnTo>
                  <a:lnTo>
                    <a:pt x="1391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2" name="Google Shape;922;p30"/>
            <p:cNvSpPr/>
            <p:nvPr/>
          </p:nvSpPr>
          <p:spPr>
            <a:xfrm>
              <a:off x="5310325" y="2476850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96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5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0"/>
                  </a:lnTo>
                  <a:lnTo>
                    <a:pt x="1" y="4287"/>
                  </a:lnTo>
                  <a:lnTo>
                    <a:pt x="30" y="4432"/>
                  </a:lnTo>
                  <a:lnTo>
                    <a:pt x="59" y="4606"/>
                  </a:lnTo>
                  <a:lnTo>
                    <a:pt x="145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96" y="5127"/>
                  </a:lnTo>
                  <a:lnTo>
                    <a:pt x="870" y="5127"/>
                  </a:lnTo>
                  <a:lnTo>
                    <a:pt x="1043" y="5098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710" y="4461"/>
                  </a:lnTo>
                  <a:lnTo>
                    <a:pt x="1710" y="4287"/>
                  </a:lnTo>
                  <a:lnTo>
                    <a:pt x="1710" y="840"/>
                  </a:lnTo>
                  <a:lnTo>
                    <a:pt x="1710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3" name="Google Shape;923;p30"/>
            <p:cNvSpPr/>
            <p:nvPr/>
          </p:nvSpPr>
          <p:spPr>
            <a:xfrm>
              <a:off x="5386375" y="2486275"/>
              <a:ext cx="71700" cy="118775"/>
            </a:xfrm>
            <a:custGeom>
              <a:avLst/>
              <a:gdLst/>
              <a:ahLst/>
              <a:cxnLst/>
              <a:rect l="l" t="t" r="r" b="b"/>
              <a:pathLst>
                <a:path w="2868" h="4751" extrusionOk="0">
                  <a:moveTo>
                    <a:pt x="1883" y="0"/>
                  </a:moveTo>
                  <a:lnTo>
                    <a:pt x="1738" y="58"/>
                  </a:lnTo>
                  <a:lnTo>
                    <a:pt x="1593" y="116"/>
                  </a:lnTo>
                  <a:lnTo>
                    <a:pt x="1448" y="203"/>
                  </a:lnTo>
                  <a:lnTo>
                    <a:pt x="1361" y="319"/>
                  </a:lnTo>
                  <a:lnTo>
                    <a:pt x="1246" y="463"/>
                  </a:lnTo>
                  <a:lnTo>
                    <a:pt x="1188" y="608"/>
                  </a:lnTo>
                  <a:lnTo>
                    <a:pt x="29" y="3679"/>
                  </a:lnTo>
                  <a:lnTo>
                    <a:pt x="0" y="3824"/>
                  </a:lnTo>
                  <a:lnTo>
                    <a:pt x="0" y="3997"/>
                  </a:lnTo>
                  <a:lnTo>
                    <a:pt x="58" y="4171"/>
                  </a:lnTo>
                  <a:lnTo>
                    <a:pt x="116" y="4316"/>
                  </a:lnTo>
                  <a:lnTo>
                    <a:pt x="232" y="4461"/>
                  </a:lnTo>
                  <a:lnTo>
                    <a:pt x="348" y="4577"/>
                  </a:lnTo>
                  <a:lnTo>
                    <a:pt x="492" y="4664"/>
                  </a:lnTo>
                  <a:lnTo>
                    <a:pt x="637" y="4721"/>
                  </a:lnTo>
                  <a:lnTo>
                    <a:pt x="811" y="4750"/>
                  </a:lnTo>
                  <a:lnTo>
                    <a:pt x="985" y="4750"/>
                  </a:lnTo>
                  <a:lnTo>
                    <a:pt x="1130" y="4693"/>
                  </a:lnTo>
                  <a:lnTo>
                    <a:pt x="1275" y="4635"/>
                  </a:lnTo>
                  <a:lnTo>
                    <a:pt x="1419" y="4548"/>
                  </a:lnTo>
                  <a:lnTo>
                    <a:pt x="1535" y="4432"/>
                  </a:lnTo>
                  <a:lnTo>
                    <a:pt x="1622" y="4287"/>
                  </a:lnTo>
                  <a:lnTo>
                    <a:pt x="1680" y="4113"/>
                  </a:lnTo>
                  <a:lnTo>
                    <a:pt x="2839" y="1072"/>
                  </a:lnTo>
                  <a:lnTo>
                    <a:pt x="2868" y="927"/>
                  </a:lnTo>
                  <a:lnTo>
                    <a:pt x="2868" y="753"/>
                  </a:lnTo>
                  <a:lnTo>
                    <a:pt x="2839" y="579"/>
                  </a:lnTo>
                  <a:lnTo>
                    <a:pt x="2752" y="435"/>
                  </a:lnTo>
                  <a:lnTo>
                    <a:pt x="2665" y="290"/>
                  </a:lnTo>
                  <a:lnTo>
                    <a:pt x="2520" y="174"/>
                  </a:lnTo>
                  <a:lnTo>
                    <a:pt x="2404" y="87"/>
                  </a:lnTo>
                  <a:lnTo>
                    <a:pt x="2230" y="2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4" name="Google Shape;924;p30"/>
            <p:cNvSpPr/>
            <p:nvPr/>
          </p:nvSpPr>
          <p:spPr>
            <a:xfrm>
              <a:off x="4052475" y="2781725"/>
              <a:ext cx="71000" cy="81125"/>
            </a:xfrm>
            <a:custGeom>
              <a:avLst/>
              <a:gdLst/>
              <a:ahLst/>
              <a:cxnLst/>
              <a:rect l="l" t="t" r="r" b="b"/>
              <a:pathLst>
                <a:path w="2840" h="3245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4" y="348"/>
                  </a:lnTo>
                  <a:lnTo>
                    <a:pt x="88" y="464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6" y="1304"/>
                  </a:lnTo>
                  <a:lnTo>
                    <a:pt x="1246" y="2810"/>
                  </a:lnTo>
                  <a:lnTo>
                    <a:pt x="1362" y="2955"/>
                  </a:lnTo>
                  <a:lnTo>
                    <a:pt x="1478" y="3071"/>
                  </a:lnTo>
                  <a:lnTo>
                    <a:pt x="1623" y="3157"/>
                  </a:lnTo>
                  <a:lnTo>
                    <a:pt x="1768" y="3215"/>
                  </a:lnTo>
                  <a:lnTo>
                    <a:pt x="1941" y="3244"/>
                  </a:lnTo>
                  <a:lnTo>
                    <a:pt x="2115" y="3244"/>
                  </a:lnTo>
                  <a:lnTo>
                    <a:pt x="2289" y="3186"/>
                  </a:lnTo>
                  <a:lnTo>
                    <a:pt x="2434" y="3128"/>
                  </a:lnTo>
                  <a:lnTo>
                    <a:pt x="2579" y="3013"/>
                  </a:lnTo>
                  <a:lnTo>
                    <a:pt x="2665" y="2897"/>
                  </a:lnTo>
                  <a:lnTo>
                    <a:pt x="2781" y="2781"/>
                  </a:lnTo>
                  <a:lnTo>
                    <a:pt x="2839" y="2607"/>
                  </a:lnTo>
                  <a:lnTo>
                    <a:pt x="2839" y="2433"/>
                  </a:lnTo>
                  <a:lnTo>
                    <a:pt x="2839" y="2259"/>
                  </a:lnTo>
                  <a:lnTo>
                    <a:pt x="2810" y="2115"/>
                  </a:lnTo>
                  <a:lnTo>
                    <a:pt x="2752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5" name="Google Shape;925;p30"/>
            <p:cNvSpPr/>
            <p:nvPr/>
          </p:nvSpPr>
          <p:spPr>
            <a:xfrm>
              <a:off x="4148075" y="2714375"/>
              <a:ext cx="43475" cy="176700"/>
            </a:xfrm>
            <a:custGeom>
              <a:avLst/>
              <a:gdLst/>
              <a:ahLst/>
              <a:cxnLst/>
              <a:rect l="l" t="t" r="r" b="b"/>
              <a:pathLst>
                <a:path w="1739" h="7068" extrusionOk="0">
                  <a:moveTo>
                    <a:pt x="869" y="0"/>
                  </a:moveTo>
                  <a:lnTo>
                    <a:pt x="695" y="29"/>
                  </a:lnTo>
                  <a:lnTo>
                    <a:pt x="550" y="87"/>
                  </a:lnTo>
                  <a:lnTo>
                    <a:pt x="406" y="174"/>
                  </a:lnTo>
                  <a:lnTo>
                    <a:pt x="261" y="261"/>
                  </a:lnTo>
                  <a:lnTo>
                    <a:pt x="145" y="406"/>
                  </a:lnTo>
                  <a:lnTo>
                    <a:pt x="87" y="551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6199"/>
                  </a:lnTo>
                  <a:lnTo>
                    <a:pt x="29" y="6373"/>
                  </a:lnTo>
                  <a:lnTo>
                    <a:pt x="87" y="6518"/>
                  </a:lnTo>
                  <a:lnTo>
                    <a:pt x="145" y="6691"/>
                  </a:lnTo>
                  <a:lnTo>
                    <a:pt x="261" y="6807"/>
                  </a:lnTo>
                  <a:lnTo>
                    <a:pt x="406" y="6923"/>
                  </a:lnTo>
                  <a:lnTo>
                    <a:pt x="550" y="7010"/>
                  </a:lnTo>
                  <a:lnTo>
                    <a:pt x="695" y="7039"/>
                  </a:lnTo>
                  <a:lnTo>
                    <a:pt x="869" y="7068"/>
                  </a:lnTo>
                  <a:lnTo>
                    <a:pt x="1043" y="7039"/>
                  </a:lnTo>
                  <a:lnTo>
                    <a:pt x="1188" y="6981"/>
                  </a:lnTo>
                  <a:lnTo>
                    <a:pt x="1333" y="6894"/>
                  </a:lnTo>
                  <a:lnTo>
                    <a:pt x="1477" y="6807"/>
                  </a:lnTo>
                  <a:lnTo>
                    <a:pt x="1564" y="6691"/>
                  </a:lnTo>
                  <a:lnTo>
                    <a:pt x="1651" y="6547"/>
                  </a:lnTo>
                  <a:lnTo>
                    <a:pt x="1709" y="6373"/>
                  </a:lnTo>
                  <a:lnTo>
                    <a:pt x="1738" y="6199"/>
                  </a:lnTo>
                  <a:lnTo>
                    <a:pt x="1738" y="869"/>
                  </a:lnTo>
                  <a:lnTo>
                    <a:pt x="1709" y="695"/>
                  </a:lnTo>
                  <a:lnTo>
                    <a:pt x="1651" y="551"/>
                  </a:lnTo>
                  <a:lnTo>
                    <a:pt x="1564" y="406"/>
                  </a:lnTo>
                  <a:lnTo>
                    <a:pt x="1477" y="261"/>
                  </a:lnTo>
                  <a:lnTo>
                    <a:pt x="1333" y="145"/>
                  </a:lnTo>
                  <a:lnTo>
                    <a:pt x="1188" y="87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6" name="Google Shape;926;p30"/>
            <p:cNvSpPr/>
            <p:nvPr/>
          </p:nvSpPr>
          <p:spPr>
            <a:xfrm>
              <a:off x="5854900" y="2820100"/>
              <a:ext cx="52150" cy="108650"/>
            </a:xfrm>
            <a:custGeom>
              <a:avLst/>
              <a:gdLst/>
              <a:ahLst/>
              <a:cxnLst/>
              <a:rect l="l" t="t" r="r" b="b"/>
              <a:pathLst>
                <a:path w="2086" h="4346" extrusionOk="0">
                  <a:moveTo>
                    <a:pt x="1130" y="0"/>
                  </a:moveTo>
                  <a:lnTo>
                    <a:pt x="956" y="29"/>
                  </a:lnTo>
                  <a:lnTo>
                    <a:pt x="811" y="87"/>
                  </a:lnTo>
                  <a:lnTo>
                    <a:pt x="666" y="203"/>
                  </a:lnTo>
                  <a:lnTo>
                    <a:pt x="550" y="319"/>
                  </a:lnTo>
                  <a:lnTo>
                    <a:pt x="464" y="464"/>
                  </a:lnTo>
                  <a:lnTo>
                    <a:pt x="406" y="609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6"/>
                  </a:lnTo>
                  <a:lnTo>
                    <a:pt x="319" y="4171"/>
                  </a:lnTo>
                  <a:lnTo>
                    <a:pt x="464" y="4287"/>
                  </a:lnTo>
                  <a:lnTo>
                    <a:pt x="608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58"/>
                  </a:lnTo>
                  <a:lnTo>
                    <a:pt x="1419" y="4142"/>
                  </a:lnTo>
                  <a:lnTo>
                    <a:pt x="1535" y="4027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80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7" y="174"/>
                  </a:lnTo>
                  <a:lnTo>
                    <a:pt x="1622" y="58"/>
                  </a:lnTo>
                  <a:lnTo>
                    <a:pt x="144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7" name="Google Shape;927;p30"/>
            <p:cNvSpPr/>
            <p:nvPr/>
          </p:nvSpPr>
          <p:spPr>
            <a:xfrm>
              <a:off x="5928750" y="2867175"/>
              <a:ext cx="52175" cy="89800"/>
            </a:xfrm>
            <a:custGeom>
              <a:avLst/>
              <a:gdLst/>
              <a:ahLst/>
              <a:cxnLst/>
              <a:rect l="l" t="t" r="r" b="b"/>
              <a:pathLst>
                <a:path w="2087" h="3592" extrusionOk="0">
                  <a:moveTo>
                    <a:pt x="1130" y="0"/>
                  </a:moveTo>
                  <a:lnTo>
                    <a:pt x="957" y="29"/>
                  </a:lnTo>
                  <a:lnTo>
                    <a:pt x="812" y="116"/>
                  </a:lnTo>
                  <a:lnTo>
                    <a:pt x="667" y="203"/>
                  </a:lnTo>
                  <a:lnTo>
                    <a:pt x="551" y="319"/>
                  </a:lnTo>
                  <a:lnTo>
                    <a:pt x="464" y="464"/>
                  </a:lnTo>
                  <a:lnTo>
                    <a:pt x="406" y="608"/>
                  </a:lnTo>
                  <a:lnTo>
                    <a:pt x="30" y="2520"/>
                  </a:lnTo>
                  <a:lnTo>
                    <a:pt x="1" y="2694"/>
                  </a:lnTo>
                  <a:lnTo>
                    <a:pt x="1" y="2868"/>
                  </a:lnTo>
                  <a:lnTo>
                    <a:pt x="59" y="3042"/>
                  </a:lnTo>
                  <a:lnTo>
                    <a:pt x="116" y="3186"/>
                  </a:lnTo>
                  <a:lnTo>
                    <a:pt x="203" y="3302"/>
                  </a:lnTo>
                  <a:lnTo>
                    <a:pt x="348" y="3418"/>
                  </a:lnTo>
                  <a:lnTo>
                    <a:pt x="464" y="3534"/>
                  </a:lnTo>
                  <a:lnTo>
                    <a:pt x="638" y="3592"/>
                  </a:lnTo>
                  <a:lnTo>
                    <a:pt x="957" y="3592"/>
                  </a:lnTo>
                  <a:lnTo>
                    <a:pt x="1130" y="3563"/>
                  </a:lnTo>
                  <a:lnTo>
                    <a:pt x="1275" y="3505"/>
                  </a:lnTo>
                  <a:lnTo>
                    <a:pt x="1420" y="3389"/>
                  </a:lnTo>
                  <a:lnTo>
                    <a:pt x="1536" y="3273"/>
                  </a:lnTo>
                  <a:lnTo>
                    <a:pt x="1623" y="3128"/>
                  </a:lnTo>
                  <a:lnTo>
                    <a:pt x="1681" y="2984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79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8" y="174"/>
                  </a:lnTo>
                  <a:lnTo>
                    <a:pt x="1623" y="87"/>
                  </a:lnTo>
                  <a:lnTo>
                    <a:pt x="1478" y="29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8" name="Google Shape;928;p30"/>
            <p:cNvSpPr/>
            <p:nvPr/>
          </p:nvSpPr>
          <p:spPr>
            <a:xfrm>
              <a:off x="5834625" y="3638375"/>
              <a:ext cx="42750" cy="119525"/>
            </a:xfrm>
            <a:custGeom>
              <a:avLst/>
              <a:gdLst/>
              <a:ahLst/>
              <a:cxnLst/>
              <a:rect l="l" t="t" r="r" b="b"/>
              <a:pathLst>
                <a:path w="1710" h="4781" extrusionOk="0">
                  <a:moveTo>
                    <a:pt x="840" y="1"/>
                  </a:moveTo>
                  <a:lnTo>
                    <a:pt x="666" y="30"/>
                  </a:lnTo>
                  <a:lnTo>
                    <a:pt x="521" y="88"/>
                  </a:lnTo>
                  <a:lnTo>
                    <a:pt x="377" y="17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3911"/>
                  </a:lnTo>
                  <a:lnTo>
                    <a:pt x="0" y="4085"/>
                  </a:lnTo>
                  <a:lnTo>
                    <a:pt x="58" y="4230"/>
                  </a:lnTo>
                  <a:lnTo>
                    <a:pt x="145" y="4404"/>
                  </a:lnTo>
                  <a:lnTo>
                    <a:pt x="232" y="4519"/>
                  </a:lnTo>
                  <a:lnTo>
                    <a:pt x="377" y="4635"/>
                  </a:lnTo>
                  <a:lnTo>
                    <a:pt x="521" y="4722"/>
                  </a:lnTo>
                  <a:lnTo>
                    <a:pt x="666" y="4751"/>
                  </a:lnTo>
                  <a:lnTo>
                    <a:pt x="840" y="4780"/>
                  </a:lnTo>
                  <a:lnTo>
                    <a:pt x="1014" y="4751"/>
                  </a:lnTo>
                  <a:lnTo>
                    <a:pt x="1188" y="4693"/>
                  </a:lnTo>
                  <a:lnTo>
                    <a:pt x="1332" y="4606"/>
                  </a:lnTo>
                  <a:lnTo>
                    <a:pt x="1448" y="4519"/>
                  </a:lnTo>
                  <a:lnTo>
                    <a:pt x="1564" y="4404"/>
                  </a:lnTo>
                  <a:lnTo>
                    <a:pt x="1622" y="4259"/>
                  </a:lnTo>
                  <a:lnTo>
                    <a:pt x="1680" y="4085"/>
                  </a:lnTo>
                  <a:lnTo>
                    <a:pt x="1709" y="3911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22" y="551"/>
                  </a:lnTo>
                  <a:lnTo>
                    <a:pt x="1564" y="406"/>
                  </a:lnTo>
                  <a:lnTo>
                    <a:pt x="1448" y="261"/>
                  </a:lnTo>
                  <a:lnTo>
                    <a:pt x="1332" y="146"/>
                  </a:lnTo>
                  <a:lnTo>
                    <a:pt x="1159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9" name="Google Shape;929;p30"/>
            <p:cNvSpPr/>
            <p:nvPr/>
          </p:nvSpPr>
          <p:spPr>
            <a:xfrm>
              <a:off x="5946850" y="3639100"/>
              <a:ext cx="63750" cy="127475"/>
            </a:xfrm>
            <a:custGeom>
              <a:avLst/>
              <a:gdLst/>
              <a:ahLst/>
              <a:cxnLst/>
              <a:rect l="l" t="t" r="r" b="b"/>
              <a:pathLst>
                <a:path w="2550" h="5099" extrusionOk="0">
                  <a:moveTo>
                    <a:pt x="1594" y="1"/>
                  </a:moveTo>
                  <a:lnTo>
                    <a:pt x="1420" y="30"/>
                  </a:lnTo>
                  <a:lnTo>
                    <a:pt x="1275" y="88"/>
                  </a:lnTo>
                  <a:lnTo>
                    <a:pt x="1130" y="204"/>
                  </a:lnTo>
                  <a:lnTo>
                    <a:pt x="1015" y="319"/>
                  </a:lnTo>
                  <a:lnTo>
                    <a:pt x="928" y="435"/>
                  </a:lnTo>
                  <a:lnTo>
                    <a:pt x="870" y="609"/>
                  </a:lnTo>
                  <a:lnTo>
                    <a:pt x="30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30" y="4519"/>
                  </a:lnTo>
                  <a:lnTo>
                    <a:pt x="117" y="4664"/>
                  </a:lnTo>
                  <a:lnTo>
                    <a:pt x="204" y="4809"/>
                  </a:lnTo>
                  <a:lnTo>
                    <a:pt x="319" y="4925"/>
                  </a:lnTo>
                  <a:lnTo>
                    <a:pt x="464" y="5012"/>
                  </a:lnTo>
                  <a:lnTo>
                    <a:pt x="609" y="5070"/>
                  </a:lnTo>
                  <a:lnTo>
                    <a:pt x="783" y="5099"/>
                  </a:lnTo>
                  <a:lnTo>
                    <a:pt x="957" y="5099"/>
                  </a:lnTo>
                  <a:lnTo>
                    <a:pt x="1130" y="5041"/>
                  </a:lnTo>
                  <a:lnTo>
                    <a:pt x="1275" y="4983"/>
                  </a:lnTo>
                  <a:lnTo>
                    <a:pt x="1420" y="4896"/>
                  </a:lnTo>
                  <a:lnTo>
                    <a:pt x="1536" y="4780"/>
                  </a:lnTo>
                  <a:lnTo>
                    <a:pt x="1623" y="4635"/>
                  </a:lnTo>
                  <a:lnTo>
                    <a:pt x="1681" y="4490"/>
                  </a:lnTo>
                  <a:lnTo>
                    <a:pt x="2521" y="1072"/>
                  </a:lnTo>
                  <a:lnTo>
                    <a:pt x="2550" y="899"/>
                  </a:lnTo>
                  <a:lnTo>
                    <a:pt x="2521" y="725"/>
                  </a:lnTo>
                  <a:lnTo>
                    <a:pt x="2492" y="580"/>
                  </a:lnTo>
                  <a:lnTo>
                    <a:pt x="2434" y="406"/>
                  </a:lnTo>
                  <a:lnTo>
                    <a:pt x="2347" y="290"/>
                  </a:lnTo>
                  <a:lnTo>
                    <a:pt x="2231" y="175"/>
                  </a:lnTo>
                  <a:lnTo>
                    <a:pt x="2086" y="59"/>
                  </a:lnTo>
                  <a:lnTo>
                    <a:pt x="191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0" name="Google Shape;930;p30"/>
            <p:cNvSpPr/>
            <p:nvPr/>
          </p:nvSpPr>
          <p:spPr>
            <a:xfrm>
              <a:off x="6026525" y="3628975"/>
              <a:ext cx="77500" cy="166575"/>
            </a:xfrm>
            <a:custGeom>
              <a:avLst/>
              <a:gdLst/>
              <a:ahLst/>
              <a:cxnLst/>
              <a:rect l="l" t="t" r="r" b="b"/>
              <a:pathLst>
                <a:path w="3100" h="6663" extrusionOk="0">
                  <a:moveTo>
                    <a:pt x="2028" y="0"/>
                  </a:moveTo>
                  <a:lnTo>
                    <a:pt x="1883" y="58"/>
                  </a:lnTo>
                  <a:lnTo>
                    <a:pt x="1738" y="145"/>
                  </a:lnTo>
                  <a:lnTo>
                    <a:pt x="1593" y="261"/>
                  </a:lnTo>
                  <a:lnTo>
                    <a:pt x="1506" y="406"/>
                  </a:lnTo>
                  <a:lnTo>
                    <a:pt x="1246" y="1043"/>
                  </a:lnTo>
                  <a:lnTo>
                    <a:pt x="1014" y="1651"/>
                  </a:lnTo>
                  <a:lnTo>
                    <a:pt x="782" y="2289"/>
                  </a:lnTo>
                  <a:lnTo>
                    <a:pt x="579" y="2955"/>
                  </a:lnTo>
                  <a:lnTo>
                    <a:pt x="406" y="3592"/>
                  </a:lnTo>
                  <a:lnTo>
                    <a:pt x="232" y="4258"/>
                  </a:lnTo>
                  <a:lnTo>
                    <a:pt x="116" y="4924"/>
                  </a:lnTo>
                  <a:lnTo>
                    <a:pt x="0" y="5591"/>
                  </a:lnTo>
                  <a:lnTo>
                    <a:pt x="0" y="5764"/>
                  </a:lnTo>
                  <a:lnTo>
                    <a:pt x="0" y="5938"/>
                  </a:lnTo>
                  <a:lnTo>
                    <a:pt x="29" y="6083"/>
                  </a:lnTo>
                  <a:lnTo>
                    <a:pt x="87" y="6257"/>
                  </a:lnTo>
                  <a:lnTo>
                    <a:pt x="174" y="6373"/>
                  </a:lnTo>
                  <a:lnTo>
                    <a:pt x="290" y="6489"/>
                  </a:lnTo>
                  <a:lnTo>
                    <a:pt x="435" y="6575"/>
                  </a:lnTo>
                  <a:lnTo>
                    <a:pt x="608" y="6662"/>
                  </a:lnTo>
                  <a:lnTo>
                    <a:pt x="927" y="6662"/>
                  </a:lnTo>
                  <a:lnTo>
                    <a:pt x="1101" y="6633"/>
                  </a:lnTo>
                  <a:lnTo>
                    <a:pt x="1246" y="6575"/>
                  </a:lnTo>
                  <a:lnTo>
                    <a:pt x="1390" y="6460"/>
                  </a:lnTo>
                  <a:lnTo>
                    <a:pt x="1535" y="6344"/>
                  </a:lnTo>
                  <a:lnTo>
                    <a:pt x="1622" y="6228"/>
                  </a:lnTo>
                  <a:lnTo>
                    <a:pt x="1651" y="6054"/>
                  </a:lnTo>
                  <a:lnTo>
                    <a:pt x="1767" y="5417"/>
                  </a:lnTo>
                  <a:lnTo>
                    <a:pt x="1883" y="4780"/>
                  </a:lnTo>
                  <a:lnTo>
                    <a:pt x="2028" y="4171"/>
                  </a:lnTo>
                  <a:lnTo>
                    <a:pt x="2172" y="3563"/>
                  </a:lnTo>
                  <a:lnTo>
                    <a:pt x="2346" y="2955"/>
                  </a:lnTo>
                  <a:lnTo>
                    <a:pt x="2549" y="2346"/>
                  </a:lnTo>
                  <a:lnTo>
                    <a:pt x="2781" y="1738"/>
                  </a:lnTo>
                  <a:lnTo>
                    <a:pt x="2984" y="1275"/>
                  </a:lnTo>
                  <a:lnTo>
                    <a:pt x="3041" y="1101"/>
                  </a:lnTo>
                  <a:lnTo>
                    <a:pt x="3070" y="956"/>
                  </a:lnTo>
                  <a:lnTo>
                    <a:pt x="3099" y="782"/>
                  </a:lnTo>
                  <a:lnTo>
                    <a:pt x="3070" y="609"/>
                  </a:lnTo>
                  <a:lnTo>
                    <a:pt x="3013" y="464"/>
                  </a:lnTo>
                  <a:lnTo>
                    <a:pt x="2955" y="319"/>
                  </a:lnTo>
                  <a:lnTo>
                    <a:pt x="2839" y="203"/>
                  </a:lnTo>
                  <a:lnTo>
                    <a:pt x="2694" y="87"/>
                  </a:lnTo>
                  <a:lnTo>
                    <a:pt x="2520" y="29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1" name="Google Shape;931;p30"/>
            <p:cNvSpPr/>
            <p:nvPr/>
          </p:nvSpPr>
          <p:spPr>
            <a:xfrm>
              <a:off x="4481900" y="3591325"/>
              <a:ext cx="42750" cy="128175"/>
            </a:xfrm>
            <a:custGeom>
              <a:avLst/>
              <a:gdLst/>
              <a:ahLst/>
              <a:cxnLst/>
              <a:rect l="l" t="t" r="r" b="b"/>
              <a:pathLst>
                <a:path w="1710" h="5127" extrusionOk="0">
                  <a:moveTo>
                    <a:pt x="667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1"/>
                  </a:lnTo>
                  <a:lnTo>
                    <a:pt x="0" y="666"/>
                  </a:lnTo>
                  <a:lnTo>
                    <a:pt x="0" y="840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0"/>
                  </a:lnTo>
                  <a:lnTo>
                    <a:pt x="261" y="4866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67" y="5127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88" y="5069"/>
                  </a:lnTo>
                  <a:lnTo>
                    <a:pt x="1333" y="4982"/>
                  </a:lnTo>
                  <a:lnTo>
                    <a:pt x="1449" y="4866"/>
                  </a:lnTo>
                  <a:lnTo>
                    <a:pt x="1565" y="4750"/>
                  </a:lnTo>
                  <a:lnTo>
                    <a:pt x="1652" y="4606"/>
                  </a:lnTo>
                  <a:lnTo>
                    <a:pt x="1680" y="4461"/>
                  </a:lnTo>
                  <a:lnTo>
                    <a:pt x="1709" y="4287"/>
                  </a:lnTo>
                  <a:lnTo>
                    <a:pt x="1709" y="840"/>
                  </a:lnTo>
                  <a:lnTo>
                    <a:pt x="1680" y="666"/>
                  </a:lnTo>
                  <a:lnTo>
                    <a:pt x="1652" y="521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2" name="Google Shape;932;p30"/>
            <p:cNvSpPr/>
            <p:nvPr/>
          </p:nvSpPr>
          <p:spPr>
            <a:xfrm>
              <a:off x="4586175" y="3647800"/>
              <a:ext cx="52900" cy="62300"/>
            </a:xfrm>
            <a:custGeom>
              <a:avLst/>
              <a:gdLst/>
              <a:ahLst/>
              <a:cxnLst/>
              <a:rect l="l" t="t" r="r" b="b"/>
              <a:pathLst>
                <a:path w="2116" h="2492" extrusionOk="0">
                  <a:moveTo>
                    <a:pt x="1246" y="0"/>
                  </a:moveTo>
                  <a:lnTo>
                    <a:pt x="1014" y="58"/>
                  </a:lnTo>
                  <a:lnTo>
                    <a:pt x="812" y="145"/>
                  </a:lnTo>
                  <a:lnTo>
                    <a:pt x="638" y="261"/>
                  </a:lnTo>
                  <a:lnTo>
                    <a:pt x="522" y="435"/>
                  </a:lnTo>
                  <a:lnTo>
                    <a:pt x="116" y="1188"/>
                  </a:lnTo>
                  <a:lnTo>
                    <a:pt x="59" y="1362"/>
                  </a:lnTo>
                  <a:lnTo>
                    <a:pt x="30" y="1507"/>
                  </a:lnTo>
                  <a:lnTo>
                    <a:pt x="1" y="1680"/>
                  </a:lnTo>
                  <a:lnTo>
                    <a:pt x="30" y="1854"/>
                  </a:lnTo>
                  <a:lnTo>
                    <a:pt x="87" y="2028"/>
                  </a:lnTo>
                  <a:lnTo>
                    <a:pt x="203" y="2144"/>
                  </a:lnTo>
                  <a:lnTo>
                    <a:pt x="290" y="2289"/>
                  </a:lnTo>
                  <a:lnTo>
                    <a:pt x="435" y="2376"/>
                  </a:lnTo>
                  <a:lnTo>
                    <a:pt x="638" y="2462"/>
                  </a:lnTo>
                  <a:lnTo>
                    <a:pt x="870" y="2491"/>
                  </a:lnTo>
                  <a:lnTo>
                    <a:pt x="1101" y="2462"/>
                  </a:lnTo>
                  <a:lnTo>
                    <a:pt x="1304" y="2376"/>
                  </a:lnTo>
                  <a:lnTo>
                    <a:pt x="1478" y="2231"/>
                  </a:lnTo>
                  <a:lnTo>
                    <a:pt x="1623" y="2057"/>
                  </a:lnTo>
                  <a:lnTo>
                    <a:pt x="1999" y="1304"/>
                  </a:lnTo>
                  <a:lnTo>
                    <a:pt x="2057" y="1159"/>
                  </a:lnTo>
                  <a:lnTo>
                    <a:pt x="2086" y="985"/>
                  </a:lnTo>
                  <a:lnTo>
                    <a:pt x="2115" y="811"/>
                  </a:lnTo>
                  <a:lnTo>
                    <a:pt x="2086" y="638"/>
                  </a:lnTo>
                  <a:lnTo>
                    <a:pt x="2028" y="493"/>
                  </a:lnTo>
                  <a:lnTo>
                    <a:pt x="1912" y="348"/>
                  </a:lnTo>
                  <a:lnTo>
                    <a:pt x="1825" y="232"/>
                  </a:lnTo>
                  <a:lnTo>
                    <a:pt x="1681" y="145"/>
                  </a:lnTo>
                  <a:lnTo>
                    <a:pt x="1478" y="58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3" name="Google Shape;933;p30"/>
            <p:cNvSpPr/>
            <p:nvPr/>
          </p:nvSpPr>
          <p:spPr>
            <a:xfrm>
              <a:off x="7091750" y="3648525"/>
              <a:ext cx="52150" cy="99950"/>
            </a:xfrm>
            <a:custGeom>
              <a:avLst/>
              <a:gdLst/>
              <a:ahLst/>
              <a:cxnLst/>
              <a:rect l="l" t="t" r="r" b="b"/>
              <a:pathLst>
                <a:path w="2086" h="3998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61"/>
                  </a:lnTo>
                  <a:lnTo>
                    <a:pt x="116" y="406"/>
                  </a:lnTo>
                  <a:lnTo>
                    <a:pt x="58" y="580"/>
                  </a:lnTo>
                  <a:lnTo>
                    <a:pt x="0" y="724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406" y="3360"/>
                  </a:lnTo>
                  <a:lnTo>
                    <a:pt x="464" y="3505"/>
                  </a:lnTo>
                  <a:lnTo>
                    <a:pt x="550" y="3650"/>
                  </a:lnTo>
                  <a:lnTo>
                    <a:pt x="666" y="3766"/>
                  </a:lnTo>
                  <a:lnTo>
                    <a:pt x="811" y="3882"/>
                  </a:lnTo>
                  <a:lnTo>
                    <a:pt x="956" y="3940"/>
                  </a:lnTo>
                  <a:lnTo>
                    <a:pt x="1130" y="3969"/>
                  </a:lnTo>
                  <a:lnTo>
                    <a:pt x="1304" y="3998"/>
                  </a:lnTo>
                  <a:lnTo>
                    <a:pt x="1448" y="3969"/>
                  </a:lnTo>
                  <a:lnTo>
                    <a:pt x="1622" y="3882"/>
                  </a:lnTo>
                  <a:lnTo>
                    <a:pt x="1767" y="3795"/>
                  </a:lnTo>
                  <a:lnTo>
                    <a:pt x="1883" y="3708"/>
                  </a:lnTo>
                  <a:lnTo>
                    <a:pt x="1970" y="3563"/>
                  </a:lnTo>
                  <a:lnTo>
                    <a:pt x="2028" y="3389"/>
                  </a:lnTo>
                  <a:lnTo>
                    <a:pt x="2086" y="3244"/>
                  </a:lnTo>
                  <a:lnTo>
                    <a:pt x="2086" y="3071"/>
                  </a:lnTo>
                  <a:lnTo>
                    <a:pt x="2057" y="2897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4" name="Google Shape;934;p30"/>
            <p:cNvSpPr/>
            <p:nvPr/>
          </p:nvSpPr>
          <p:spPr>
            <a:xfrm>
              <a:off x="7206150" y="3639100"/>
              <a:ext cx="52175" cy="71000"/>
            </a:xfrm>
            <a:custGeom>
              <a:avLst/>
              <a:gdLst/>
              <a:ahLst/>
              <a:cxnLst/>
              <a:rect l="l" t="t" r="r" b="b"/>
              <a:pathLst>
                <a:path w="2087" h="2840" extrusionOk="0">
                  <a:moveTo>
                    <a:pt x="1130" y="1"/>
                  </a:moveTo>
                  <a:lnTo>
                    <a:pt x="957" y="30"/>
                  </a:lnTo>
                  <a:lnTo>
                    <a:pt x="783" y="88"/>
                  </a:lnTo>
                  <a:lnTo>
                    <a:pt x="609" y="232"/>
                  </a:lnTo>
                  <a:lnTo>
                    <a:pt x="493" y="406"/>
                  </a:lnTo>
                  <a:lnTo>
                    <a:pt x="406" y="609"/>
                  </a:lnTo>
                  <a:lnTo>
                    <a:pt x="30" y="1768"/>
                  </a:lnTo>
                  <a:lnTo>
                    <a:pt x="1" y="1913"/>
                  </a:lnTo>
                  <a:lnTo>
                    <a:pt x="1" y="2086"/>
                  </a:lnTo>
                  <a:lnTo>
                    <a:pt x="30" y="2260"/>
                  </a:lnTo>
                  <a:lnTo>
                    <a:pt x="117" y="2405"/>
                  </a:lnTo>
                  <a:lnTo>
                    <a:pt x="203" y="2550"/>
                  </a:lnTo>
                  <a:lnTo>
                    <a:pt x="319" y="2666"/>
                  </a:lnTo>
                  <a:lnTo>
                    <a:pt x="464" y="2753"/>
                  </a:lnTo>
                  <a:lnTo>
                    <a:pt x="609" y="2810"/>
                  </a:lnTo>
                  <a:lnTo>
                    <a:pt x="783" y="2839"/>
                  </a:lnTo>
                  <a:lnTo>
                    <a:pt x="957" y="2839"/>
                  </a:lnTo>
                  <a:lnTo>
                    <a:pt x="1130" y="2781"/>
                  </a:lnTo>
                  <a:lnTo>
                    <a:pt x="1275" y="2724"/>
                  </a:lnTo>
                  <a:lnTo>
                    <a:pt x="1449" y="2579"/>
                  </a:lnTo>
                  <a:lnTo>
                    <a:pt x="1594" y="2405"/>
                  </a:lnTo>
                  <a:lnTo>
                    <a:pt x="1681" y="2202"/>
                  </a:lnTo>
                  <a:lnTo>
                    <a:pt x="2057" y="1072"/>
                  </a:lnTo>
                  <a:lnTo>
                    <a:pt x="2086" y="899"/>
                  </a:lnTo>
                  <a:lnTo>
                    <a:pt x="2057" y="725"/>
                  </a:lnTo>
                  <a:lnTo>
                    <a:pt x="2028" y="551"/>
                  </a:lnTo>
                  <a:lnTo>
                    <a:pt x="1970" y="406"/>
                  </a:lnTo>
                  <a:lnTo>
                    <a:pt x="1884" y="261"/>
                  </a:lnTo>
                  <a:lnTo>
                    <a:pt x="1739" y="175"/>
                  </a:lnTo>
                  <a:lnTo>
                    <a:pt x="1623" y="59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5" name="Google Shape;935;p30"/>
            <p:cNvSpPr/>
            <p:nvPr/>
          </p:nvSpPr>
          <p:spPr>
            <a:xfrm>
              <a:off x="7710900" y="2905550"/>
              <a:ext cx="42750" cy="89825"/>
            </a:xfrm>
            <a:custGeom>
              <a:avLst/>
              <a:gdLst/>
              <a:ahLst/>
              <a:cxnLst/>
              <a:rect l="l" t="t" r="r" b="b"/>
              <a:pathLst>
                <a:path w="1710" h="3593" extrusionOk="0">
                  <a:moveTo>
                    <a:pt x="695" y="0"/>
                  </a:moveTo>
                  <a:lnTo>
                    <a:pt x="521" y="58"/>
                  </a:lnTo>
                  <a:lnTo>
                    <a:pt x="377" y="116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0"/>
                  </a:lnTo>
                  <a:lnTo>
                    <a:pt x="0" y="2752"/>
                  </a:lnTo>
                  <a:lnTo>
                    <a:pt x="0" y="2926"/>
                  </a:lnTo>
                  <a:lnTo>
                    <a:pt x="58" y="3071"/>
                  </a:lnTo>
                  <a:lnTo>
                    <a:pt x="145" y="3216"/>
                  </a:lnTo>
                  <a:lnTo>
                    <a:pt x="232" y="3360"/>
                  </a:lnTo>
                  <a:lnTo>
                    <a:pt x="377" y="3447"/>
                  </a:lnTo>
                  <a:lnTo>
                    <a:pt x="521" y="3534"/>
                  </a:lnTo>
                  <a:lnTo>
                    <a:pt x="695" y="3592"/>
                  </a:lnTo>
                  <a:lnTo>
                    <a:pt x="1014" y="3592"/>
                  </a:lnTo>
                  <a:lnTo>
                    <a:pt x="1188" y="3534"/>
                  </a:lnTo>
                  <a:lnTo>
                    <a:pt x="1332" y="3476"/>
                  </a:lnTo>
                  <a:lnTo>
                    <a:pt x="1448" y="3360"/>
                  </a:lnTo>
                  <a:lnTo>
                    <a:pt x="1564" y="3216"/>
                  </a:lnTo>
                  <a:lnTo>
                    <a:pt x="1651" y="3071"/>
                  </a:lnTo>
                  <a:lnTo>
                    <a:pt x="1680" y="2926"/>
                  </a:lnTo>
                  <a:lnTo>
                    <a:pt x="1709" y="2752"/>
                  </a:lnTo>
                  <a:lnTo>
                    <a:pt x="1709" y="840"/>
                  </a:lnTo>
                  <a:lnTo>
                    <a:pt x="1680" y="667"/>
                  </a:lnTo>
                  <a:lnTo>
                    <a:pt x="1651" y="522"/>
                  </a:lnTo>
                  <a:lnTo>
                    <a:pt x="1564" y="377"/>
                  </a:lnTo>
                  <a:lnTo>
                    <a:pt x="1448" y="232"/>
                  </a:lnTo>
                  <a:lnTo>
                    <a:pt x="1332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6" name="Google Shape;936;p30"/>
            <p:cNvSpPr/>
            <p:nvPr/>
          </p:nvSpPr>
          <p:spPr>
            <a:xfrm>
              <a:off x="7777500" y="2905550"/>
              <a:ext cx="61600" cy="109375"/>
            </a:xfrm>
            <a:custGeom>
              <a:avLst/>
              <a:gdLst/>
              <a:ahLst/>
              <a:cxnLst/>
              <a:rect l="l" t="t" r="r" b="b"/>
              <a:pathLst>
                <a:path w="2464" h="4375" extrusionOk="0">
                  <a:moveTo>
                    <a:pt x="1507" y="0"/>
                  </a:moveTo>
                  <a:lnTo>
                    <a:pt x="1333" y="29"/>
                  </a:lnTo>
                  <a:lnTo>
                    <a:pt x="1189" y="116"/>
                  </a:lnTo>
                  <a:lnTo>
                    <a:pt x="1073" y="203"/>
                  </a:lnTo>
                  <a:lnTo>
                    <a:pt x="957" y="319"/>
                  </a:lnTo>
                  <a:lnTo>
                    <a:pt x="841" y="464"/>
                  </a:lnTo>
                  <a:lnTo>
                    <a:pt x="783" y="609"/>
                  </a:lnTo>
                  <a:lnTo>
                    <a:pt x="30" y="3273"/>
                  </a:lnTo>
                  <a:lnTo>
                    <a:pt x="1" y="3447"/>
                  </a:lnTo>
                  <a:lnTo>
                    <a:pt x="1" y="3621"/>
                  </a:lnTo>
                  <a:lnTo>
                    <a:pt x="59" y="3766"/>
                  </a:lnTo>
                  <a:lnTo>
                    <a:pt x="117" y="3940"/>
                  </a:lnTo>
                  <a:lnTo>
                    <a:pt x="204" y="4084"/>
                  </a:lnTo>
                  <a:lnTo>
                    <a:pt x="320" y="4200"/>
                  </a:lnTo>
                  <a:lnTo>
                    <a:pt x="464" y="4287"/>
                  </a:lnTo>
                  <a:lnTo>
                    <a:pt x="638" y="4345"/>
                  </a:lnTo>
                  <a:lnTo>
                    <a:pt x="783" y="4374"/>
                  </a:lnTo>
                  <a:lnTo>
                    <a:pt x="957" y="4345"/>
                  </a:lnTo>
                  <a:lnTo>
                    <a:pt x="1131" y="4316"/>
                  </a:lnTo>
                  <a:lnTo>
                    <a:pt x="1275" y="4258"/>
                  </a:lnTo>
                  <a:lnTo>
                    <a:pt x="1420" y="4171"/>
                  </a:lnTo>
                  <a:lnTo>
                    <a:pt x="1536" y="4056"/>
                  </a:lnTo>
                  <a:lnTo>
                    <a:pt x="1623" y="3911"/>
                  </a:lnTo>
                  <a:lnTo>
                    <a:pt x="1681" y="3737"/>
                  </a:lnTo>
                  <a:lnTo>
                    <a:pt x="2434" y="1072"/>
                  </a:lnTo>
                  <a:lnTo>
                    <a:pt x="2463" y="898"/>
                  </a:lnTo>
                  <a:lnTo>
                    <a:pt x="2463" y="753"/>
                  </a:lnTo>
                  <a:lnTo>
                    <a:pt x="2434" y="580"/>
                  </a:lnTo>
                  <a:lnTo>
                    <a:pt x="2347" y="435"/>
                  </a:lnTo>
                  <a:lnTo>
                    <a:pt x="2260" y="290"/>
                  </a:lnTo>
                  <a:lnTo>
                    <a:pt x="2144" y="174"/>
                  </a:lnTo>
                  <a:lnTo>
                    <a:pt x="2000" y="87"/>
                  </a:lnTo>
                  <a:lnTo>
                    <a:pt x="1855" y="29"/>
                  </a:lnTo>
                  <a:lnTo>
                    <a:pt x="168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7" name="Google Shape;937;p30"/>
            <p:cNvSpPr/>
            <p:nvPr/>
          </p:nvSpPr>
          <p:spPr>
            <a:xfrm>
              <a:off x="7009175" y="2153150"/>
              <a:ext cx="86925" cy="176725"/>
            </a:xfrm>
            <a:custGeom>
              <a:avLst/>
              <a:gdLst/>
              <a:ahLst/>
              <a:cxnLst/>
              <a:rect l="l" t="t" r="r" b="b"/>
              <a:pathLst>
                <a:path w="3477" h="7069" extrusionOk="0">
                  <a:moveTo>
                    <a:pt x="2550" y="1"/>
                  </a:moveTo>
                  <a:lnTo>
                    <a:pt x="2376" y="30"/>
                  </a:lnTo>
                  <a:lnTo>
                    <a:pt x="2231" y="88"/>
                  </a:lnTo>
                  <a:lnTo>
                    <a:pt x="2087" y="203"/>
                  </a:lnTo>
                  <a:lnTo>
                    <a:pt x="1971" y="319"/>
                  </a:lnTo>
                  <a:lnTo>
                    <a:pt x="1855" y="435"/>
                  </a:lnTo>
                  <a:lnTo>
                    <a:pt x="1826" y="609"/>
                  </a:lnTo>
                  <a:lnTo>
                    <a:pt x="1681" y="1304"/>
                  </a:lnTo>
                  <a:lnTo>
                    <a:pt x="1507" y="1970"/>
                  </a:lnTo>
                  <a:lnTo>
                    <a:pt x="1333" y="2637"/>
                  </a:lnTo>
                  <a:lnTo>
                    <a:pt x="1131" y="3274"/>
                  </a:lnTo>
                  <a:lnTo>
                    <a:pt x="899" y="3940"/>
                  </a:lnTo>
                  <a:lnTo>
                    <a:pt x="638" y="4577"/>
                  </a:lnTo>
                  <a:lnTo>
                    <a:pt x="378" y="5186"/>
                  </a:lnTo>
                  <a:lnTo>
                    <a:pt x="88" y="5794"/>
                  </a:lnTo>
                  <a:lnTo>
                    <a:pt x="30" y="5968"/>
                  </a:lnTo>
                  <a:lnTo>
                    <a:pt x="1" y="6113"/>
                  </a:lnTo>
                  <a:lnTo>
                    <a:pt x="1" y="6286"/>
                  </a:lnTo>
                  <a:lnTo>
                    <a:pt x="30" y="6460"/>
                  </a:lnTo>
                  <a:lnTo>
                    <a:pt x="59" y="6605"/>
                  </a:lnTo>
                  <a:lnTo>
                    <a:pt x="146" y="6750"/>
                  </a:lnTo>
                  <a:lnTo>
                    <a:pt x="262" y="6866"/>
                  </a:lnTo>
                  <a:lnTo>
                    <a:pt x="406" y="6982"/>
                  </a:lnTo>
                  <a:lnTo>
                    <a:pt x="551" y="7039"/>
                  </a:lnTo>
                  <a:lnTo>
                    <a:pt x="725" y="7068"/>
                  </a:lnTo>
                  <a:lnTo>
                    <a:pt x="1073" y="7068"/>
                  </a:lnTo>
                  <a:lnTo>
                    <a:pt x="1218" y="7010"/>
                  </a:lnTo>
                  <a:lnTo>
                    <a:pt x="1362" y="6924"/>
                  </a:lnTo>
                  <a:lnTo>
                    <a:pt x="1478" y="6808"/>
                  </a:lnTo>
                  <a:lnTo>
                    <a:pt x="1594" y="6663"/>
                  </a:lnTo>
                  <a:lnTo>
                    <a:pt x="1884" y="5997"/>
                  </a:lnTo>
                  <a:lnTo>
                    <a:pt x="2202" y="5301"/>
                  </a:lnTo>
                  <a:lnTo>
                    <a:pt x="2463" y="4635"/>
                  </a:lnTo>
                  <a:lnTo>
                    <a:pt x="2724" y="3940"/>
                  </a:lnTo>
                  <a:lnTo>
                    <a:pt x="2927" y="3216"/>
                  </a:lnTo>
                  <a:lnTo>
                    <a:pt x="3129" y="2521"/>
                  </a:lnTo>
                  <a:lnTo>
                    <a:pt x="3303" y="1797"/>
                  </a:lnTo>
                  <a:lnTo>
                    <a:pt x="3477" y="1072"/>
                  </a:lnTo>
                  <a:lnTo>
                    <a:pt x="3477" y="899"/>
                  </a:lnTo>
                  <a:lnTo>
                    <a:pt x="3477" y="725"/>
                  </a:lnTo>
                  <a:lnTo>
                    <a:pt x="3448" y="580"/>
                  </a:lnTo>
                  <a:lnTo>
                    <a:pt x="3390" y="406"/>
                  </a:lnTo>
                  <a:lnTo>
                    <a:pt x="3303" y="290"/>
                  </a:lnTo>
                  <a:lnTo>
                    <a:pt x="3187" y="175"/>
                  </a:lnTo>
                  <a:lnTo>
                    <a:pt x="3042" y="88"/>
                  </a:lnTo>
                  <a:lnTo>
                    <a:pt x="2869" y="30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8" name="Google Shape;938;p30"/>
            <p:cNvSpPr/>
            <p:nvPr/>
          </p:nvSpPr>
          <p:spPr>
            <a:xfrm>
              <a:off x="7082325" y="2219050"/>
              <a:ext cx="62300" cy="128925"/>
            </a:xfrm>
            <a:custGeom>
              <a:avLst/>
              <a:gdLst/>
              <a:ahLst/>
              <a:cxnLst/>
              <a:rect l="l" t="t" r="r" b="b"/>
              <a:pathLst>
                <a:path w="2492" h="5157" extrusionOk="0">
                  <a:moveTo>
                    <a:pt x="1623" y="1"/>
                  </a:moveTo>
                  <a:lnTo>
                    <a:pt x="1449" y="30"/>
                  </a:lnTo>
                  <a:lnTo>
                    <a:pt x="1275" y="88"/>
                  </a:lnTo>
                  <a:lnTo>
                    <a:pt x="1130" y="174"/>
                  </a:lnTo>
                  <a:lnTo>
                    <a:pt x="1014" y="261"/>
                  </a:lnTo>
                  <a:lnTo>
                    <a:pt x="898" y="406"/>
                  </a:lnTo>
                  <a:lnTo>
                    <a:pt x="812" y="551"/>
                  </a:lnTo>
                  <a:lnTo>
                    <a:pt x="754" y="696"/>
                  </a:lnTo>
                  <a:lnTo>
                    <a:pt x="754" y="870"/>
                  </a:lnTo>
                  <a:lnTo>
                    <a:pt x="783" y="1304"/>
                  </a:lnTo>
                  <a:lnTo>
                    <a:pt x="754" y="1768"/>
                  </a:lnTo>
                  <a:lnTo>
                    <a:pt x="754" y="1941"/>
                  </a:lnTo>
                  <a:lnTo>
                    <a:pt x="725" y="2057"/>
                  </a:lnTo>
                  <a:lnTo>
                    <a:pt x="754" y="1999"/>
                  </a:lnTo>
                  <a:lnTo>
                    <a:pt x="725" y="2086"/>
                  </a:lnTo>
                  <a:lnTo>
                    <a:pt x="725" y="2173"/>
                  </a:lnTo>
                  <a:lnTo>
                    <a:pt x="667" y="2405"/>
                  </a:lnTo>
                  <a:lnTo>
                    <a:pt x="551" y="2810"/>
                  </a:lnTo>
                  <a:lnTo>
                    <a:pt x="435" y="3216"/>
                  </a:lnTo>
                  <a:lnTo>
                    <a:pt x="377" y="3332"/>
                  </a:lnTo>
                  <a:lnTo>
                    <a:pt x="319" y="3448"/>
                  </a:lnTo>
                  <a:lnTo>
                    <a:pt x="87" y="3853"/>
                  </a:lnTo>
                  <a:lnTo>
                    <a:pt x="29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29" y="4519"/>
                  </a:lnTo>
                  <a:lnTo>
                    <a:pt x="58" y="4664"/>
                  </a:lnTo>
                  <a:lnTo>
                    <a:pt x="145" y="4809"/>
                  </a:lnTo>
                  <a:lnTo>
                    <a:pt x="261" y="4954"/>
                  </a:lnTo>
                  <a:lnTo>
                    <a:pt x="406" y="5041"/>
                  </a:lnTo>
                  <a:lnTo>
                    <a:pt x="580" y="5099"/>
                  </a:lnTo>
                  <a:lnTo>
                    <a:pt x="725" y="5128"/>
                  </a:lnTo>
                  <a:lnTo>
                    <a:pt x="898" y="5157"/>
                  </a:lnTo>
                  <a:lnTo>
                    <a:pt x="1072" y="5128"/>
                  </a:lnTo>
                  <a:lnTo>
                    <a:pt x="1217" y="5070"/>
                  </a:lnTo>
                  <a:lnTo>
                    <a:pt x="1362" y="4983"/>
                  </a:lnTo>
                  <a:lnTo>
                    <a:pt x="1478" y="4867"/>
                  </a:lnTo>
                  <a:lnTo>
                    <a:pt x="1594" y="4722"/>
                  </a:lnTo>
                  <a:lnTo>
                    <a:pt x="1825" y="4288"/>
                  </a:lnTo>
                  <a:lnTo>
                    <a:pt x="2028" y="3824"/>
                  </a:lnTo>
                  <a:lnTo>
                    <a:pt x="2202" y="3361"/>
                  </a:lnTo>
                  <a:lnTo>
                    <a:pt x="2318" y="2868"/>
                  </a:lnTo>
                  <a:lnTo>
                    <a:pt x="2405" y="2376"/>
                  </a:lnTo>
                  <a:lnTo>
                    <a:pt x="2463" y="1883"/>
                  </a:lnTo>
                  <a:lnTo>
                    <a:pt x="2492" y="1362"/>
                  </a:lnTo>
                  <a:lnTo>
                    <a:pt x="2463" y="870"/>
                  </a:lnTo>
                  <a:lnTo>
                    <a:pt x="2434" y="696"/>
                  </a:lnTo>
                  <a:lnTo>
                    <a:pt x="2405" y="551"/>
                  </a:lnTo>
                  <a:lnTo>
                    <a:pt x="2318" y="406"/>
                  </a:lnTo>
                  <a:lnTo>
                    <a:pt x="2202" y="261"/>
                  </a:lnTo>
                  <a:lnTo>
                    <a:pt x="2086" y="174"/>
                  </a:lnTo>
                  <a:lnTo>
                    <a:pt x="1941" y="88"/>
                  </a:lnTo>
                  <a:lnTo>
                    <a:pt x="1767" y="30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9" name="Google Shape;939;p30"/>
            <p:cNvSpPr/>
            <p:nvPr/>
          </p:nvSpPr>
          <p:spPr>
            <a:xfrm>
              <a:off x="7148950" y="2229200"/>
              <a:ext cx="99950" cy="128200"/>
            </a:xfrm>
            <a:custGeom>
              <a:avLst/>
              <a:gdLst/>
              <a:ahLst/>
              <a:cxnLst/>
              <a:rect l="l" t="t" r="r" b="b"/>
              <a:pathLst>
                <a:path w="3998" h="5128" extrusionOk="0">
                  <a:moveTo>
                    <a:pt x="3013" y="0"/>
                  </a:moveTo>
                  <a:lnTo>
                    <a:pt x="2868" y="29"/>
                  </a:lnTo>
                  <a:lnTo>
                    <a:pt x="2723" y="116"/>
                  </a:lnTo>
                  <a:lnTo>
                    <a:pt x="2578" y="203"/>
                  </a:lnTo>
                  <a:lnTo>
                    <a:pt x="2463" y="319"/>
                  </a:lnTo>
                  <a:lnTo>
                    <a:pt x="2376" y="464"/>
                  </a:lnTo>
                  <a:lnTo>
                    <a:pt x="2318" y="608"/>
                  </a:lnTo>
                  <a:lnTo>
                    <a:pt x="2144" y="1101"/>
                  </a:lnTo>
                  <a:lnTo>
                    <a:pt x="2144" y="1043"/>
                  </a:lnTo>
                  <a:lnTo>
                    <a:pt x="2086" y="1159"/>
                  </a:lnTo>
                  <a:lnTo>
                    <a:pt x="1999" y="1391"/>
                  </a:lnTo>
                  <a:lnTo>
                    <a:pt x="1738" y="1854"/>
                  </a:lnTo>
                  <a:lnTo>
                    <a:pt x="1478" y="2288"/>
                  </a:lnTo>
                  <a:lnTo>
                    <a:pt x="1217" y="2665"/>
                  </a:lnTo>
                  <a:lnTo>
                    <a:pt x="1159" y="2752"/>
                  </a:lnTo>
                  <a:lnTo>
                    <a:pt x="985" y="2926"/>
                  </a:lnTo>
                  <a:lnTo>
                    <a:pt x="638" y="3302"/>
                  </a:lnTo>
                  <a:lnTo>
                    <a:pt x="232" y="3679"/>
                  </a:lnTo>
                  <a:lnTo>
                    <a:pt x="145" y="3795"/>
                  </a:lnTo>
                  <a:lnTo>
                    <a:pt x="58" y="3940"/>
                  </a:lnTo>
                  <a:lnTo>
                    <a:pt x="0" y="4113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1"/>
                  </a:lnTo>
                  <a:lnTo>
                    <a:pt x="232" y="4895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96" y="5098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59" y="5069"/>
                  </a:lnTo>
                  <a:lnTo>
                    <a:pt x="1304" y="4982"/>
                  </a:lnTo>
                  <a:lnTo>
                    <a:pt x="1449" y="4895"/>
                  </a:lnTo>
                  <a:lnTo>
                    <a:pt x="1883" y="4490"/>
                  </a:lnTo>
                  <a:lnTo>
                    <a:pt x="2260" y="4055"/>
                  </a:lnTo>
                  <a:lnTo>
                    <a:pt x="2636" y="3621"/>
                  </a:lnTo>
                  <a:lnTo>
                    <a:pt x="2955" y="3128"/>
                  </a:lnTo>
                  <a:lnTo>
                    <a:pt x="3245" y="2665"/>
                  </a:lnTo>
                  <a:lnTo>
                    <a:pt x="3534" y="2144"/>
                  </a:lnTo>
                  <a:lnTo>
                    <a:pt x="3766" y="1622"/>
                  </a:lnTo>
                  <a:lnTo>
                    <a:pt x="3969" y="1072"/>
                  </a:lnTo>
                  <a:lnTo>
                    <a:pt x="3998" y="898"/>
                  </a:lnTo>
                  <a:lnTo>
                    <a:pt x="3998" y="753"/>
                  </a:lnTo>
                  <a:lnTo>
                    <a:pt x="3940" y="579"/>
                  </a:lnTo>
                  <a:lnTo>
                    <a:pt x="3882" y="435"/>
                  </a:lnTo>
                  <a:lnTo>
                    <a:pt x="3766" y="290"/>
                  </a:lnTo>
                  <a:lnTo>
                    <a:pt x="3650" y="174"/>
                  </a:lnTo>
                  <a:lnTo>
                    <a:pt x="3505" y="87"/>
                  </a:lnTo>
                  <a:lnTo>
                    <a:pt x="3360" y="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0" name="Google Shape;940;p30"/>
            <p:cNvSpPr/>
            <p:nvPr/>
          </p:nvSpPr>
          <p:spPr>
            <a:xfrm>
              <a:off x="8149000" y="2972175"/>
              <a:ext cx="99950" cy="118775"/>
            </a:xfrm>
            <a:custGeom>
              <a:avLst/>
              <a:gdLst/>
              <a:ahLst/>
              <a:cxnLst/>
              <a:rect l="l" t="t" r="r" b="b"/>
              <a:pathLst>
                <a:path w="3998" h="4751" extrusionOk="0">
                  <a:moveTo>
                    <a:pt x="3100" y="0"/>
                  </a:moveTo>
                  <a:lnTo>
                    <a:pt x="2926" y="29"/>
                  </a:lnTo>
                  <a:lnTo>
                    <a:pt x="2752" y="87"/>
                  </a:lnTo>
                  <a:lnTo>
                    <a:pt x="2607" y="145"/>
                  </a:lnTo>
                  <a:lnTo>
                    <a:pt x="2492" y="261"/>
                  </a:lnTo>
                  <a:lnTo>
                    <a:pt x="2405" y="406"/>
                  </a:lnTo>
                  <a:lnTo>
                    <a:pt x="2173" y="840"/>
                  </a:lnTo>
                  <a:lnTo>
                    <a:pt x="1941" y="1246"/>
                  </a:lnTo>
                  <a:lnTo>
                    <a:pt x="1681" y="1651"/>
                  </a:lnTo>
                  <a:lnTo>
                    <a:pt x="1420" y="2028"/>
                  </a:lnTo>
                  <a:lnTo>
                    <a:pt x="1362" y="2115"/>
                  </a:lnTo>
                  <a:lnTo>
                    <a:pt x="1362" y="2115"/>
                  </a:lnTo>
                  <a:lnTo>
                    <a:pt x="1217" y="2259"/>
                  </a:lnTo>
                  <a:lnTo>
                    <a:pt x="927" y="2607"/>
                  </a:lnTo>
                  <a:lnTo>
                    <a:pt x="580" y="2955"/>
                  </a:lnTo>
                  <a:lnTo>
                    <a:pt x="261" y="3273"/>
                  </a:lnTo>
                  <a:lnTo>
                    <a:pt x="145" y="3418"/>
                  </a:lnTo>
                  <a:lnTo>
                    <a:pt x="58" y="3563"/>
                  </a:lnTo>
                  <a:lnTo>
                    <a:pt x="1" y="3737"/>
                  </a:lnTo>
                  <a:lnTo>
                    <a:pt x="1" y="3882"/>
                  </a:lnTo>
                  <a:lnTo>
                    <a:pt x="1" y="4055"/>
                  </a:lnTo>
                  <a:lnTo>
                    <a:pt x="58" y="4229"/>
                  </a:lnTo>
                  <a:lnTo>
                    <a:pt x="145" y="4374"/>
                  </a:lnTo>
                  <a:lnTo>
                    <a:pt x="261" y="4490"/>
                  </a:lnTo>
                  <a:lnTo>
                    <a:pt x="377" y="4606"/>
                  </a:lnTo>
                  <a:lnTo>
                    <a:pt x="551" y="4693"/>
                  </a:lnTo>
                  <a:lnTo>
                    <a:pt x="696" y="4722"/>
                  </a:lnTo>
                  <a:lnTo>
                    <a:pt x="841" y="4751"/>
                  </a:lnTo>
                  <a:lnTo>
                    <a:pt x="1014" y="4722"/>
                  </a:lnTo>
                  <a:lnTo>
                    <a:pt x="1159" y="4693"/>
                  </a:lnTo>
                  <a:lnTo>
                    <a:pt x="1333" y="4606"/>
                  </a:lnTo>
                  <a:lnTo>
                    <a:pt x="1449" y="4490"/>
                  </a:lnTo>
                  <a:lnTo>
                    <a:pt x="1825" y="4142"/>
                  </a:lnTo>
                  <a:lnTo>
                    <a:pt x="2173" y="3795"/>
                  </a:lnTo>
                  <a:lnTo>
                    <a:pt x="2521" y="3389"/>
                  </a:lnTo>
                  <a:lnTo>
                    <a:pt x="2810" y="3013"/>
                  </a:lnTo>
                  <a:lnTo>
                    <a:pt x="3129" y="2578"/>
                  </a:lnTo>
                  <a:lnTo>
                    <a:pt x="3390" y="2173"/>
                  </a:lnTo>
                  <a:lnTo>
                    <a:pt x="3650" y="1738"/>
                  </a:lnTo>
                  <a:lnTo>
                    <a:pt x="3882" y="1275"/>
                  </a:lnTo>
                  <a:lnTo>
                    <a:pt x="3940" y="1130"/>
                  </a:lnTo>
                  <a:lnTo>
                    <a:pt x="3998" y="956"/>
                  </a:lnTo>
                  <a:lnTo>
                    <a:pt x="3998" y="782"/>
                  </a:lnTo>
                  <a:lnTo>
                    <a:pt x="3969" y="608"/>
                  </a:lnTo>
                  <a:lnTo>
                    <a:pt x="3911" y="464"/>
                  </a:lnTo>
                  <a:lnTo>
                    <a:pt x="3824" y="319"/>
                  </a:lnTo>
                  <a:lnTo>
                    <a:pt x="3708" y="203"/>
                  </a:lnTo>
                  <a:lnTo>
                    <a:pt x="3563" y="116"/>
                  </a:lnTo>
                  <a:lnTo>
                    <a:pt x="3419" y="29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1" name="Google Shape;941;p30"/>
            <p:cNvSpPr/>
            <p:nvPr/>
          </p:nvSpPr>
          <p:spPr>
            <a:xfrm>
              <a:off x="8222875" y="3010550"/>
              <a:ext cx="121675" cy="135425"/>
            </a:xfrm>
            <a:custGeom>
              <a:avLst/>
              <a:gdLst/>
              <a:ahLst/>
              <a:cxnLst/>
              <a:rect l="l" t="t" r="r" b="b"/>
              <a:pathLst>
                <a:path w="4867" h="5417" extrusionOk="0">
                  <a:moveTo>
                    <a:pt x="3853" y="0"/>
                  </a:moveTo>
                  <a:lnTo>
                    <a:pt x="3679" y="58"/>
                  </a:lnTo>
                  <a:lnTo>
                    <a:pt x="3534" y="116"/>
                  </a:lnTo>
                  <a:lnTo>
                    <a:pt x="3418" y="232"/>
                  </a:lnTo>
                  <a:lnTo>
                    <a:pt x="232" y="3940"/>
                  </a:lnTo>
                  <a:lnTo>
                    <a:pt x="145" y="4085"/>
                  </a:lnTo>
                  <a:lnTo>
                    <a:pt x="58" y="4229"/>
                  </a:lnTo>
                  <a:lnTo>
                    <a:pt x="0" y="4403"/>
                  </a:lnTo>
                  <a:lnTo>
                    <a:pt x="0" y="4548"/>
                  </a:lnTo>
                  <a:lnTo>
                    <a:pt x="0" y="4722"/>
                  </a:lnTo>
                  <a:lnTo>
                    <a:pt x="58" y="4896"/>
                  </a:lnTo>
                  <a:lnTo>
                    <a:pt x="116" y="5040"/>
                  </a:lnTo>
                  <a:lnTo>
                    <a:pt x="232" y="5156"/>
                  </a:lnTo>
                  <a:lnTo>
                    <a:pt x="377" y="5272"/>
                  </a:lnTo>
                  <a:lnTo>
                    <a:pt x="521" y="5330"/>
                  </a:lnTo>
                  <a:lnTo>
                    <a:pt x="666" y="5388"/>
                  </a:lnTo>
                  <a:lnTo>
                    <a:pt x="840" y="5417"/>
                  </a:lnTo>
                  <a:lnTo>
                    <a:pt x="1014" y="5388"/>
                  </a:lnTo>
                  <a:lnTo>
                    <a:pt x="1188" y="5359"/>
                  </a:lnTo>
                  <a:lnTo>
                    <a:pt x="1332" y="5272"/>
                  </a:lnTo>
                  <a:lnTo>
                    <a:pt x="1448" y="5156"/>
                  </a:lnTo>
                  <a:lnTo>
                    <a:pt x="4635" y="1449"/>
                  </a:lnTo>
                  <a:lnTo>
                    <a:pt x="4722" y="1333"/>
                  </a:lnTo>
                  <a:lnTo>
                    <a:pt x="4808" y="1159"/>
                  </a:lnTo>
                  <a:lnTo>
                    <a:pt x="4837" y="1014"/>
                  </a:lnTo>
                  <a:lnTo>
                    <a:pt x="4866" y="840"/>
                  </a:lnTo>
                  <a:lnTo>
                    <a:pt x="4866" y="696"/>
                  </a:lnTo>
                  <a:lnTo>
                    <a:pt x="4808" y="522"/>
                  </a:lnTo>
                  <a:lnTo>
                    <a:pt x="4750" y="377"/>
                  </a:lnTo>
                  <a:lnTo>
                    <a:pt x="4635" y="232"/>
                  </a:lnTo>
                  <a:lnTo>
                    <a:pt x="4490" y="145"/>
                  </a:lnTo>
                  <a:lnTo>
                    <a:pt x="4345" y="58"/>
                  </a:lnTo>
                  <a:lnTo>
                    <a:pt x="4171" y="29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2" name="Google Shape;942;p30"/>
            <p:cNvSpPr/>
            <p:nvPr/>
          </p:nvSpPr>
          <p:spPr>
            <a:xfrm>
              <a:off x="5137975" y="1828750"/>
              <a:ext cx="52900" cy="119500"/>
            </a:xfrm>
            <a:custGeom>
              <a:avLst/>
              <a:gdLst/>
              <a:ahLst/>
              <a:cxnLst/>
              <a:rect l="l" t="t" r="r" b="b"/>
              <a:pathLst>
                <a:path w="2116" h="4780" extrusionOk="0">
                  <a:moveTo>
                    <a:pt x="783" y="0"/>
                  </a:moveTo>
                  <a:lnTo>
                    <a:pt x="609" y="29"/>
                  </a:lnTo>
                  <a:lnTo>
                    <a:pt x="464" y="116"/>
                  </a:lnTo>
                  <a:lnTo>
                    <a:pt x="319" y="203"/>
                  </a:lnTo>
                  <a:lnTo>
                    <a:pt x="203" y="290"/>
                  </a:lnTo>
                  <a:lnTo>
                    <a:pt x="88" y="434"/>
                  </a:lnTo>
                  <a:lnTo>
                    <a:pt x="30" y="608"/>
                  </a:lnTo>
                  <a:lnTo>
                    <a:pt x="1" y="753"/>
                  </a:lnTo>
                  <a:lnTo>
                    <a:pt x="1" y="927"/>
                  </a:lnTo>
                  <a:lnTo>
                    <a:pt x="30" y="1101"/>
                  </a:lnTo>
                  <a:lnTo>
                    <a:pt x="464" y="4142"/>
                  </a:lnTo>
                  <a:lnTo>
                    <a:pt x="493" y="4287"/>
                  </a:lnTo>
                  <a:lnTo>
                    <a:pt x="609" y="4432"/>
                  </a:lnTo>
                  <a:lnTo>
                    <a:pt x="725" y="4548"/>
                  </a:lnTo>
                  <a:lnTo>
                    <a:pt x="841" y="4664"/>
                  </a:lnTo>
                  <a:lnTo>
                    <a:pt x="986" y="4721"/>
                  </a:lnTo>
                  <a:lnTo>
                    <a:pt x="1159" y="4750"/>
                  </a:lnTo>
                  <a:lnTo>
                    <a:pt x="1333" y="4779"/>
                  </a:lnTo>
                  <a:lnTo>
                    <a:pt x="1507" y="4750"/>
                  </a:lnTo>
                  <a:lnTo>
                    <a:pt x="1652" y="4664"/>
                  </a:lnTo>
                  <a:lnTo>
                    <a:pt x="1797" y="4577"/>
                  </a:lnTo>
                  <a:lnTo>
                    <a:pt x="1912" y="4490"/>
                  </a:lnTo>
                  <a:lnTo>
                    <a:pt x="2028" y="4345"/>
                  </a:lnTo>
                  <a:lnTo>
                    <a:pt x="2086" y="4171"/>
                  </a:lnTo>
                  <a:lnTo>
                    <a:pt x="2115" y="4026"/>
                  </a:lnTo>
                  <a:lnTo>
                    <a:pt x="2115" y="3852"/>
                  </a:lnTo>
                  <a:lnTo>
                    <a:pt x="2115" y="3679"/>
                  </a:lnTo>
                  <a:lnTo>
                    <a:pt x="1681" y="637"/>
                  </a:lnTo>
                  <a:lnTo>
                    <a:pt x="1623" y="492"/>
                  </a:lnTo>
                  <a:lnTo>
                    <a:pt x="1536" y="348"/>
                  </a:lnTo>
                  <a:lnTo>
                    <a:pt x="1391" y="232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7" y="2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3" name="Google Shape;943;p30"/>
            <p:cNvSpPr/>
            <p:nvPr/>
          </p:nvSpPr>
          <p:spPr>
            <a:xfrm>
              <a:off x="3729500" y="2048150"/>
              <a:ext cx="99975" cy="128200"/>
            </a:xfrm>
            <a:custGeom>
              <a:avLst/>
              <a:gdLst/>
              <a:ahLst/>
              <a:cxnLst/>
              <a:rect l="l" t="t" r="r" b="b"/>
              <a:pathLst>
                <a:path w="3999" h="5128" extrusionOk="0">
                  <a:moveTo>
                    <a:pt x="696" y="1"/>
                  </a:moveTo>
                  <a:lnTo>
                    <a:pt x="522" y="30"/>
                  </a:lnTo>
                  <a:lnTo>
                    <a:pt x="377" y="117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1"/>
                  </a:lnTo>
                  <a:lnTo>
                    <a:pt x="1" y="1014"/>
                  </a:lnTo>
                  <a:lnTo>
                    <a:pt x="59" y="1159"/>
                  </a:lnTo>
                  <a:lnTo>
                    <a:pt x="146" y="1304"/>
                  </a:lnTo>
                  <a:lnTo>
                    <a:pt x="261" y="1449"/>
                  </a:lnTo>
                  <a:lnTo>
                    <a:pt x="609" y="1797"/>
                  </a:lnTo>
                  <a:lnTo>
                    <a:pt x="957" y="2173"/>
                  </a:lnTo>
                  <a:lnTo>
                    <a:pt x="1101" y="2347"/>
                  </a:lnTo>
                  <a:lnTo>
                    <a:pt x="1188" y="2434"/>
                  </a:lnTo>
                  <a:lnTo>
                    <a:pt x="1159" y="2434"/>
                  </a:lnTo>
                  <a:lnTo>
                    <a:pt x="1449" y="2839"/>
                  </a:lnTo>
                  <a:lnTo>
                    <a:pt x="1739" y="3274"/>
                  </a:lnTo>
                  <a:lnTo>
                    <a:pt x="1970" y="3708"/>
                  </a:lnTo>
                  <a:lnTo>
                    <a:pt x="2086" y="3940"/>
                  </a:lnTo>
                  <a:lnTo>
                    <a:pt x="2115" y="4056"/>
                  </a:lnTo>
                  <a:lnTo>
                    <a:pt x="2144" y="4085"/>
                  </a:lnTo>
                  <a:lnTo>
                    <a:pt x="2144" y="4143"/>
                  </a:lnTo>
                  <a:lnTo>
                    <a:pt x="2202" y="4230"/>
                  </a:lnTo>
                  <a:lnTo>
                    <a:pt x="2289" y="4519"/>
                  </a:lnTo>
                  <a:lnTo>
                    <a:pt x="2376" y="4664"/>
                  </a:lnTo>
                  <a:lnTo>
                    <a:pt x="2463" y="4809"/>
                  </a:lnTo>
                  <a:lnTo>
                    <a:pt x="2579" y="4925"/>
                  </a:lnTo>
                  <a:lnTo>
                    <a:pt x="2695" y="5012"/>
                  </a:lnTo>
                  <a:lnTo>
                    <a:pt x="2868" y="5099"/>
                  </a:lnTo>
                  <a:lnTo>
                    <a:pt x="3013" y="5128"/>
                  </a:lnTo>
                  <a:lnTo>
                    <a:pt x="3187" y="5128"/>
                  </a:lnTo>
                  <a:lnTo>
                    <a:pt x="3361" y="5099"/>
                  </a:lnTo>
                  <a:lnTo>
                    <a:pt x="3506" y="5041"/>
                  </a:lnTo>
                  <a:lnTo>
                    <a:pt x="3650" y="4954"/>
                  </a:lnTo>
                  <a:lnTo>
                    <a:pt x="3766" y="4838"/>
                  </a:lnTo>
                  <a:lnTo>
                    <a:pt x="3853" y="4693"/>
                  </a:lnTo>
                  <a:lnTo>
                    <a:pt x="3940" y="4548"/>
                  </a:lnTo>
                  <a:lnTo>
                    <a:pt x="3969" y="4403"/>
                  </a:lnTo>
                  <a:lnTo>
                    <a:pt x="3998" y="4230"/>
                  </a:lnTo>
                  <a:lnTo>
                    <a:pt x="3940" y="4056"/>
                  </a:lnTo>
                  <a:lnTo>
                    <a:pt x="3737" y="3506"/>
                  </a:lnTo>
                  <a:lnTo>
                    <a:pt x="3506" y="2984"/>
                  </a:lnTo>
                  <a:lnTo>
                    <a:pt x="3245" y="2492"/>
                  </a:lnTo>
                  <a:lnTo>
                    <a:pt x="2955" y="1999"/>
                  </a:lnTo>
                  <a:lnTo>
                    <a:pt x="2608" y="1507"/>
                  </a:lnTo>
                  <a:lnTo>
                    <a:pt x="2260" y="1072"/>
                  </a:lnTo>
                  <a:lnTo>
                    <a:pt x="1884" y="638"/>
                  </a:lnTo>
                  <a:lnTo>
                    <a:pt x="1449" y="23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4" name="Google Shape;944;p30"/>
            <p:cNvSpPr/>
            <p:nvPr/>
          </p:nvSpPr>
          <p:spPr>
            <a:xfrm>
              <a:off x="3826550" y="2019200"/>
              <a:ext cx="79675" cy="136150"/>
            </a:xfrm>
            <a:custGeom>
              <a:avLst/>
              <a:gdLst/>
              <a:ahLst/>
              <a:cxnLst/>
              <a:rect l="l" t="t" r="r" b="b"/>
              <a:pathLst>
                <a:path w="3187" h="5446" extrusionOk="0">
                  <a:moveTo>
                    <a:pt x="1072" y="0"/>
                  </a:moveTo>
                  <a:lnTo>
                    <a:pt x="927" y="29"/>
                  </a:lnTo>
                  <a:lnTo>
                    <a:pt x="753" y="87"/>
                  </a:lnTo>
                  <a:lnTo>
                    <a:pt x="608" y="174"/>
                  </a:lnTo>
                  <a:lnTo>
                    <a:pt x="493" y="290"/>
                  </a:lnTo>
                  <a:lnTo>
                    <a:pt x="406" y="435"/>
                  </a:lnTo>
                  <a:lnTo>
                    <a:pt x="261" y="753"/>
                  </a:lnTo>
                  <a:lnTo>
                    <a:pt x="145" y="1101"/>
                  </a:lnTo>
                  <a:lnTo>
                    <a:pt x="58" y="1448"/>
                  </a:lnTo>
                  <a:lnTo>
                    <a:pt x="29" y="1796"/>
                  </a:lnTo>
                  <a:lnTo>
                    <a:pt x="0" y="2144"/>
                  </a:lnTo>
                  <a:lnTo>
                    <a:pt x="29" y="2491"/>
                  </a:lnTo>
                  <a:lnTo>
                    <a:pt x="87" y="2839"/>
                  </a:lnTo>
                  <a:lnTo>
                    <a:pt x="174" y="3186"/>
                  </a:lnTo>
                  <a:lnTo>
                    <a:pt x="319" y="3534"/>
                  </a:lnTo>
                  <a:lnTo>
                    <a:pt x="464" y="3852"/>
                  </a:lnTo>
                  <a:lnTo>
                    <a:pt x="637" y="4142"/>
                  </a:lnTo>
                  <a:lnTo>
                    <a:pt x="840" y="4432"/>
                  </a:lnTo>
                  <a:lnTo>
                    <a:pt x="1072" y="4693"/>
                  </a:lnTo>
                  <a:lnTo>
                    <a:pt x="1333" y="4953"/>
                  </a:lnTo>
                  <a:lnTo>
                    <a:pt x="1593" y="5156"/>
                  </a:lnTo>
                  <a:lnTo>
                    <a:pt x="1912" y="5359"/>
                  </a:lnTo>
                  <a:lnTo>
                    <a:pt x="2057" y="5417"/>
                  </a:lnTo>
                  <a:lnTo>
                    <a:pt x="2231" y="5446"/>
                  </a:lnTo>
                  <a:lnTo>
                    <a:pt x="2549" y="5446"/>
                  </a:lnTo>
                  <a:lnTo>
                    <a:pt x="2723" y="5388"/>
                  </a:lnTo>
                  <a:lnTo>
                    <a:pt x="2839" y="5301"/>
                  </a:lnTo>
                  <a:lnTo>
                    <a:pt x="2984" y="5185"/>
                  </a:lnTo>
                  <a:lnTo>
                    <a:pt x="3071" y="5040"/>
                  </a:lnTo>
                  <a:lnTo>
                    <a:pt x="3129" y="4895"/>
                  </a:lnTo>
                  <a:lnTo>
                    <a:pt x="3186" y="4721"/>
                  </a:lnTo>
                  <a:lnTo>
                    <a:pt x="3186" y="4548"/>
                  </a:lnTo>
                  <a:lnTo>
                    <a:pt x="3157" y="4403"/>
                  </a:lnTo>
                  <a:lnTo>
                    <a:pt x="3100" y="4229"/>
                  </a:lnTo>
                  <a:lnTo>
                    <a:pt x="3013" y="4084"/>
                  </a:lnTo>
                  <a:lnTo>
                    <a:pt x="2897" y="3968"/>
                  </a:lnTo>
                  <a:lnTo>
                    <a:pt x="2752" y="3881"/>
                  </a:lnTo>
                  <a:lnTo>
                    <a:pt x="2549" y="3737"/>
                  </a:lnTo>
                  <a:lnTo>
                    <a:pt x="2448" y="3661"/>
                  </a:lnTo>
                  <a:lnTo>
                    <a:pt x="2173" y="3362"/>
                  </a:lnTo>
                  <a:lnTo>
                    <a:pt x="2173" y="3360"/>
                  </a:lnTo>
                  <a:lnTo>
                    <a:pt x="2086" y="3273"/>
                  </a:lnTo>
                  <a:lnTo>
                    <a:pt x="1970" y="3041"/>
                  </a:lnTo>
                  <a:lnTo>
                    <a:pt x="1912" y="2955"/>
                  </a:lnTo>
                  <a:lnTo>
                    <a:pt x="1825" y="2723"/>
                  </a:lnTo>
                  <a:lnTo>
                    <a:pt x="1767" y="2491"/>
                  </a:lnTo>
                  <a:lnTo>
                    <a:pt x="1738" y="2259"/>
                  </a:lnTo>
                  <a:lnTo>
                    <a:pt x="1738" y="2201"/>
                  </a:lnTo>
                  <a:lnTo>
                    <a:pt x="1738" y="1941"/>
                  </a:lnTo>
                  <a:lnTo>
                    <a:pt x="1738" y="1738"/>
                  </a:lnTo>
                  <a:lnTo>
                    <a:pt x="1767" y="1622"/>
                  </a:lnTo>
                  <a:lnTo>
                    <a:pt x="1825" y="1390"/>
                  </a:lnTo>
                  <a:lnTo>
                    <a:pt x="1883" y="1275"/>
                  </a:lnTo>
                  <a:lnTo>
                    <a:pt x="1941" y="1130"/>
                  </a:lnTo>
                  <a:lnTo>
                    <a:pt x="1970" y="956"/>
                  </a:lnTo>
                  <a:lnTo>
                    <a:pt x="1970" y="811"/>
                  </a:lnTo>
                  <a:lnTo>
                    <a:pt x="1970" y="637"/>
                  </a:lnTo>
                  <a:lnTo>
                    <a:pt x="1912" y="492"/>
                  </a:lnTo>
                  <a:lnTo>
                    <a:pt x="1825" y="348"/>
                  </a:lnTo>
                  <a:lnTo>
                    <a:pt x="1709" y="203"/>
                  </a:lnTo>
                  <a:lnTo>
                    <a:pt x="1564" y="116"/>
                  </a:lnTo>
                  <a:lnTo>
                    <a:pt x="1420" y="58"/>
                  </a:lnTo>
                  <a:lnTo>
                    <a:pt x="1246" y="2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5" name="Google Shape;945;p30"/>
            <p:cNvSpPr/>
            <p:nvPr/>
          </p:nvSpPr>
          <p:spPr>
            <a:xfrm>
              <a:off x="2814900" y="2523925"/>
              <a:ext cx="109375" cy="110100"/>
            </a:xfrm>
            <a:custGeom>
              <a:avLst/>
              <a:gdLst/>
              <a:ahLst/>
              <a:cxnLst/>
              <a:rect l="l" t="t" r="r" b="b"/>
              <a:pathLst>
                <a:path w="4375" h="4404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203" y="348"/>
                  </a:lnTo>
                  <a:lnTo>
                    <a:pt x="117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7" y="1304"/>
                  </a:lnTo>
                  <a:lnTo>
                    <a:pt x="435" y="1709"/>
                  </a:lnTo>
                  <a:lnTo>
                    <a:pt x="754" y="2144"/>
                  </a:lnTo>
                  <a:lnTo>
                    <a:pt x="1101" y="2520"/>
                  </a:lnTo>
                  <a:lnTo>
                    <a:pt x="1478" y="2926"/>
                  </a:lnTo>
                  <a:lnTo>
                    <a:pt x="1854" y="3273"/>
                  </a:lnTo>
                  <a:lnTo>
                    <a:pt x="2260" y="3621"/>
                  </a:lnTo>
                  <a:lnTo>
                    <a:pt x="2666" y="3969"/>
                  </a:lnTo>
                  <a:lnTo>
                    <a:pt x="3071" y="4287"/>
                  </a:lnTo>
                  <a:lnTo>
                    <a:pt x="3245" y="4345"/>
                  </a:lnTo>
                  <a:lnTo>
                    <a:pt x="3390" y="4403"/>
                  </a:lnTo>
                  <a:lnTo>
                    <a:pt x="3592" y="4403"/>
                  </a:lnTo>
                  <a:lnTo>
                    <a:pt x="3737" y="4374"/>
                  </a:lnTo>
                  <a:lnTo>
                    <a:pt x="3882" y="4316"/>
                  </a:lnTo>
                  <a:lnTo>
                    <a:pt x="4027" y="4229"/>
                  </a:lnTo>
                  <a:lnTo>
                    <a:pt x="4172" y="4113"/>
                  </a:lnTo>
                  <a:lnTo>
                    <a:pt x="4259" y="3969"/>
                  </a:lnTo>
                  <a:lnTo>
                    <a:pt x="4317" y="3824"/>
                  </a:lnTo>
                  <a:lnTo>
                    <a:pt x="4375" y="3650"/>
                  </a:lnTo>
                  <a:lnTo>
                    <a:pt x="4375" y="3476"/>
                  </a:lnTo>
                  <a:lnTo>
                    <a:pt x="4346" y="3302"/>
                  </a:lnTo>
                  <a:lnTo>
                    <a:pt x="4288" y="3158"/>
                  </a:lnTo>
                  <a:lnTo>
                    <a:pt x="4201" y="3013"/>
                  </a:lnTo>
                  <a:lnTo>
                    <a:pt x="4085" y="2897"/>
                  </a:lnTo>
                  <a:lnTo>
                    <a:pt x="3940" y="2810"/>
                  </a:lnTo>
                  <a:lnTo>
                    <a:pt x="3685" y="2601"/>
                  </a:lnTo>
                  <a:lnTo>
                    <a:pt x="3685" y="2601"/>
                  </a:lnTo>
                  <a:lnTo>
                    <a:pt x="3245" y="2231"/>
                  </a:lnTo>
                  <a:lnTo>
                    <a:pt x="2723" y="1767"/>
                  </a:lnTo>
                  <a:lnTo>
                    <a:pt x="2260" y="1246"/>
                  </a:lnTo>
                  <a:lnTo>
                    <a:pt x="1912" y="833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6" name="Google Shape;946;p30"/>
            <p:cNvSpPr/>
            <p:nvPr/>
          </p:nvSpPr>
          <p:spPr>
            <a:xfrm>
              <a:off x="2890950" y="2476850"/>
              <a:ext cx="109350" cy="166575"/>
            </a:xfrm>
            <a:custGeom>
              <a:avLst/>
              <a:gdLst/>
              <a:ahLst/>
              <a:cxnLst/>
              <a:rect l="l" t="t" r="r" b="b"/>
              <a:pathLst>
                <a:path w="4374" h="6663" extrusionOk="0">
                  <a:moveTo>
                    <a:pt x="840" y="0"/>
                  </a:moveTo>
                  <a:lnTo>
                    <a:pt x="666" y="29"/>
                  </a:lnTo>
                  <a:lnTo>
                    <a:pt x="521" y="58"/>
                  </a:lnTo>
                  <a:lnTo>
                    <a:pt x="377" y="14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51"/>
                  </a:lnTo>
                  <a:lnTo>
                    <a:pt x="0" y="696"/>
                  </a:lnTo>
                  <a:lnTo>
                    <a:pt x="0" y="869"/>
                  </a:lnTo>
                  <a:lnTo>
                    <a:pt x="0" y="1014"/>
                  </a:lnTo>
                  <a:lnTo>
                    <a:pt x="58" y="1159"/>
                  </a:lnTo>
                  <a:lnTo>
                    <a:pt x="145" y="1333"/>
                  </a:lnTo>
                  <a:lnTo>
                    <a:pt x="232" y="1449"/>
                  </a:lnTo>
                  <a:lnTo>
                    <a:pt x="666" y="1970"/>
                  </a:lnTo>
                  <a:lnTo>
                    <a:pt x="782" y="2115"/>
                  </a:lnTo>
                  <a:lnTo>
                    <a:pt x="811" y="2173"/>
                  </a:lnTo>
                  <a:lnTo>
                    <a:pt x="1014" y="2434"/>
                  </a:lnTo>
                  <a:lnTo>
                    <a:pt x="1390" y="3013"/>
                  </a:lnTo>
                  <a:lnTo>
                    <a:pt x="1738" y="3592"/>
                  </a:lnTo>
                  <a:lnTo>
                    <a:pt x="2057" y="4201"/>
                  </a:lnTo>
                  <a:lnTo>
                    <a:pt x="2173" y="4490"/>
                  </a:lnTo>
                  <a:lnTo>
                    <a:pt x="2201" y="4519"/>
                  </a:lnTo>
                  <a:lnTo>
                    <a:pt x="2259" y="4693"/>
                  </a:lnTo>
                  <a:lnTo>
                    <a:pt x="2491" y="5359"/>
                  </a:lnTo>
                  <a:lnTo>
                    <a:pt x="2694" y="6025"/>
                  </a:lnTo>
                  <a:lnTo>
                    <a:pt x="2781" y="6170"/>
                  </a:lnTo>
                  <a:lnTo>
                    <a:pt x="2868" y="6315"/>
                  </a:lnTo>
                  <a:lnTo>
                    <a:pt x="2984" y="6431"/>
                  </a:lnTo>
                  <a:lnTo>
                    <a:pt x="3099" y="6547"/>
                  </a:lnTo>
                  <a:lnTo>
                    <a:pt x="3273" y="6605"/>
                  </a:lnTo>
                  <a:lnTo>
                    <a:pt x="3418" y="6663"/>
                  </a:lnTo>
                  <a:lnTo>
                    <a:pt x="3592" y="6663"/>
                  </a:lnTo>
                  <a:lnTo>
                    <a:pt x="3766" y="6634"/>
                  </a:lnTo>
                  <a:lnTo>
                    <a:pt x="3910" y="6547"/>
                  </a:lnTo>
                  <a:lnTo>
                    <a:pt x="4055" y="6460"/>
                  </a:lnTo>
                  <a:lnTo>
                    <a:pt x="4171" y="6344"/>
                  </a:lnTo>
                  <a:lnTo>
                    <a:pt x="4287" y="6228"/>
                  </a:lnTo>
                  <a:lnTo>
                    <a:pt x="4345" y="6083"/>
                  </a:lnTo>
                  <a:lnTo>
                    <a:pt x="4374" y="5910"/>
                  </a:lnTo>
                  <a:lnTo>
                    <a:pt x="4374" y="5736"/>
                  </a:lnTo>
                  <a:lnTo>
                    <a:pt x="4374" y="5562"/>
                  </a:lnTo>
                  <a:lnTo>
                    <a:pt x="4142" y="4838"/>
                  </a:lnTo>
                  <a:lnTo>
                    <a:pt x="3882" y="4114"/>
                  </a:lnTo>
                  <a:lnTo>
                    <a:pt x="3563" y="3418"/>
                  </a:lnTo>
                  <a:lnTo>
                    <a:pt x="3215" y="2752"/>
                  </a:lnTo>
                  <a:lnTo>
                    <a:pt x="2839" y="2086"/>
                  </a:lnTo>
                  <a:lnTo>
                    <a:pt x="2404" y="1449"/>
                  </a:lnTo>
                  <a:lnTo>
                    <a:pt x="1941" y="840"/>
                  </a:lnTo>
                  <a:lnTo>
                    <a:pt x="144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2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7" name="Google Shape;947;p30"/>
            <p:cNvSpPr/>
            <p:nvPr/>
          </p:nvSpPr>
          <p:spPr>
            <a:xfrm>
              <a:off x="2959000" y="2456575"/>
              <a:ext cx="62300" cy="80400"/>
            </a:xfrm>
            <a:custGeom>
              <a:avLst/>
              <a:gdLst/>
              <a:ahLst/>
              <a:cxnLst/>
              <a:rect l="l" t="t" r="r" b="b"/>
              <a:pathLst>
                <a:path w="2492" h="3216" extrusionOk="0"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1" y="232"/>
                  </a:lnTo>
                  <a:lnTo>
                    <a:pt x="175" y="348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928" y="2810"/>
                  </a:lnTo>
                  <a:lnTo>
                    <a:pt x="1015" y="2926"/>
                  </a:lnTo>
                  <a:lnTo>
                    <a:pt x="1131" y="3042"/>
                  </a:lnTo>
                  <a:lnTo>
                    <a:pt x="1275" y="3129"/>
                  </a:lnTo>
                  <a:lnTo>
                    <a:pt x="1420" y="3187"/>
                  </a:lnTo>
                  <a:lnTo>
                    <a:pt x="1594" y="3216"/>
                  </a:lnTo>
                  <a:lnTo>
                    <a:pt x="1768" y="3216"/>
                  </a:lnTo>
                  <a:lnTo>
                    <a:pt x="1942" y="3187"/>
                  </a:lnTo>
                  <a:lnTo>
                    <a:pt x="2086" y="3100"/>
                  </a:lnTo>
                  <a:lnTo>
                    <a:pt x="2231" y="3013"/>
                  </a:lnTo>
                  <a:lnTo>
                    <a:pt x="2347" y="2897"/>
                  </a:lnTo>
                  <a:lnTo>
                    <a:pt x="2434" y="2752"/>
                  </a:lnTo>
                  <a:lnTo>
                    <a:pt x="2492" y="2607"/>
                  </a:lnTo>
                  <a:lnTo>
                    <a:pt x="2492" y="2434"/>
                  </a:lnTo>
                  <a:lnTo>
                    <a:pt x="2492" y="2260"/>
                  </a:lnTo>
                  <a:lnTo>
                    <a:pt x="2463" y="2086"/>
                  </a:lnTo>
                  <a:lnTo>
                    <a:pt x="2405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203"/>
                  </a:lnTo>
                  <a:lnTo>
                    <a:pt x="1246" y="87"/>
                  </a:lnTo>
                  <a:lnTo>
                    <a:pt x="1073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8" name="Google Shape;948;p30"/>
            <p:cNvSpPr/>
            <p:nvPr/>
          </p:nvSpPr>
          <p:spPr>
            <a:xfrm>
              <a:off x="2109575" y="3143800"/>
              <a:ext cx="110825" cy="108625"/>
            </a:xfrm>
            <a:custGeom>
              <a:avLst/>
              <a:gdLst/>
              <a:ahLst/>
              <a:cxnLst/>
              <a:rect l="l" t="t" r="r" b="b"/>
              <a:pathLst>
                <a:path w="4433" h="4345" extrusionOk="0">
                  <a:moveTo>
                    <a:pt x="580" y="1680"/>
                  </a:moveTo>
                  <a:lnTo>
                    <a:pt x="783" y="1767"/>
                  </a:lnTo>
                  <a:lnTo>
                    <a:pt x="754" y="1750"/>
                  </a:lnTo>
                  <a:lnTo>
                    <a:pt x="580" y="1680"/>
                  </a:lnTo>
                  <a:close/>
                  <a:moveTo>
                    <a:pt x="2231" y="2897"/>
                  </a:moveTo>
                  <a:lnTo>
                    <a:pt x="2376" y="3070"/>
                  </a:lnTo>
                  <a:lnTo>
                    <a:pt x="2376" y="307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231" y="2897"/>
                  </a:lnTo>
                  <a:close/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5" y="348"/>
                  </a:lnTo>
                  <a:lnTo>
                    <a:pt x="88" y="492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232" y="1419"/>
                  </a:lnTo>
                  <a:lnTo>
                    <a:pt x="348" y="1535"/>
                  </a:lnTo>
                  <a:lnTo>
                    <a:pt x="493" y="1622"/>
                  </a:lnTo>
                  <a:lnTo>
                    <a:pt x="638" y="1680"/>
                  </a:lnTo>
                  <a:lnTo>
                    <a:pt x="754" y="1750"/>
                  </a:lnTo>
                  <a:lnTo>
                    <a:pt x="870" y="1796"/>
                  </a:lnTo>
                  <a:lnTo>
                    <a:pt x="1130" y="1941"/>
                  </a:lnTo>
                  <a:lnTo>
                    <a:pt x="1391" y="2115"/>
                  </a:lnTo>
                  <a:lnTo>
                    <a:pt x="1617" y="2265"/>
                  </a:lnTo>
                  <a:lnTo>
                    <a:pt x="1617" y="2265"/>
                  </a:lnTo>
                  <a:lnTo>
                    <a:pt x="1710" y="2346"/>
                  </a:lnTo>
                  <a:lnTo>
                    <a:pt x="1970" y="2578"/>
                  </a:lnTo>
                  <a:lnTo>
                    <a:pt x="2173" y="281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434" y="3128"/>
                  </a:lnTo>
                  <a:lnTo>
                    <a:pt x="2579" y="3389"/>
                  </a:lnTo>
                  <a:lnTo>
                    <a:pt x="2724" y="3650"/>
                  </a:lnTo>
                  <a:lnTo>
                    <a:pt x="2839" y="3910"/>
                  </a:lnTo>
                  <a:lnTo>
                    <a:pt x="2926" y="4055"/>
                  </a:lnTo>
                  <a:lnTo>
                    <a:pt x="3071" y="4171"/>
                  </a:lnTo>
                  <a:lnTo>
                    <a:pt x="3216" y="4258"/>
                  </a:lnTo>
                  <a:lnTo>
                    <a:pt x="3361" y="4316"/>
                  </a:lnTo>
                  <a:lnTo>
                    <a:pt x="3535" y="4345"/>
                  </a:lnTo>
                  <a:lnTo>
                    <a:pt x="3708" y="4345"/>
                  </a:lnTo>
                  <a:lnTo>
                    <a:pt x="3882" y="4287"/>
                  </a:lnTo>
                  <a:lnTo>
                    <a:pt x="4027" y="4229"/>
                  </a:lnTo>
                  <a:lnTo>
                    <a:pt x="4143" y="4113"/>
                  </a:lnTo>
                  <a:lnTo>
                    <a:pt x="4259" y="3997"/>
                  </a:lnTo>
                  <a:lnTo>
                    <a:pt x="4375" y="3853"/>
                  </a:lnTo>
                  <a:lnTo>
                    <a:pt x="4404" y="3708"/>
                  </a:lnTo>
                  <a:lnTo>
                    <a:pt x="4433" y="3534"/>
                  </a:lnTo>
                  <a:lnTo>
                    <a:pt x="4433" y="3389"/>
                  </a:lnTo>
                  <a:lnTo>
                    <a:pt x="4404" y="3215"/>
                  </a:lnTo>
                  <a:lnTo>
                    <a:pt x="4346" y="3041"/>
                  </a:lnTo>
                  <a:lnTo>
                    <a:pt x="4085" y="2549"/>
                  </a:lnTo>
                  <a:lnTo>
                    <a:pt x="3766" y="2057"/>
                  </a:lnTo>
                  <a:lnTo>
                    <a:pt x="3419" y="1622"/>
                  </a:lnTo>
                  <a:lnTo>
                    <a:pt x="3013" y="1217"/>
                  </a:lnTo>
                  <a:lnTo>
                    <a:pt x="2579" y="869"/>
                  </a:lnTo>
                  <a:lnTo>
                    <a:pt x="2115" y="550"/>
                  </a:lnTo>
                  <a:lnTo>
                    <a:pt x="1623" y="261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9" name="Google Shape;949;p30"/>
            <p:cNvSpPr/>
            <p:nvPr/>
          </p:nvSpPr>
          <p:spPr>
            <a:xfrm>
              <a:off x="2077725" y="3222000"/>
              <a:ext cx="123125" cy="105750"/>
            </a:xfrm>
            <a:custGeom>
              <a:avLst/>
              <a:gdLst/>
              <a:ahLst/>
              <a:cxnLst/>
              <a:rect l="l" t="t" r="r" b="b"/>
              <a:pathLst>
                <a:path w="4925" h="4230" extrusionOk="0">
                  <a:moveTo>
                    <a:pt x="753" y="0"/>
                  </a:moveTo>
                  <a:lnTo>
                    <a:pt x="580" y="29"/>
                  </a:lnTo>
                  <a:lnTo>
                    <a:pt x="435" y="116"/>
                  </a:lnTo>
                  <a:lnTo>
                    <a:pt x="319" y="203"/>
                  </a:lnTo>
                  <a:lnTo>
                    <a:pt x="203" y="348"/>
                  </a:lnTo>
                  <a:lnTo>
                    <a:pt x="116" y="493"/>
                  </a:lnTo>
                  <a:lnTo>
                    <a:pt x="58" y="638"/>
                  </a:lnTo>
                  <a:lnTo>
                    <a:pt x="0" y="811"/>
                  </a:lnTo>
                  <a:lnTo>
                    <a:pt x="0" y="956"/>
                  </a:lnTo>
                  <a:lnTo>
                    <a:pt x="58" y="1130"/>
                  </a:lnTo>
                  <a:lnTo>
                    <a:pt x="145" y="1275"/>
                  </a:lnTo>
                  <a:lnTo>
                    <a:pt x="493" y="1767"/>
                  </a:lnTo>
                  <a:lnTo>
                    <a:pt x="898" y="2202"/>
                  </a:lnTo>
                  <a:lnTo>
                    <a:pt x="1333" y="2636"/>
                  </a:lnTo>
                  <a:lnTo>
                    <a:pt x="1767" y="3013"/>
                  </a:lnTo>
                  <a:lnTo>
                    <a:pt x="2260" y="3360"/>
                  </a:lnTo>
                  <a:lnTo>
                    <a:pt x="2752" y="3679"/>
                  </a:lnTo>
                  <a:lnTo>
                    <a:pt x="3273" y="3969"/>
                  </a:lnTo>
                  <a:lnTo>
                    <a:pt x="3853" y="4200"/>
                  </a:lnTo>
                  <a:lnTo>
                    <a:pt x="3998" y="4229"/>
                  </a:lnTo>
                  <a:lnTo>
                    <a:pt x="4171" y="4229"/>
                  </a:lnTo>
                  <a:lnTo>
                    <a:pt x="4345" y="4171"/>
                  </a:lnTo>
                  <a:lnTo>
                    <a:pt x="4490" y="4114"/>
                  </a:lnTo>
                  <a:lnTo>
                    <a:pt x="4635" y="4027"/>
                  </a:lnTo>
                  <a:lnTo>
                    <a:pt x="4751" y="3911"/>
                  </a:lnTo>
                  <a:lnTo>
                    <a:pt x="4838" y="3766"/>
                  </a:lnTo>
                  <a:lnTo>
                    <a:pt x="4895" y="3592"/>
                  </a:lnTo>
                  <a:lnTo>
                    <a:pt x="4924" y="3447"/>
                  </a:lnTo>
                  <a:lnTo>
                    <a:pt x="4924" y="3274"/>
                  </a:lnTo>
                  <a:lnTo>
                    <a:pt x="4895" y="3100"/>
                  </a:lnTo>
                  <a:lnTo>
                    <a:pt x="4809" y="2955"/>
                  </a:lnTo>
                  <a:lnTo>
                    <a:pt x="4693" y="2810"/>
                  </a:lnTo>
                  <a:lnTo>
                    <a:pt x="4577" y="2694"/>
                  </a:lnTo>
                  <a:lnTo>
                    <a:pt x="4461" y="2607"/>
                  </a:lnTo>
                  <a:lnTo>
                    <a:pt x="4287" y="2549"/>
                  </a:lnTo>
                  <a:lnTo>
                    <a:pt x="4258" y="2549"/>
                  </a:lnTo>
                  <a:lnTo>
                    <a:pt x="4229" y="2520"/>
                  </a:lnTo>
                  <a:lnTo>
                    <a:pt x="3998" y="2405"/>
                  </a:lnTo>
                  <a:lnTo>
                    <a:pt x="3563" y="2173"/>
                  </a:lnTo>
                  <a:lnTo>
                    <a:pt x="3158" y="1912"/>
                  </a:lnTo>
                  <a:lnTo>
                    <a:pt x="2955" y="1767"/>
                  </a:lnTo>
                  <a:lnTo>
                    <a:pt x="2839" y="1709"/>
                  </a:lnTo>
                  <a:lnTo>
                    <a:pt x="2868" y="1738"/>
                  </a:lnTo>
                  <a:lnTo>
                    <a:pt x="2491" y="1420"/>
                  </a:lnTo>
                  <a:lnTo>
                    <a:pt x="2144" y="1072"/>
                  </a:lnTo>
                  <a:lnTo>
                    <a:pt x="1825" y="696"/>
                  </a:lnTo>
                  <a:lnTo>
                    <a:pt x="1767" y="609"/>
                  </a:lnTo>
                  <a:lnTo>
                    <a:pt x="1767" y="638"/>
                  </a:lnTo>
                  <a:lnTo>
                    <a:pt x="1622" y="406"/>
                  </a:lnTo>
                  <a:lnTo>
                    <a:pt x="1506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950" name="Google Shape;950;p30"/>
          <p:cNvSpPr/>
          <p:nvPr/>
        </p:nvSpPr>
        <p:spPr>
          <a:xfrm>
            <a:off x="4801351" y="2424465"/>
            <a:ext cx="899306" cy="65832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1" name="Google Shape;951;p30"/>
          <p:cNvSpPr/>
          <p:nvPr/>
        </p:nvSpPr>
        <p:spPr>
          <a:xfrm>
            <a:off x="2689852" y="2169365"/>
            <a:ext cx="899306" cy="65832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2" name="Google Shape;952;p30"/>
          <p:cNvSpPr/>
          <p:nvPr/>
        </p:nvSpPr>
        <p:spPr>
          <a:xfrm>
            <a:off x="6684899" y="1784460"/>
            <a:ext cx="1425120" cy="10432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3" name="Google Shape;953;p30"/>
          <p:cNvSpPr/>
          <p:nvPr/>
        </p:nvSpPr>
        <p:spPr>
          <a:xfrm>
            <a:off x="6684900" y="1277731"/>
            <a:ext cx="513193" cy="37567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4" name="Google Shape;954;p30"/>
          <p:cNvSpPr/>
          <p:nvPr/>
        </p:nvSpPr>
        <p:spPr>
          <a:xfrm>
            <a:off x="7465387" y="5529568"/>
            <a:ext cx="1138547" cy="879243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955" name="Google Shape;955;p30"/>
          <p:cNvGrpSpPr/>
          <p:nvPr/>
        </p:nvGrpSpPr>
        <p:grpSpPr>
          <a:xfrm>
            <a:off x="7550552" y="4608313"/>
            <a:ext cx="1138615" cy="1415764"/>
            <a:chOff x="10877375" y="3226825"/>
            <a:chExt cx="871100" cy="812350"/>
          </a:xfrm>
        </p:grpSpPr>
        <p:sp>
          <p:nvSpPr>
            <p:cNvPr id="956" name="Google Shape;956;p30"/>
            <p:cNvSpPr/>
            <p:nvPr/>
          </p:nvSpPr>
          <p:spPr>
            <a:xfrm>
              <a:off x="11298225" y="3849025"/>
              <a:ext cx="137800" cy="175725"/>
            </a:xfrm>
            <a:custGeom>
              <a:avLst/>
              <a:gdLst/>
              <a:ahLst/>
              <a:cxnLst/>
              <a:rect l="l" t="t" r="r" b="b"/>
              <a:pathLst>
                <a:path w="5512" h="7029" extrusionOk="0">
                  <a:moveTo>
                    <a:pt x="2543" y="0"/>
                  </a:moveTo>
                  <a:lnTo>
                    <a:pt x="2457" y="22"/>
                  </a:lnTo>
                  <a:lnTo>
                    <a:pt x="2372" y="43"/>
                  </a:lnTo>
                  <a:lnTo>
                    <a:pt x="2286" y="107"/>
                  </a:lnTo>
                  <a:lnTo>
                    <a:pt x="2222" y="171"/>
                  </a:lnTo>
                  <a:lnTo>
                    <a:pt x="2158" y="257"/>
                  </a:lnTo>
                  <a:lnTo>
                    <a:pt x="0" y="4444"/>
                  </a:lnTo>
                  <a:lnTo>
                    <a:pt x="4123" y="5085"/>
                  </a:lnTo>
                  <a:lnTo>
                    <a:pt x="3632" y="6345"/>
                  </a:lnTo>
                  <a:lnTo>
                    <a:pt x="3589" y="6452"/>
                  </a:lnTo>
                  <a:lnTo>
                    <a:pt x="3589" y="6537"/>
                  </a:lnTo>
                  <a:lnTo>
                    <a:pt x="3611" y="6644"/>
                  </a:lnTo>
                  <a:lnTo>
                    <a:pt x="3632" y="6730"/>
                  </a:lnTo>
                  <a:lnTo>
                    <a:pt x="3675" y="6815"/>
                  </a:lnTo>
                  <a:lnTo>
                    <a:pt x="3739" y="6879"/>
                  </a:lnTo>
                  <a:lnTo>
                    <a:pt x="3803" y="6943"/>
                  </a:lnTo>
                  <a:lnTo>
                    <a:pt x="3910" y="6986"/>
                  </a:lnTo>
                  <a:lnTo>
                    <a:pt x="3995" y="7007"/>
                  </a:lnTo>
                  <a:lnTo>
                    <a:pt x="4081" y="7029"/>
                  </a:lnTo>
                  <a:lnTo>
                    <a:pt x="4230" y="7007"/>
                  </a:lnTo>
                  <a:lnTo>
                    <a:pt x="4358" y="6943"/>
                  </a:lnTo>
                  <a:lnTo>
                    <a:pt x="4465" y="6836"/>
                  </a:lnTo>
                  <a:lnTo>
                    <a:pt x="4551" y="6708"/>
                  </a:lnTo>
                  <a:lnTo>
                    <a:pt x="5512" y="4294"/>
                  </a:lnTo>
                  <a:lnTo>
                    <a:pt x="1496" y="3675"/>
                  </a:lnTo>
                  <a:lnTo>
                    <a:pt x="3034" y="705"/>
                  </a:lnTo>
                  <a:lnTo>
                    <a:pt x="3077" y="620"/>
                  </a:lnTo>
                  <a:lnTo>
                    <a:pt x="3098" y="513"/>
                  </a:lnTo>
                  <a:lnTo>
                    <a:pt x="3098" y="427"/>
                  </a:lnTo>
                  <a:lnTo>
                    <a:pt x="3077" y="342"/>
                  </a:lnTo>
                  <a:lnTo>
                    <a:pt x="3034" y="235"/>
                  </a:lnTo>
                  <a:lnTo>
                    <a:pt x="2991" y="171"/>
                  </a:lnTo>
                  <a:lnTo>
                    <a:pt x="2906" y="107"/>
                  </a:lnTo>
                  <a:lnTo>
                    <a:pt x="2820" y="43"/>
                  </a:lnTo>
                  <a:lnTo>
                    <a:pt x="2735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7" name="Google Shape;957;p30"/>
            <p:cNvSpPr/>
            <p:nvPr/>
          </p:nvSpPr>
          <p:spPr>
            <a:xfrm>
              <a:off x="11147075" y="3852225"/>
              <a:ext cx="128200" cy="186950"/>
            </a:xfrm>
            <a:custGeom>
              <a:avLst/>
              <a:gdLst/>
              <a:ahLst/>
              <a:cxnLst/>
              <a:rect l="l" t="t" r="r" b="b"/>
              <a:pathLst>
                <a:path w="5128" h="7478" extrusionOk="0">
                  <a:moveTo>
                    <a:pt x="3889" y="0"/>
                  </a:moveTo>
                  <a:lnTo>
                    <a:pt x="3782" y="22"/>
                  </a:lnTo>
                  <a:lnTo>
                    <a:pt x="3696" y="64"/>
                  </a:lnTo>
                  <a:lnTo>
                    <a:pt x="3611" y="129"/>
                  </a:lnTo>
                  <a:lnTo>
                    <a:pt x="1" y="3141"/>
                  </a:lnTo>
                  <a:lnTo>
                    <a:pt x="3590" y="5341"/>
                  </a:lnTo>
                  <a:lnTo>
                    <a:pt x="2329" y="6644"/>
                  </a:lnTo>
                  <a:lnTo>
                    <a:pt x="2265" y="6730"/>
                  </a:lnTo>
                  <a:lnTo>
                    <a:pt x="2222" y="6815"/>
                  </a:lnTo>
                  <a:lnTo>
                    <a:pt x="2201" y="6901"/>
                  </a:lnTo>
                  <a:lnTo>
                    <a:pt x="2201" y="7007"/>
                  </a:lnTo>
                  <a:lnTo>
                    <a:pt x="2222" y="7093"/>
                  </a:lnTo>
                  <a:lnTo>
                    <a:pt x="2244" y="7200"/>
                  </a:lnTo>
                  <a:lnTo>
                    <a:pt x="2286" y="7264"/>
                  </a:lnTo>
                  <a:lnTo>
                    <a:pt x="2351" y="7349"/>
                  </a:lnTo>
                  <a:lnTo>
                    <a:pt x="2436" y="7413"/>
                  </a:lnTo>
                  <a:lnTo>
                    <a:pt x="2521" y="7456"/>
                  </a:lnTo>
                  <a:lnTo>
                    <a:pt x="2607" y="7477"/>
                  </a:lnTo>
                  <a:lnTo>
                    <a:pt x="2799" y="7477"/>
                  </a:lnTo>
                  <a:lnTo>
                    <a:pt x="2885" y="7456"/>
                  </a:lnTo>
                  <a:lnTo>
                    <a:pt x="2970" y="7392"/>
                  </a:lnTo>
                  <a:lnTo>
                    <a:pt x="3056" y="7328"/>
                  </a:lnTo>
                  <a:lnTo>
                    <a:pt x="5128" y="5128"/>
                  </a:lnTo>
                  <a:lnTo>
                    <a:pt x="1688" y="3013"/>
                  </a:lnTo>
                  <a:lnTo>
                    <a:pt x="4252" y="876"/>
                  </a:lnTo>
                  <a:lnTo>
                    <a:pt x="4316" y="812"/>
                  </a:lnTo>
                  <a:lnTo>
                    <a:pt x="4380" y="727"/>
                  </a:lnTo>
                  <a:lnTo>
                    <a:pt x="4401" y="641"/>
                  </a:lnTo>
                  <a:lnTo>
                    <a:pt x="4423" y="534"/>
                  </a:lnTo>
                  <a:lnTo>
                    <a:pt x="4423" y="449"/>
                  </a:lnTo>
                  <a:lnTo>
                    <a:pt x="4401" y="364"/>
                  </a:lnTo>
                  <a:lnTo>
                    <a:pt x="4380" y="257"/>
                  </a:lnTo>
                  <a:lnTo>
                    <a:pt x="4316" y="193"/>
                  </a:lnTo>
                  <a:lnTo>
                    <a:pt x="4252" y="107"/>
                  </a:lnTo>
                  <a:lnTo>
                    <a:pt x="4166" y="64"/>
                  </a:lnTo>
                  <a:lnTo>
                    <a:pt x="4081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8" name="Google Shape;958;p30"/>
            <p:cNvSpPr/>
            <p:nvPr/>
          </p:nvSpPr>
          <p:spPr>
            <a:xfrm>
              <a:off x="11168975" y="3308525"/>
              <a:ext cx="324750" cy="232900"/>
            </a:xfrm>
            <a:custGeom>
              <a:avLst/>
              <a:gdLst/>
              <a:ahLst/>
              <a:cxnLst/>
              <a:rect l="l" t="t" r="r" b="b"/>
              <a:pathLst>
                <a:path w="12990" h="9316" extrusionOk="0">
                  <a:moveTo>
                    <a:pt x="3803" y="1"/>
                  </a:moveTo>
                  <a:lnTo>
                    <a:pt x="3461" y="22"/>
                  </a:lnTo>
                  <a:lnTo>
                    <a:pt x="3098" y="65"/>
                  </a:lnTo>
                  <a:lnTo>
                    <a:pt x="2735" y="129"/>
                  </a:lnTo>
                  <a:lnTo>
                    <a:pt x="2372" y="214"/>
                  </a:lnTo>
                  <a:lnTo>
                    <a:pt x="1987" y="321"/>
                  </a:lnTo>
                  <a:lnTo>
                    <a:pt x="1603" y="449"/>
                  </a:lnTo>
                  <a:lnTo>
                    <a:pt x="1218" y="599"/>
                  </a:lnTo>
                  <a:lnTo>
                    <a:pt x="812" y="770"/>
                  </a:lnTo>
                  <a:lnTo>
                    <a:pt x="406" y="962"/>
                  </a:lnTo>
                  <a:lnTo>
                    <a:pt x="0" y="1197"/>
                  </a:lnTo>
                  <a:lnTo>
                    <a:pt x="65" y="1710"/>
                  </a:lnTo>
                  <a:lnTo>
                    <a:pt x="150" y="2223"/>
                  </a:lnTo>
                  <a:lnTo>
                    <a:pt x="257" y="2714"/>
                  </a:lnTo>
                  <a:lnTo>
                    <a:pt x="364" y="3184"/>
                  </a:lnTo>
                  <a:lnTo>
                    <a:pt x="492" y="3633"/>
                  </a:lnTo>
                  <a:lnTo>
                    <a:pt x="620" y="4060"/>
                  </a:lnTo>
                  <a:lnTo>
                    <a:pt x="791" y="4444"/>
                  </a:lnTo>
                  <a:lnTo>
                    <a:pt x="940" y="4829"/>
                  </a:lnTo>
                  <a:lnTo>
                    <a:pt x="1111" y="5192"/>
                  </a:lnTo>
                  <a:lnTo>
                    <a:pt x="1304" y="5555"/>
                  </a:lnTo>
                  <a:lnTo>
                    <a:pt x="1496" y="5876"/>
                  </a:lnTo>
                  <a:lnTo>
                    <a:pt x="1688" y="6175"/>
                  </a:lnTo>
                  <a:lnTo>
                    <a:pt x="1902" y="6474"/>
                  </a:lnTo>
                  <a:lnTo>
                    <a:pt x="2137" y="6752"/>
                  </a:lnTo>
                  <a:lnTo>
                    <a:pt x="2372" y="7008"/>
                  </a:lnTo>
                  <a:lnTo>
                    <a:pt x="2607" y="7243"/>
                  </a:lnTo>
                  <a:lnTo>
                    <a:pt x="2842" y="7457"/>
                  </a:lnTo>
                  <a:lnTo>
                    <a:pt x="3098" y="7670"/>
                  </a:lnTo>
                  <a:lnTo>
                    <a:pt x="3354" y="7862"/>
                  </a:lnTo>
                  <a:lnTo>
                    <a:pt x="3611" y="8055"/>
                  </a:lnTo>
                  <a:lnTo>
                    <a:pt x="3867" y="8204"/>
                  </a:lnTo>
                  <a:lnTo>
                    <a:pt x="4145" y="8354"/>
                  </a:lnTo>
                  <a:lnTo>
                    <a:pt x="4423" y="8503"/>
                  </a:lnTo>
                  <a:lnTo>
                    <a:pt x="4700" y="8631"/>
                  </a:lnTo>
                  <a:lnTo>
                    <a:pt x="5277" y="8845"/>
                  </a:lnTo>
                  <a:lnTo>
                    <a:pt x="5854" y="9016"/>
                  </a:lnTo>
                  <a:lnTo>
                    <a:pt x="6431" y="9144"/>
                  </a:lnTo>
                  <a:lnTo>
                    <a:pt x="7008" y="9230"/>
                  </a:lnTo>
                  <a:lnTo>
                    <a:pt x="7584" y="9294"/>
                  </a:lnTo>
                  <a:lnTo>
                    <a:pt x="8140" y="9315"/>
                  </a:lnTo>
                  <a:lnTo>
                    <a:pt x="8695" y="9315"/>
                  </a:lnTo>
                  <a:lnTo>
                    <a:pt x="9229" y="9294"/>
                  </a:lnTo>
                  <a:lnTo>
                    <a:pt x="9763" y="9251"/>
                  </a:lnTo>
                  <a:lnTo>
                    <a:pt x="10255" y="9208"/>
                  </a:lnTo>
                  <a:lnTo>
                    <a:pt x="10725" y="9123"/>
                  </a:lnTo>
                  <a:lnTo>
                    <a:pt x="11152" y="9059"/>
                  </a:lnTo>
                  <a:lnTo>
                    <a:pt x="11900" y="8888"/>
                  </a:lnTo>
                  <a:lnTo>
                    <a:pt x="12498" y="8738"/>
                  </a:lnTo>
                  <a:lnTo>
                    <a:pt x="12989" y="8589"/>
                  </a:lnTo>
                  <a:lnTo>
                    <a:pt x="12797" y="8055"/>
                  </a:lnTo>
                  <a:lnTo>
                    <a:pt x="12541" y="7478"/>
                  </a:lnTo>
                  <a:lnTo>
                    <a:pt x="12199" y="6730"/>
                  </a:lnTo>
                  <a:lnTo>
                    <a:pt x="11772" y="5854"/>
                  </a:lnTo>
                  <a:lnTo>
                    <a:pt x="11494" y="5406"/>
                  </a:lnTo>
                  <a:lnTo>
                    <a:pt x="11216" y="4914"/>
                  </a:lnTo>
                  <a:lnTo>
                    <a:pt x="10896" y="4444"/>
                  </a:lnTo>
                  <a:lnTo>
                    <a:pt x="10575" y="3953"/>
                  </a:lnTo>
                  <a:lnTo>
                    <a:pt x="10212" y="3483"/>
                  </a:lnTo>
                  <a:lnTo>
                    <a:pt x="9827" y="3013"/>
                  </a:lnTo>
                  <a:lnTo>
                    <a:pt x="9400" y="2564"/>
                  </a:lnTo>
                  <a:lnTo>
                    <a:pt x="8973" y="2116"/>
                  </a:lnTo>
                  <a:lnTo>
                    <a:pt x="8503" y="1710"/>
                  </a:lnTo>
                  <a:lnTo>
                    <a:pt x="8012" y="1325"/>
                  </a:lnTo>
                  <a:lnTo>
                    <a:pt x="7478" y="984"/>
                  </a:lnTo>
                  <a:lnTo>
                    <a:pt x="7221" y="834"/>
                  </a:lnTo>
                  <a:lnTo>
                    <a:pt x="6943" y="684"/>
                  </a:lnTo>
                  <a:lnTo>
                    <a:pt x="6666" y="556"/>
                  </a:lnTo>
                  <a:lnTo>
                    <a:pt x="6367" y="428"/>
                  </a:lnTo>
                  <a:lnTo>
                    <a:pt x="6068" y="321"/>
                  </a:lnTo>
                  <a:lnTo>
                    <a:pt x="5769" y="236"/>
                  </a:lnTo>
                  <a:lnTo>
                    <a:pt x="5448" y="150"/>
                  </a:lnTo>
                  <a:lnTo>
                    <a:pt x="5149" y="86"/>
                  </a:lnTo>
                  <a:lnTo>
                    <a:pt x="4807" y="44"/>
                  </a:lnTo>
                  <a:lnTo>
                    <a:pt x="4487" y="22"/>
                  </a:lnTo>
                  <a:lnTo>
                    <a:pt x="41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9" name="Google Shape;959;p30"/>
            <p:cNvSpPr/>
            <p:nvPr/>
          </p:nvSpPr>
          <p:spPr>
            <a:xfrm>
              <a:off x="10986325" y="3389725"/>
              <a:ext cx="689500" cy="525550"/>
            </a:xfrm>
            <a:custGeom>
              <a:avLst/>
              <a:gdLst/>
              <a:ahLst/>
              <a:cxnLst/>
              <a:rect l="l" t="t" r="r" b="b"/>
              <a:pathLst>
                <a:path w="27580" h="21022" extrusionOk="0">
                  <a:moveTo>
                    <a:pt x="21449" y="0"/>
                  </a:moveTo>
                  <a:lnTo>
                    <a:pt x="20744" y="21"/>
                  </a:lnTo>
                  <a:lnTo>
                    <a:pt x="20039" y="107"/>
                  </a:lnTo>
                  <a:lnTo>
                    <a:pt x="19334" y="214"/>
                  </a:lnTo>
                  <a:lnTo>
                    <a:pt x="18650" y="363"/>
                  </a:lnTo>
                  <a:lnTo>
                    <a:pt x="17988" y="534"/>
                  </a:lnTo>
                  <a:lnTo>
                    <a:pt x="17347" y="726"/>
                  </a:lnTo>
                  <a:lnTo>
                    <a:pt x="16728" y="919"/>
                  </a:lnTo>
                  <a:lnTo>
                    <a:pt x="16151" y="1132"/>
                  </a:lnTo>
                  <a:lnTo>
                    <a:pt x="15617" y="1325"/>
                  </a:lnTo>
                  <a:lnTo>
                    <a:pt x="15147" y="1538"/>
                  </a:lnTo>
                  <a:lnTo>
                    <a:pt x="14356" y="1880"/>
                  </a:lnTo>
                  <a:lnTo>
                    <a:pt x="13844" y="2136"/>
                  </a:lnTo>
                  <a:lnTo>
                    <a:pt x="13651" y="2222"/>
                  </a:lnTo>
                  <a:lnTo>
                    <a:pt x="13224" y="2051"/>
                  </a:lnTo>
                  <a:lnTo>
                    <a:pt x="12754" y="1923"/>
                  </a:lnTo>
                  <a:lnTo>
                    <a:pt x="12263" y="1816"/>
                  </a:lnTo>
                  <a:lnTo>
                    <a:pt x="11729" y="1752"/>
                  </a:lnTo>
                  <a:lnTo>
                    <a:pt x="11152" y="1709"/>
                  </a:lnTo>
                  <a:lnTo>
                    <a:pt x="10554" y="1709"/>
                  </a:lnTo>
                  <a:lnTo>
                    <a:pt x="9956" y="1752"/>
                  </a:lnTo>
                  <a:lnTo>
                    <a:pt x="9315" y="1837"/>
                  </a:lnTo>
                  <a:lnTo>
                    <a:pt x="8674" y="1944"/>
                  </a:lnTo>
                  <a:lnTo>
                    <a:pt x="8033" y="2094"/>
                  </a:lnTo>
                  <a:lnTo>
                    <a:pt x="7371" y="2264"/>
                  </a:lnTo>
                  <a:lnTo>
                    <a:pt x="6708" y="2478"/>
                  </a:lnTo>
                  <a:lnTo>
                    <a:pt x="6067" y="2734"/>
                  </a:lnTo>
                  <a:lnTo>
                    <a:pt x="5427" y="3034"/>
                  </a:lnTo>
                  <a:lnTo>
                    <a:pt x="4807" y="3354"/>
                  </a:lnTo>
                  <a:lnTo>
                    <a:pt x="4209" y="3717"/>
                  </a:lnTo>
                  <a:lnTo>
                    <a:pt x="3632" y="4102"/>
                  </a:lnTo>
                  <a:lnTo>
                    <a:pt x="3077" y="4529"/>
                  </a:lnTo>
                  <a:lnTo>
                    <a:pt x="2543" y="4999"/>
                  </a:lnTo>
                  <a:lnTo>
                    <a:pt x="2308" y="5255"/>
                  </a:lnTo>
                  <a:lnTo>
                    <a:pt x="2073" y="5512"/>
                  </a:lnTo>
                  <a:lnTo>
                    <a:pt x="1838" y="5768"/>
                  </a:lnTo>
                  <a:lnTo>
                    <a:pt x="1624" y="6046"/>
                  </a:lnTo>
                  <a:lnTo>
                    <a:pt x="1410" y="6323"/>
                  </a:lnTo>
                  <a:lnTo>
                    <a:pt x="1218" y="6623"/>
                  </a:lnTo>
                  <a:lnTo>
                    <a:pt x="1047" y="6922"/>
                  </a:lnTo>
                  <a:lnTo>
                    <a:pt x="876" y="7242"/>
                  </a:lnTo>
                  <a:lnTo>
                    <a:pt x="705" y="7563"/>
                  </a:lnTo>
                  <a:lnTo>
                    <a:pt x="577" y="7883"/>
                  </a:lnTo>
                  <a:lnTo>
                    <a:pt x="449" y="8225"/>
                  </a:lnTo>
                  <a:lnTo>
                    <a:pt x="321" y="8567"/>
                  </a:lnTo>
                  <a:lnTo>
                    <a:pt x="235" y="8930"/>
                  </a:lnTo>
                  <a:lnTo>
                    <a:pt x="150" y="9293"/>
                  </a:lnTo>
                  <a:lnTo>
                    <a:pt x="86" y="9677"/>
                  </a:lnTo>
                  <a:lnTo>
                    <a:pt x="43" y="10062"/>
                  </a:lnTo>
                  <a:lnTo>
                    <a:pt x="22" y="10447"/>
                  </a:lnTo>
                  <a:lnTo>
                    <a:pt x="0" y="10852"/>
                  </a:lnTo>
                  <a:lnTo>
                    <a:pt x="0" y="11258"/>
                  </a:lnTo>
                  <a:lnTo>
                    <a:pt x="43" y="11686"/>
                  </a:lnTo>
                  <a:lnTo>
                    <a:pt x="86" y="12113"/>
                  </a:lnTo>
                  <a:lnTo>
                    <a:pt x="150" y="12561"/>
                  </a:lnTo>
                  <a:lnTo>
                    <a:pt x="235" y="13010"/>
                  </a:lnTo>
                  <a:lnTo>
                    <a:pt x="342" y="13459"/>
                  </a:lnTo>
                  <a:lnTo>
                    <a:pt x="470" y="13929"/>
                  </a:lnTo>
                  <a:lnTo>
                    <a:pt x="641" y="14399"/>
                  </a:lnTo>
                  <a:lnTo>
                    <a:pt x="812" y="14890"/>
                  </a:lnTo>
                  <a:lnTo>
                    <a:pt x="1026" y="15339"/>
                  </a:lnTo>
                  <a:lnTo>
                    <a:pt x="1239" y="15766"/>
                  </a:lnTo>
                  <a:lnTo>
                    <a:pt x="1496" y="16193"/>
                  </a:lnTo>
                  <a:lnTo>
                    <a:pt x="1773" y="16599"/>
                  </a:lnTo>
                  <a:lnTo>
                    <a:pt x="2073" y="16984"/>
                  </a:lnTo>
                  <a:lnTo>
                    <a:pt x="2393" y="17347"/>
                  </a:lnTo>
                  <a:lnTo>
                    <a:pt x="2713" y="17689"/>
                  </a:lnTo>
                  <a:lnTo>
                    <a:pt x="3077" y="18030"/>
                  </a:lnTo>
                  <a:lnTo>
                    <a:pt x="3461" y="18329"/>
                  </a:lnTo>
                  <a:lnTo>
                    <a:pt x="3846" y="18629"/>
                  </a:lnTo>
                  <a:lnTo>
                    <a:pt x="4252" y="18906"/>
                  </a:lnTo>
                  <a:lnTo>
                    <a:pt x="4679" y="19163"/>
                  </a:lnTo>
                  <a:lnTo>
                    <a:pt x="5106" y="19419"/>
                  </a:lnTo>
                  <a:lnTo>
                    <a:pt x="5576" y="19633"/>
                  </a:lnTo>
                  <a:lnTo>
                    <a:pt x="6025" y="19846"/>
                  </a:lnTo>
                  <a:lnTo>
                    <a:pt x="6516" y="20039"/>
                  </a:lnTo>
                  <a:lnTo>
                    <a:pt x="7007" y="20209"/>
                  </a:lnTo>
                  <a:lnTo>
                    <a:pt x="7499" y="20380"/>
                  </a:lnTo>
                  <a:lnTo>
                    <a:pt x="8011" y="20509"/>
                  </a:lnTo>
                  <a:lnTo>
                    <a:pt x="8524" y="20637"/>
                  </a:lnTo>
                  <a:lnTo>
                    <a:pt x="9058" y="20744"/>
                  </a:lnTo>
                  <a:lnTo>
                    <a:pt x="9592" y="20829"/>
                  </a:lnTo>
                  <a:lnTo>
                    <a:pt x="10126" y="20893"/>
                  </a:lnTo>
                  <a:lnTo>
                    <a:pt x="10682" y="20957"/>
                  </a:lnTo>
                  <a:lnTo>
                    <a:pt x="11237" y="21000"/>
                  </a:lnTo>
                  <a:lnTo>
                    <a:pt x="11793" y="21021"/>
                  </a:lnTo>
                  <a:lnTo>
                    <a:pt x="12348" y="21021"/>
                  </a:lnTo>
                  <a:lnTo>
                    <a:pt x="12904" y="21000"/>
                  </a:lnTo>
                  <a:lnTo>
                    <a:pt x="13480" y="20978"/>
                  </a:lnTo>
                  <a:lnTo>
                    <a:pt x="14036" y="20936"/>
                  </a:lnTo>
                  <a:lnTo>
                    <a:pt x="14591" y="20872"/>
                  </a:lnTo>
                  <a:lnTo>
                    <a:pt x="15147" y="20786"/>
                  </a:lnTo>
                  <a:lnTo>
                    <a:pt x="15724" y="20701"/>
                  </a:lnTo>
                  <a:lnTo>
                    <a:pt x="16279" y="20594"/>
                  </a:lnTo>
                  <a:lnTo>
                    <a:pt x="16813" y="20466"/>
                  </a:lnTo>
                  <a:lnTo>
                    <a:pt x="17368" y="20316"/>
                  </a:lnTo>
                  <a:lnTo>
                    <a:pt x="17903" y="20167"/>
                  </a:lnTo>
                  <a:lnTo>
                    <a:pt x="18458" y="19974"/>
                  </a:lnTo>
                  <a:lnTo>
                    <a:pt x="18971" y="19782"/>
                  </a:lnTo>
                  <a:lnTo>
                    <a:pt x="19505" y="19590"/>
                  </a:lnTo>
                  <a:lnTo>
                    <a:pt x="20017" y="19355"/>
                  </a:lnTo>
                  <a:lnTo>
                    <a:pt x="20509" y="19120"/>
                  </a:lnTo>
                  <a:lnTo>
                    <a:pt x="21000" y="18864"/>
                  </a:lnTo>
                  <a:lnTo>
                    <a:pt x="21492" y="18586"/>
                  </a:lnTo>
                  <a:lnTo>
                    <a:pt x="21940" y="18308"/>
                  </a:lnTo>
                  <a:lnTo>
                    <a:pt x="22410" y="17988"/>
                  </a:lnTo>
                  <a:lnTo>
                    <a:pt x="22837" y="17667"/>
                  </a:lnTo>
                  <a:lnTo>
                    <a:pt x="23265" y="17347"/>
                  </a:lnTo>
                  <a:lnTo>
                    <a:pt x="23692" y="16984"/>
                  </a:lnTo>
                  <a:lnTo>
                    <a:pt x="24076" y="16620"/>
                  </a:lnTo>
                  <a:lnTo>
                    <a:pt x="24461" y="16236"/>
                  </a:lnTo>
                  <a:lnTo>
                    <a:pt x="24803" y="15830"/>
                  </a:lnTo>
                  <a:lnTo>
                    <a:pt x="25145" y="15424"/>
                  </a:lnTo>
                  <a:lnTo>
                    <a:pt x="25465" y="14997"/>
                  </a:lnTo>
                  <a:lnTo>
                    <a:pt x="25764" y="14548"/>
                  </a:lnTo>
                  <a:lnTo>
                    <a:pt x="26042" y="14100"/>
                  </a:lnTo>
                  <a:lnTo>
                    <a:pt x="26298" y="13608"/>
                  </a:lnTo>
                  <a:lnTo>
                    <a:pt x="26533" y="13117"/>
                  </a:lnTo>
                  <a:lnTo>
                    <a:pt x="26725" y="12626"/>
                  </a:lnTo>
                  <a:lnTo>
                    <a:pt x="26918" y="12091"/>
                  </a:lnTo>
                  <a:lnTo>
                    <a:pt x="27067" y="11557"/>
                  </a:lnTo>
                  <a:lnTo>
                    <a:pt x="27195" y="11002"/>
                  </a:lnTo>
                  <a:lnTo>
                    <a:pt x="27302" y="10447"/>
                  </a:lnTo>
                  <a:lnTo>
                    <a:pt x="27409" y="9677"/>
                  </a:lnTo>
                  <a:lnTo>
                    <a:pt x="27495" y="8930"/>
                  </a:lnTo>
                  <a:lnTo>
                    <a:pt x="27559" y="8225"/>
                  </a:lnTo>
                  <a:lnTo>
                    <a:pt x="27580" y="7563"/>
                  </a:lnTo>
                  <a:lnTo>
                    <a:pt x="27580" y="6943"/>
                  </a:lnTo>
                  <a:lnTo>
                    <a:pt x="27559" y="6345"/>
                  </a:lnTo>
                  <a:lnTo>
                    <a:pt x="27516" y="5768"/>
                  </a:lnTo>
                  <a:lnTo>
                    <a:pt x="27452" y="5234"/>
                  </a:lnTo>
                  <a:lnTo>
                    <a:pt x="27388" y="4743"/>
                  </a:lnTo>
                  <a:lnTo>
                    <a:pt x="27281" y="4273"/>
                  </a:lnTo>
                  <a:lnTo>
                    <a:pt x="27153" y="3824"/>
                  </a:lnTo>
                  <a:lnTo>
                    <a:pt x="27003" y="3418"/>
                  </a:lnTo>
                  <a:lnTo>
                    <a:pt x="26854" y="3034"/>
                  </a:lnTo>
                  <a:lnTo>
                    <a:pt x="26661" y="2670"/>
                  </a:lnTo>
                  <a:lnTo>
                    <a:pt x="26469" y="2329"/>
                  </a:lnTo>
                  <a:lnTo>
                    <a:pt x="26255" y="2029"/>
                  </a:lnTo>
                  <a:lnTo>
                    <a:pt x="26042" y="1752"/>
                  </a:lnTo>
                  <a:lnTo>
                    <a:pt x="25807" y="1495"/>
                  </a:lnTo>
                  <a:lnTo>
                    <a:pt x="25551" y="1260"/>
                  </a:lnTo>
                  <a:lnTo>
                    <a:pt x="25294" y="1047"/>
                  </a:lnTo>
                  <a:lnTo>
                    <a:pt x="25016" y="855"/>
                  </a:lnTo>
                  <a:lnTo>
                    <a:pt x="24717" y="684"/>
                  </a:lnTo>
                  <a:lnTo>
                    <a:pt x="24418" y="555"/>
                  </a:lnTo>
                  <a:lnTo>
                    <a:pt x="24119" y="427"/>
                  </a:lnTo>
                  <a:lnTo>
                    <a:pt x="23820" y="299"/>
                  </a:lnTo>
                  <a:lnTo>
                    <a:pt x="23478" y="214"/>
                  </a:lnTo>
                  <a:lnTo>
                    <a:pt x="23158" y="150"/>
                  </a:lnTo>
                  <a:lnTo>
                    <a:pt x="22837" y="85"/>
                  </a:lnTo>
                  <a:lnTo>
                    <a:pt x="22496" y="43"/>
                  </a:lnTo>
                  <a:lnTo>
                    <a:pt x="22154" y="21"/>
                  </a:lnTo>
                  <a:lnTo>
                    <a:pt x="21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0" name="Google Shape;960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extrusionOk="0">
                  <a:moveTo>
                    <a:pt x="7905" y="0"/>
                  </a:move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1" name="Google Shape;961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fill="none" extrusionOk="0">
                  <a:moveTo>
                    <a:pt x="14057" y="12134"/>
                  </a:move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2" name="Google Shape;962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extrusionOk="0">
                  <a:moveTo>
                    <a:pt x="14634" y="1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3" name="Google Shape;963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fill="none" extrusionOk="0">
                  <a:moveTo>
                    <a:pt x="13844" y="236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4" name="Google Shape;964;p30"/>
            <p:cNvSpPr/>
            <p:nvPr/>
          </p:nvSpPr>
          <p:spPr>
            <a:xfrm>
              <a:off x="11614925" y="3497050"/>
              <a:ext cx="133550" cy="98850"/>
            </a:xfrm>
            <a:custGeom>
              <a:avLst/>
              <a:gdLst/>
              <a:ahLst/>
              <a:cxnLst/>
              <a:rect l="l" t="t" r="r" b="b"/>
              <a:pathLst>
                <a:path w="5342" h="3954" extrusionOk="0">
                  <a:moveTo>
                    <a:pt x="1902" y="1"/>
                  </a:moveTo>
                  <a:lnTo>
                    <a:pt x="1774" y="22"/>
                  </a:lnTo>
                  <a:lnTo>
                    <a:pt x="1453" y="86"/>
                  </a:lnTo>
                  <a:lnTo>
                    <a:pt x="1261" y="172"/>
                  </a:lnTo>
                  <a:lnTo>
                    <a:pt x="1047" y="279"/>
                  </a:lnTo>
                  <a:lnTo>
                    <a:pt x="812" y="407"/>
                  </a:lnTo>
                  <a:lnTo>
                    <a:pt x="599" y="599"/>
                  </a:lnTo>
                  <a:lnTo>
                    <a:pt x="407" y="813"/>
                  </a:lnTo>
                  <a:lnTo>
                    <a:pt x="321" y="941"/>
                  </a:lnTo>
                  <a:lnTo>
                    <a:pt x="236" y="1069"/>
                  </a:lnTo>
                  <a:lnTo>
                    <a:pt x="150" y="1240"/>
                  </a:lnTo>
                  <a:lnTo>
                    <a:pt x="107" y="1390"/>
                  </a:lnTo>
                  <a:lnTo>
                    <a:pt x="43" y="1582"/>
                  </a:lnTo>
                  <a:lnTo>
                    <a:pt x="22" y="1774"/>
                  </a:lnTo>
                  <a:lnTo>
                    <a:pt x="1" y="1988"/>
                  </a:lnTo>
                  <a:lnTo>
                    <a:pt x="1" y="2223"/>
                  </a:lnTo>
                  <a:lnTo>
                    <a:pt x="22" y="2458"/>
                  </a:lnTo>
                  <a:lnTo>
                    <a:pt x="65" y="2714"/>
                  </a:lnTo>
                  <a:lnTo>
                    <a:pt x="107" y="2992"/>
                  </a:lnTo>
                  <a:lnTo>
                    <a:pt x="193" y="3291"/>
                  </a:lnTo>
                  <a:lnTo>
                    <a:pt x="300" y="3611"/>
                  </a:lnTo>
                  <a:lnTo>
                    <a:pt x="428" y="3953"/>
                  </a:lnTo>
                  <a:lnTo>
                    <a:pt x="5341" y="1069"/>
                  </a:lnTo>
                  <a:lnTo>
                    <a:pt x="19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5" name="Google Shape;965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extrusionOk="0">
                  <a:moveTo>
                    <a:pt x="1303" y="1"/>
                  </a:move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close/>
                </a:path>
              </a:pathLst>
            </a:custGeom>
            <a:solidFill>
              <a:srgbClr val="FFC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6" name="Google Shape;966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fill="none" extrusionOk="0">
                  <a:moveTo>
                    <a:pt x="6174" y="2052"/>
                  </a:move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1645" y="5448"/>
                  </a:lnTo>
                  <a:lnTo>
                    <a:pt x="1859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7" name="Google Shape;967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extrusionOk="0">
                  <a:moveTo>
                    <a:pt x="1838" y="0"/>
                  </a:move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8" name="Google Shape;968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fill="none" extrusionOk="0">
                  <a:moveTo>
                    <a:pt x="492" y="449"/>
                  </a:move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1987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lnTo>
                    <a:pt x="1838" y="0"/>
                  </a:ln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69" name="Google Shape;969;p30"/>
          <p:cNvGrpSpPr/>
          <p:nvPr/>
        </p:nvGrpSpPr>
        <p:grpSpPr>
          <a:xfrm>
            <a:off x="303950" y="4249834"/>
            <a:ext cx="1587376" cy="1940467"/>
            <a:chOff x="3211550" y="1840913"/>
            <a:chExt cx="1564225" cy="1434125"/>
          </a:xfrm>
        </p:grpSpPr>
        <p:sp>
          <p:nvSpPr>
            <p:cNvPr id="970" name="Google Shape;970;p30"/>
            <p:cNvSpPr/>
            <p:nvPr/>
          </p:nvSpPr>
          <p:spPr>
            <a:xfrm>
              <a:off x="3412125" y="2784813"/>
              <a:ext cx="464600" cy="253775"/>
            </a:xfrm>
            <a:custGeom>
              <a:avLst/>
              <a:gdLst/>
              <a:ahLst/>
              <a:cxnLst/>
              <a:rect l="l" t="t" r="r" b="b"/>
              <a:pathLst>
                <a:path w="18584" h="10151" extrusionOk="0">
                  <a:moveTo>
                    <a:pt x="4691" y="0"/>
                  </a:moveTo>
                  <a:lnTo>
                    <a:pt x="4563" y="51"/>
                  </a:lnTo>
                  <a:lnTo>
                    <a:pt x="4409" y="103"/>
                  </a:lnTo>
                  <a:lnTo>
                    <a:pt x="4281" y="180"/>
                  </a:lnTo>
                  <a:lnTo>
                    <a:pt x="4153" y="257"/>
                  </a:lnTo>
                  <a:lnTo>
                    <a:pt x="4050" y="359"/>
                  </a:lnTo>
                  <a:lnTo>
                    <a:pt x="3948" y="487"/>
                  </a:lnTo>
                  <a:lnTo>
                    <a:pt x="3871" y="615"/>
                  </a:lnTo>
                  <a:lnTo>
                    <a:pt x="3794" y="769"/>
                  </a:lnTo>
                  <a:lnTo>
                    <a:pt x="3743" y="923"/>
                  </a:lnTo>
                  <a:lnTo>
                    <a:pt x="3691" y="1128"/>
                  </a:lnTo>
                  <a:lnTo>
                    <a:pt x="3691" y="1307"/>
                  </a:lnTo>
                  <a:lnTo>
                    <a:pt x="3691" y="1512"/>
                  </a:lnTo>
                  <a:lnTo>
                    <a:pt x="3717" y="1923"/>
                  </a:lnTo>
                  <a:lnTo>
                    <a:pt x="3819" y="2358"/>
                  </a:lnTo>
                  <a:lnTo>
                    <a:pt x="3922" y="2768"/>
                  </a:lnTo>
                  <a:lnTo>
                    <a:pt x="4050" y="3179"/>
                  </a:lnTo>
                  <a:lnTo>
                    <a:pt x="4255" y="3922"/>
                  </a:lnTo>
                  <a:lnTo>
                    <a:pt x="4460" y="4640"/>
                  </a:lnTo>
                  <a:lnTo>
                    <a:pt x="4665" y="5383"/>
                  </a:lnTo>
                  <a:lnTo>
                    <a:pt x="4050" y="4973"/>
                  </a:lnTo>
                  <a:lnTo>
                    <a:pt x="3486" y="4563"/>
                  </a:lnTo>
                  <a:lnTo>
                    <a:pt x="3179" y="4281"/>
                  </a:lnTo>
                  <a:lnTo>
                    <a:pt x="2897" y="3999"/>
                  </a:lnTo>
                  <a:lnTo>
                    <a:pt x="2333" y="3384"/>
                  </a:lnTo>
                  <a:lnTo>
                    <a:pt x="2025" y="3127"/>
                  </a:lnTo>
                  <a:lnTo>
                    <a:pt x="1871" y="2999"/>
                  </a:lnTo>
                  <a:lnTo>
                    <a:pt x="1718" y="2897"/>
                  </a:lnTo>
                  <a:lnTo>
                    <a:pt x="1538" y="2820"/>
                  </a:lnTo>
                  <a:lnTo>
                    <a:pt x="1359" y="2743"/>
                  </a:lnTo>
                  <a:lnTo>
                    <a:pt x="1154" y="2692"/>
                  </a:lnTo>
                  <a:lnTo>
                    <a:pt x="949" y="2666"/>
                  </a:lnTo>
                  <a:lnTo>
                    <a:pt x="820" y="2666"/>
                  </a:lnTo>
                  <a:lnTo>
                    <a:pt x="667" y="2692"/>
                  </a:lnTo>
                  <a:lnTo>
                    <a:pt x="539" y="2743"/>
                  </a:lnTo>
                  <a:lnTo>
                    <a:pt x="410" y="2845"/>
                  </a:lnTo>
                  <a:lnTo>
                    <a:pt x="282" y="2948"/>
                  </a:lnTo>
                  <a:lnTo>
                    <a:pt x="180" y="3050"/>
                  </a:lnTo>
                  <a:lnTo>
                    <a:pt x="128" y="3179"/>
                  </a:lnTo>
                  <a:lnTo>
                    <a:pt x="77" y="3307"/>
                  </a:lnTo>
                  <a:lnTo>
                    <a:pt x="51" y="3563"/>
                  </a:lnTo>
                  <a:lnTo>
                    <a:pt x="77" y="3794"/>
                  </a:lnTo>
                  <a:lnTo>
                    <a:pt x="103" y="4024"/>
                  </a:lnTo>
                  <a:lnTo>
                    <a:pt x="180" y="4255"/>
                  </a:lnTo>
                  <a:lnTo>
                    <a:pt x="282" y="4460"/>
                  </a:lnTo>
                  <a:lnTo>
                    <a:pt x="410" y="4640"/>
                  </a:lnTo>
                  <a:lnTo>
                    <a:pt x="539" y="4845"/>
                  </a:lnTo>
                  <a:lnTo>
                    <a:pt x="692" y="4998"/>
                  </a:lnTo>
                  <a:lnTo>
                    <a:pt x="1051" y="5332"/>
                  </a:lnTo>
                  <a:lnTo>
                    <a:pt x="1436" y="5639"/>
                  </a:lnTo>
                  <a:lnTo>
                    <a:pt x="1846" y="5896"/>
                  </a:lnTo>
                  <a:lnTo>
                    <a:pt x="2256" y="6152"/>
                  </a:lnTo>
                  <a:lnTo>
                    <a:pt x="2589" y="6331"/>
                  </a:lnTo>
                  <a:lnTo>
                    <a:pt x="2948" y="6511"/>
                  </a:lnTo>
                  <a:lnTo>
                    <a:pt x="2282" y="6639"/>
                  </a:lnTo>
                  <a:lnTo>
                    <a:pt x="1641" y="6818"/>
                  </a:lnTo>
                  <a:lnTo>
                    <a:pt x="1307" y="6921"/>
                  </a:lnTo>
                  <a:lnTo>
                    <a:pt x="1000" y="7049"/>
                  </a:lnTo>
                  <a:lnTo>
                    <a:pt x="718" y="7203"/>
                  </a:lnTo>
                  <a:lnTo>
                    <a:pt x="462" y="7357"/>
                  </a:lnTo>
                  <a:lnTo>
                    <a:pt x="333" y="7485"/>
                  </a:lnTo>
                  <a:lnTo>
                    <a:pt x="205" y="7613"/>
                  </a:lnTo>
                  <a:lnTo>
                    <a:pt x="128" y="7741"/>
                  </a:lnTo>
                  <a:lnTo>
                    <a:pt x="77" y="7869"/>
                  </a:lnTo>
                  <a:lnTo>
                    <a:pt x="26" y="8023"/>
                  </a:lnTo>
                  <a:lnTo>
                    <a:pt x="0" y="8151"/>
                  </a:lnTo>
                  <a:lnTo>
                    <a:pt x="26" y="8305"/>
                  </a:lnTo>
                  <a:lnTo>
                    <a:pt x="51" y="8433"/>
                  </a:lnTo>
                  <a:lnTo>
                    <a:pt x="103" y="8561"/>
                  </a:lnTo>
                  <a:lnTo>
                    <a:pt x="154" y="8689"/>
                  </a:lnTo>
                  <a:lnTo>
                    <a:pt x="257" y="8818"/>
                  </a:lnTo>
                  <a:lnTo>
                    <a:pt x="359" y="8920"/>
                  </a:lnTo>
                  <a:lnTo>
                    <a:pt x="487" y="8997"/>
                  </a:lnTo>
                  <a:lnTo>
                    <a:pt x="615" y="9074"/>
                  </a:lnTo>
                  <a:lnTo>
                    <a:pt x="769" y="9125"/>
                  </a:lnTo>
                  <a:lnTo>
                    <a:pt x="949" y="9151"/>
                  </a:lnTo>
                  <a:lnTo>
                    <a:pt x="1256" y="9176"/>
                  </a:lnTo>
                  <a:lnTo>
                    <a:pt x="1538" y="9125"/>
                  </a:lnTo>
                  <a:lnTo>
                    <a:pt x="1820" y="9074"/>
                  </a:lnTo>
                  <a:lnTo>
                    <a:pt x="2102" y="8997"/>
                  </a:lnTo>
                  <a:lnTo>
                    <a:pt x="2666" y="8792"/>
                  </a:lnTo>
                  <a:lnTo>
                    <a:pt x="3204" y="8561"/>
                  </a:lnTo>
                  <a:lnTo>
                    <a:pt x="3743" y="8356"/>
                  </a:lnTo>
                  <a:lnTo>
                    <a:pt x="4281" y="8202"/>
                  </a:lnTo>
                  <a:lnTo>
                    <a:pt x="5357" y="7895"/>
                  </a:lnTo>
                  <a:lnTo>
                    <a:pt x="5562" y="8177"/>
                  </a:lnTo>
                  <a:lnTo>
                    <a:pt x="5793" y="8433"/>
                  </a:lnTo>
                  <a:lnTo>
                    <a:pt x="6024" y="8689"/>
                  </a:lnTo>
                  <a:lnTo>
                    <a:pt x="6306" y="8920"/>
                  </a:lnTo>
                  <a:lnTo>
                    <a:pt x="6588" y="9125"/>
                  </a:lnTo>
                  <a:lnTo>
                    <a:pt x="6895" y="9305"/>
                  </a:lnTo>
                  <a:lnTo>
                    <a:pt x="7177" y="9484"/>
                  </a:lnTo>
                  <a:lnTo>
                    <a:pt x="7485" y="9638"/>
                  </a:lnTo>
                  <a:lnTo>
                    <a:pt x="7792" y="9766"/>
                  </a:lnTo>
                  <a:lnTo>
                    <a:pt x="8126" y="9894"/>
                  </a:lnTo>
                  <a:lnTo>
                    <a:pt x="8459" y="9971"/>
                  </a:lnTo>
                  <a:lnTo>
                    <a:pt x="8792" y="10048"/>
                  </a:lnTo>
                  <a:lnTo>
                    <a:pt x="9151" y="10099"/>
                  </a:lnTo>
                  <a:lnTo>
                    <a:pt x="9484" y="10125"/>
                  </a:lnTo>
                  <a:lnTo>
                    <a:pt x="9843" y="10151"/>
                  </a:lnTo>
                  <a:lnTo>
                    <a:pt x="10202" y="10151"/>
                  </a:lnTo>
                  <a:lnTo>
                    <a:pt x="10535" y="10125"/>
                  </a:lnTo>
                  <a:lnTo>
                    <a:pt x="10894" y="10074"/>
                  </a:lnTo>
                  <a:lnTo>
                    <a:pt x="11586" y="9945"/>
                  </a:lnTo>
                  <a:lnTo>
                    <a:pt x="12253" y="9792"/>
                  </a:lnTo>
                  <a:lnTo>
                    <a:pt x="12893" y="9561"/>
                  </a:lnTo>
                  <a:lnTo>
                    <a:pt x="13509" y="9305"/>
                  </a:lnTo>
                  <a:lnTo>
                    <a:pt x="14098" y="9023"/>
                  </a:lnTo>
                  <a:lnTo>
                    <a:pt x="14662" y="8689"/>
                  </a:lnTo>
                  <a:lnTo>
                    <a:pt x="15226" y="8305"/>
                  </a:lnTo>
                  <a:lnTo>
                    <a:pt x="15764" y="7895"/>
                  </a:lnTo>
                  <a:lnTo>
                    <a:pt x="16277" y="7434"/>
                  </a:lnTo>
                  <a:lnTo>
                    <a:pt x="16738" y="6946"/>
                  </a:lnTo>
                  <a:lnTo>
                    <a:pt x="17174" y="6434"/>
                  </a:lnTo>
                  <a:lnTo>
                    <a:pt x="17558" y="5896"/>
                  </a:lnTo>
                  <a:lnTo>
                    <a:pt x="17892" y="5332"/>
                  </a:lnTo>
                  <a:lnTo>
                    <a:pt x="18045" y="5024"/>
                  </a:lnTo>
                  <a:lnTo>
                    <a:pt x="18174" y="4716"/>
                  </a:lnTo>
                  <a:lnTo>
                    <a:pt x="18276" y="4435"/>
                  </a:lnTo>
                  <a:lnTo>
                    <a:pt x="18379" y="4101"/>
                  </a:lnTo>
                  <a:lnTo>
                    <a:pt x="18456" y="3794"/>
                  </a:lnTo>
                  <a:lnTo>
                    <a:pt x="18532" y="3486"/>
                  </a:lnTo>
                  <a:lnTo>
                    <a:pt x="18558" y="3153"/>
                  </a:lnTo>
                  <a:lnTo>
                    <a:pt x="18584" y="2820"/>
                  </a:lnTo>
                  <a:lnTo>
                    <a:pt x="18584" y="2487"/>
                  </a:lnTo>
                  <a:lnTo>
                    <a:pt x="18584" y="2153"/>
                  </a:lnTo>
                  <a:lnTo>
                    <a:pt x="18532" y="1820"/>
                  </a:lnTo>
                  <a:lnTo>
                    <a:pt x="18481" y="1487"/>
                  </a:lnTo>
                  <a:lnTo>
                    <a:pt x="18456" y="1384"/>
                  </a:lnTo>
                  <a:lnTo>
                    <a:pt x="18404" y="1282"/>
                  </a:lnTo>
                  <a:lnTo>
                    <a:pt x="18327" y="1205"/>
                  </a:lnTo>
                  <a:lnTo>
                    <a:pt x="18250" y="1154"/>
                  </a:lnTo>
                  <a:lnTo>
                    <a:pt x="18174" y="1128"/>
                  </a:lnTo>
                  <a:lnTo>
                    <a:pt x="18071" y="1102"/>
                  </a:lnTo>
                  <a:lnTo>
                    <a:pt x="17892" y="1102"/>
                  </a:lnTo>
                  <a:lnTo>
                    <a:pt x="17712" y="1154"/>
                  </a:lnTo>
                  <a:lnTo>
                    <a:pt x="17635" y="1205"/>
                  </a:lnTo>
                  <a:lnTo>
                    <a:pt x="17558" y="1256"/>
                  </a:lnTo>
                  <a:lnTo>
                    <a:pt x="17482" y="1333"/>
                  </a:lnTo>
                  <a:lnTo>
                    <a:pt x="17430" y="1410"/>
                  </a:lnTo>
                  <a:lnTo>
                    <a:pt x="17405" y="1512"/>
                  </a:lnTo>
                  <a:lnTo>
                    <a:pt x="17405" y="1641"/>
                  </a:lnTo>
                  <a:lnTo>
                    <a:pt x="17353" y="2153"/>
                  </a:lnTo>
                  <a:lnTo>
                    <a:pt x="17251" y="2666"/>
                  </a:lnTo>
                  <a:lnTo>
                    <a:pt x="17097" y="3153"/>
                  </a:lnTo>
                  <a:lnTo>
                    <a:pt x="16918" y="3614"/>
                  </a:lnTo>
                  <a:lnTo>
                    <a:pt x="16687" y="4050"/>
                  </a:lnTo>
                  <a:lnTo>
                    <a:pt x="16405" y="4460"/>
                  </a:lnTo>
                  <a:lnTo>
                    <a:pt x="16097" y="4845"/>
                  </a:lnTo>
                  <a:lnTo>
                    <a:pt x="15764" y="5229"/>
                  </a:lnTo>
                  <a:lnTo>
                    <a:pt x="15380" y="5562"/>
                  </a:lnTo>
                  <a:lnTo>
                    <a:pt x="14995" y="5896"/>
                  </a:lnTo>
                  <a:lnTo>
                    <a:pt x="14559" y="6178"/>
                  </a:lnTo>
                  <a:lnTo>
                    <a:pt x="14124" y="6459"/>
                  </a:lnTo>
                  <a:lnTo>
                    <a:pt x="13688" y="6690"/>
                  </a:lnTo>
                  <a:lnTo>
                    <a:pt x="13227" y="6921"/>
                  </a:lnTo>
                  <a:lnTo>
                    <a:pt x="12740" y="7100"/>
                  </a:lnTo>
                  <a:lnTo>
                    <a:pt x="12278" y="7254"/>
                  </a:lnTo>
                  <a:lnTo>
                    <a:pt x="11842" y="7382"/>
                  </a:lnTo>
                  <a:lnTo>
                    <a:pt x="11432" y="7459"/>
                  </a:lnTo>
                  <a:lnTo>
                    <a:pt x="11022" y="7510"/>
                  </a:lnTo>
                  <a:lnTo>
                    <a:pt x="10586" y="7536"/>
                  </a:lnTo>
                  <a:lnTo>
                    <a:pt x="10176" y="7536"/>
                  </a:lnTo>
                  <a:lnTo>
                    <a:pt x="9766" y="7485"/>
                  </a:lnTo>
                  <a:lnTo>
                    <a:pt x="9356" y="7408"/>
                  </a:lnTo>
                  <a:lnTo>
                    <a:pt x="8920" y="7305"/>
                  </a:lnTo>
                  <a:lnTo>
                    <a:pt x="8741" y="7228"/>
                  </a:lnTo>
                  <a:lnTo>
                    <a:pt x="8561" y="7152"/>
                  </a:lnTo>
                  <a:lnTo>
                    <a:pt x="8254" y="6946"/>
                  </a:lnTo>
                  <a:lnTo>
                    <a:pt x="7972" y="6716"/>
                  </a:lnTo>
                  <a:lnTo>
                    <a:pt x="7690" y="6459"/>
                  </a:lnTo>
                  <a:lnTo>
                    <a:pt x="7152" y="5947"/>
                  </a:lnTo>
                  <a:lnTo>
                    <a:pt x="6870" y="5716"/>
                  </a:lnTo>
                  <a:lnTo>
                    <a:pt x="6536" y="5511"/>
                  </a:lnTo>
                  <a:lnTo>
                    <a:pt x="6485" y="5075"/>
                  </a:lnTo>
                  <a:lnTo>
                    <a:pt x="6408" y="4614"/>
                  </a:lnTo>
                  <a:lnTo>
                    <a:pt x="6280" y="3742"/>
                  </a:lnTo>
                  <a:lnTo>
                    <a:pt x="6229" y="3358"/>
                  </a:lnTo>
                  <a:lnTo>
                    <a:pt x="6203" y="2948"/>
                  </a:lnTo>
                  <a:lnTo>
                    <a:pt x="6152" y="2076"/>
                  </a:lnTo>
                  <a:lnTo>
                    <a:pt x="6101" y="1641"/>
                  </a:lnTo>
                  <a:lnTo>
                    <a:pt x="6024" y="1231"/>
                  </a:lnTo>
                  <a:lnTo>
                    <a:pt x="5896" y="846"/>
                  </a:lnTo>
                  <a:lnTo>
                    <a:pt x="5819" y="667"/>
                  </a:lnTo>
                  <a:lnTo>
                    <a:pt x="5742" y="513"/>
                  </a:lnTo>
                  <a:lnTo>
                    <a:pt x="5639" y="359"/>
                  </a:lnTo>
                  <a:lnTo>
                    <a:pt x="5511" y="231"/>
                  </a:lnTo>
                  <a:lnTo>
                    <a:pt x="5409" y="154"/>
                  </a:lnTo>
                  <a:lnTo>
                    <a:pt x="5255" y="77"/>
                  </a:lnTo>
                  <a:lnTo>
                    <a:pt x="5127" y="26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1" name="Google Shape;971;p30"/>
            <p:cNvSpPr/>
            <p:nvPr/>
          </p:nvSpPr>
          <p:spPr>
            <a:xfrm>
              <a:off x="3761350" y="2765588"/>
              <a:ext cx="323650" cy="509450"/>
            </a:xfrm>
            <a:custGeom>
              <a:avLst/>
              <a:gdLst/>
              <a:ahLst/>
              <a:cxnLst/>
              <a:rect l="l" t="t" r="r" b="b"/>
              <a:pathLst>
                <a:path w="12946" h="20378" extrusionOk="0">
                  <a:moveTo>
                    <a:pt x="11766" y="0"/>
                  </a:moveTo>
                  <a:lnTo>
                    <a:pt x="11587" y="26"/>
                  </a:lnTo>
                  <a:lnTo>
                    <a:pt x="11433" y="103"/>
                  </a:lnTo>
                  <a:lnTo>
                    <a:pt x="11382" y="154"/>
                  </a:lnTo>
                  <a:lnTo>
                    <a:pt x="11305" y="205"/>
                  </a:lnTo>
                  <a:lnTo>
                    <a:pt x="11279" y="308"/>
                  </a:lnTo>
                  <a:lnTo>
                    <a:pt x="11254" y="385"/>
                  </a:lnTo>
                  <a:lnTo>
                    <a:pt x="11228" y="487"/>
                  </a:lnTo>
                  <a:lnTo>
                    <a:pt x="11228" y="590"/>
                  </a:lnTo>
                  <a:lnTo>
                    <a:pt x="11305" y="1205"/>
                  </a:lnTo>
                  <a:lnTo>
                    <a:pt x="11356" y="1820"/>
                  </a:lnTo>
                  <a:lnTo>
                    <a:pt x="11382" y="2410"/>
                  </a:lnTo>
                  <a:lnTo>
                    <a:pt x="11382" y="3025"/>
                  </a:lnTo>
                  <a:lnTo>
                    <a:pt x="11356" y="3640"/>
                  </a:lnTo>
                  <a:lnTo>
                    <a:pt x="11305" y="4255"/>
                  </a:lnTo>
                  <a:lnTo>
                    <a:pt x="11228" y="4870"/>
                  </a:lnTo>
                  <a:lnTo>
                    <a:pt x="11100" y="5485"/>
                  </a:lnTo>
                  <a:lnTo>
                    <a:pt x="10972" y="6075"/>
                  </a:lnTo>
                  <a:lnTo>
                    <a:pt x="10818" y="6665"/>
                  </a:lnTo>
                  <a:lnTo>
                    <a:pt x="10638" y="7254"/>
                  </a:lnTo>
                  <a:lnTo>
                    <a:pt x="10433" y="7818"/>
                  </a:lnTo>
                  <a:lnTo>
                    <a:pt x="10228" y="8408"/>
                  </a:lnTo>
                  <a:lnTo>
                    <a:pt x="9972" y="8946"/>
                  </a:lnTo>
                  <a:lnTo>
                    <a:pt x="9690" y="9484"/>
                  </a:lnTo>
                  <a:lnTo>
                    <a:pt x="9382" y="10022"/>
                  </a:lnTo>
                  <a:lnTo>
                    <a:pt x="8665" y="11278"/>
                  </a:lnTo>
                  <a:lnTo>
                    <a:pt x="8203" y="11996"/>
                  </a:lnTo>
                  <a:lnTo>
                    <a:pt x="7947" y="12355"/>
                  </a:lnTo>
                  <a:lnTo>
                    <a:pt x="7691" y="12688"/>
                  </a:lnTo>
                  <a:lnTo>
                    <a:pt x="7409" y="12970"/>
                  </a:lnTo>
                  <a:lnTo>
                    <a:pt x="7127" y="13226"/>
                  </a:lnTo>
                  <a:lnTo>
                    <a:pt x="6845" y="13457"/>
                  </a:lnTo>
                  <a:lnTo>
                    <a:pt x="6537" y="13611"/>
                  </a:lnTo>
                  <a:lnTo>
                    <a:pt x="6383" y="13662"/>
                  </a:lnTo>
                  <a:lnTo>
                    <a:pt x="6230" y="13713"/>
                  </a:lnTo>
                  <a:lnTo>
                    <a:pt x="5743" y="13713"/>
                  </a:lnTo>
                  <a:lnTo>
                    <a:pt x="5589" y="13662"/>
                  </a:lnTo>
                  <a:lnTo>
                    <a:pt x="5409" y="13585"/>
                  </a:lnTo>
                  <a:lnTo>
                    <a:pt x="5256" y="13508"/>
                  </a:lnTo>
                  <a:lnTo>
                    <a:pt x="5102" y="13431"/>
                  </a:lnTo>
                  <a:lnTo>
                    <a:pt x="4922" y="13380"/>
                  </a:lnTo>
                  <a:lnTo>
                    <a:pt x="4794" y="12944"/>
                  </a:lnTo>
                  <a:lnTo>
                    <a:pt x="4589" y="12534"/>
                  </a:lnTo>
                  <a:lnTo>
                    <a:pt x="4384" y="12150"/>
                  </a:lnTo>
                  <a:lnTo>
                    <a:pt x="4179" y="11765"/>
                  </a:lnTo>
                  <a:lnTo>
                    <a:pt x="3820" y="11125"/>
                  </a:lnTo>
                  <a:lnTo>
                    <a:pt x="3436" y="10458"/>
                  </a:lnTo>
                  <a:lnTo>
                    <a:pt x="3231" y="10151"/>
                  </a:lnTo>
                  <a:lnTo>
                    <a:pt x="3000" y="9869"/>
                  </a:lnTo>
                  <a:lnTo>
                    <a:pt x="2769" y="9587"/>
                  </a:lnTo>
                  <a:lnTo>
                    <a:pt x="2487" y="9356"/>
                  </a:lnTo>
                  <a:lnTo>
                    <a:pt x="2385" y="9305"/>
                  </a:lnTo>
                  <a:lnTo>
                    <a:pt x="2282" y="9253"/>
                  </a:lnTo>
                  <a:lnTo>
                    <a:pt x="2154" y="9228"/>
                  </a:lnTo>
                  <a:lnTo>
                    <a:pt x="1949" y="9228"/>
                  </a:lnTo>
                  <a:lnTo>
                    <a:pt x="1821" y="9253"/>
                  </a:lnTo>
                  <a:lnTo>
                    <a:pt x="1616" y="9356"/>
                  </a:lnTo>
                  <a:lnTo>
                    <a:pt x="1436" y="9510"/>
                  </a:lnTo>
                  <a:lnTo>
                    <a:pt x="1283" y="9689"/>
                  </a:lnTo>
                  <a:lnTo>
                    <a:pt x="1231" y="9792"/>
                  </a:lnTo>
                  <a:lnTo>
                    <a:pt x="1206" y="9894"/>
                  </a:lnTo>
                  <a:lnTo>
                    <a:pt x="1180" y="9997"/>
                  </a:lnTo>
                  <a:lnTo>
                    <a:pt x="1154" y="10125"/>
                  </a:lnTo>
                  <a:lnTo>
                    <a:pt x="1206" y="10458"/>
                  </a:lnTo>
                  <a:lnTo>
                    <a:pt x="1283" y="10791"/>
                  </a:lnTo>
                  <a:lnTo>
                    <a:pt x="1411" y="11099"/>
                  </a:lnTo>
                  <a:lnTo>
                    <a:pt x="1590" y="11381"/>
                  </a:lnTo>
                  <a:lnTo>
                    <a:pt x="1770" y="11688"/>
                  </a:lnTo>
                  <a:lnTo>
                    <a:pt x="1975" y="11970"/>
                  </a:lnTo>
                  <a:lnTo>
                    <a:pt x="2359" y="12509"/>
                  </a:lnTo>
                  <a:lnTo>
                    <a:pt x="2846" y="13278"/>
                  </a:lnTo>
                  <a:lnTo>
                    <a:pt x="3333" y="14047"/>
                  </a:lnTo>
                  <a:lnTo>
                    <a:pt x="2897" y="13944"/>
                  </a:lnTo>
                  <a:lnTo>
                    <a:pt x="2487" y="13816"/>
                  </a:lnTo>
                  <a:lnTo>
                    <a:pt x="2077" y="13662"/>
                  </a:lnTo>
                  <a:lnTo>
                    <a:pt x="1898" y="13585"/>
                  </a:lnTo>
                  <a:lnTo>
                    <a:pt x="1693" y="13457"/>
                  </a:lnTo>
                  <a:lnTo>
                    <a:pt x="1539" y="13380"/>
                  </a:lnTo>
                  <a:lnTo>
                    <a:pt x="1334" y="13329"/>
                  </a:lnTo>
                  <a:lnTo>
                    <a:pt x="1129" y="13303"/>
                  </a:lnTo>
                  <a:lnTo>
                    <a:pt x="949" y="13303"/>
                  </a:lnTo>
                  <a:lnTo>
                    <a:pt x="744" y="13355"/>
                  </a:lnTo>
                  <a:lnTo>
                    <a:pt x="565" y="13406"/>
                  </a:lnTo>
                  <a:lnTo>
                    <a:pt x="385" y="13508"/>
                  </a:lnTo>
                  <a:lnTo>
                    <a:pt x="257" y="13662"/>
                  </a:lnTo>
                  <a:lnTo>
                    <a:pt x="155" y="13816"/>
                  </a:lnTo>
                  <a:lnTo>
                    <a:pt x="78" y="13970"/>
                  </a:lnTo>
                  <a:lnTo>
                    <a:pt x="27" y="14124"/>
                  </a:lnTo>
                  <a:lnTo>
                    <a:pt x="1" y="14303"/>
                  </a:lnTo>
                  <a:lnTo>
                    <a:pt x="27" y="14457"/>
                  </a:lnTo>
                  <a:lnTo>
                    <a:pt x="52" y="14636"/>
                  </a:lnTo>
                  <a:lnTo>
                    <a:pt x="103" y="14790"/>
                  </a:lnTo>
                  <a:lnTo>
                    <a:pt x="180" y="14944"/>
                  </a:lnTo>
                  <a:lnTo>
                    <a:pt x="283" y="15098"/>
                  </a:lnTo>
                  <a:lnTo>
                    <a:pt x="385" y="15226"/>
                  </a:lnTo>
                  <a:lnTo>
                    <a:pt x="642" y="15482"/>
                  </a:lnTo>
                  <a:lnTo>
                    <a:pt x="924" y="15687"/>
                  </a:lnTo>
                  <a:lnTo>
                    <a:pt x="1077" y="15764"/>
                  </a:lnTo>
                  <a:lnTo>
                    <a:pt x="1231" y="15841"/>
                  </a:lnTo>
                  <a:lnTo>
                    <a:pt x="1590" y="15943"/>
                  </a:lnTo>
                  <a:lnTo>
                    <a:pt x="1949" y="16020"/>
                  </a:lnTo>
                  <a:lnTo>
                    <a:pt x="2333" y="16072"/>
                  </a:lnTo>
                  <a:lnTo>
                    <a:pt x="2692" y="16097"/>
                  </a:lnTo>
                  <a:lnTo>
                    <a:pt x="3077" y="16123"/>
                  </a:lnTo>
                  <a:lnTo>
                    <a:pt x="3461" y="16097"/>
                  </a:lnTo>
                  <a:lnTo>
                    <a:pt x="3871" y="16046"/>
                  </a:lnTo>
                  <a:lnTo>
                    <a:pt x="4256" y="15969"/>
                  </a:lnTo>
                  <a:lnTo>
                    <a:pt x="4051" y="16302"/>
                  </a:lnTo>
                  <a:lnTo>
                    <a:pt x="3820" y="16635"/>
                  </a:lnTo>
                  <a:lnTo>
                    <a:pt x="3333" y="17251"/>
                  </a:lnTo>
                  <a:lnTo>
                    <a:pt x="3154" y="17481"/>
                  </a:lnTo>
                  <a:lnTo>
                    <a:pt x="2949" y="17712"/>
                  </a:lnTo>
                  <a:lnTo>
                    <a:pt x="2744" y="17943"/>
                  </a:lnTo>
                  <a:lnTo>
                    <a:pt x="2564" y="18199"/>
                  </a:lnTo>
                  <a:lnTo>
                    <a:pt x="2385" y="18455"/>
                  </a:lnTo>
                  <a:lnTo>
                    <a:pt x="2257" y="18712"/>
                  </a:lnTo>
                  <a:lnTo>
                    <a:pt x="2180" y="18994"/>
                  </a:lnTo>
                  <a:lnTo>
                    <a:pt x="2154" y="19122"/>
                  </a:lnTo>
                  <a:lnTo>
                    <a:pt x="2154" y="19276"/>
                  </a:lnTo>
                  <a:lnTo>
                    <a:pt x="2180" y="19429"/>
                  </a:lnTo>
                  <a:lnTo>
                    <a:pt x="2205" y="19583"/>
                  </a:lnTo>
                  <a:lnTo>
                    <a:pt x="2257" y="19711"/>
                  </a:lnTo>
                  <a:lnTo>
                    <a:pt x="2333" y="19839"/>
                  </a:lnTo>
                  <a:lnTo>
                    <a:pt x="2410" y="19968"/>
                  </a:lnTo>
                  <a:lnTo>
                    <a:pt x="2513" y="20070"/>
                  </a:lnTo>
                  <a:lnTo>
                    <a:pt x="2615" y="20147"/>
                  </a:lnTo>
                  <a:lnTo>
                    <a:pt x="2718" y="20224"/>
                  </a:lnTo>
                  <a:lnTo>
                    <a:pt x="2846" y="20275"/>
                  </a:lnTo>
                  <a:lnTo>
                    <a:pt x="2974" y="20327"/>
                  </a:lnTo>
                  <a:lnTo>
                    <a:pt x="3102" y="20352"/>
                  </a:lnTo>
                  <a:lnTo>
                    <a:pt x="3256" y="20378"/>
                  </a:lnTo>
                  <a:lnTo>
                    <a:pt x="3384" y="20352"/>
                  </a:lnTo>
                  <a:lnTo>
                    <a:pt x="3538" y="20327"/>
                  </a:lnTo>
                  <a:lnTo>
                    <a:pt x="3666" y="20301"/>
                  </a:lnTo>
                  <a:lnTo>
                    <a:pt x="3820" y="20224"/>
                  </a:lnTo>
                  <a:lnTo>
                    <a:pt x="3948" y="20147"/>
                  </a:lnTo>
                  <a:lnTo>
                    <a:pt x="4076" y="20045"/>
                  </a:lnTo>
                  <a:lnTo>
                    <a:pt x="4205" y="19916"/>
                  </a:lnTo>
                  <a:lnTo>
                    <a:pt x="4307" y="19788"/>
                  </a:lnTo>
                  <a:lnTo>
                    <a:pt x="4512" y="19481"/>
                  </a:lnTo>
                  <a:lnTo>
                    <a:pt x="4692" y="19147"/>
                  </a:lnTo>
                  <a:lnTo>
                    <a:pt x="4871" y="18814"/>
                  </a:lnTo>
                  <a:lnTo>
                    <a:pt x="4999" y="18455"/>
                  </a:lnTo>
                  <a:lnTo>
                    <a:pt x="5256" y="17815"/>
                  </a:lnTo>
                  <a:lnTo>
                    <a:pt x="5358" y="17533"/>
                  </a:lnTo>
                  <a:lnTo>
                    <a:pt x="5435" y="17225"/>
                  </a:lnTo>
                  <a:lnTo>
                    <a:pt x="5512" y="16917"/>
                  </a:lnTo>
                  <a:lnTo>
                    <a:pt x="5563" y="16610"/>
                  </a:lnTo>
                  <a:lnTo>
                    <a:pt x="5871" y="16584"/>
                  </a:lnTo>
                  <a:lnTo>
                    <a:pt x="6178" y="16507"/>
                  </a:lnTo>
                  <a:lnTo>
                    <a:pt x="6512" y="16379"/>
                  </a:lnTo>
                  <a:lnTo>
                    <a:pt x="6819" y="16251"/>
                  </a:lnTo>
                  <a:lnTo>
                    <a:pt x="7152" y="16072"/>
                  </a:lnTo>
                  <a:lnTo>
                    <a:pt x="7486" y="15892"/>
                  </a:lnTo>
                  <a:lnTo>
                    <a:pt x="7793" y="15661"/>
                  </a:lnTo>
                  <a:lnTo>
                    <a:pt x="8101" y="15431"/>
                  </a:lnTo>
                  <a:lnTo>
                    <a:pt x="8690" y="14944"/>
                  </a:lnTo>
                  <a:lnTo>
                    <a:pt x="9229" y="14457"/>
                  </a:lnTo>
                  <a:lnTo>
                    <a:pt x="9690" y="13970"/>
                  </a:lnTo>
                  <a:lnTo>
                    <a:pt x="10049" y="13534"/>
                  </a:lnTo>
                  <a:lnTo>
                    <a:pt x="10561" y="12791"/>
                  </a:lnTo>
                  <a:lnTo>
                    <a:pt x="11023" y="12022"/>
                  </a:lnTo>
                  <a:lnTo>
                    <a:pt x="11433" y="11253"/>
                  </a:lnTo>
                  <a:lnTo>
                    <a:pt x="11792" y="10458"/>
                  </a:lnTo>
                  <a:lnTo>
                    <a:pt x="12125" y="9664"/>
                  </a:lnTo>
                  <a:lnTo>
                    <a:pt x="12381" y="8843"/>
                  </a:lnTo>
                  <a:lnTo>
                    <a:pt x="12612" y="8049"/>
                  </a:lnTo>
                  <a:lnTo>
                    <a:pt x="12766" y="7203"/>
                  </a:lnTo>
                  <a:lnTo>
                    <a:pt x="12868" y="6383"/>
                  </a:lnTo>
                  <a:lnTo>
                    <a:pt x="12945" y="5537"/>
                  </a:lnTo>
                  <a:lnTo>
                    <a:pt x="12945" y="4691"/>
                  </a:lnTo>
                  <a:lnTo>
                    <a:pt x="12894" y="3819"/>
                  </a:lnTo>
                  <a:lnTo>
                    <a:pt x="12791" y="2948"/>
                  </a:lnTo>
                  <a:lnTo>
                    <a:pt x="12638" y="2102"/>
                  </a:lnTo>
                  <a:lnTo>
                    <a:pt x="12433" y="1205"/>
                  </a:lnTo>
                  <a:lnTo>
                    <a:pt x="12151" y="333"/>
                  </a:lnTo>
                  <a:lnTo>
                    <a:pt x="12125" y="231"/>
                  </a:lnTo>
                  <a:lnTo>
                    <a:pt x="12074" y="154"/>
                  </a:lnTo>
                  <a:lnTo>
                    <a:pt x="11997" y="77"/>
                  </a:lnTo>
                  <a:lnTo>
                    <a:pt x="11920" y="51"/>
                  </a:lnTo>
                  <a:lnTo>
                    <a:pt x="118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2" name="Google Shape;972;p30"/>
            <p:cNvSpPr/>
            <p:nvPr/>
          </p:nvSpPr>
          <p:spPr>
            <a:xfrm>
              <a:off x="3211550" y="1840913"/>
              <a:ext cx="1357900" cy="987500"/>
            </a:xfrm>
            <a:custGeom>
              <a:avLst/>
              <a:gdLst/>
              <a:ahLst/>
              <a:cxnLst/>
              <a:rect l="l" t="t" r="r" b="b"/>
              <a:pathLst>
                <a:path w="54316" h="39500" extrusionOk="0">
                  <a:moveTo>
                    <a:pt x="40243" y="0"/>
                  </a:moveTo>
                  <a:lnTo>
                    <a:pt x="39423" y="26"/>
                  </a:lnTo>
                  <a:lnTo>
                    <a:pt x="38628" y="103"/>
                  </a:lnTo>
                  <a:lnTo>
                    <a:pt x="37885" y="205"/>
                  </a:lnTo>
                  <a:lnTo>
                    <a:pt x="37142" y="308"/>
                  </a:lnTo>
                  <a:lnTo>
                    <a:pt x="36424" y="461"/>
                  </a:lnTo>
                  <a:lnTo>
                    <a:pt x="35757" y="641"/>
                  </a:lnTo>
                  <a:lnTo>
                    <a:pt x="35091" y="820"/>
                  </a:lnTo>
                  <a:lnTo>
                    <a:pt x="34476" y="1051"/>
                  </a:lnTo>
                  <a:lnTo>
                    <a:pt x="33861" y="1307"/>
                  </a:lnTo>
                  <a:lnTo>
                    <a:pt x="33297" y="1564"/>
                  </a:lnTo>
                  <a:lnTo>
                    <a:pt x="32733" y="1846"/>
                  </a:lnTo>
                  <a:lnTo>
                    <a:pt x="32195" y="2153"/>
                  </a:lnTo>
                  <a:lnTo>
                    <a:pt x="31682" y="2486"/>
                  </a:lnTo>
                  <a:lnTo>
                    <a:pt x="31195" y="2820"/>
                  </a:lnTo>
                  <a:lnTo>
                    <a:pt x="30734" y="3178"/>
                  </a:lnTo>
                  <a:lnTo>
                    <a:pt x="30298" y="3563"/>
                  </a:lnTo>
                  <a:lnTo>
                    <a:pt x="29862" y="3947"/>
                  </a:lnTo>
                  <a:lnTo>
                    <a:pt x="29478" y="4358"/>
                  </a:lnTo>
                  <a:lnTo>
                    <a:pt x="29093" y="4768"/>
                  </a:lnTo>
                  <a:lnTo>
                    <a:pt x="28709" y="5203"/>
                  </a:lnTo>
                  <a:lnTo>
                    <a:pt x="28375" y="5639"/>
                  </a:lnTo>
                  <a:lnTo>
                    <a:pt x="28042" y="6101"/>
                  </a:lnTo>
                  <a:lnTo>
                    <a:pt x="27735" y="6562"/>
                  </a:lnTo>
                  <a:lnTo>
                    <a:pt x="27453" y="7023"/>
                  </a:lnTo>
                  <a:lnTo>
                    <a:pt x="27171" y="7510"/>
                  </a:lnTo>
                  <a:lnTo>
                    <a:pt x="26914" y="7972"/>
                  </a:lnTo>
                  <a:lnTo>
                    <a:pt x="26684" y="8459"/>
                  </a:lnTo>
                  <a:lnTo>
                    <a:pt x="26248" y="9458"/>
                  </a:lnTo>
                  <a:lnTo>
                    <a:pt x="25863" y="10458"/>
                  </a:lnTo>
                  <a:lnTo>
                    <a:pt x="25530" y="11432"/>
                  </a:lnTo>
                  <a:lnTo>
                    <a:pt x="25274" y="12432"/>
                  </a:lnTo>
                  <a:lnTo>
                    <a:pt x="25043" y="13406"/>
                  </a:lnTo>
                  <a:lnTo>
                    <a:pt x="24864" y="14354"/>
                  </a:lnTo>
                  <a:lnTo>
                    <a:pt x="24710" y="15277"/>
                  </a:lnTo>
                  <a:lnTo>
                    <a:pt x="24582" y="16148"/>
                  </a:lnTo>
                  <a:lnTo>
                    <a:pt x="24505" y="16969"/>
                  </a:lnTo>
                  <a:lnTo>
                    <a:pt x="24454" y="17763"/>
                  </a:lnTo>
                  <a:lnTo>
                    <a:pt x="24402" y="18481"/>
                  </a:lnTo>
                  <a:lnTo>
                    <a:pt x="24377" y="19122"/>
                  </a:lnTo>
                  <a:lnTo>
                    <a:pt x="24377" y="20173"/>
                  </a:lnTo>
                  <a:lnTo>
                    <a:pt x="24402" y="20839"/>
                  </a:lnTo>
                  <a:lnTo>
                    <a:pt x="24428" y="21095"/>
                  </a:lnTo>
                  <a:lnTo>
                    <a:pt x="24249" y="21121"/>
                  </a:lnTo>
                  <a:lnTo>
                    <a:pt x="24018" y="21147"/>
                  </a:lnTo>
                  <a:lnTo>
                    <a:pt x="23710" y="21147"/>
                  </a:lnTo>
                  <a:lnTo>
                    <a:pt x="23326" y="21121"/>
                  </a:lnTo>
                  <a:lnTo>
                    <a:pt x="22864" y="21070"/>
                  </a:lnTo>
                  <a:lnTo>
                    <a:pt x="22352" y="20916"/>
                  </a:lnTo>
                  <a:lnTo>
                    <a:pt x="21762" y="20711"/>
                  </a:lnTo>
                  <a:lnTo>
                    <a:pt x="21455" y="20583"/>
                  </a:lnTo>
                  <a:lnTo>
                    <a:pt x="21121" y="20429"/>
                  </a:lnTo>
                  <a:lnTo>
                    <a:pt x="20763" y="20249"/>
                  </a:lnTo>
                  <a:lnTo>
                    <a:pt x="20429" y="20019"/>
                  </a:lnTo>
                  <a:lnTo>
                    <a:pt x="20045" y="19788"/>
                  </a:lnTo>
                  <a:lnTo>
                    <a:pt x="19660" y="19506"/>
                  </a:lnTo>
                  <a:lnTo>
                    <a:pt x="19276" y="19199"/>
                  </a:lnTo>
                  <a:lnTo>
                    <a:pt x="18866" y="18865"/>
                  </a:lnTo>
                  <a:lnTo>
                    <a:pt x="18456" y="18481"/>
                  </a:lnTo>
                  <a:lnTo>
                    <a:pt x="18020" y="18071"/>
                  </a:lnTo>
                  <a:lnTo>
                    <a:pt x="17584" y="17609"/>
                  </a:lnTo>
                  <a:lnTo>
                    <a:pt x="17148" y="17097"/>
                  </a:lnTo>
                  <a:lnTo>
                    <a:pt x="16687" y="16558"/>
                  </a:lnTo>
                  <a:lnTo>
                    <a:pt x="16226" y="15969"/>
                  </a:lnTo>
                  <a:lnTo>
                    <a:pt x="15764" y="15328"/>
                  </a:lnTo>
                  <a:lnTo>
                    <a:pt x="15277" y="14636"/>
                  </a:lnTo>
                  <a:lnTo>
                    <a:pt x="14867" y="13995"/>
                  </a:lnTo>
                  <a:lnTo>
                    <a:pt x="14508" y="13380"/>
                  </a:lnTo>
                  <a:lnTo>
                    <a:pt x="14175" y="12765"/>
                  </a:lnTo>
                  <a:lnTo>
                    <a:pt x="13867" y="12150"/>
                  </a:lnTo>
                  <a:lnTo>
                    <a:pt x="13560" y="11535"/>
                  </a:lnTo>
                  <a:lnTo>
                    <a:pt x="13304" y="10894"/>
                  </a:lnTo>
                  <a:lnTo>
                    <a:pt x="13022" y="10227"/>
                  </a:lnTo>
                  <a:lnTo>
                    <a:pt x="12765" y="9535"/>
                  </a:lnTo>
                  <a:lnTo>
                    <a:pt x="12688" y="9330"/>
                  </a:lnTo>
                  <a:lnTo>
                    <a:pt x="12560" y="9151"/>
                  </a:lnTo>
                  <a:lnTo>
                    <a:pt x="12432" y="8997"/>
                  </a:lnTo>
                  <a:lnTo>
                    <a:pt x="12278" y="8843"/>
                  </a:lnTo>
                  <a:lnTo>
                    <a:pt x="12124" y="8741"/>
                  </a:lnTo>
                  <a:lnTo>
                    <a:pt x="11945" y="8638"/>
                  </a:lnTo>
                  <a:lnTo>
                    <a:pt x="11766" y="8561"/>
                  </a:lnTo>
                  <a:lnTo>
                    <a:pt x="11560" y="8510"/>
                  </a:lnTo>
                  <a:lnTo>
                    <a:pt x="11355" y="8484"/>
                  </a:lnTo>
                  <a:lnTo>
                    <a:pt x="11176" y="8510"/>
                  </a:lnTo>
                  <a:lnTo>
                    <a:pt x="10971" y="8536"/>
                  </a:lnTo>
                  <a:lnTo>
                    <a:pt x="10792" y="8612"/>
                  </a:lnTo>
                  <a:lnTo>
                    <a:pt x="10612" y="8689"/>
                  </a:lnTo>
                  <a:lnTo>
                    <a:pt x="10458" y="8818"/>
                  </a:lnTo>
                  <a:lnTo>
                    <a:pt x="10305" y="8997"/>
                  </a:lnTo>
                  <a:lnTo>
                    <a:pt x="10176" y="9202"/>
                  </a:lnTo>
                  <a:lnTo>
                    <a:pt x="9946" y="9663"/>
                  </a:lnTo>
                  <a:lnTo>
                    <a:pt x="9741" y="10150"/>
                  </a:lnTo>
                  <a:lnTo>
                    <a:pt x="9612" y="10637"/>
                  </a:lnTo>
                  <a:lnTo>
                    <a:pt x="9510" y="11150"/>
                  </a:lnTo>
                  <a:lnTo>
                    <a:pt x="9433" y="11637"/>
                  </a:lnTo>
                  <a:lnTo>
                    <a:pt x="9407" y="12150"/>
                  </a:lnTo>
                  <a:lnTo>
                    <a:pt x="9433" y="12637"/>
                  </a:lnTo>
                  <a:lnTo>
                    <a:pt x="9484" y="13149"/>
                  </a:lnTo>
                  <a:lnTo>
                    <a:pt x="9202" y="12662"/>
                  </a:lnTo>
                  <a:lnTo>
                    <a:pt x="8946" y="12201"/>
                  </a:lnTo>
                  <a:lnTo>
                    <a:pt x="8741" y="11714"/>
                  </a:lnTo>
                  <a:lnTo>
                    <a:pt x="8510" y="11227"/>
                  </a:lnTo>
                  <a:lnTo>
                    <a:pt x="8126" y="10202"/>
                  </a:lnTo>
                  <a:lnTo>
                    <a:pt x="7716" y="9151"/>
                  </a:lnTo>
                  <a:lnTo>
                    <a:pt x="7639" y="8946"/>
                  </a:lnTo>
                  <a:lnTo>
                    <a:pt x="7536" y="8766"/>
                  </a:lnTo>
                  <a:lnTo>
                    <a:pt x="7382" y="8612"/>
                  </a:lnTo>
                  <a:lnTo>
                    <a:pt x="7229" y="8459"/>
                  </a:lnTo>
                  <a:lnTo>
                    <a:pt x="7075" y="8356"/>
                  </a:lnTo>
                  <a:lnTo>
                    <a:pt x="6895" y="8254"/>
                  </a:lnTo>
                  <a:lnTo>
                    <a:pt x="6716" y="8177"/>
                  </a:lnTo>
                  <a:lnTo>
                    <a:pt x="6511" y="8125"/>
                  </a:lnTo>
                  <a:lnTo>
                    <a:pt x="6306" y="8100"/>
                  </a:lnTo>
                  <a:lnTo>
                    <a:pt x="6126" y="8125"/>
                  </a:lnTo>
                  <a:lnTo>
                    <a:pt x="5921" y="8151"/>
                  </a:lnTo>
                  <a:lnTo>
                    <a:pt x="5742" y="8202"/>
                  </a:lnTo>
                  <a:lnTo>
                    <a:pt x="5563" y="8305"/>
                  </a:lnTo>
                  <a:lnTo>
                    <a:pt x="5409" y="8433"/>
                  </a:lnTo>
                  <a:lnTo>
                    <a:pt x="5255" y="8612"/>
                  </a:lnTo>
                  <a:lnTo>
                    <a:pt x="5127" y="8792"/>
                  </a:lnTo>
                  <a:lnTo>
                    <a:pt x="4973" y="9099"/>
                  </a:lnTo>
                  <a:lnTo>
                    <a:pt x="4845" y="9407"/>
                  </a:lnTo>
                  <a:lnTo>
                    <a:pt x="4717" y="9689"/>
                  </a:lnTo>
                  <a:lnTo>
                    <a:pt x="4640" y="9997"/>
                  </a:lnTo>
                  <a:lnTo>
                    <a:pt x="4537" y="10304"/>
                  </a:lnTo>
                  <a:lnTo>
                    <a:pt x="4486" y="10612"/>
                  </a:lnTo>
                  <a:lnTo>
                    <a:pt x="4435" y="10919"/>
                  </a:lnTo>
                  <a:lnTo>
                    <a:pt x="4383" y="11227"/>
                  </a:lnTo>
                  <a:lnTo>
                    <a:pt x="4383" y="11868"/>
                  </a:lnTo>
                  <a:lnTo>
                    <a:pt x="4409" y="12483"/>
                  </a:lnTo>
                  <a:lnTo>
                    <a:pt x="4486" y="13098"/>
                  </a:lnTo>
                  <a:lnTo>
                    <a:pt x="4614" y="13739"/>
                  </a:lnTo>
                  <a:lnTo>
                    <a:pt x="4076" y="12637"/>
                  </a:lnTo>
                  <a:lnTo>
                    <a:pt x="3589" y="11535"/>
                  </a:lnTo>
                  <a:lnTo>
                    <a:pt x="2640" y="9305"/>
                  </a:lnTo>
                  <a:lnTo>
                    <a:pt x="2589" y="9202"/>
                  </a:lnTo>
                  <a:lnTo>
                    <a:pt x="2512" y="9099"/>
                  </a:lnTo>
                  <a:lnTo>
                    <a:pt x="2435" y="9023"/>
                  </a:lnTo>
                  <a:lnTo>
                    <a:pt x="2333" y="8971"/>
                  </a:lnTo>
                  <a:lnTo>
                    <a:pt x="2128" y="8869"/>
                  </a:lnTo>
                  <a:lnTo>
                    <a:pt x="1871" y="8792"/>
                  </a:lnTo>
                  <a:lnTo>
                    <a:pt x="1641" y="8792"/>
                  </a:lnTo>
                  <a:lnTo>
                    <a:pt x="1410" y="8843"/>
                  </a:lnTo>
                  <a:lnTo>
                    <a:pt x="1179" y="8946"/>
                  </a:lnTo>
                  <a:lnTo>
                    <a:pt x="1102" y="9023"/>
                  </a:lnTo>
                  <a:lnTo>
                    <a:pt x="1026" y="9099"/>
                  </a:lnTo>
                  <a:lnTo>
                    <a:pt x="872" y="9305"/>
                  </a:lnTo>
                  <a:lnTo>
                    <a:pt x="718" y="9510"/>
                  </a:lnTo>
                  <a:lnTo>
                    <a:pt x="590" y="9715"/>
                  </a:lnTo>
                  <a:lnTo>
                    <a:pt x="487" y="9971"/>
                  </a:lnTo>
                  <a:lnTo>
                    <a:pt x="385" y="10202"/>
                  </a:lnTo>
                  <a:lnTo>
                    <a:pt x="282" y="10458"/>
                  </a:lnTo>
                  <a:lnTo>
                    <a:pt x="154" y="11022"/>
                  </a:lnTo>
                  <a:lnTo>
                    <a:pt x="52" y="11637"/>
                  </a:lnTo>
                  <a:lnTo>
                    <a:pt x="0" y="12278"/>
                  </a:lnTo>
                  <a:lnTo>
                    <a:pt x="0" y="12970"/>
                  </a:lnTo>
                  <a:lnTo>
                    <a:pt x="52" y="13688"/>
                  </a:lnTo>
                  <a:lnTo>
                    <a:pt x="128" y="14431"/>
                  </a:lnTo>
                  <a:lnTo>
                    <a:pt x="257" y="15226"/>
                  </a:lnTo>
                  <a:lnTo>
                    <a:pt x="436" y="16046"/>
                  </a:lnTo>
                  <a:lnTo>
                    <a:pt x="667" y="16892"/>
                  </a:lnTo>
                  <a:lnTo>
                    <a:pt x="923" y="17763"/>
                  </a:lnTo>
                  <a:lnTo>
                    <a:pt x="1231" y="18635"/>
                  </a:lnTo>
                  <a:lnTo>
                    <a:pt x="1564" y="19532"/>
                  </a:lnTo>
                  <a:lnTo>
                    <a:pt x="1948" y="20455"/>
                  </a:lnTo>
                  <a:lnTo>
                    <a:pt x="2358" y="21377"/>
                  </a:lnTo>
                  <a:lnTo>
                    <a:pt x="2820" y="22300"/>
                  </a:lnTo>
                  <a:lnTo>
                    <a:pt x="3307" y="23223"/>
                  </a:lnTo>
                  <a:lnTo>
                    <a:pt x="3845" y="24171"/>
                  </a:lnTo>
                  <a:lnTo>
                    <a:pt x="4409" y="25094"/>
                  </a:lnTo>
                  <a:lnTo>
                    <a:pt x="4999" y="26017"/>
                  </a:lnTo>
                  <a:lnTo>
                    <a:pt x="5614" y="26939"/>
                  </a:lnTo>
                  <a:lnTo>
                    <a:pt x="6280" y="27862"/>
                  </a:lnTo>
                  <a:lnTo>
                    <a:pt x="6972" y="28759"/>
                  </a:lnTo>
                  <a:lnTo>
                    <a:pt x="7690" y="29631"/>
                  </a:lnTo>
                  <a:lnTo>
                    <a:pt x="8459" y="30502"/>
                  </a:lnTo>
                  <a:lnTo>
                    <a:pt x="9228" y="31348"/>
                  </a:lnTo>
                  <a:lnTo>
                    <a:pt x="10048" y="32168"/>
                  </a:lnTo>
                  <a:lnTo>
                    <a:pt x="10868" y="32937"/>
                  </a:lnTo>
                  <a:lnTo>
                    <a:pt x="11740" y="33706"/>
                  </a:lnTo>
                  <a:lnTo>
                    <a:pt x="12611" y="34424"/>
                  </a:lnTo>
                  <a:lnTo>
                    <a:pt x="13201" y="34860"/>
                  </a:lnTo>
                  <a:lnTo>
                    <a:pt x="13791" y="35270"/>
                  </a:lnTo>
                  <a:lnTo>
                    <a:pt x="14406" y="35654"/>
                  </a:lnTo>
                  <a:lnTo>
                    <a:pt x="15047" y="36013"/>
                  </a:lnTo>
                  <a:lnTo>
                    <a:pt x="15713" y="36372"/>
                  </a:lnTo>
                  <a:lnTo>
                    <a:pt x="16405" y="36705"/>
                  </a:lnTo>
                  <a:lnTo>
                    <a:pt x="17123" y="37038"/>
                  </a:lnTo>
                  <a:lnTo>
                    <a:pt x="17866" y="37346"/>
                  </a:lnTo>
                  <a:lnTo>
                    <a:pt x="18609" y="37628"/>
                  </a:lnTo>
                  <a:lnTo>
                    <a:pt x="19353" y="37884"/>
                  </a:lnTo>
                  <a:lnTo>
                    <a:pt x="20147" y="38141"/>
                  </a:lnTo>
                  <a:lnTo>
                    <a:pt x="20942" y="38346"/>
                  </a:lnTo>
                  <a:lnTo>
                    <a:pt x="21737" y="38551"/>
                  </a:lnTo>
                  <a:lnTo>
                    <a:pt x="22557" y="38756"/>
                  </a:lnTo>
                  <a:lnTo>
                    <a:pt x="23377" y="38910"/>
                  </a:lnTo>
                  <a:lnTo>
                    <a:pt x="24197" y="39063"/>
                  </a:lnTo>
                  <a:lnTo>
                    <a:pt x="25018" y="39192"/>
                  </a:lnTo>
                  <a:lnTo>
                    <a:pt x="25863" y="39294"/>
                  </a:lnTo>
                  <a:lnTo>
                    <a:pt x="26709" y="39371"/>
                  </a:lnTo>
                  <a:lnTo>
                    <a:pt x="27529" y="39448"/>
                  </a:lnTo>
                  <a:lnTo>
                    <a:pt x="28375" y="39474"/>
                  </a:lnTo>
                  <a:lnTo>
                    <a:pt x="29221" y="39499"/>
                  </a:lnTo>
                  <a:lnTo>
                    <a:pt x="30067" y="39499"/>
                  </a:lnTo>
                  <a:lnTo>
                    <a:pt x="30887" y="39474"/>
                  </a:lnTo>
                  <a:lnTo>
                    <a:pt x="31708" y="39448"/>
                  </a:lnTo>
                  <a:lnTo>
                    <a:pt x="32528" y="39371"/>
                  </a:lnTo>
                  <a:lnTo>
                    <a:pt x="33348" y="39294"/>
                  </a:lnTo>
                  <a:lnTo>
                    <a:pt x="34143" y="39166"/>
                  </a:lnTo>
                  <a:lnTo>
                    <a:pt x="34937" y="39038"/>
                  </a:lnTo>
                  <a:lnTo>
                    <a:pt x="35706" y="38884"/>
                  </a:lnTo>
                  <a:lnTo>
                    <a:pt x="36475" y="38705"/>
                  </a:lnTo>
                  <a:lnTo>
                    <a:pt x="37219" y="38500"/>
                  </a:lnTo>
                  <a:lnTo>
                    <a:pt x="38039" y="38269"/>
                  </a:lnTo>
                  <a:lnTo>
                    <a:pt x="38859" y="38038"/>
                  </a:lnTo>
                  <a:lnTo>
                    <a:pt x="39269" y="37884"/>
                  </a:lnTo>
                  <a:lnTo>
                    <a:pt x="39654" y="37731"/>
                  </a:lnTo>
                  <a:lnTo>
                    <a:pt x="40064" y="37525"/>
                  </a:lnTo>
                  <a:lnTo>
                    <a:pt x="40474" y="37295"/>
                  </a:lnTo>
                  <a:lnTo>
                    <a:pt x="41089" y="36936"/>
                  </a:lnTo>
                  <a:lnTo>
                    <a:pt x="41704" y="36577"/>
                  </a:lnTo>
                  <a:lnTo>
                    <a:pt x="42294" y="36167"/>
                  </a:lnTo>
                  <a:lnTo>
                    <a:pt x="42883" y="35757"/>
                  </a:lnTo>
                  <a:lnTo>
                    <a:pt x="43447" y="35321"/>
                  </a:lnTo>
                  <a:lnTo>
                    <a:pt x="44011" y="34885"/>
                  </a:lnTo>
                  <a:lnTo>
                    <a:pt x="44575" y="34424"/>
                  </a:lnTo>
                  <a:lnTo>
                    <a:pt x="45088" y="33963"/>
                  </a:lnTo>
                  <a:lnTo>
                    <a:pt x="46113" y="33014"/>
                  </a:lnTo>
                  <a:lnTo>
                    <a:pt x="47061" y="32066"/>
                  </a:lnTo>
                  <a:lnTo>
                    <a:pt x="47959" y="31092"/>
                  </a:lnTo>
                  <a:lnTo>
                    <a:pt x="48753" y="30169"/>
                  </a:lnTo>
                  <a:lnTo>
                    <a:pt x="49496" y="29298"/>
                  </a:lnTo>
                  <a:lnTo>
                    <a:pt x="50137" y="28477"/>
                  </a:lnTo>
                  <a:lnTo>
                    <a:pt x="50701" y="27734"/>
                  </a:lnTo>
                  <a:lnTo>
                    <a:pt x="51163" y="27093"/>
                  </a:lnTo>
                  <a:lnTo>
                    <a:pt x="51803" y="26145"/>
                  </a:lnTo>
                  <a:lnTo>
                    <a:pt x="52034" y="25812"/>
                  </a:lnTo>
                  <a:lnTo>
                    <a:pt x="52265" y="25376"/>
                  </a:lnTo>
                  <a:lnTo>
                    <a:pt x="52495" y="24914"/>
                  </a:lnTo>
                  <a:lnTo>
                    <a:pt x="52880" y="23992"/>
                  </a:lnTo>
                  <a:lnTo>
                    <a:pt x="53239" y="23043"/>
                  </a:lnTo>
                  <a:lnTo>
                    <a:pt x="53546" y="22069"/>
                  </a:lnTo>
                  <a:lnTo>
                    <a:pt x="53803" y="21044"/>
                  </a:lnTo>
                  <a:lnTo>
                    <a:pt x="54008" y="20019"/>
                  </a:lnTo>
                  <a:lnTo>
                    <a:pt x="54162" y="18968"/>
                  </a:lnTo>
                  <a:lnTo>
                    <a:pt x="54264" y="17917"/>
                  </a:lnTo>
                  <a:lnTo>
                    <a:pt x="54315" y="16840"/>
                  </a:lnTo>
                  <a:lnTo>
                    <a:pt x="54315" y="15764"/>
                  </a:lnTo>
                  <a:lnTo>
                    <a:pt x="54238" y="14713"/>
                  </a:lnTo>
                  <a:lnTo>
                    <a:pt x="54136" y="13636"/>
                  </a:lnTo>
                  <a:lnTo>
                    <a:pt x="53982" y="12585"/>
                  </a:lnTo>
                  <a:lnTo>
                    <a:pt x="53777" y="11535"/>
                  </a:lnTo>
                  <a:lnTo>
                    <a:pt x="53521" y="10509"/>
                  </a:lnTo>
                  <a:lnTo>
                    <a:pt x="53213" y="9510"/>
                  </a:lnTo>
                  <a:lnTo>
                    <a:pt x="52854" y="8536"/>
                  </a:lnTo>
                  <a:lnTo>
                    <a:pt x="52444" y="7587"/>
                  </a:lnTo>
                  <a:lnTo>
                    <a:pt x="52213" y="7126"/>
                  </a:lnTo>
                  <a:lnTo>
                    <a:pt x="51983" y="6690"/>
                  </a:lnTo>
                  <a:lnTo>
                    <a:pt x="51726" y="6254"/>
                  </a:lnTo>
                  <a:lnTo>
                    <a:pt x="51470" y="5819"/>
                  </a:lnTo>
                  <a:lnTo>
                    <a:pt x="51188" y="5408"/>
                  </a:lnTo>
                  <a:lnTo>
                    <a:pt x="50881" y="4998"/>
                  </a:lnTo>
                  <a:lnTo>
                    <a:pt x="50573" y="4588"/>
                  </a:lnTo>
                  <a:lnTo>
                    <a:pt x="50265" y="4204"/>
                  </a:lnTo>
                  <a:lnTo>
                    <a:pt x="49932" y="3845"/>
                  </a:lnTo>
                  <a:lnTo>
                    <a:pt x="49599" y="3486"/>
                  </a:lnTo>
                  <a:lnTo>
                    <a:pt x="49240" y="3127"/>
                  </a:lnTo>
                  <a:lnTo>
                    <a:pt x="48856" y="2820"/>
                  </a:lnTo>
                  <a:lnTo>
                    <a:pt x="48471" y="2512"/>
                  </a:lnTo>
                  <a:lnTo>
                    <a:pt x="48087" y="2204"/>
                  </a:lnTo>
                  <a:lnTo>
                    <a:pt x="47651" y="1922"/>
                  </a:lnTo>
                  <a:lnTo>
                    <a:pt x="47241" y="1666"/>
                  </a:lnTo>
                  <a:lnTo>
                    <a:pt x="46805" y="1410"/>
                  </a:lnTo>
                  <a:lnTo>
                    <a:pt x="46344" y="1179"/>
                  </a:lnTo>
                  <a:lnTo>
                    <a:pt x="45882" y="974"/>
                  </a:lnTo>
                  <a:lnTo>
                    <a:pt x="45395" y="795"/>
                  </a:lnTo>
                  <a:lnTo>
                    <a:pt x="44908" y="615"/>
                  </a:lnTo>
                  <a:lnTo>
                    <a:pt x="44396" y="461"/>
                  </a:lnTo>
                  <a:lnTo>
                    <a:pt x="43883" y="333"/>
                  </a:lnTo>
                  <a:lnTo>
                    <a:pt x="43370" y="205"/>
                  </a:lnTo>
                  <a:lnTo>
                    <a:pt x="42806" y="128"/>
                  </a:lnTo>
                  <a:lnTo>
                    <a:pt x="42242" y="51"/>
                  </a:lnTo>
                  <a:lnTo>
                    <a:pt x="41679" y="26"/>
                  </a:lnTo>
                  <a:lnTo>
                    <a:pt x="410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3" name="Google Shape;973;p30"/>
            <p:cNvSpPr/>
            <p:nvPr/>
          </p:nvSpPr>
          <p:spPr>
            <a:xfrm>
              <a:off x="4102275" y="2480413"/>
              <a:ext cx="413975" cy="333250"/>
            </a:xfrm>
            <a:custGeom>
              <a:avLst/>
              <a:gdLst/>
              <a:ahLst/>
              <a:cxnLst/>
              <a:rect l="l" t="t" r="r" b="b"/>
              <a:pathLst>
                <a:path w="16559" h="13330" extrusionOk="0">
                  <a:moveTo>
                    <a:pt x="15841" y="1"/>
                  </a:moveTo>
                  <a:lnTo>
                    <a:pt x="14995" y="52"/>
                  </a:lnTo>
                  <a:lnTo>
                    <a:pt x="13919" y="129"/>
                  </a:lnTo>
                  <a:lnTo>
                    <a:pt x="13304" y="180"/>
                  </a:lnTo>
                  <a:lnTo>
                    <a:pt x="12663" y="283"/>
                  </a:lnTo>
                  <a:lnTo>
                    <a:pt x="11945" y="385"/>
                  </a:lnTo>
                  <a:lnTo>
                    <a:pt x="11227" y="539"/>
                  </a:lnTo>
                  <a:lnTo>
                    <a:pt x="10484" y="693"/>
                  </a:lnTo>
                  <a:lnTo>
                    <a:pt x="9715" y="898"/>
                  </a:lnTo>
                  <a:lnTo>
                    <a:pt x="8946" y="1129"/>
                  </a:lnTo>
                  <a:lnTo>
                    <a:pt x="8151" y="1411"/>
                  </a:lnTo>
                  <a:lnTo>
                    <a:pt x="7357" y="1744"/>
                  </a:lnTo>
                  <a:lnTo>
                    <a:pt x="6588" y="2103"/>
                  </a:lnTo>
                  <a:lnTo>
                    <a:pt x="5819" y="2487"/>
                  </a:lnTo>
                  <a:lnTo>
                    <a:pt x="5101" y="2949"/>
                  </a:lnTo>
                  <a:lnTo>
                    <a:pt x="4717" y="3205"/>
                  </a:lnTo>
                  <a:lnTo>
                    <a:pt x="4383" y="3461"/>
                  </a:lnTo>
                  <a:lnTo>
                    <a:pt x="4025" y="3743"/>
                  </a:lnTo>
                  <a:lnTo>
                    <a:pt x="3691" y="4025"/>
                  </a:lnTo>
                  <a:lnTo>
                    <a:pt x="3358" y="4333"/>
                  </a:lnTo>
                  <a:lnTo>
                    <a:pt x="3051" y="4640"/>
                  </a:lnTo>
                  <a:lnTo>
                    <a:pt x="2743" y="4974"/>
                  </a:lnTo>
                  <a:lnTo>
                    <a:pt x="2435" y="5332"/>
                  </a:lnTo>
                  <a:lnTo>
                    <a:pt x="2153" y="5691"/>
                  </a:lnTo>
                  <a:lnTo>
                    <a:pt x="1897" y="6076"/>
                  </a:lnTo>
                  <a:lnTo>
                    <a:pt x="1641" y="6486"/>
                  </a:lnTo>
                  <a:lnTo>
                    <a:pt x="1410" y="6896"/>
                  </a:lnTo>
                  <a:lnTo>
                    <a:pt x="1179" y="7332"/>
                  </a:lnTo>
                  <a:lnTo>
                    <a:pt x="974" y="7767"/>
                  </a:lnTo>
                  <a:lnTo>
                    <a:pt x="795" y="8254"/>
                  </a:lnTo>
                  <a:lnTo>
                    <a:pt x="616" y="8741"/>
                  </a:lnTo>
                  <a:lnTo>
                    <a:pt x="462" y="9228"/>
                  </a:lnTo>
                  <a:lnTo>
                    <a:pt x="334" y="9767"/>
                  </a:lnTo>
                  <a:lnTo>
                    <a:pt x="231" y="10305"/>
                  </a:lnTo>
                  <a:lnTo>
                    <a:pt x="128" y="10869"/>
                  </a:lnTo>
                  <a:lnTo>
                    <a:pt x="77" y="11458"/>
                  </a:lnTo>
                  <a:lnTo>
                    <a:pt x="26" y="12048"/>
                  </a:lnTo>
                  <a:lnTo>
                    <a:pt x="0" y="12689"/>
                  </a:lnTo>
                  <a:lnTo>
                    <a:pt x="0" y="13330"/>
                  </a:lnTo>
                  <a:lnTo>
                    <a:pt x="385" y="13253"/>
                  </a:lnTo>
                  <a:lnTo>
                    <a:pt x="795" y="13176"/>
                  </a:lnTo>
                  <a:lnTo>
                    <a:pt x="1384" y="13048"/>
                  </a:lnTo>
                  <a:lnTo>
                    <a:pt x="2077" y="12843"/>
                  </a:lnTo>
                  <a:lnTo>
                    <a:pt x="2871" y="12612"/>
                  </a:lnTo>
                  <a:lnTo>
                    <a:pt x="3743" y="12330"/>
                  </a:lnTo>
                  <a:lnTo>
                    <a:pt x="4691" y="11971"/>
                  </a:lnTo>
                  <a:lnTo>
                    <a:pt x="5434" y="11664"/>
                  </a:lnTo>
                  <a:lnTo>
                    <a:pt x="6203" y="11279"/>
                  </a:lnTo>
                  <a:lnTo>
                    <a:pt x="7024" y="10895"/>
                  </a:lnTo>
                  <a:lnTo>
                    <a:pt x="7818" y="10433"/>
                  </a:lnTo>
                  <a:lnTo>
                    <a:pt x="8664" y="9921"/>
                  </a:lnTo>
                  <a:lnTo>
                    <a:pt x="9484" y="9331"/>
                  </a:lnTo>
                  <a:lnTo>
                    <a:pt x="10305" y="8716"/>
                  </a:lnTo>
                  <a:lnTo>
                    <a:pt x="11125" y="8024"/>
                  </a:lnTo>
                  <a:lnTo>
                    <a:pt x="11919" y="7280"/>
                  </a:lnTo>
                  <a:lnTo>
                    <a:pt x="12330" y="6870"/>
                  </a:lnTo>
                  <a:lnTo>
                    <a:pt x="12714" y="6460"/>
                  </a:lnTo>
                  <a:lnTo>
                    <a:pt x="13073" y="6024"/>
                  </a:lnTo>
                  <a:lnTo>
                    <a:pt x="13457" y="5563"/>
                  </a:lnTo>
                  <a:lnTo>
                    <a:pt x="13816" y="5102"/>
                  </a:lnTo>
                  <a:lnTo>
                    <a:pt x="14175" y="4615"/>
                  </a:lnTo>
                  <a:lnTo>
                    <a:pt x="14508" y="4102"/>
                  </a:lnTo>
                  <a:lnTo>
                    <a:pt x="14841" y="3589"/>
                  </a:lnTo>
                  <a:lnTo>
                    <a:pt x="15175" y="3026"/>
                  </a:lnTo>
                  <a:lnTo>
                    <a:pt x="15482" y="2462"/>
                  </a:lnTo>
                  <a:lnTo>
                    <a:pt x="15764" y="1898"/>
                  </a:lnTo>
                  <a:lnTo>
                    <a:pt x="16046" y="1283"/>
                  </a:lnTo>
                  <a:lnTo>
                    <a:pt x="16303" y="667"/>
                  </a:lnTo>
                  <a:lnTo>
                    <a:pt x="1655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4" name="Google Shape;974;p30"/>
            <p:cNvSpPr/>
            <p:nvPr/>
          </p:nvSpPr>
          <p:spPr>
            <a:xfrm>
              <a:off x="4464325" y="2159388"/>
              <a:ext cx="311450" cy="179450"/>
            </a:xfrm>
            <a:custGeom>
              <a:avLst/>
              <a:gdLst/>
              <a:ahLst/>
              <a:cxnLst/>
              <a:rect l="l" t="t" r="r" b="b"/>
              <a:pathLst>
                <a:path w="12458" h="7178" extrusionOk="0">
                  <a:moveTo>
                    <a:pt x="12458" y="0"/>
                  </a:moveTo>
                  <a:lnTo>
                    <a:pt x="12150" y="103"/>
                  </a:lnTo>
                  <a:lnTo>
                    <a:pt x="11305" y="308"/>
                  </a:lnTo>
                  <a:lnTo>
                    <a:pt x="10049" y="615"/>
                  </a:lnTo>
                  <a:lnTo>
                    <a:pt x="9305" y="769"/>
                  </a:lnTo>
                  <a:lnTo>
                    <a:pt x="8511" y="923"/>
                  </a:lnTo>
                  <a:lnTo>
                    <a:pt x="7690" y="1051"/>
                  </a:lnTo>
                  <a:lnTo>
                    <a:pt x="6819" y="1154"/>
                  </a:lnTo>
                  <a:lnTo>
                    <a:pt x="5947" y="1231"/>
                  </a:lnTo>
                  <a:lnTo>
                    <a:pt x="5076" y="1256"/>
                  </a:lnTo>
                  <a:lnTo>
                    <a:pt x="4230" y="1256"/>
                  </a:lnTo>
                  <a:lnTo>
                    <a:pt x="3820" y="1231"/>
                  </a:lnTo>
                  <a:lnTo>
                    <a:pt x="3410" y="1205"/>
                  </a:lnTo>
                  <a:lnTo>
                    <a:pt x="3025" y="1154"/>
                  </a:lnTo>
                  <a:lnTo>
                    <a:pt x="2641" y="1077"/>
                  </a:lnTo>
                  <a:lnTo>
                    <a:pt x="2282" y="974"/>
                  </a:lnTo>
                  <a:lnTo>
                    <a:pt x="1949" y="872"/>
                  </a:lnTo>
                  <a:lnTo>
                    <a:pt x="1769" y="974"/>
                  </a:lnTo>
                  <a:lnTo>
                    <a:pt x="1564" y="1102"/>
                  </a:lnTo>
                  <a:lnTo>
                    <a:pt x="1334" y="1282"/>
                  </a:lnTo>
                  <a:lnTo>
                    <a:pt x="1052" y="1538"/>
                  </a:lnTo>
                  <a:lnTo>
                    <a:pt x="795" y="1820"/>
                  </a:lnTo>
                  <a:lnTo>
                    <a:pt x="539" y="2128"/>
                  </a:lnTo>
                  <a:lnTo>
                    <a:pt x="411" y="2333"/>
                  </a:lnTo>
                  <a:lnTo>
                    <a:pt x="308" y="2512"/>
                  </a:lnTo>
                  <a:lnTo>
                    <a:pt x="206" y="2717"/>
                  </a:lnTo>
                  <a:lnTo>
                    <a:pt x="129" y="2948"/>
                  </a:lnTo>
                  <a:lnTo>
                    <a:pt x="52" y="3179"/>
                  </a:lnTo>
                  <a:lnTo>
                    <a:pt x="1" y="3409"/>
                  </a:lnTo>
                  <a:lnTo>
                    <a:pt x="1" y="3666"/>
                  </a:lnTo>
                  <a:lnTo>
                    <a:pt x="1" y="3922"/>
                  </a:lnTo>
                  <a:lnTo>
                    <a:pt x="26" y="4204"/>
                  </a:lnTo>
                  <a:lnTo>
                    <a:pt x="78" y="4486"/>
                  </a:lnTo>
                  <a:lnTo>
                    <a:pt x="180" y="4793"/>
                  </a:lnTo>
                  <a:lnTo>
                    <a:pt x="308" y="5101"/>
                  </a:lnTo>
                  <a:lnTo>
                    <a:pt x="488" y="5434"/>
                  </a:lnTo>
                  <a:lnTo>
                    <a:pt x="693" y="5742"/>
                  </a:lnTo>
                  <a:lnTo>
                    <a:pt x="923" y="6101"/>
                  </a:lnTo>
                  <a:lnTo>
                    <a:pt x="1231" y="6434"/>
                  </a:lnTo>
                  <a:lnTo>
                    <a:pt x="1564" y="6818"/>
                  </a:lnTo>
                  <a:lnTo>
                    <a:pt x="1949" y="7177"/>
                  </a:lnTo>
                  <a:lnTo>
                    <a:pt x="2308" y="7126"/>
                  </a:lnTo>
                  <a:lnTo>
                    <a:pt x="2692" y="7075"/>
                  </a:lnTo>
                  <a:lnTo>
                    <a:pt x="3230" y="6947"/>
                  </a:lnTo>
                  <a:lnTo>
                    <a:pt x="3871" y="6793"/>
                  </a:lnTo>
                  <a:lnTo>
                    <a:pt x="4589" y="6588"/>
                  </a:lnTo>
                  <a:lnTo>
                    <a:pt x="5383" y="6331"/>
                  </a:lnTo>
                  <a:lnTo>
                    <a:pt x="6229" y="5973"/>
                  </a:lnTo>
                  <a:lnTo>
                    <a:pt x="6665" y="5793"/>
                  </a:lnTo>
                  <a:lnTo>
                    <a:pt x="7101" y="5562"/>
                  </a:lnTo>
                  <a:lnTo>
                    <a:pt x="7537" y="5332"/>
                  </a:lnTo>
                  <a:lnTo>
                    <a:pt x="7972" y="5075"/>
                  </a:lnTo>
                  <a:lnTo>
                    <a:pt x="8434" y="4793"/>
                  </a:lnTo>
                  <a:lnTo>
                    <a:pt x="8869" y="4486"/>
                  </a:lnTo>
                  <a:lnTo>
                    <a:pt x="9280" y="4178"/>
                  </a:lnTo>
                  <a:lnTo>
                    <a:pt x="9715" y="3819"/>
                  </a:lnTo>
                  <a:lnTo>
                    <a:pt x="10125" y="3435"/>
                  </a:lnTo>
                  <a:lnTo>
                    <a:pt x="10510" y="3025"/>
                  </a:lnTo>
                  <a:lnTo>
                    <a:pt x="10894" y="2615"/>
                  </a:lnTo>
                  <a:lnTo>
                    <a:pt x="11253" y="2153"/>
                  </a:lnTo>
                  <a:lnTo>
                    <a:pt x="11586" y="1666"/>
                  </a:lnTo>
                  <a:lnTo>
                    <a:pt x="11894" y="1128"/>
                  </a:lnTo>
                  <a:lnTo>
                    <a:pt x="12202" y="590"/>
                  </a:lnTo>
                  <a:lnTo>
                    <a:pt x="124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5" name="Google Shape;975;p30"/>
            <p:cNvSpPr/>
            <p:nvPr/>
          </p:nvSpPr>
          <p:spPr>
            <a:xfrm>
              <a:off x="4304125" y="2086338"/>
              <a:ext cx="138450" cy="119850"/>
            </a:xfrm>
            <a:custGeom>
              <a:avLst/>
              <a:gdLst/>
              <a:ahLst/>
              <a:cxnLst/>
              <a:rect l="l" t="t" r="r" b="b"/>
              <a:pathLst>
                <a:path w="5538" h="4794" extrusionOk="0">
                  <a:moveTo>
                    <a:pt x="2666" y="0"/>
                  </a:moveTo>
                  <a:lnTo>
                    <a:pt x="2436" y="26"/>
                  </a:lnTo>
                  <a:lnTo>
                    <a:pt x="2205" y="51"/>
                  </a:lnTo>
                  <a:lnTo>
                    <a:pt x="1974" y="103"/>
                  </a:lnTo>
                  <a:lnTo>
                    <a:pt x="1769" y="180"/>
                  </a:lnTo>
                  <a:lnTo>
                    <a:pt x="1564" y="256"/>
                  </a:lnTo>
                  <a:lnTo>
                    <a:pt x="1385" y="359"/>
                  </a:lnTo>
                  <a:lnTo>
                    <a:pt x="1205" y="462"/>
                  </a:lnTo>
                  <a:lnTo>
                    <a:pt x="1026" y="615"/>
                  </a:lnTo>
                  <a:lnTo>
                    <a:pt x="872" y="744"/>
                  </a:lnTo>
                  <a:lnTo>
                    <a:pt x="744" y="897"/>
                  </a:lnTo>
                  <a:lnTo>
                    <a:pt x="616" y="1051"/>
                  </a:lnTo>
                  <a:lnTo>
                    <a:pt x="488" y="1231"/>
                  </a:lnTo>
                  <a:lnTo>
                    <a:pt x="282" y="1615"/>
                  </a:lnTo>
                  <a:lnTo>
                    <a:pt x="154" y="1999"/>
                  </a:lnTo>
                  <a:lnTo>
                    <a:pt x="52" y="2410"/>
                  </a:lnTo>
                  <a:lnTo>
                    <a:pt x="1" y="2845"/>
                  </a:lnTo>
                  <a:lnTo>
                    <a:pt x="26" y="3255"/>
                  </a:lnTo>
                  <a:lnTo>
                    <a:pt x="103" y="3666"/>
                  </a:lnTo>
                  <a:lnTo>
                    <a:pt x="231" y="4076"/>
                  </a:lnTo>
                  <a:lnTo>
                    <a:pt x="308" y="4255"/>
                  </a:lnTo>
                  <a:lnTo>
                    <a:pt x="411" y="4435"/>
                  </a:lnTo>
                  <a:lnTo>
                    <a:pt x="513" y="4614"/>
                  </a:lnTo>
                  <a:lnTo>
                    <a:pt x="641" y="4793"/>
                  </a:lnTo>
                  <a:lnTo>
                    <a:pt x="718" y="4486"/>
                  </a:lnTo>
                  <a:lnTo>
                    <a:pt x="795" y="4204"/>
                  </a:lnTo>
                  <a:lnTo>
                    <a:pt x="923" y="3922"/>
                  </a:lnTo>
                  <a:lnTo>
                    <a:pt x="1051" y="3666"/>
                  </a:lnTo>
                  <a:lnTo>
                    <a:pt x="1205" y="3409"/>
                  </a:lnTo>
                  <a:lnTo>
                    <a:pt x="1385" y="3153"/>
                  </a:lnTo>
                  <a:lnTo>
                    <a:pt x="1564" y="2948"/>
                  </a:lnTo>
                  <a:lnTo>
                    <a:pt x="1795" y="2743"/>
                  </a:lnTo>
                  <a:lnTo>
                    <a:pt x="2025" y="2563"/>
                  </a:lnTo>
                  <a:lnTo>
                    <a:pt x="2282" y="2410"/>
                  </a:lnTo>
                  <a:lnTo>
                    <a:pt x="2564" y="2281"/>
                  </a:lnTo>
                  <a:lnTo>
                    <a:pt x="2871" y="2179"/>
                  </a:lnTo>
                  <a:lnTo>
                    <a:pt x="3179" y="2102"/>
                  </a:lnTo>
                  <a:lnTo>
                    <a:pt x="3538" y="2076"/>
                  </a:lnTo>
                  <a:lnTo>
                    <a:pt x="3871" y="2051"/>
                  </a:lnTo>
                  <a:lnTo>
                    <a:pt x="4256" y="2102"/>
                  </a:lnTo>
                  <a:lnTo>
                    <a:pt x="4614" y="2179"/>
                  </a:lnTo>
                  <a:lnTo>
                    <a:pt x="4948" y="2281"/>
                  </a:lnTo>
                  <a:lnTo>
                    <a:pt x="5255" y="2410"/>
                  </a:lnTo>
                  <a:lnTo>
                    <a:pt x="5537" y="2538"/>
                  </a:lnTo>
                  <a:lnTo>
                    <a:pt x="5511" y="2333"/>
                  </a:lnTo>
                  <a:lnTo>
                    <a:pt x="5486" y="2102"/>
                  </a:lnTo>
                  <a:lnTo>
                    <a:pt x="5409" y="1897"/>
                  </a:lnTo>
                  <a:lnTo>
                    <a:pt x="5358" y="1692"/>
                  </a:lnTo>
                  <a:lnTo>
                    <a:pt x="5255" y="1487"/>
                  </a:lnTo>
                  <a:lnTo>
                    <a:pt x="5153" y="1282"/>
                  </a:lnTo>
                  <a:lnTo>
                    <a:pt x="5050" y="1102"/>
                  </a:lnTo>
                  <a:lnTo>
                    <a:pt x="4896" y="923"/>
                  </a:lnTo>
                  <a:lnTo>
                    <a:pt x="4743" y="769"/>
                  </a:lnTo>
                  <a:lnTo>
                    <a:pt x="4589" y="615"/>
                  </a:lnTo>
                  <a:lnTo>
                    <a:pt x="4384" y="487"/>
                  </a:lnTo>
                  <a:lnTo>
                    <a:pt x="4179" y="359"/>
                  </a:lnTo>
                  <a:lnTo>
                    <a:pt x="3974" y="256"/>
                  </a:lnTo>
                  <a:lnTo>
                    <a:pt x="3717" y="154"/>
                  </a:lnTo>
                  <a:lnTo>
                    <a:pt x="3461" y="77"/>
                  </a:lnTo>
                  <a:lnTo>
                    <a:pt x="3205" y="26"/>
                  </a:lnTo>
                  <a:lnTo>
                    <a:pt x="29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6" name="Google Shape;976;p30"/>
            <p:cNvSpPr/>
            <p:nvPr/>
          </p:nvSpPr>
          <p:spPr>
            <a:xfrm>
              <a:off x="3508250" y="2308038"/>
              <a:ext cx="87175" cy="80775"/>
            </a:xfrm>
            <a:custGeom>
              <a:avLst/>
              <a:gdLst/>
              <a:ahLst/>
              <a:cxnLst/>
              <a:rect l="l" t="t" r="r" b="b"/>
              <a:pathLst>
                <a:path w="3487" h="3231" extrusionOk="0">
                  <a:moveTo>
                    <a:pt x="718" y="1"/>
                  </a:moveTo>
                  <a:lnTo>
                    <a:pt x="615" y="27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308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77" y="437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795"/>
                  </a:lnTo>
                  <a:lnTo>
                    <a:pt x="26" y="924"/>
                  </a:lnTo>
                  <a:lnTo>
                    <a:pt x="77" y="1052"/>
                  </a:lnTo>
                  <a:lnTo>
                    <a:pt x="308" y="1436"/>
                  </a:lnTo>
                  <a:lnTo>
                    <a:pt x="538" y="1821"/>
                  </a:lnTo>
                  <a:lnTo>
                    <a:pt x="820" y="2180"/>
                  </a:lnTo>
                  <a:lnTo>
                    <a:pt x="1128" y="2513"/>
                  </a:lnTo>
                  <a:lnTo>
                    <a:pt x="1282" y="2641"/>
                  </a:lnTo>
                  <a:lnTo>
                    <a:pt x="1461" y="2795"/>
                  </a:lnTo>
                  <a:lnTo>
                    <a:pt x="1641" y="2897"/>
                  </a:lnTo>
                  <a:lnTo>
                    <a:pt x="1846" y="3000"/>
                  </a:lnTo>
                  <a:lnTo>
                    <a:pt x="2051" y="3102"/>
                  </a:lnTo>
                  <a:lnTo>
                    <a:pt x="2256" y="3154"/>
                  </a:lnTo>
                  <a:lnTo>
                    <a:pt x="2486" y="3205"/>
                  </a:lnTo>
                  <a:lnTo>
                    <a:pt x="2717" y="3231"/>
                  </a:lnTo>
                  <a:lnTo>
                    <a:pt x="2845" y="3205"/>
                  </a:lnTo>
                  <a:lnTo>
                    <a:pt x="2948" y="3179"/>
                  </a:lnTo>
                  <a:lnTo>
                    <a:pt x="3076" y="3128"/>
                  </a:lnTo>
                  <a:lnTo>
                    <a:pt x="3179" y="3077"/>
                  </a:lnTo>
                  <a:lnTo>
                    <a:pt x="3255" y="2974"/>
                  </a:lnTo>
                  <a:lnTo>
                    <a:pt x="3358" y="2872"/>
                  </a:lnTo>
                  <a:lnTo>
                    <a:pt x="3409" y="2769"/>
                  </a:lnTo>
                  <a:lnTo>
                    <a:pt x="3460" y="2667"/>
                  </a:lnTo>
                  <a:lnTo>
                    <a:pt x="3486" y="2513"/>
                  </a:lnTo>
                  <a:lnTo>
                    <a:pt x="3486" y="2385"/>
                  </a:lnTo>
                  <a:lnTo>
                    <a:pt x="3460" y="2282"/>
                  </a:lnTo>
                  <a:lnTo>
                    <a:pt x="3409" y="2154"/>
                  </a:lnTo>
                  <a:lnTo>
                    <a:pt x="3358" y="2051"/>
                  </a:lnTo>
                  <a:lnTo>
                    <a:pt x="3281" y="1949"/>
                  </a:lnTo>
                  <a:lnTo>
                    <a:pt x="3102" y="1770"/>
                  </a:lnTo>
                  <a:lnTo>
                    <a:pt x="2845" y="1616"/>
                  </a:lnTo>
                  <a:lnTo>
                    <a:pt x="2615" y="1488"/>
                  </a:lnTo>
                  <a:lnTo>
                    <a:pt x="2358" y="1334"/>
                  </a:lnTo>
                  <a:lnTo>
                    <a:pt x="2128" y="1180"/>
                  </a:lnTo>
                  <a:lnTo>
                    <a:pt x="1871" y="975"/>
                  </a:lnTo>
                  <a:lnTo>
                    <a:pt x="1615" y="719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8" y="52"/>
                  </a:lnTo>
                  <a:lnTo>
                    <a:pt x="846" y="27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7" name="Google Shape;977;p30"/>
            <p:cNvSpPr/>
            <p:nvPr/>
          </p:nvSpPr>
          <p:spPr>
            <a:xfrm>
              <a:off x="3407000" y="2358663"/>
              <a:ext cx="97425" cy="83975"/>
            </a:xfrm>
            <a:custGeom>
              <a:avLst/>
              <a:gdLst/>
              <a:ahLst/>
              <a:cxnLst/>
              <a:rect l="l" t="t" r="r" b="b"/>
              <a:pathLst>
                <a:path w="3897" h="3359" extrusionOk="0">
                  <a:moveTo>
                    <a:pt x="718" y="1"/>
                  </a:moveTo>
                  <a:lnTo>
                    <a:pt x="615" y="26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282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51" y="462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821"/>
                  </a:lnTo>
                  <a:lnTo>
                    <a:pt x="26" y="949"/>
                  </a:lnTo>
                  <a:lnTo>
                    <a:pt x="77" y="1052"/>
                  </a:lnTo>
                  <a:lnTo>
                    <a:pt x="359" y="1513"/>
                  </a:lnTo>
                  <a:lnTo>
                    <a:pt x="692" y="1949"/>
                  </a:lnTo>
                  <a:lnTo>
                    <a:pt x="1051" y="2359"/>
                  </a:lnTo>
                  <a:lnTo>
                    <a:pt x="1256" y="2564"/>
                  </a:lnTo>
                  <a:lnTo>
                    <a:pt x="1461" y="2743"/>
                  </a:lnTo>
                  <a:lnTo>
                    <a:pt x="1666" y="2897"/>
                  </a:lnTo>
                  <a:lnTo>
                    <a:pt x="1897" y="3025"/>
                  </a:lnTo>
                  <a:lnTo>
                    <a:pt x="2128" y="3154"/>
                  </a:lnTo>
                  <a:lnTo>
                    <a:pt x="2384" y="3230"/>
                  </a:lnTo>
                  <a:lnTo>
                    <a:pt x="2615" y="3307"/>
                  </a:lnTo>
                  <a:lnTo>
                    <a:pt x="2897" y="3359"/>
                  </a:lnTo>
                  <a:lnTo>
                    <a:pt x="3153" y="3359"/>
                  </a:lnTo>
                  <a:lnTo>
                    <a:pt x="3435" y="3333"/>
                  </a:lnTo>
                  <a:lnTo>
                    <a:pt x="3589" y="3282"/>
                  </a:lnTo>
                  <a:lnTo>
                    <a:pt x="3717" y="3179"/>
                  </a:lnTo>
                  <a:lnTo>
                    <a:pt x="3819" y="3051"/>
                  </a:lnTo>
                  <a:lnTo>
                    <a:pt x="3871" y="2897"/>
                  </a:lnTo>
                  <a:lnTo>
                    <a:pt x="3896" y="2743"/>
                  </a:lnTo>
                  <a:lnTo>
                    <a:pt x="3871" y="2564"/>
                  </a:lnTo>
                  <a:lnTo>
                    <a:pt x="3819" y="2436"/>
                  </a:lnTo>
                  <a:lnTo>
                    <a:pt x="3717" y="2308"/>
                  </a:lnTo>
                  <a:lnTo>
                    <a:pt x="3384" y="2051"/>
                  </a:lnTo>
                  <a:lnTo>
                    <a:pt x="3050" y="1846"/>
                  </a:lnTo>
                  <a:lnTo>
                    <a:pt x="2358" y="1411"/>
                  </a:lnTo>
                  <a:lnTo>
                    <a:pt x="2025" y="1154"/>
                  </a:lnTo>
                  <a:lnTo>
                    <a:pt x="1718" y="872"/>
                  </a:lnTo>
                  <a:lnTo>
                    <a:pt x="1436" y="565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9" y="52"/>
                  </a:lnTo>
                  <a:lnTo>
                    <a:pt x="846" y="26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8" name="Google Shape;978;p30"/>
            <p:cNvSpPr/>
            <p:nvPr/>
          </p:nvSpPr>
          <p:spPr>
            <a:xfrm>
              <a:off x="3516575" y="2454788"/>
              <a:ext cx="104475" cy="75650"/>
            </a:xfrm>
            <a:custGeom>
              <a:avLst/>
              <a:gdLst/>
              <a:ahLst/>
              <a:cxnLst/>
              <a:rect l="l" t="t" r="r" b="b"/>
              <a:pathLst>
                <a:path w="4179" h="3026" extrusionOk="0">
                  <a:moveTo>
                    <a:pt x="308" y="1"/>
                  </a:moveTo>
                  <a:lnTo>
                    <a:pt x="180" y="26"/>
                  </a:lnTo>
                  <a:lnTo>
                    <a:pt x="103" y="103"/>
                  </a:lnTo>
                  <a:lnTo>
                    <a:pt x="26" y="206"/>
                  </a:lnTo>
                  <a:lnTo>
                    <a:pt x="0" y="308"/>
                  </a:lnTo>
                  <a:lnTo>
                    <a:pt x="0" y="411"/>
                  </a:lnTo>
                  <a:lnTo>
                    <a:pt x="52" y="513"/>
                  </a:lnTo>
                  <a:lnTo>
                    <a:pt x="359" y="949"/>
                  </a:lnTo>
                  <a:lnTo>
                    <a:pt x="718" y="1410"/>
                  </a:lnTo>
                  <a:lnTo>
                    <a:pt x="1103" y="1821"/>
                  </a:lnTo>
                  <a:lnTo>
                    <a:pt x="1513" y="2231"/>
                  </a:lnTo>
                  <a:lnTo>
                    <a:pt x="1718" y="2410"/>
                  </a:lnTo>
                  <a:lnTo>
                    <a:pt x="1948" y="2564"/>
                  </a:lnTo>
                  <a:lnTo>
                    <a:pt x="2205" y="2718"/>
                  </a:lnTo>
                  <a:lnTo>
                    <a:pt x="2435" y="2820"/>
                  </a:lnTo>
                  <a:lnTo>
                    <a:pt x="2692" y="2923"/>
                  </a:lnTo>
                  <a:lnTo>
                    <a:pt x="2974" y="2974"/>
                  </a:lnTo>
                  <a:lnTo>
                    <a:pt x="3256" y="3025"/>
                  </a:lnTo>
                  <a:lnTo>
                    <a:pt x="3538" y="3025"/>
                  </a:lnTo>
                  <a:lnTo>
                    <a:pt x="3640" y="3000"/>
                  </a:lnTo>
                  <a:lnTo>
                    <a:pt x="3743" y="2974"/>
                  </a:lnTo>
                  <a:lnTo>
                    <a:pt x="3845" y="2923"/>
                  </a:lnTo>
                  <a:lnTo>
                    <a:pt x="3922" y="2871"/>
                  </a:lnTo>
                  <a:lnTo>
                    <a:pt x="4076" y="2718"/>
                  </a:lnTo>
                  <a:lnTo>
                    <a:pt x="4153" y="2538"/>
                  </a:lnTo>
                  <a:lnTo>
                    <a:pt x="4178" y="2436"/>
                  </a:lnTo>
                  <a:lnTo>
                    <a:pt x="4178" y="2333"/>
                  </a:lnTo>
                  <a:lnTo>
                    <a:pt x="4178" y="2231"/>
                  </a:lnTo>
                  <a:lnTo>
                    <a:pt x="4153" y="2128"/>
                  </a:lnTo>
                  <a:lnTo>
                    <a:pt x="4101" y="2051"/>
                  </a:lnTo>
                  <a:lnTo>
                    <a:pt x="4050" y="1949"/>
                  </a:lnTo>
                  <a:lnTo>
                    <a:pt x="3973" y="1872"/>
                  </a:lnTo>
                  <a:lnTo>
                    <a:pt x="3871" y="1821"/>
                  </a:lnTo>
                  <a:lnTo>
                    <a:pt x="3409" y="1615"/>
                  </a:lnTo>
                  <a:lnTo>
                    <a:pt x="2948" y="1436"/>
                  </a:lnTo>
                  <a:lnTo>
                    <a:pt x="2487" y="1257"/>
                  </a:lnTo>
                  <a:lnTo>
                    <a:pt x="2256" y="1154"/>
                  </a:lnTo>
                  <a:lnTo>
                    <a:pt x="2025" y="1026"/>
                  </a:lnTo>
                  <a:lnTo>
                    <a:pt x="1641" y="795"/>
                  </a:lnTo>
                  <a:lnTo>
                    <a:pt x="1256" y="565"/>
                  </a:lnTo>
                  <a:lnTo>
                    <a:pt x="513" y="52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9" name="Google Shape;979;p30"/>
            <p:cNvSpPr/>
            <p:nvPr/>
          </p:nvSpPr>
          <p:spPr>
            <a:xfrm>
              <a:off x="3642800" y="2408663"/>
              <a:ext cx="95525" cy="78825"/>
            </a:xfrm>
            <a:custGeom>
              <a:avLst/>
              <a:gdLst/>
              <a:ahLst/>
              <a:cxnLst/>
              <a:rect l="l" t="t" r="r" b="b"/>
              <a:pathLst>
                <a:path w="3821" h="3153" extrusionOk="0">
                  <a:moveTo>
                    <a:pt x="462" y="0"/>
                  </a:moveTo>
                  <a:lnTo>
                    <a:pt x="283" y="26"/>
                  </a:lnTo>
                  <a:lnTo>
                    <a:pt x="155" y="103"/>
                  </a:lnTo>
                  <a:lnTo>
                    <a:pt x="103" y="154"/>
                  </a:lnTo>
                  <a:lnTo>
                    <a:pt x="52" y="231"/>
                  </a:lnTo>
                  <a:lnTo>
                    <a:pt x="27" y="308"/>
                  </a:lnTo>
                  <a:lnTo>
                    <a:pt x="1" y="385"/>
                  </a:lnTo>
                  <a:lnTo>
                    <a:pt x="1" y="487"/>
                  </a:lnTo>
                  <a:lnTo>
                    <a:pt x="27" y="590"/>
                  </a:lnTo>
                  <a:lnTo>
                    <a:pt x="129" y="820"/>
                  </a:lnTo>
                  <a:lnTo>
                    <a:pt x="232" y="1051"/>
                  </a:lnTo>
                  <a:lnTo>
                    <a:pt x="334" y="1282"/>
                  </a:lnTo>
                  <a:lnTo>
                    <a:pt x="488" y="1487"/>
                  </a:lnTo>
                  <a:lnTo>
                    <a:pt x="616" y="1692"/>
                  </a:lnTo>
                  <a:lnTo>
                    <a:pt x="770" y="1897"/>
                  </a:lnTo>
                  <a:lnTo>
                    <a:pt x="949" y="2076"/>
                  </a:lnTo>
                  <a:lnTo>
                    <a:pt x="1129" y="2256"/>
                  </a:lnTo>
                  <a:lnTo>
                    <a:pt x="1334" y="2410"/>
                  </a:lnTo>
                  <a:lnTo>
                    <a:pt x="1539" y="2563"/>
                  </a:lnTo>
                  <a:lnTo>
                    <a:pt x="1744" y="2692"/>
                  </a:lnTo>
                  <a:lnTo>
                    <a:pt x="1975" y="2820"/>
                  </a:lnTo>
                  <a:lnTo>
                    <a:pt x="2205" y="2922"/>
                  </a:lnTo>
                  <a:lnTo>
                    <a:pt x="2436" y="3025"/>
                  </a:lnTo>
                  <a:lnTo>
                    <a:pt x="2692" y="3102"/>
                  </a:lnTo>
                  <a:lnTo>
                    <a:pt x="2923" y="3153"/>
                  </a:lnTo>
                  <a:lnTo>
                    <a:pt x="3154" y="3153"/>
                  </a:lnTo>
                  <a:lnTo>
                    <a:pt x="3282" y="3127"/>
                  </a:lnTo>
                  <a:lnTo>
                    <a:pt x="3384" y="3076"/>
                  </a:lnTo>
                  <a:lnTo>
                    <a:pt x="3487" y="3025"/>
                  </a:lnTo>
                  <a:lnTo>
                    <a:pt x="3564" y="2973"/>
                  </a:lnTo>
                  <a:lnTo>
                    <a:pt x="3718" y="2794"/>
                  </a:lnTo>
                  <a:lnTo>
                    <a:pt x="3769" y="2717"/>
                  </a:lnTo>
                  <a:lnTo>
                    <a:pt x="3794" y="2615"/>
                  </a:lnTo>
                  <a:lnTo>
                    <a:pt x="3820" y="2512"/>
                  </a:lnTo>
                  <a:lnTo>
                    <a:pt x="3820" y="2410"/>
                  </a:lnTo>
                  <a:lnTo>
                    <a:pt x="3794" y="2281"/>
                  </a:lnTo>
                  <a:lnTo>
                    <a:pt x="3769" y="2179"/>
                  </a:lnTo>
                  <a:lnTo>
                    <a:pt x="3692" y="2076"/>
                  </a:lnTo>
                  <a:lnTo>
                    <a:pt x="3615" y="1999"/>
                  </a:lnTo>
                  <a:lnTo>
                    <a:pt x="3282" y="1743"/>
                  </a:lnTo>
                  <a:lnTo>
                    <a:pt x="2949" y="1538"/>
                  </a:lnTo>
                  <a:lnTo>
                    <a:pt x="2231" y="1154"/>
                  </a:lnTo>
                  <a:lnTo>
                    <a:pt x="1872" y="974"/>
                  </a:lnTo>
                  <a:lnTo>
                    <a:pt x="1539" y="769"/>
                  </a:lnTo>
                  <a:lnTo>
                    <a:pt x="1206" y="513"/>
                  </a:lnTo>
                  <a:lnTo>
                    <a:pt x="1077" y="359"/>
                  </a:lnTo>
                  <a:lnTo>
                    <a:pt x="949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0" name="Google Shape;980;p30"/>
            <p:cNvSpPr/>
            <p:nvPr/>
          </p:nvSpPr>
          <p:spPr>
            <a:xfrm>
              <a:off x="3440325" y="2509913"/>
              <a:ext cx="95500" cy="79475"/>
            </a:xfrm>
            <a:custGeom>
              <a:avLst/>
              <a:gdLst/>
              <a:ahLst/>
              <a:cxnLst/>
              <a:rect l="l" t="t" r="r" b="b"/>
              <a:pathLst>
                <a:path w="3820" h="3179" extrusionOk="0">
                  <a:moveTo>
                    <a:pt x="461" y="0"/>
                  </a:moveTo>
                  <a:lnTo>
                    <a:pt x="282" y="26"/>
                  </a:lnTo>
                  <a:lnTo>
                    <a:pt x="128" y="103"/>
                  </a:lnTo>
                  <a:lnTo>
                    <a:pt x="77" y="154"/>
                  </a:lnTo>
                  <a:lnTo>
                    <a:pt x="26" y="231"/>
                  </a:lnTo>
                  <a:lnTo>
                    <a:pt x="0" y="308"/>
                  </a:lnTo>
                  <a:lnTo>
                    <a:pt x="0" y="384"/>
                  </a:lnTo>
                  <a:lnTo>
                    <a:pt x="0" y="487"/>
                  </a:lnTo>
                  <a:lnTo>
                    <a:pt x="26" y="590"/>
                  </a:lnTo>
                  <a:lnTo>
                    <a:pt x="103" y="820"/>
                  </a:lnTo>
                  <a:lnTo>
                    <a:pt x="205" y="1051"/>
                  </a:lnTo>
                  <a:lnTo>
                    <a:pt x="333" y="1282"/>
                  </a:lnTo>
                  <a:lnTo>
                    <a:pt x="461" y="1487"/>
                  </a:lnTo>
                  <a:lnTo>
                    <a:pt x="615" y="1692"/>
                  </a:lnTo>
                  <a:lnTo>
                    <a:pt x="769" y="1897"/>
                  </a:lnTo>
                  <a:lnTo>
                    <a:pt x="948" y="2076"/>
                  </a:lnTo>
                  <a:lnTo>
                    <a:pt x="1128" y="2256"/>
                  </a:lnTo>
                  <a:lnTo>
                    <a:pt x="1307" y="2409"/>
                  </a:lnTo>
                  <a:lnTo>
                    <a:pt x="1512" y="2563"/>
                  </a:lnTo>
                  <a:lnTo>
                    <a:pt x="1743" y="2691"/>
                  </a:lnTo>
                  <a:lnTo>
                    <a:pt x="1948" y="2820"/>
                  </a:lnTo>
                  <a:lnTo>
                    <a:pt x="2179" y="2922"/>
                  </a:lnTo>
                  <a:lnTo>
                    <a:pt x="2435" y="3025"/>
                  </a:lnTo>
                  <a:lnTo>
                    <a:pt x="2666" y="3101"/>
                  </a:lnTo>
                  <a:lnTo>
                    <a:pt x="2922" y="3153"/>
                  </a:lnTo>
                  <a:lnTo>
                    <a:pt x="3050" y="3178"/>
                  </a:lnTo>
                  <a:lnTo>
                    <a:pt x="3153" y="3153"/>
                  </a:lnTo>
                  <a:lnTo>
                    <a:pt x="3255" y="3127"/>
                  </a:lnTo>
                  <a:lnTo>
                    <a:pt x="3358" y="3101"/>
                  </a:lnTo>
                  <a:lnTo>
                    <a:pt x="3460" y="3050"/>
                  </a:lnTo>
                  <a:lnTo>
                    <a:pt x="3563" y="2973"/>
                  </a:lnTo>
                  <a:lnTo>
                    <a:pt x="3691" y="2820"/>
                  </a:lnTo>
                  <a:lnTo>
                    <a:pt x="3768" y="2717"/>
                  </a:lnTo>
                  <a:lnTo>
                    <a:pt x="3794" y="2614"/>
                  </a:lnTo>
                  <a:lnTo>
                    <a:pt x="3819" y="2512"/>
                  </a:lnTo>
                  <a:lnTo>
                    <a:pt x="3819" y="2409"/>
                  </a:lnTo>
                  <a:lnTo>
                    <a:pt x="3794" y="2307"/>
                  </a:lnTo>
                  <a:lnTo>
                    <a:pt x="3742" y="2204"/>
                  </a:lnTo>
                  <a:lnTo>
                    <a:pt x="3691" y="2102"/>
                  </a:lnTo>
                  <a:lnTo>
                    <a:pt x="3589" y="1999"/>
                  </a:lnTo>
                  <a:lnTo>
                    <a:pt x="3281" y="1743"/>
                  </a:lnTo>
                  <a:lnTo>
                    <a:pt x="2922" y="1538"/>
                  </a:lnTo>
                  <a:lnTo>
                    <a:pt x="2204" y="1179"/>
                  </a:lnTo>
                  <a:lnTo>
                    <a:pt x="1846" y="974"/>
                  </a:lnTo>
                  <a:lnTo>
                    <a:pt x="1512" y="769"/>
                  </a:lnTo>
                  <a:lnTo>
                    <a:pt x="1205" y="513"/>
                  </a:lnTo>
                  <a:lnTo>
                    <a:pt x="1051" y="359"/>
                  </a:lnTo>
                  <a:lnTo>
                    <a:pt x="923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1" name="Google Shape;981;p30"/>
            <p:cNvSpPr/>
            <p:nvPr/>
          </p:nvSpPr>
          <p:spPr>
            <a:xfrm>
              <a:off x="3667800" y="2563088"/>
              <a:ext cx="89100" cy="51925"/>
            </a:xfrm>
            <a:custGeom>
              <a:avLst/>
              <a:gdLst/>
              <a:ahLst/>
              <a:cxnLst/>
              <a:rect l="l" t="t" r="r" b="b"/>
              <a:pathLst>
                <a:path w="3564" h="2077" extrusionOk="0">
                  <a:moveTo>
                    <a:pt x="334" y="0"/>
                  </a:moveTo>
                  <a:lnTo>
                    <a:pt x="206" y="26"/>
                  </a:lnTo>
                  <a:lnTo>
                    <a:pt x="103" y="129"/>
                  </a:lnTo>
                  <a:lnTo>
                    <a:pt x="26" y="231"/>
                  </a:lnTo>
                  <a:lnTo>
                    <a:pt x="1" y="359"/>
                  </a:lnTo>
                  <a:lnTo>
                    <a:pt x="1" y="487"/>
                  </a:lnTo>
                  <a:lnTo>
                    <a:pt x="77" y="590"/>
                  </a:lnTo>
                  <a:lnTo>
                    <a:pt x="129" y="641"/>
                  </a:lnTo>
                  <a:lnTo>
                    <a:pt x="180" y="693"/>
                  </a:lnTo>
                  <a:lnTo>
                    <a:pt x="513" y="872"/>
                  </a:lnTo>
                  <a:lnTo>
                    <a:pt x="846" y="1103"/>
                  </a:lnTo>
                  <a:lnTo>
                    <a:pt x="1538" y="1564"/>
                  </a:lnTo>
                  <a:lnTo>
                    <a:pt x="1872" y="1769"/>
                  </a:lnTo>
                  <a:lnTo>
                    <a:pt x="2231" y="1949"/>
                  </a:lnTo>
                  <a:lnTo>
                    <a:pt x="2410" y="2000"/>
                  </a:lnTo>
                  <a:lnTo>
                    <a:pt x="2615" y="2051"/>
                  </a:lnTo>
                  <a:lnTo>
                    <a:pt x="2794" y="2077"/>
                  </a:lnTo>
                  <a:lnTo>
                    <a:pt x="2974" y="2077"/>
                  </a:lnTo>
                  <a:lnTo>
                    <a:pt x="3153" y="2051"/>
                  </a:lnTo>
                  <a:lnTo>
                    <a:pt x="3307" y="1974"/>
                  </a:lnTo>
                  <a:lnTo>
                    <a:pt x="3410" y="1872"/>
                  </a:lnTo>
                  <a:lnTo>
                    <a:pt x="3512" y="1718"/>
                  </a:lnTo>
                  <a:lnTo>
                    <a:pt x="3563" y="1564"/>
                  </a:lnTo>
                  <a:lnTo>
                    <a:pt x="3563" y="1410"/>
                  </a:lnTo>
                  <a:lnTo>
                    <a:pt x="3487" y="1256"/>
                  </a:lnTo>
                  <a:lnTo>
                    <a:pt x="3461" y="1180"/>
                  </a:lnTo>
                  <a:lnTo>
                    <a:pt x="3384" y="1128"/>
                  </a:lnTo>
                  <a:lnTo>
                    <a:pt x="3230" y="1000"/>
                  </a:lnTo>
                  <a:lnTo>
                    <a:pt x="3076" y="898"/>
                  </a:lnTo>
                  <a:lnTo>
                    <a:pt x="2718" y="718"/>
                  </a:lnTo>
                  <a:lnTo>
                    <a:pt x="2359" y="590"/>
                  </a:lnTo>
                  <a:lnTo>
                    <a:pt x="2000" y="462"/>
                  </a:lnTo>
                  <a:lnTo>
                    <a:pt x="1257" y="206"/>
                  </a:lnTo>
                  <a:lnTo>
                    <a:pt x="872" y="77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591550" y="2603463"/>
              <a:ext cx="114075" cy="71150"/>
            </a:xfrm>
            <a:custGeom>
              <a:avLst/>
              <a:gdLst/>
              <a:ahLst/>
              <a:cxnLst/>
              <a:rect l="l" t="t" r="r" b="b"/>
              <a:pathLst>
                <a:path w="4563" h="2846" extrusionOk="0">
                  <a:moveTo>
                    <a:pt x="487" y="0"/>
                  </a:moveTo>
                  <a:lnTo>
                    <a:pt x="308" y="52"/>
                  </a:lnTo>
                  <a:lnTo>
                    <a:pt x="154" y="128"/>
                  </a:lnTo>
                  <a:lnTo>
                    <a:pt x="103" y="180"/>
                  </a:lnTo>
                  <a:lnTo>
                    <a:pt x="52" y="257"/>
                  </a:lnTo>
                  <a:lnTo>
                    <a:pt x="26" y="334"/>
                  </a:lnTo>
                  <a:lnTo>
                    <a:pt x="0" y="410"/>
                  </a:lnTo>
                  <a:lnTo>
                    <a:pt x="0" y="513"/>
                  </a:lnTo>
                  <a:lnTo>
                    <a:pt x="52" y="615"/>
                  </a:lnTo>
                  <a:lnTo>
                    <a:pt x="154" y="872"/>
                  </a:lnTo>
                  <a:lnTo>
                    <a:pt x="334" y="1128"/>
                  </a:lnTo>
                  <a:lnTo>
                    <a:pt x="513" y="1384"/>
                  </a:lnTo>
                  <a:lnTo>
                    <a:pt x="718" y="1615"/>
                  </a:lnTo>
                  <a:lnTo>
                    <a:pt x="949" y="1846"/>
                  </a:lnTo>
                  <a:lnTo>
                    <a:pt x="1205" y="2051"/>
                  </a:lnTo>
                  <a:lnTo>
                    <a:pt x="1461" y="2230"/>
                  </a:lnTo>
                  <a:lnTo>
                    <a:pt x="1743" y="2384"/>
                  </a:lnTo>
                  <a:lnTo>
                    <a:pt x="2025" y="2538"/>
                  </a:lnTo>
                  <a:lnTo>
                    <a:pt x="2333" y="2666"/>
                  </a:lnTo>
                  <a:lnTo>
                    <a:pt x="2640" y="2743"/>
                  </a:lnTo>
                  <a:lnTo>
                    <a:pt x="2948" y="2820"/>
                  </a:lnTo>
                  <a:lnTo>
                    <a:pt x="3256" y="2845"/>
                  </a:lnTo>
                  <a:lnTo>
                    <a:pt x="3563" y="2845"/>
                  </a:lnTo>
                  <a:lnTo>
                    <a:pt x="3871" y="2820"/>
                  </a:lnTo>
                  <a:lnTo>
                    <a:pt x="4153" y="2769"/>
                  </a:lnTo>
                  <a:lnTo>
                    <a:pt x="4281" y="2692"/>
                  </a:lnTo>
                  <a:lnTo>
                    <a:pt x="4409" y="2615"/>
                  </a:lnTo>
                  <a:lnTo>
                    <a:pt x="4486" y="2487"/>
                  </a:lnTo>
                  <a:lnTo>
                    <a:pt x="4537" y="2358"/>
                  </a:lnTo>
                  <a:lnTo>
                    <a:pt x="4563" y="2230"/>
                  </a:lnTo>
                  <a:lnTo>
                    <a:pt x="4537" y="2076"/>
                  </a:lnTo>
                  <a:lnTo>
                    <a:pt x="4486" y="1948"/>
                  </a:lnTo>
                  <a:lnTo>
                    <a:pt x="4409" y="1820"/>
                  </a:lnTo>
                  <a:lnTo>
                    <a:pt x="4230" y="1666"/>
                  </a:lnTo>
                  <a:lnTo>
                    <a:pt x="4025" y="1538"/>
                  </a:lnTo>
                  <a:lnTo>
                    <a:pt x="3820" y="1436"/>
                  </a:lnTo>
                  <a:lnTo>
                    <a:pt x="3589" y="1333"/>
                  </a:lnTo>
                  <a:lnTo>
                    <a:pt x="3127" y="1205"/>
                  </a:lnTo>
                  <a:lnTo>
                    <a:pt x="2640" y="1077"/>
                  </a:lnTo>
                  <a:lnTo>
                    <a:pt x="2153" y="974"/>
                  </a:lnTo>
                  <a:lnTo>
                    <a:pt x="1923" y="897"/>
                  </a:lnTo>
                  <a:lnTo>
                    <a:pt x="1718" y="795"/>
                  </a:lnTo>
                  <a:lnTo>
                    <a:pt x="1513" y="692"/>
                  </a:lnTo>
                  <a:lnTo>
                    <a:pt x="1308" y="564"/>
                  </a:lnTo>
                  <a:lnTo>
                    <a:pt x="1128" y="410"/>
                  </a:lnTo>
                  <a:lnTo>
                    <a:pt x="974" y="231"/>
                  </a:lnTo>
                  <a:lnTo>
                    <a:pt x="897" y="154"/>
                  </a:lnTo>
                  <a:lnTo>
                    <a:pt x="821" y="103"/>
                  </a:lnTo>
                  <a:lnTo>
                    <a:pt x="744" y="52"/>
                  </a:lnTo>
                  <a:lnTo>
                    <a:pt x="667" y="26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3" name="Google Shape;983;p30"/>
            <p:cNvSpPr/>
            <p:nvPr/>
          </p:nvSpPr>
          <p:spPr>
            <a:xfrm>
              <a:off x="3779300" y="2486188"/>
              <a:ext cx="95500" cy="67300"/>
            </a:xfrm>
            <a:custGeom>
              <a:avLst/>
              <a:gdLst/>
              <a:ahLst/>
              <a:cxnLst/>
              <a:rect l="l" t="t" r="r" b="b"/>
              <a:pathLst>
                <a:path w="3820" h="2692" extrusionOk="0">
                  <a:moveTo>
                    <a:pt x="488" y="1"/>
                  </a:moveTo>
                  <a:lnTo>
                    <a:pt x="411" y="26"/>
                  </a:lnTo>
                  <a:lnTo>
                    <a:pt x="308" y="52"/>
                  </a:lnTo>
                  <a:lnTo>
                    <a:pt x="231" y="103"/>
                  </a:lnTo>
                  <a:lnTo>
                    <a:pt x="154" y="154"/>
                  </a:lnTo>
                  <a:lnTo>
                    <a:pt x="77" y="231"/>
                  </a:lnTo>
                  <a:lnTo>
                    <a:pt x="52" y="334"/>
                  </a:lnTo>
                  <a:lnTo>
                    <a:pt x="1" y="436"/>
                  </a:lnTo>
                  <a:lnTo>
                    <a:pt x="1" y="565"/>
                  </a:lnTo>
                  <a:lnTo>
                    <a:pt x="1" y="693"/>
                  </a:lnTo>
                  <a:lnTo>
                    <a:pt x="77" y="975"/>
                  </a:lnTo>
                  <a:lnTo>
                    <a:pt x="180" y="1231"/>
                  </a:lnTo>
                  <a:lnTo>
                    <a:pt x="308" y="1462"/>
                  </a:lnTo>
                  <a:lnTo>
                    <a:pt x="436" y="1667"/>
                  </a:lnTo>
                  <a:lnTo>
                    <a:pt x="616" y="1872"/>
                  </a:lnTo>
                  <a:lnTo>
                    <a:pt x="821" y="2051"/>
                  </a:lnTo>
                  <a:lnTo>
                    <a:pt x="1026" y="2205"/>
                  </a:lnTo>
                  <a:lnTo>
                    <a:pt x="1257" y="2333"/>
                  </a:lnTo>
                  <a:lnTo>
                    <a:pt x="1487" y="2436"/>
                  </a:lnTo>
                  <a:lnTo>
                    <a:pt x="1744" y="2538"/>
                  </a:lnTo>
                  <a:lnTo>
                    <a:pt x="2000" y="2615"/>
                  </a:lnTo>
                  <a:lnTo>
                    <a:pt x="2256" y="2666"/>
                  </a:lnTo>
                  <a:lnTo>
                    <a:pt x="2538" y="2692"/>
                  </a:lnTo>
                  <a:lnTo>
                    <a:pt x="2795" y="2692"/>
                  </a:lnTo>
                  <a:lnTo>
                    <a:pt x="3076" y="2666"/>
                  </a:lnTo>
                  <a:lnTo>
                    <a:pt x="3333" y="2641"/>
                  </a:lnTo>
                  <a:lnTo>
                    <a:pt x="3461" y="2615"/>
                  </a:lnTo>
                  <a:lnTo>
                    <a:pt x="3563" y="2564"/>
                  </a:lnTo>
                  <a:lnTo>
                    <a:pt x="3640" y="2487"/>
                  </a:lnTo>
                  <a:lnTo>
                    <a:pt x="3717" y="2410"/>
                  </a:lnTo>
                  <a:lnTo>
                    <a:pt x="3769" y="2308"/>
                  </a:lnTo>
                  <a:lnTo>
                    <a:pt x="3794" y="2205"/>
                  </a:lnTo>
                  <a:lnTo>
                    <a:pt x="3820" y="2102"/>
                  </a:lnTo>
                  <a:lnTo>
                    <a:pt x="3820" y="2000"/>
                  </a:lnTo>
                  <a:lnTo>
                    <a:pt x="3820" y="1872"/>
                  </a:lnTo>
                  <a:lnTo>
                    <a:pt x="3794" y="1769"/>
                  </a:lnTo>
                  <a:lnTo>
                    <a:pt x="3769" y="1667"/>
                  </a:lnTo>
                  <a:lnTo>
                    <a:pt x="3717" y="1564"/>
                  </a:lnTo>
                  <a:lnTo>
                    <a:pt x="3640" y="1487"/>
                  </a:lnTo>
                  <a:lnTo>
                    <a:pt x="3563" y="1410"/>
                  </a:lnTo>
                  <a:lnTo>
                    <a:pt x="3461" y="1359"/>
                  </a:lnTo>
                  <a:lnTo>
                    <a:pt x="3333" y="1333"/>
                  </a:lnTo>
                  <a:lnTo>
                    <a:pt x="3051" y="1282"/>
                  </a:lnTo>
                  <a:lnTo>
                    <a:pt x="2718" y="1231"/>
                  </a:lnTo>
                  <a:lnTo>
                    <a:pt x="2384" y="1205"/>
                  </a:lnTo>
                  <a:lnTo>
                    <a:pt x="2077" y="1128"/>
                  </a:lnTo>
                  <a:lnTo>
                    <a:pt x="1769" y="1026"/>
                  </a:lnTo>
                  <a:lnTo>
                    <a:pt x="1615" y="975"/>
                  </a:lnTo>
                  <a:lnTo>
                    <a:pt x="1487" y="872"/>
                  </a:lnTo>
                  <a:lnTo>
                    <a:pt x="1385" y="795"/>
                  </a:lnTo>
                  <a:lnTo>
                    <a:pt x="1257" y="667"/>
                  </a:lnTo>
                  <a:lnTo>
                    <a:pt x="1180" y="539"/>
                  </a:lnTo>
                  <a:lnTo>
                    <a:pt x="1103" y="385"/>
                  </a:lnTo>
                  <a:lnTo>
                    <a:pt x="1026" y="283"/>
                  </a:lnTo>
                  <a:lnTo>
                    <a:pt x="975" y="180"/>
                  </a:lnTo>
                  <a:lnTo>
                    <a:pt x="872" y="103"/>
                  </a:lnTo>
                  <a:lnTo>
                    <a:pt x="795" y="52"/>
                  </a:lnTo>
                  <a:lnTo>
                    <a:pt x="693" y="26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4" name="Google Shape;984;p30"/>
            <p:cNvSpPr/>
            <p:nvPr/>
          </p:nvSpPr>
          <p:spPr>
            <a:xfrm>
              <a:off x="3792125" y="2681638"/>
              <a:ext cx="132025" cy="53200"/>
            </a:xfrm>
            <a:custGeom>
              <a:avLst/>
              <a:gdLst/>
              <a:ahLst/>
              <a:cxnLst/>
              <a:rect l="l" t="t" r="r" b="b"/>
              <a:pathLst>
                <a:path w="5281" h="2128" extrusionOk="0">
                  <a:moveTo>
                    <a:pt x="4409" y="0"/>
                  </a:moveTo>
                  <a:lnTo>
                    <a:pt x="4204" y="26"/>
                  </a:lnTo>
                  <a:lnTo>
                    <a:pt x="3768" y="129"/>
                  </a:lnTo>
                  <a:lnTo>
                    <a:pt x="3332" y="257"/>
                  </a:lnTo>
                  <a:lnTo>
                    <a:pt x="2922" y="385"/>
                  </a:lnTo>
                  <a:lnTo>
                    <a:pt x="2640" y="462"/>
                  </a:lnTo>
                  <a:lnTo>
                    <a:pt x="2358" y="487"/>
                  </a:lnTo>
                  <a:lnTo>
                    <a:pt x="1769" y="487"/>
                  </a:lnTo>
                  <a:lnTo>
                    <a:pt x="1179" y="411"/>
                  </a:lnTo>
                  <a:lnTo>
                    <a:pt x="615" y="334"/>
                  </a:lnTo>
                  <a:lnTo>
                    <a:pt x="436" y="334"/>
                  </a:lnTo>
                  <a:lnTo>
                    <a:pt x="282" y="385"/>
                  </a:lnTo>
                  <a:lnTo>
                    <a:pt x="154" y="487"/>
                  </a:lnTo>
                  <a:lnTo>
                    <a:pt x="52" y="616"/>
                  </a:lnTo>
                  <a:lnTo>
                    <a:pt x="0" y="769"/>
                  </a:lnTo>
                  <a:lnTo>
                    <a:pt x="26" y="923"/>
                  </a:lnTo>
                  <a:lnTo>
                    <a:pt x="52" y="1000"/>
                  </a:lnTo>
                  <a:lnTo>
                    <a:pt x="103" y="1077"/>
                  </a:lnTo>
                  <a:lnTo>
                    <a:pt x="154" y="1154"/>
                  </a:lnTo>
                  <a:lnTo>
                    <a:pt x="231" y="1231"/>
                  </a:lnTo>
                  <a:lnTo>
                    <a:pt x="513" y="1385"/>
                  </a:lnTo>
                  <a:lnTo>
                    <a:pt x="820" y="1564"/>
                  </a:lnTo>
                  <a:lnTo>
                    <a:pt x="1154" y="1692"/>
                  </a:lnTo>
                  <a:lnTo>
                    <a:pt x="1487" y="1820"/>
                  </a:lnTo>
                  <a:lnTo>
                    <a:pt x="1846" y="1948"/>
                  </a:lnTo>
                  <a:lnTo>
                    <a:pt x="2230" y="2025"/>
                  </a:lnTo>
                  <a:lnTo>
                    <a:pt x="2589" y="2102"/>
                  </a:lnTo>
                  <a:lnTo>
                    <a:pt x="2974" y="2128"/>
                  </a:lnTo>
                  <a:lnTo>
                    <a:pt x="3332" y="2102"/>
                  </a:lnTo>
                  <a:lnTo>
                    <a:pt x="3691" y="2077"/>
                  </a:lnTo>
                  <a:lnTo>
                    <a:pt x="4025" y="1974"/>
                  </a:lnTo>
                  <a:lnTo>
                    <a:pt x="4332" y="1846"/>
                  </a:lnTo>
                  <a:lnTo>
                    <a:pt x="4614" y="1667"/>
                  </a:lnTo>
                  <a:lnTo>
                    <a:pt x="4742" y="1564"/>
                  </a:lnTo>
                  <a:lnTo>
                    <a:pt x="4870" y="1436"/>
                  </a:lnTo>
                  <a:lnTo>
                    <a:pt x="4973" y="1308"/>
                  </a:lnTo>
                  <a:lnTo>
                    <a:pt x="5075" y="1154"/>
                  </a:lnTo>
                  <a:lnTo>
                    <a:pt x="5178" y="1000"/>
                  </a:lnTo>
                  <a:lnTo>
                    <a:pt x="5255" y="821"/>
                  </a:lnTo>
                  <a:lnTo>
                    <a:pt x="5281" y="667"/>
                  </a:lnTo>
                  <a:lnTo>
                    <a:pt x="5281" y="513"/>
                  </a:lnTo>
                  <a:lnTo>
                    <a:pt x="5229" y="385"/>
                  </a:lnTo>
                  <a:lnTo>
                    <a:pt x="5152" y="257"/>
                  </a:lnTo>
                  <a:lnTo>
                    <a:pt x="5050" y="154"/>
                  </a:lnTo>
                  <a:lnTo>
                    <a:pt x="4922" y="77"/>
                  </a:lnTo>
                  <a:lnTo>
                    <a:pt x="4794" y="26"/>
                  </a:lnTo>
                  <a:lnTo>
                    <a:pt x="46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985" name="Google Shape;985;p30"/>
          <p:cNvSpPr/>
          <p:nvPr/>
        </p:nvSpPr>
        <p:spPr>
          <a:xfrm>
            <a:off x="592548" y="4910915"/>
            <a:ext cx="845090" cy="61864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59042184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070100" y="1604997"/>
            <a:ext cx="7003800" cy="23824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1pPr>
            <a:lvl2pPr lvl="1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2pPr>
            <a:lvl3pPr lvl="2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3pPr>
            <a:lvl4pPr lvl="3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4pPr>
            <a:lvl5pPr lvl="4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5pPr>
            <a:lvl6pPr lvl="5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6pPr>
            <a:lvl7pPr lvl="6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7pPr>
            <a:lvl8pPr lvl="7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8pPr>
            <a:lvl9pPr lvl="8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1717500" y="4340071"/>
            <a:ext cx="5709000" cy="25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-37425" y="4583434"/>
            <a:ext cx="9181566" cy="2274267"/>
            <a:chOff x="0" y="3555300"/>
            <a:chExt cx="9144075" cy="1588027"/>
          </a:xfrm>
        </p:grpSpPr>
        <p:sp>
          <p:nvSpPr>
            <p:cNvPr id="13" name="Google Shape;13;p2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536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77C0EA"/>
                </a:solidFill>
              </a:endParaRPr>
            </a:p>
          </p:txBody>
        </p:sp>
        <p:grpSp>
          <p:nvGrpSpPr>
            <p:cNvPr id="14" name="Google Shape;14;p2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77C0EA"/>
                  </a:solidFill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17" name="Google Shape;17;p2"/>
          <p:cNvSpPr/>
          <p:nvPr/>
        </p:nvSpPr>
        <p:spPr>
          <a:xfrm>
            <a:off x="-37524" y="1"/>
            <a:ext cx="2820900" cy="2088747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accent3"/>
              </a:solidFill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6789240" y="5"/>
            <a:ext cx="2354720" cy="1743444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" name="Google Shape;19;p2"/>
          <p:cNvSpPr/>
          <p:nvPr/>
        </p:nvSpPr>
        <p:spPr>
          <a:xfrm flipH="1">
            <a:off x="3218588" y="187000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" name="Google Shape;20;p2"/>
          <p:cNvSpPr/>
          <p:nvPr/>
        </p:nvSpPr>
        <p:spPr>
          <a:xfrm>
            <a:off x="4505799" y="187002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" name="Google Shape;21;p2"/>
          <p:cNvSpPr/>
          <p:nvPr/>
        </p:nvSpPr>
        <p:spPr>
          <a:xfrm>
            <a:off x="3987600" y="3471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" name="Google Shape;22;p2"/>
          <p:cNvSpPr/>
          <p:nvPr/>
        </p:nvSpPr>
        <p:spPr>
          <a:xfrm rot="2516804" flipH="1">
            <a:off x="5743336" y="307807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" name="Google Shape;23;p2"/>
          <p:cNvSpPr/>
          <p:nvPr/>
        </p:nvSpPr>
        <p:spPr>
          <a:xfrm>
            <a:off x="4892475" y="578900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" name="Google Shape;24;p2"/>
          <p:cNvSpPr/>
          <p:nvPr/>
        </p:nvSpPr>
        <p:spPr>
          <a:xfrm rot="2417287">
            <a:off x="3214727" y="902756"/>
            <a:ext cx="145967" cy="19564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" name="Google Shape;25;p2"/>
          <p:cNvSpPr/>
          <p:nvPr/>
        </p:nvSpPr>
        <p:spPr>
          <a:xfrm rot="-2516804">
            <a:off x="98548" y="896941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6" name="Google Shape;26;p2"/>
          <p:cNvSpPr/>
          <p:nvPr/>
        </p:nvSpPr>
        <p:spPr>
          <a:xfrm>
            <a:off x="4508850" y="11164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7" name="Google Shape;27;p2"/>
          <p:cNvSpPr/>
          <p:nvPr/>
        </p:nvSpPr>
        <p:spPr>
          <a:xfrm>
            <a:off x="2273100" y="12150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" name="Google Shape;28;p2"/>
          <p:cNvSpPr/>
          <p:nvPr/>
        </p:nvSpPr>
        <p:spPr>
          <a:xfrm rot="2517313" flipH="1">
            <a:off x="7146198" y="1210538"/>
            <a:ext cx="103078" cy="138156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" name="Google Shape;29;p2"/>
          <p:cNvSpPr/>
          <p:nvPr/>
        </p:nvSpPr>
        <p:spPr>
          <a:xfrm>
            <a:off x="7935100" y="13769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" name="Google Shape;30;p2"/>
          <p:cNvSpPr/>
          <p:nvPr/>
        </p:nvSpPr>
        <p:spPr>
          <a:xfrm>
            <a:off x="8360852" y="1771782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" name="Google Shape;31;p2"/>
          <p:cNvSpPr/>
          <p:nvPr/>
        </p:nvSpPr>
        <p:spPr>
          <a:xfrm>
            <a:off x="8611975" y="1801833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" name="Google Shape;32;p2"/>
          <p:cNvSpPr/>
          <p:nvPr/>
        </p:nvSpPr>
        <p:spPr>
          <a:xfrm>
            <a:off x="1378950" y="18862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" name="Google Shape;33;p2"/>
          <p:cNvSpPr/>
          <p:nvPr/>
        </p:nvSpPr>
        <p:spPr>
          <a:xfrm rot="2516804" flipH="1">
            <a:off x="8710374" y="2259141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" name="Google Shape;34;p2"/>
          <p:cNvSpPr/>
          <p:nvPr/>
        </p:nvSpPr>
        <p:spPr>
          <a:xfrm>
            <a:off x="364251" y="2574367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5" name="Google Shape;35;p2"/>
          <p:cNvSpPr/>
          <p:nvPr/>
        </p:nvSpPr>
        <p:spPr>
          <a:xfrm>
            <a:off x="8836875" y="30025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" name="Google Shape;36;p2"/>
          <p:cNvSpPr/>
          <p:nvPr/>
        </p:nvSpPr>
        <p:spPr>
          <a:xfrm rot="-2516804">
            <a:off x="233923" y="3445473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7" name="Google Shape;37;p2"/>
          <p:cNvSpPr/>
          <p:nvPr/>
        </p:nvSpPr>
        <p:spPr>
          <a:xfrm>
            <a:off x="8757213" y="3792200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" name="Google Shape;38;p2"/>
          <p:cNvSpPr/>
          <p:nvPr/>
        </p:nvSpPr>
        <p:spPr>
          <a:xfrm>
            <a:off x="526450" y="40071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62246498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" name="Google Shape;124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5" name="Google Shape;125;p6"/>
          <p:cNvSpPr txBox="1">
            <a:spLocks noGrp="1"/>
          </p:cNvSpPr>
          <p:nvPr>
            <p:ph type="title"/>
          </p:nvPr>
        </p:nvSpPr>
        <p:spPr>
          <a:xfrm>
            <a:off x="720000" y="731520"/>
            <a:ext cx="7704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grpSp>
        <p:nvGrpSpPr>
          <p:cNvPr id="126" name="Google Shape;126;p6"/>
          <p:cNvGrpSpPr/>
          <p:nvPr/>
        </p:nvGrpSpPr>
        <p:grpSpPr>
          <a:xfrm>
            <a:off x="-529929" y="1487930"/>
            <a:ext cx="10203857" cy="5370171"/>
            <a:chOff x="-6930" y="1115947"/>
            <a:chExt cx="10203857" cy="4027628"/>
          </a:xfrm>
        </p:grpSpPr>
        <p:sp>
          <p:nvSpPr>
            <p:cNvPr id="127" name="Google Shape;127;p6"/>
            <p:cNvSpPr/>
            <p:nvPr/>
          </p:nvSpPr>
          <p:spPr>
            <a:xfrm>
              <a:off x="522998" y="2470275"/>
              <a:ext cx="8625000" cy="2597100"/>
            </a:xfrm>
            <a:prstGeom prst="rect">
              <a:avLst/>
            </a:pr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" name="Google Shape;128;p6"/>
            <p:cNvSpPr/>
            <p:nvPr/>
          </p:nvSpPr>
          <p:spPr>
            <a:xfrm flipH="1">
              <a:off x="5088069" y="11159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" name="Google Shape;129;p6"/>
            <p:cNvSpPr/>
            <p:nvPr/>
          </p:nvSpPr>
          <p:spPr>
            <a:xfrm>
              <a:off x="-6930" y="11159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" name="Google Shape;130;p6"/>
            <p:cNvSpPr/>
            <p:nvPr/>
          </p:nvSpPr>
          <p:spPr>
            <a:xfrm>
              <a:off x="522999" y="2546475"/>
              <a:ext cx="9158400" cy="25971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" name="Google Shape;131;p6"/>
            <p:cNvSpPr/>
            <p:nvPr/>
          </p:nvSpPr>
          <p:spPr>
            <a:xfrm flipH="1">
              <a:off x="5088069" y="11921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2" name="Google Shape;132;p6"/>
            <p:cNvSpPr/>
            <p:nvPr/>
          </p:nvSpPr>
          <p:spPr>
            <a:xfrm>
              <a:off x="-6930" y="11921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33" name="Google Shape;133;p6"/>
          <p:cNvSpPr/>
          <p:nvPr/>
        </p:nvSpPr>
        <p:spPr>
          <a:xfrm flipH="1">
            <a:off x="1642645" y="101600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4" name="Google Shape;134;p6"/>
          <p:cNvSpPr/>
          <p:nvPr/>
        </p:nvSpPr>
        <p:spPr>
          <a:xfrm>
            <a:off x="2929857" y="101602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5" name="Google Shape;135;p6"/>
          <p:cNvSpPr/>
          <p:nvPr/>
        </p:nvSpPr>
        <p:spPr>
          <a:xfrm>
            <a:off x="2411656" y="2617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6" name="Google Shape;136;p6"/>
          <p:cNvSpPr/>
          <p:nvPr/>
        </p:nvSpPr>
        <p:spPr>
          <a:xfrm rot="2516804" flipH="1">
            <a:off x="4167391" y="222407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7" name="Google Shape;137;p6"/>
          <p:cNvSpPr/>
          <p:nvPr/>
        </p:nvSpPr>
        <p:spPr>
          <a:xfrm>
            <a:off x="3316531" y="493500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65026879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" name="Google Shape;139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0" name="Google Shape;140;p7"/>
          <p:cNvSpPr txBox="1">
            <a:spLocks noGrp="1"/>
          </p:cNvSpPr>
          <p:nvPr>
            <p:ph type="body" idx="1"/>
          </p:nvPr>
        </p:nvSpPr>
        <p:spPr>
          <a:xfrm>
            <a:off x="949778" y="1991132"/>
            <a:ext cx="3951600" cy="34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189" lvl="0" indent="-330192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914378" lvl="1" indent="-330192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371566" lvl="2" indent="-33019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828754" lvl="3" indent="-330192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5943" lvl="4" indent="-330192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132" lvl="5" indent="-33019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320" lvl="6" indent="-330192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509" lvl="7" indent="-330192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697" lvl="8" indent="-33019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41" name="Google Shape;141;p7"/>
          <p:cNvSpPr txBox="1">
            <a:spLocks noGrp="1"/>
          </p:cNvSpPr>
          <p:nvPr>
            <p:ph type="title"/>
          </p:nvPr>
        </p:nvSpPr>
        <p:spPr>
          <a:xfrm>
            <a:off x="720000" y="731520"/>
            <a:ext cx="7704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142" name="Google Shape;142;p7"/>
          <p:cNvSpPr/>
          <p:nvPr/>
        </p:nvSpPr>
        <p:spPr>
          <a:xfrm>
            <a:off x="-37524" y="1"/>
            <a:ext cx="2820900" cy="2088747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accent3"/>
              </a:solidFill>
            </a:endParaRPr>
          </a:p>
        </p:txBody>
      </p:sp>
      <p:sp>
        <p:nvSpPr>
          <p:cNvPr id="143" name="Google Shape;143;p7"/>
          <p:cNvSpPr/>
          <p:nvPr/>
        </p:nvSpPr>
        <p:spPr>
          <a:xfrm rot="-5400000">
            <a:off x="-1188177" y="4285631"/>
            <a:ext cx="37612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accent3"/>
              </a:solidFill>
            </a:endParaRPr>
          </a:p>
        </p:txBody>
      </p:sp>
      <p:sp>
        <p:nvSpPr>
          <p:cNvPr id="144" name="Google Shape;144;p7"/>
          <p:cNvSpPr/>
          <p:nvPr/>
        </p:nvSpPr>
        <p:spPr>
          <a:xfrm flipH="1">
            <a:off x="7985823" y="5052288"/>
            <a:ext cx="1425329" cy="1805701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5" name="Google Shape;145;p7"/>
          <p:cNvSpPr/>
          <p:nvPr/>
        </p:nvSpPr>
        <p:spPr>
          <a:xfrm>
            <a:off x="7674315" y="-379650"/>
            <a:ext cx="2131370" cy="1560251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6" name="Google Shape;146;p7"/>
          <p:cNvSpPr/>
          <p:nvPr/>
        </p:nvSpPr>
        <p:spPr>
          <a:xfrm flipH="1">
            <a:off x="8846125" y="29010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7" name="Google Shape;147;p7"/>
          <p:cNvSpPr/>
          <p:nvPr/>
        </p:nvSpPr>
        <p:spPr>
          <a:xfrm rot="-2516804">
            <a:off x="8654053" y="3358373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8" name="Google Shape;148;p7"/>
          <p:cNvSpPr/>
          <p:nvPr/>
        </p:nvSpPr>
        <p:spPr>
          <a:xfrm flipH="1">
            <a:off x="8684525" y="4101767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9" name="Google Shape;149;p7"/>
          <p:cNvSpPr/>
          <p:nvPr/>
        </p:nvSpPr>
        <p:spPr>
          <a:xfrm flipH="1">
            <a:off x="8700888" y="4891433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0" name="Google Shape;150;p7"/>
          <p:cNvSpPr/>
          <p:nvPr/>
        </p:nvSpPr>
        <p:spPr>
          <a:xfrm rot="-2517313">
            <a:off x="7250676" y="266354"/>
            <a:ext cx="103078" cy="138156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1" name="Google Shape;151;p7"/>
          <p:cNvSpPr/>
          <p:nvPr/>
        </p:nvSpPr>
        <p:spPr>
          <a:xfrm flipH="1">
            <a:off x="193800" y="2536567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2" name="Google Shape;152;p7"/>
          <p:cNvSpPr/>
          <p:nvPr/>
        </p:nvSpPr>
        <p:spPr>
          <a:xfrm flipH="1">
            <a:off x="3227660" y="265848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75353109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" name="Google Shape;212;p10"/>
          <p:cNvPicPr preferRelativeResize="0"/>
          <p:nvPr/>
        </p:nvPicPr>
        <p:blipFill>
          <a:blip r:embed="rId2">
            <a:alphaModFix amt="25000"/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3" name="Google Shape;213;p10"/>
          <p:cNvGrpSpPr/>
          <p:nvPr/>
        </p:nvGrpSpPr>
        <p:grpSpPr>
          <a:xfrm>
            <a:off x="-37425" y="4583434"/>
            <a:ext cx="9181566" cy="2274267"/>
            <a:chOff x="0" y="3555300"/>
            <a:chExt cx="9144075" cy="1588027"/>
          </a:xfrm>
        </p:grpSpPr>
        <p:sp>
          <p:nvSpPr>
            <p:cNvPr id="214" name="Google Shape;214;p10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788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77C0EA"/>
                </a:solidFill>
              </a:endParaRPr>
            </a:p>
          </p:txBody>
        </p:sp>
        <p:grpSp>
          <p:nvGrpSpPr>
            <p:cNvPr id="215" name="Google Shape;215;p10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216" name="Google Shape;216;p10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77C0EA"/>
                  </a:solidFill>
                </a:endParaRPr>
              </a:p>
            </p:txBody>
          </p:sp>
          <p:sp>
            <p:nvSpPr>
              <p:cNvPr id="217" name="Google Shape;217;p10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218" name="Google Shape;218;p10"/>
          <p:cNvSpPr/>
          <p:nvPr/>
        </p:nvSpPr>
        <p:spPr>
          <a:xfrm flipH="1">
            <a:off x="361089" y="1863400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19" name="Google Shape;219;p10"/>
          <p:cNvGrpSpPr/>
          <p:nvPr/>
        </p:nvGrpSpPr>
        <p:grpSpPr>
          <a:xfrm>
            <a:off x="361097" y="2473980"/>
            <a:ext cx="321294" cy="545979"/>
            <a:chOff x="201950" y="103975"/>
            <a:chExt cx="409500" cy="463375"/>
          </a:xfrm>
        </p:grpSpPr>
        <p:sp>
          <p:nvSpPr>
            <p:cNvPr id="220" name="Google Shape;220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" name="Google Shape;221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22" name="Google Shape;222;p10"/>
          <p:cNvGrpSpPr/>
          <p:nvPr/>
        </p:nvGrpSpPr>
        <p:grpSpPr>
          <a:xfrm rot="5400000" flipH="1">
            <a:off x="6940648" y="173627"/>
            <a:ext cx="428392" cy="409484"/>
            <a:chOff x="201950" y="103975"/>
            <a:chExt cx="409500" cy="463375"/>
          </a:xfrm>
        </p:grpSpPr>
        <p:sp>
          <p:nvSpPr>
            <p:cNvPr id="223" name="Google Shape;223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" name="Google Shape;224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25" name="Google Shape;225;p10"/>
          <p:cNvGrpSpPr/>
          <p:nvPr/>
        </p:nvGrpSpPr>
        <p:grpSpPr>
          <a:xfrm flipH="1">
            <a:off x="1450647" y="105380"/>
            <a:ext cx="321294" cy="545979"/>
            <a:chOff x="201950" y="103975"/>
            <a:chExt cx="409500" cy="463375"/>
          </a:xfrm>
        </p:grpSpPr>
        <p:sp>
          <p:nvSpPr>
            <p:cNvPr id="226" name="Google Shape;226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" name="Google Shape;227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28" name="Google Shape;228;p10"/>
          <p:cNvGrpSpPr/>
          <p:nvPr/>
        </p:nvGrpSpPr>
        <p:grpSpPr>
          <a:xfrm rot="10800000" flipH="1">
            <a:off x="8765847" y="314980"/>
            <a:ext cx="321294" cy="545979"/>
            <a:chOff x="201950" y="103975"/>
            <a:chExt cx="409500" cy="463375"/>
          </a:xfrm>
        </p:grpSpPr>
        <p:sp>
          <p:nvSpPr>
            <p:cNvPr id="229" name="Google Shape;229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0" name="Google Shape;230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31" name="Google Shape;231;p10"/>
          <p:cNvSpPr txBox="1">
            <a:spLocks noGrp="1"/>
          </p:cNvSpPr>
          <p:nvPr>
            <p:ph type="body" idx="1"/>
          </p:nvPr>
        </p:nvSpPr>
        <p:spPr>
          <a:xfrm>
            <a:off x="1572600" y="5299604"/>
            <a:ext cx="59988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189" lvl="0" indent="-22859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Bebas Neue"/>
              <a:buNone/>
              <a:defRPr sz="2800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862447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عنوان المقطع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blipFill dpi="0" rotWithShape="1">
            <a:blip r:embed="rId2">
              <a:alphaModFix amt="45000"/>
              <a:duotone>
                <a:schemeClr val="accent2">
                  <a:shade val="45000"/>
                  <a:satMod val="135000"/>
                </a:schemeClr>
                <a:prstClr val="white"/>
              </a:duotone>
            </a:blip>
            <a:srcRect/>
            <a:tile tx="-44450" ty="38100" sx="85000" sy="85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" name="Rectangle 22"/>
          <p:cNvSpPr/>
          <p:nvPr/>
        </p:nvSpPr>
        <p:spPr>
          <a:xfrm>
            <a:off x="980902" y="1267730"/>
            <a:ext cx="7182197" cy="4307950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24" name="Rectangle 23"/>
          <p:cNvSpPr/>
          <p:nvPr/>
        </p:nvSpPr>
        <p:spPr>
          <a:xfrm>
            <a:off x="1085850" y="1411615"/>
            <a:ext cx="69723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30" name="Rectangle 29"/>
          <p:cNvSpPr/>
          <p:nvPr/>
        </p:nvSpPr>
        <p:spPr>
          <a:xfrm>
            <a:off x="3851910" y="1267730"/>
            <a:ext cx="1440180" cy="73152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31" name="Group 30"/>
          <p:cNvGrpSpPr/>
          <p:nvPr/>
        </p:nvGrpSpPr>
        <p:grpSpPr>
          <a:xfrm>
            <a:off x="3937635" y="1267731"/>
            <a:ext cx="1268730" cy="645295"/>
            <a:chOff x="5318306" y="1386268"/>
            <a:chExt cx="1567331" cy="645295"/>
          </a:xfrm>
        </p:grpSpPr>
        <p:cxnSp>
          <p:nvCxnSpPr>
            <p:cNvPr id="32" name="Straight Connector 31"/>
            <p:cNvCxnSpPr/>
            <p:nvPr/>
          </p:nvCxnSpPr>
          <p:spPr>
            <a:xfrm>
              <a:off x="5318306" y="1386268"/>
              <a:ext cx="0" cy="64008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/>
          </p:nvCxnSpPr>
          <p:spPr>
            <a:xfrm>
              <a:off x="6885637" y="1386268"/>
              <a:ext cx="0" cy="64008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/>
          </p:nvCxnSpPr>
          <p:spPr>
            <a:xfrm>
              <a:off x="5318306" y="2031563"/>
              <a:ext cx="1567331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72717" y="2094309"/>
            <a:ext cx="6803136" cy="2587752"/>
          </a:xfrm>
        </p:spPr>
        <p:txBody>
          <a:bodyPr anchor="ctr">
            <a:noAutofit/>
          </a:bodyPr>
          <a:lstStyle>
            <a:lvl1pPr algn="ctr">
              <a:lnSpc>
                <a:spcPct val="83000"/>
              </a:lnSpc>
              <a:defRPr lang="en-US" sz="5400" kern="1200" cap="all" spc="-75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72718" y="4682062"/>
            <a:ext cx="6803136" cy="457200"/>
          </a:xfrm>
        </p:spPr>
        <p:txBody>
          <a:bodyPr anchor="t">
            <a:normAutofit/>
          </a:bodyPr>
          <a:lstStyle>
            <a:lvl1pPr marL="0" indent="0" algn="ctr">
              <a:buNone/>
              <a:defRPr sz="1200">
                <a:solidFill>
                  <a:schemeClr val="tx1"/>
                </a:solidFill>
                <a:effectLst/>
              </a:defRPr>
            </a:lvl1pPr>
            <a:lvl2pPr marL="3429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991356" y="1344502"/>
            <a:ext cx="1165860" cy="530352"/>
          </a:xfrm>
        </p:spPr>
        <p:txBody>
          <a:bodyPr/>
          <a:lstStyle>
            <a:lvl1pPr algn="ctr">
              <a:defRPr lang="en-US" sz="975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fld id="{C44961B7-6B89-48AB-966F-622E2788EECC}" type="datetimeFigureOut">
              <a:rPr lang="en-US" dirty="0"/>
              <a:t>12/13/2023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090165" y="5211060"/>
            <a:ext cx="4430268" cy="228600"/>
          </a:xfrm>
        </p:spPr>
        <p:txBody>
          <a:bodyPr/>
          <a:lstStyle>
            <a:lvl1pPr algn="r">
              <a:defRPr/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3378" y="5211060"/>
            <a:ext cx="1584198" cy="228600"/>
          </a:xfrm>
        </p:spPr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55114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6481185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9" name="Google Shape;289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90" name="Google Shape;290;p14"/>
          <p:cNvSpPr txBox="1">
            <a:spLocks noGrp="1"/>
          </p:cNvSpPr>
          <p:nvPr>
            <p:ph type="title"/>
          </p:nvPr>
        </p:nvSpPr>
        <p:spPr>
          <a:xfrm>
            <a:off x="2896950" y="4324100"/>
            <a:ext cx="3350100" cy="538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1" name="Google Shape;291;p14"/>
          <p:cNvSpPr txBox="1">
            <a:spLocks noGrp="1"/>
          </p:cNvSpPr>
          <p:nvPr>
            <p:ph type="subTitle" idx="1"/>
          </p:nvPr>
        </p:nvSpPr>
        <p:spPr>
          <a:xfrm>
            <a:off x="1907250" y="1277733"/>
            <a:ext cx="5329500" cy="264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4"/>
          <p:cNvSpPr/>
          <p:nvPr/>
        </p:nvSpPr>
        <p:spPr>
          <a:xfrm>
            <a:off x="1" y="-42592"/>
            <a:ext cx="9144125" cy="6900685"/>
          </a:xfrm>
          <a:custGeom>
            <a:avLst/>
            <a:gdLst/>
            <a:ahLst/>
            <a:cxnLst/>
            <a:rect l="l" t="t" r="r" b="b"/>
            <a:pathLst>
              <a:path w="128528" h="72746" extrusionOk="0">
                <a:moveTo>
                  <a:pt x="4179" y="0"/>
                </a:moveTo>
                <a:lnTo>
                  <a:pt x="3869" y="39"/>
                </a:lnTo>
                <a:lnTo>
                  <a:pt x="3579" y="78"/>
                </a:lnTo>
                <a:lnTo>
                  <a:pt x="3270" y="136"/>
                </a:lnTo>
                <a:lnTo>
                  <a:pt x="2980" y="213"/>
                </a:lnTo>
                <a:lnTo>
                  <a:pt x="2709" y="291"/>
                </a:lnTo>
                <a:lnTo>
                  <a:pt x="2438" y="387"/>
                </a:lnTo>
                <a:lnTo>
                  <a:pt x="1916" y="581"/>
                </a:lnTo>
                <a:lnTo>
                  <a:pt x="1452" y="813"/>
                </a:lnTo>
                <a:lnTo>
                  <a:pt x="1026" y="1026"/>
                </a:lnTo>
                <a:lnTo>
                  <a:pt x="678" y="1238"/>
                </a:lnTo>
                <a:lnTo>
                  <a:pt x="388" y="1432"/>
                </a:lnTo>
                <a:lnTo>
                  <a:pt x="175" y="1567"/>
                </a:lnTo>
                <a:lnTo>
                  <a:pt x="1" y="1703"/>
                </a:lnTo>
                <a:lnTo>
                  <a:pt x="1" y="72745"/>
                </a:lnTo>
                <a:lnTo>
                  <a:pt x="127696" y="72745"/>
                </a:lnTo>
                <a:lnTo>
                  <a:pt x="128528" y="37911"/>
                </a:lnTo>
                <a:lnTo>
                  <a:pt x="128353" y="37833"/>
                </a:lnTo>
                <a:lnTo>
                  <a:pt x="127831" y="37698"/>
                </a:lnTo>
                <a:lnTo>
                  <a:pt x="127483" y="37601"/>
                </a:lnTo>
                <a:lnTo>
                  <a:pt x="127058" y="37504"/>
                </a:lnTo>
                <a:lnTo>
                  <a:pt x="126574" y="37427"/>
                </a:lnTo>
                <a:lnTo>
                  <a:pt x="126052" y="37350"/>
                </a:lnTo>
                <a:lnTo>
                  <a:pt x="125491" y="37292"/>
                </a:lnTo>
                <a:lnTo>
                  <a:pt x="124872" y="37253"/>
                </a:lnTo>
                <a:lnTo>
                  <a:pt x="124253" y="37253"/>
                </a:lnTo>
                <a:lnTo>
                  <a:pt x="123595" y="37292"/>
                </a:lnTo>
                <a:lnTo>
                  <a:pt x="123247" y="37330"/>
                </a:lnTo>
                <a:lnTo>
                  <a:pt x="122918" y="37388"/>
                </a:lnTo>
                <a:lnTo>
                  <a:pt x="122570" y="37446"/>
                </a:lnTo>
                <a:lnTo>
                  <a:pt x="122222" y="37524"/>
                </a:lnTo>
                <a:lnTo>
                  <a:pt x="121874" y="37601"/>
                </a:lnTo>
                <a:lnTo>
                  <a:pt x="121545" y="37717"/>
                </a:lnTo>
                <a:lnTo>
                  <a:pt x="121197" y="37833"/>
                </a:lnTo>
                <a:lnTo>
                  <a:pt x="120849" y="37969"/>
                </a:lnTo>
                <a:lnTo>
                  <a:pt x="120520" y="38143"/>
                </a:lnTo>
                <a:lnTo>
                  <a:pt x="120191" y="38317"/>
                </a:lnTo>
                <a:lnTo>
                  <a:pt x="119862" y="38529"/>
                </a:lnTo>
                <a:lnTo>
                  <a:pt x="119553" y="38762"/>
                </a:lnTo>
                <a:lnTo>
                  <a:pt x="119243" y="39013"/>
                </a:lnTo>
                <a:lnTo>
                  <a:pt x="118953" y="39284"/>
                </a:lnTo>
                <a:lnTo>
                  <a:pt x="118663" y="39574"/>
                </a:lnTo>
                <a:lnTo>
                  <a:pt x="118373" y="39864"/>
                </a:lnTo>
                <a:lnTo>
                  <a:pt x="118102" y="40174"/>
                </a:lnTo>
                <a:lnTo>
                  <a:pt x="117851" y="40483"/>
                </a:lnTo>
                <a:lnTo>
                  <a:pt x="117348" y="41141"/>
                </a:lnTo>
                <a:lnTo>
                  <a:pt x="116903" y="41818"/>
                </a:lnTo>
                <a:lnTo>
                  <a:pt x="116497" y="42475"/>
                </a:lnTo>
                <a:lnTo>
                  <a:pt x="116110" y="43114"/>
                </a:lnTo>
                <a:lnTo>
                  <a:pt x="115781" y="43732"/>
                </a:lnTo>
                <a:lnTo>
                  <a:pt x="115259" y="44758"/>
                </a:lnTo>
                <a:lnTo>
                  <a:pt x="114911" y="45473"/>
                </a:lnTo>
                <a:lnTo>
                  <a:pt x="114814" y="45647"/>
                </a:lnTo>
                <a:lnTo>
                  <a:pt x="114775" y="45686"/>
                </a:lnTo>
                <a:lnTo>
                  <a:pt x="114756" y="45686"/>
                </a:lnTo>
                <a:lnTo>
                  <a:pt x="114679" y="45647"/>
                </a:lnTo>
                <a:lnTo>
                  <a:pt x="114524" y="45609"/>
                </a:lnTo>
                <a:lnTo>
                  <a:pt x="114273" y="45551"/>
                </a:lnTo>
                <a:lnTo>
                  <a:pt x="113944" y="45473"/>
                </a:lnTo>
                <a:lnTo>
                  <a:pt x="113538" y="45415"/>
                </a:lnTo>
                <a:lnTo>
                  <a:pt x="113093" y="45377"/>
                </a:lnTo>
                <a:lnTo>
                  <a:pt x="112571" y="45357"/>
                </a:lnTo>
                <a:lnTo>
                  <a:pt x="112029" y="45357"/>
                </a:lnTo>
                <a:lnTo>
                  <a:pt x="111429" y="45396"/>
                </a:lnTo>
                <a:lnTo>
                  <a:pt x="110810" y="45473"/>
                </a:lnTo>
                <a:lnTo>
                  <a:pt x="110501" y="45531"/>
                </a:lnTo>
                <a:lnTo>
                  <a:pt x="110172" y="45609"/>
                </a:lnTo>
                <a:lnTo>
                  <a:pt x="109863" y="45686"/>
                </a:lnTo>
                <a:lnTo>
                  <a:pt x="109534" y="45802"/>
                </a:lnTo>
                <a:lnTo>
                  <a:pt x="109205" y="45918"/>
                </a:lnTo>
                <a:lnTo>
                  <a:pt x="108876" y="46034"/>
                </a:lnTo>
                <a:lnTo>
                  <a:pt x="108547" y="46189"/>
                </a:lnTo>
                <a:lnTo>
                  <a:pt x="108238" y="46363"/>
                </a:lnTo>
                <a:lnTo>
                  <a:pt x="107909" y="46556"/>
                </a:lnTo>
                <a:lnTo>
                  <a:pt x="107600" y="46769"/>
                </a:lnTo>
                <a:lnTo>
                  <a:pt x="107290" y="47001"/>
                </a:lnTo>
                <a:lnTo>
                  <a:pt x="106981" y="47253"/>
                </a:lnTo>
                <a:lnTo>
                  <a:pt x="106420" y="47775"/>
                </a:lnTo>
                <a:lnTo>
                  <a:pt x="105936" y="48278"/>
                </a:lnTo>
                <a:lnTo>
                  <a:pt x="105511" y="48781"/>
                </a:lnTo>
                <a:lnTo>
                  <a:pt x="105163" y="49245"/>
                </a:lnTo>
                <a:lnTo>
                  <a:pt x="104872" y="49709"/>
                </a:lnTo>
                <a:lnTo>
                  <a:pt x="104640" y="50135"/>
                </a:lnTo>
                <a:lnTo>
                  <a:pt x="104447" y="50521"/>
                </a:lnTo>
                <a:lnTo>
                  <a:pt x="104292" y="50889"/>
                </a:lnTo>
                <a:lnTo>
                  <a:pt x="104176" y="51237"/>
                </a:lnTo>
                <a:lnTo>
                  <a:pt x="104099" y="51527"/>
                </a:lnTo>
                <a:lnTo>
                  <a:pt x="104041" y="51779"/>
                </a:lnTo>
                <a:lnTo>
                  <a:pt x="104002" y="52011"/>
                </a:lnTo>
                <a:lnTo>
                  <a:pt x="103983" y="52301"/>
                </a:lnTo>
                <a:lnTo>
                  <a:pt x="103983" y="52417"/>
                </a:lnTo>
                <a:lnTo>
                  <a:pt x="103828" y="52301"/>
                </a:lnTo>
                <a:lnTo>
                  <a:pt x="103383" y="52011"/>
                </a:lnTo>
                <a:lnTo>
                  <a:pt x="103054" y="51837"/>
                </a:lnTo>
                <a:lnTo>
                  <a:pt x="102687" y="51643"/>
                </a:lnTo>
                <a:lnTo>
                  <a:pt x="102242" y="51450"/>
                </a:lnTo>
                <a:lnTo>
                  <a:pt x="101758" y="51276"/>
                </a:lnTo>
                <a:lnTo>
                  <a:pt x="101236" y="51102"/>
                </a:lnTo>
                <a:lnTo>
                  <a:pt x="100675" y="50986"/>
                </a:lnTo>
                <a:lnTo>
                  <a:pt x="100366" y="50928"/>
                </a:lnTo>
                <a:lnTo>
                  <a:pt x="100076" y="50889"/>
                </a:lnTo>
                <a:lnTo>
                  <a:pt x="99766" y="50850"/>
                </a:lnTo>
                <a:lnTo>
                  <a:pt x="99109" y="50850"/>
                </a:lnTo>
                <a:lnTo>
                  <a:pt x="98780" y="50870"/>
                </a:lnTo>
                <a:lnTo>
                  <a:pt x="98451" y="50889"/>
                </a:lnTo>
                <a:lnTo>
                  <a:pt x="98122" y="50947"/>
                </a:lnTo>
                <a:lnTo>
                  <a:pt x="97774" y="51024"/>
                </a:lnTo>
                <a:lnTo>
                  <a:pt x="97426" y="51121"/>
                </a:lnTo>
                <a:lnTo>
                  <a:pt x="97078" y="51237"/>
                </a:lnTo>
                <a:lnTo>
                  <a:pt x="96730" y="51392"/>
                </a:lnTo>
                <a:lnTo>
                  <a:pt x="96401" y="51547"/>
                </a:lnTo>
                <a:lnTo>
                  <a:pt x="96072" y="51721"/>
                </a:lnTo>
                <a:lnTo>
                  <a:pt x="95762" y="51914"/>
                </a:lnTo>
                <a:lnTo>
                  <a:pt x="95472" y="52107"/>
                </a:lnTo>
                <a:lnTo>
                  <a:pt x="95221" y="52301"/>
                </a:lnTo>
                <a:lnTo>
                  <a:pt x="94969" y="52494"/>
                </a:lnTo>
                <a:lnTo>
                  <a:pt x="94718" y="52707"/>
                </a:lnTo>
                <a:lnTo>
                  <a:pt x="94505" y="52920"/>
                </a:lnTo>
                <a:lnTo>
                  <a:pt x="94292" y="53152"/>
                </a:lnTo>
                <a:lnTo>
                  <a:pt x="94118" y="53365"/>
                </a:lnTo>
                <a:lnTo>
                  <a:pt x="93770" y="53810"/>
                </a:lnTo>
                <a:lnTo>
                  <a:pt x="93480" y="54235"/>
                </a:lnTo>
                <a:lnTo>
                  <a:pt x="93248" y="54661"/>
                </a:lnTo>
                <a:lnTo>
                  <a:pt x="93055" y="55067"/>
                </a:lnTo>
                <a:lnTo>
                  <a:pt x="92880" y="55454"/>
                </a:lnTo>
                <a:lnTo>
                  <a:pt x="92764" y="55782"/>
                </a:lnTo>
                <a:lnTo>
                  <a:pt x="92687" y="56092"/>
                </a:lnTo>
                <a:lnTo>
                  <a:pt x="92571" y="56517"/>
                </a:lnTo>
                <a:lnTo>
                  <a:pt x="92552" y="56672"/>
                </a:lnTo>
                <a:lnTo>
                  <a:pt x="92242" y="56633"/>
                </a:lnTo>
                <a:lnTo>
                  <a:pt x="91894" y="56614"/>
                </a:lnTo>
                <a:lnTo>
                  <a:pt x="91488" y="56595"/>
                </a:lnTo>
                <a:lnTo>
                  <a:pt x="91024" y="56595"/>
                </a:lnTo>
                <a:lnTo>
                  <a:pt x="90792" y="56614"/>
                </a:lnTo>
                <a:lnTo>
                  <a:pt x="90540" y="56653"/>
                </a:lnTo>
                <a:lnTo>
                  <a:pt x="90308" y="56692"/>
                </a:lnTo>
                <a:lnTo>
                  <a:pt x="90095" y="56750"/>
                </a:lnTo>
                <a:lnTo>
                  <a:pt x="89883" y="56827"/>
                </a:lnTo>
                <a:lnTo>
                  <a:pt x="89689" y="56924"/>
                </a:lnTo>
                <a:lnTo>
                  <a:pt x="89496" y="57040"/>
                </a:lnTo>
                <a:lnTo>
                  <a:pt x="89341" y="57156"/>
                </a:lnTo>
                <a:lnTo>
                  <a:pt x="89206" y="57291"/>
                </a:lnTo>
                <a:lnTo>
                  <a:pt x="89070" y="57446"/>
                </a:lnTo>
                <a:lnTo>
                  <a:pt x="88954" y="57581"/>
                </a:lnTo>
                <a:lnTo>
                  <a:pt x="88838" y="57717"/>
                </a:lnTo>
                <a:lnTo>
                  <a:pt x="88683" y="58007"/>
                </a:lnTo>
                <a:lnTo>
                  <a:pt x="88548" y="58258"/>
                </a:lnTo>
                <a:lnTo>
                  <a:pt x="88471" y="58452"/>
                </a:lnTo>
                <a:lnTo>
                  <a:pt x="88413" y="58645"/>
                </a:lnTo>
                <a:lnTo>
                  <a:pt x="88316" y="58606"/>
                </a:lnTo>
                <a:lnTo>
                  <a:pt x="88045" y="58510"/>
                </a:lnTo>
                <a:lnTo>
                  <a:pt x="87600" y="58374"/>
                </a:lnTo>
                <a:lnTo>
                  <a:pt x="87329" y="58297"/>
                </a:lnTo>
                <a:lnTo>
                  <a:pt x="87039" y="58220"/>
                </a:lnTo>
                <a:lnTo>
                  <a:pt x="86691" y="58161"/>
                </a:lnTo>
                <a:lnTo>
                  <a:pt x="86324" y="58123"/>
                </a:lnTo>
                <a:lnTo>
                  <a:pt x="85937" y="58084"/>
                </a:lnTo>
                <a:lnTo>
                  <a:pt x="85511" y="58065"/>
                </a:lnTo>
                <a:lnTo>
                  <a:pt x="85086" y="58065"/>
                </a:lnTo>
                <a:lnTo>
                  <a:pt x="84622" y="58084"/>
                </a:lnTo>
                <a:lnTo>
                  <a:pt x="84138" y="58142"/>
                </a:lnTo>
                <a:lnTo>
                  <a:pt x="83654" y="58239"/>
                </a:lnTo>
                <a:lnTo>
                  <a:pt x="83403" y="58297"/>
                </a:lnTo>
                <a:lnTo>
                  <a:pt x="83171" y="58374"/>
                </a:lnTo>
                <a:lnTo>
                  <a:pt x="82958" y="58452"/>
                </a:lnTo>
                <a:lnTo>
                  <a:pt x="82726" y="58529"/>
                </a:lnTo>
                <a:lnTo>
                  <a:pt x="82339" y="58722"/>
                </a:lnTo>
                <a:lnTo>
                  <a:pt x="81972" y="58955"/>
                </a:lnTo>
                <a:lnTo>
                  <a:pt x="81643" y="59187"/>
                </a:lnTo>
                <a:lnTo>
                  <a:pt x="81353" y="59438"/>
                </a:lnTo>
                <a:lnTo>
                  <a:pt x="81101" y="59689"/>
                </a:lnTo>
                <a:lnTo>
                  <a:pt x="80869" y="59941"/>
                </a:lnTo>
                <a:lnTo>
                  <a:pt x="80676" y="60192"/>
                </a:lnTo>
                <a:lnTo>
                  <a:pt x="80502" y="60444"/>
                </a:lnTo>
                <a:lnTo>
                  <a:pt x="80366" y="60657"/>
                </a:lnTo>
                <a:lnTo>
                  <a:pt x="80270" y="60850"/>
                </a:lnTo>
                <a:lnTo>
                  <a:pt x="80134" y="61121"/>
                </a:lnTo>
                <a:lnTo>
                  <a:pt x="80076" y="61237"/>
                </a:lnTo>
                <a:lnTo>
                  <a:pt x="79902" y="61140"/>
                </a:lnTo>
                <a:lnTo>
                  <a:pt x="79670" y="61063"/>
                </a:lnTo>
                <a:lnTo>
                  <a:pt x="79361" y="60947"/>
                </a:lnTo>
                <a:lnTo>
                  <a:pt x="78974" y="60831"/>
                </a:lnTo>
                <a:lnTo>
                  <a:pt x="78529" y="60734"/>
                </a:lnTo>
                <a:lnTo>
                  <a:pt x="78007" y="60637"/>
                </a:lnTo>
                <a:lnTo>
                  <a:pt x="77426" y="60579"/>
                </a:lnTo>
                <a:lnTo>
                  <a:pt x="76479" y="60579"/>
                </a:lnTo>
                <a:lnTo>
                  <a:pt x="76130" y="60599"/>
                </a:lnTo>
                <a:lnTo>
                  <a:pt x="75782" y="60657"/>
                </a:lnTo>
                <a:lnTo>
                  <a:pt x="75415" y="60715"/>
                </a:lnTo>
                <a:lnTo>
                  <a:pt x="75047" y="60792"/>
                </a:lnTo>
                <a:lnTo>
                  <a:pt x="74680" y="60889"/>
                </a:lnTo>
                <a:lnTo>
                  <a:pt x="74293" y="61005"/>
                </a:lnTo>
                <a:lnTo>
                  <a:pt x="73887" y="61159"/>
                </a:lnTo>
                <a:lnTo>
                  <a:pt x="73500" y="61314"/>
                </a:lnTo>
                <a:lnTo>
                  <a:pt x="73094" y="61508"/>
                </a:lnTo>
                <a:lnTo>
                  <a:pt x="72688" y="61740"/>
                </a:lnTo>
                <a:lnTo>
                  <a:pt x="72262" y="61991"/>
                </a:lnTo>
                <a:lnTo>
                  <a:pt x="71856" y="62262"/>
                </a:lnTo>
                <a:lnTo>
                  <a:pt x="71430" y="62591"/>
                </a:lnTo>
                <a:lnTo>
                  <a:pt x="71334" y="62455"/>
                </a:lnTo>
                <a:lnTo>
                  <a:pt x="71218" y="62281"/>
                </a:lnTo>
                <a:lnTo>
                  <a:pt x="71044" y="62088"/>
                </a:lnTo>
                <a:lnTo>
                  <a:pt x="70811" y="61836"/>
                </a:lnTo>
                <a:lnTo>
                  <a:pt x="70541" y="61566"/>
                </a:lnTo>
                <a:lnTo>
                  <a:pt x="70212" y="61276"/>
                </a:lnTo>
                <a:lnTo>
                  <a:pt x="69825" y="60966"/>
                </a:lnTo>
                <a:lnTo>
                  <a:pt x="69380" y="60657"/>
                </a:lnTo>
                <a:lnTo>
                  <a:pt x="68897" y="60366"/>
                </a:lnTo>
                <a:lnTo>
                  <a:pt x="68626" y="60231"/>
                </a:lnTo>
                <a:lnTo>
                  <a:pt x="68355" y="60096"/>
                </a:lnTo>
                <a:lnTo>
                  <a:pt x="68046" y="59980"/>
                </a:lnTo>
                <a:lnTo>
                  <a:pt x="67755" y="59844"/>
                </a:lnTo>
                <a:lnTo>
                  <a:pt x="67427" y="59748"/>
                </a:lnTo>
                <a:lnTo>
                  <a:pt x="67078" y="59651"/>
                </a:lnTo>
                <a:lnTo>
                  <a:pt x="66730" y="59554"/>
                </a:lnTo>
                <a:lnTo>
                  <a:pt x="66363" y="59477"/>
                </a:lnTo>
                <a:lnTo>
                  <a:pt x="65976" y="59419"/>
                </a:lnTo>
                <a:lnTo>
                  <a:pt x="65589" y="59380"/>
                </a:lnTo>
                <a:lnTo>
                  <a:pt x="65183" y="59361"/>
                </a:lnTo>
                <a:lnTo>
                  <a:pt x="64757" y="59341"/>
                </a:lnTo>
                <a:lnTo>
                  <a:pt x="64255" y="59361"/>
                </a:lnTo>
                <a:lnTo>
                  <a:pt x="63790" y="59419"/>
                </a:lnTo>
                <a:lnTo>
                  <a:pt x="63345" y="59496"/>
                </a:lnTo>
                <a:lnTo>
                  <a:pt x="62939" y="59593"/>
                </a:lnTo>
                <a:lnTo>
                  <a:pt x="62552" y="59709"/>
                </a:lnTo>
                <a:lnTo>
                  <a:pt x="62204" y="59844"/>
                </a:lnTo>
                <a:lnTo>
                  <a:pt x="61895" y="59980"/>
                </a:lnTo>
                <a:lnTo>
                  <a:pt x="61605" y="60115"/>
                </a:lnTo>
                <a:lnTo>
                  <a:pt x="61353" y="60270"/>
                </a:lnTo>
                <a:lnTo>
                  <a:pt x="61140" y="60405"/>
                </a:lnTo>
                <a:lnTo>
                  <a:pt x="60792" y="60657"/>
                </a:lnTo>
                <a:lnTo>
                  <a:pt x="60599" y="60831"/>
                </a:lnTo>
                <a:lnTo>
                  <a:pt x="60522" y="60908"/>
                </a:lnTo>
                <a:lnTo>
                  <a:pt x="60483" y="60695"/>
                </a:lnTo>
                <a:lnTo>
                  <a:pt x="60425" y="60444"/>
                </a:lnTo>
                <a:lnTo>
                  <a:pt x="60328" y="60115"/>
                </a:lnTo>
                <a:lnTo>
                  <a:pt x="60193" y="59728"/>
                </a:lnTo>
                <a:lnTo>
                  <a:pt x="60019" y="59283"/>
                </a:lnTo>
                <a:lnTo>
                  <a:pt x="59787" y="58780"/>
                </a:lnTo>
                <a:lnTo>
                  <a:pt x="59496" y="58278"/>
                </a:lnTo>
                <a:lnTo>
                  <a:pt x="59322" y="58007"/>
                </a:lnTo>
                <a:lnTo>
                  <a:pt x="59129" y="57736"/>
                </a:lnTo>
                <a:lnTo>
                  <a:pt x="58936" y="57465"/>
                </a:lnTo>
                <a:lnTo>
                  <a:pt x="58703" y="57214"/>
                </a:lnTo>
                <a:lnTo>
                  <a:pt x="58471" y="56943"/>
                </a:lnTo>
                <a:lnTo>
                  <a:pt x="58220" y="56672"/>
                </a:lnTo>
                <a:lnTo>
                  <a:pt x="57930" y="56421"/>
                </a:lnTo>
                <a:lnTo>
                  <a:pt x="57640" y="56169"/>
                </a:lnTo>
                <a:lnTo>
                  <a:pt x="57311" y="55918"/>
                </a:lnTo>
                <a:lnTo>
                  <a:pt x="56963" y="55686"/>
                </a:lnTo>
                <a:lnTo>
                  <a:pt x="56595" y="55473"/>
                </a:lnTo>
                <a:lnTo>
                  <a:pt x="56208" y="55260"/>
                </a:lnTo>
                <a:lnTo>
                  <a:pt x="55783" y="55067"/>
                </a:lnTo>
                <a:lnTo>
                  <a:pt x="55357" y="54893"/>
                </a:lnTo>
                <a:lnTo>
                  <a:pt x="54874" y="54719"/>
                </a:lnTo>
                <a:lnTo>
                  <a:pt x="54390" y="54583"/>
                </a:lnTo>
                <a:lnTo>
                  <a:pt x="53887" y="54467"/>
                </a:lnTo>
                <a:lnTo>
                  <a:pt x="53384" y="54370"/>
                </a:lnTo>
                <a:lnTo>
                  <a:pt x="52882" y="54293"/>
                </a:lnTo>
                <a:lnTo>
                  <a:pt x="52398" y="54254"/>
                </a:lnTo>
                <a:lnTo>
                  <a:pt x="51934" y="54235"/>
                </a:lnTo>
                <a:lnTo>
                  <a:pt x="51450" y="54216"/>
                </a:lnTo>
                <a:lnTo>
                  <a:pt x="51005" y="54235"/>
                </a:lnTo>
                <a:lnTo>
                  <a:pt x="50560" y="54274"/>
                </a:lnTo>
                <a:lnTo>
                  <a:pt x="50116" y="54312"/>
                </a:lnTo>
                <a:lnTo>
                  <a:pt x="49690" y="54370"/>
                </a:lnTo>
                <a:lnTo>
                  <a:pt x="49284" y="54448"/>
                </a:lnTo>
                <a:lnTo>
                  <a:pt x="48878" y="54525"/>
                </a:lnTo>
                <a:lnTo>
                  <a:pt x="48491" y="54622"/>
                </a:lnTo>
                <a:lnTo>
                  <a:pt x="48123" y="54738"/>
                </a:lnTo>
                <a:lnTo>
                  <a:pt x="47427" y="54951"/>
                </a:lnTo>
                <a:lnTo>
                  <a:pt x="46789" y="55202"/>
                </a:lnTo>
                <a:lnTo>
                  <a:pt x="46228" y="55454"/>
                </a:lnTo>
                <a:lnTo>
                  <a:pt x="45725" y="55686"/>
                </a:lnTo>
                <a:lnTo>
                  <a:pt x="45319" y="55918"/>
                </a:lnTo>
                <a:lnTo>
                  <a:pt x="44971" y="56111"/>
                </a:lnTo>
                <a:lnTo>
                  <a:pt x="44739" y="56266"/>
                </a:lnTo>
                <a:lnTo>
                  <a:pt x="44526" y="56401"/>
                </a:lnTo>
                <a:lnTo>
                  <a:pt x="44545" y="56169"/>
                </a:lnTo>
                <a:lnTo>
                  <a:pt x="44565" y="55898"/>
                </a:lnTo>
                <a:lnTo>
                  <a:pt x="44565" y="55550"/>
                </a:lnTo>
                <a:lnTo>
                  <a:pt x="44526" y="55125"/>
                </a:lnTo>
                <a:lnTo>
                  <a:pt x="44487" y="54641"/>
                </a:lnTo>
                <a:lnTo>
                  <a:pt x="44410" y="54100"/>
                </a:lnTo>
                <a:lnTo>
                  <a:pt x="44274" y="53519"/>
                </a:lnTo>
                <a:lnTo>
                  <a:pt x="44197" y="53229"/>
                </a:lnTo>
                <a:lnTo>
                  <a:pt x="44100" y="52920"/>
                </a:lnTo>
                <a:lnTo>
                  <a:pt x="44004" y="52610"/>
                </a:lnTo>
                <a:lnTo>
                  <a:pt x="43888" y="52282"/>
                </a:lnTo>
                <a:lnTo>
                  <a:pt x="43733" y="51972"/>
                </a:lnTo>
                <a:lnTo>
                  <a:pt x="43578" y="51663"/>
                </a:lnTo>
                <a:lnTo>
                  <a:pt x="43404" y="51353"/>
                </a:lnTo>
                <a:lnTo>
                  <a:pt x="43211" y="51024"/>
                </a:lnTo>
                <a:lnTo>
                  <a:pt x="42998" y="50734"/>
                </a:lnTo>
                <a:lnTo>
                  <a:pt x="42766" y="50425"/>
                </a:lnTo>
                <a:lnTo>
                  <a:pt x="42495" y="50135"/>
                </a:lnTo>
                <a:lnTo>
                  <a:pt x="42224" y="49844"/>
                </a:lnTo>
                <a:lnTo>
                  <a:pt x="41915" y="49574"/>
                </a:lnTo>
                <a:lnTo>
                  <a:pt x="41586" y="49303"/>
                </a:lnTo>
                <a:lnTo>
                  <a:pt x="41238" y="49051"/>
                </a:lnTo>
                <a:lnTo>
                  <a:pt x="40851" y="48800"/>
                </a:lnTo>
                <a:lnTo>
                  <a:pt x="40445" y="48587"/>
                </a:lnTo>
                <a:lnTo>
                  <a:pt x="40058" y="48394"/>
                </a:lnTo>
                <a:lnTo>
                  <a:pt x="39690" y="48220"/>
                </a:lnTo>
                <a:lnTo>
                  <a:pt x="39304" y="48084"/>
                </a:lnTo>
                <a:lnTo>
                  <a:pt x="38936" y="47949"/>
                </a:lnTo>
                <a:lnTo>
                  <a:pt x="38569" y="47833"/>
                </a:lnTo>
                <a:lnTo>
                  <a:pt x="38201" y="47736"/>
                </a:lnTo>
                <a:lnTo>
                  <a:pt x="37853" y="47659"/>
                </a:lnTo>
                <a:lnTo>
                  <a:pt x="37505" y="47601"/>
                </a:lnTo>
                <a:lnTo>
                  <a:pt x="37157" y="47543"/>
                </a:lnTo>
                <a:lnTo>
                  <a:pt x="36828" y="47523"/>
                </a:lnTo>
                <a:lnTo>
                  <a:pt x="36499" y="47485"/>
                </a:lnTo>
                <a:lnTo>
                  <a:pt x="35880" y="47485"/>
                </a:lnTo>
                <a:lnTo>
                  <a:pt x="35319" y="47504"/>
                </a:lnTo>
                <a:lnTo>
                  <a:pt x="34797" y="47562"/>
                </a:lnTo>
                <a:lnTo>
                  <a:pt x="34333" y="47620"/>
                </a:lnTo>
                <a:lnTo>
                  <a:pt x="33907" y="47717"/>
                </a:lnTo>
                <a:lnTo>
                  <a:pt x="33559" y="47794"/>
                </a:lnTo>
                <a:lnTo>
                  <a:pt x="33095" y="47949"/>
                </a:lnTo>
                <a:lnTo>
                  <a:pt x="32921" y="48007"/>
                </a:lnTo>
                <a:lnTo>
                  <a:pt x="32959" y="47930"/>
                </a:lnTo>
                <a:lnTo>
                  <a:pt x="33075" y="47698"/>
                </a:lnTo>
                <a:lnTo>
                  <a:pt x="33192" y="47349"/>
                </a:lnTo>
                <a:lnTo>
                  <a:pt x="33250" y="47117"/>
                </a:lnTo>
                <a:lnTo>
                  <a:pt x="33308" y="46885"/>
                </a:lnTo>
                <a:lnTo>
                  <a:pt x="33327" y="46614"/>
                </a:lnTo>
                <a:lnTo>
                  <a:pt x="33346" y="46324"/>
                </a:lnTo>
                <a:lnTo>
                  <a:pt x="33346" y="46015"/>
                </a:lnTo>
                <a:lnTo>
                  <a:pt x="33288" y="45705"/>
                </a:lnTo>
                <a:lnTo>
                  <a:pt x="33211" y="45357"/>
                </a:lnTo>
                <a:lnTo>
                  <a:pt x="33095" y="45028"/>
                </a:lnTo>
                <a:lnTo>
                  <a:pt x="32940" y="44680"/>
                </a:lnTo>
                <a:lnTo>
                  <a:pt x="32727" y="44332"/>
                </a:lnTo>
                <a:lnTo>
                  <a:pt x="32592" y="44158"/>
                </a:lnTo>
                <a:lnTo>
                  <a:pt x="32457" y="44003"/>
                </a:lnTo>
                <a:lnTo>
                  <a:pt x="32321" y="43868"/>
                </a:lnTo>
                <a:lnTo>
                  <a:pt x="32166" y="43732"/>
                </a:lnTo>
                <a:lnTo>
                  <a:pt x="32012" y="43616"/>
                </a:lnTo>
                <a:lnTo>
                  <a:pt x="31857" y="43520"/>
                </a:lnTo>
                <a:lnTo>
                  <a:pt x="31702" y="43442"/>
                </a:lnTo>
                <a:lnTo>
                  <a:pt x="31528" y="43365"/>
                </a:lnTo>
                <a:lnTo>
                  <a:pt x="31180" y="43249"/>
                </a:lnTo>
                <a:lnTo>
                  <a:pt x="30832" y="43152"/>
                </a:lnTo>
                <a:lnTo>
                  <a:pt x="30484" y="43114"/>
                </a:lnTo>
                <a:lnTo>
                  <a:pt x="30135" y="43075"/>
                </a:lnTo>
                <a:lnTo>
                  <a:pt x="29807" y="43075"/>
                </a:lnTo>
                <a:lnTo>
                  <a:pt x="29517" y="43094"/>
                </a:lnTo>
                <a:lnTo>
                  <a:pt x="29226" y="43133"/>
                </a:lnTo>
                <a:lnTo>
                  <a:pt x="28994" y="43152"/>
                </a:lnTo>
                <a:lnTo>
                  <a:pt x="28646" y="43230"/>
                </a:lnTo>
                <a:lnTo>
                  <a:pt x="28511" y="43249"/>
                </a:lnTo>
                <a:lnTo>
                  <a:pt x="28646" y="43094"/>
                </a:lnTo>
                <a:lnTo>
                  <a:pt x="28762" y="42881"/>
                </a:lnTo>
                <a:lnTo>
                  <a:pt x="28936" y="42591"/>
                </a:lnTo>
                <a:lnTo>
                  <a:pt x="29110" y="42243"/>
                </a:lnTo>
                <a:lnTo>
                  <a:pt x="29284" y="41818"/>
                </a:lnTo>
                <a:lnTo>
                  <a:pt x="29439" y="41334"/>
                </a:lnTo>
                <a:lnTo>
                  <a:pt x="29517" y="41063"/>
                </a:lnTo>
                <a:lnTo>
                  <a:pt x="29594" y="40773"/>
                </a:lnTo>
                <a:lnTo>
                  <a:pt x="29633" y="40464"/>
                </a:lnTo>
                <a:lnTo>
                  <a:pt x="29691" y="40154"/>
                </a:lnTo>
                <a:lnTo>
                  <a:pt x="29710" y="39825"/>
                </a:lnTo>
                <a:lnTo>
                  <a:pt x="29729" y="39477"/>
                </a:lnTo>
                <a:lnTo>
                  <a:pt x="29729" y="39129"/>
                </a:lnTo>
                <a:lnTo>
                  <a:pt x="29710" y="38762"/>
                </a:lnTo>
                <a:lnTo>
                  <a:pt x="29671" y="38394"/>
                </a:lnTo>
                <a:lnTo>
                  <a:pt x="29613" y="37988"/>
                </a:lnTo>
                <a:lnTo>
                  <a:pt x="29517" y="37582"/>
                </a:lnTo>
                <a:lnTo>
                  <a:pt x="29420" y="37176"/>
                </a:lnTo>
                <a:lnTo>
                  <a:pt x="29265" y="36750"/>
                </a:lnTo>
                <a:lnTo>
                  <a:pt x="29110" y="36325"/>
                </a:lnTo>
                <a:lnTo>
                  <a:pt x="28917" y="35880"/>
                </a:lnTo>
                <a:lnTo>
                  <a:pt x="28685" y="35415"/>
                </a:lnTo>
                <a:lnTo>
                  <a:pt x="28414" y="34951"/>
                </a:lnTo>
                <a:lnTo>
                  <a:pt x="28124" y="34487"/>
                </a:lnTo>
                <a:lnTo>
                  <a:pt x="27853" y="34139"/>
                </a:lnTo>
                <a:lnTo>
                  <a:pt x="27582" y="33810"/>
                </a:lnTo>
                <a:lnTo>
                  <a:pt x="27292" y="33520"/>
                </a:lnTo>
                <a:lnTo>
                  <a:pt x="27002" y="33249"/>
                </a:lnTo>
                <a:lnTo>
                  <a:pt x="26693" y="32998"/>
                </a:lnTo>
                <a:lnTo>
                  <a:pt x="26364" y="32785"/>
                </a:lnTo>
                <a:lnTo>
                  <a:pt x="26035" y="32572"/>
                </a:lnTo>
                <a:lnTo>
                  <a:pt x="25706" y="32398"/>
                </a:lnTo>
                <a:lnTo>
                  <a:pt x="25358" y="32243"/>
                </a:lnTo>
                <a:lnTo>
                  <a:pt x="25010" y="32108"/>
                </a:lnTo>
                <a:lnTo>
                  <a:pt x="24662" y="31992"/>
                </a:lnTo>
                <a:lnTo>
                  <a:pt x="24314" y="31895"/>
                </a:lnTo>
                <a:lnTo>
                  <a:pt x="23965" y="31818"/>
                </a:lnTo>
                <a:lnTo>
                  <a:pt x="23617" y="31740"/>
                </a:lnTo>
                <a:lnTo>
                  <a:pt x="23288" y="31682"/>
                </a:lnTo>
                <a:lnTo>
                  <a:pt x="22960" y="31644"/>
                </a:lnTo>
                <a:lnTo>
                  <a:pt x="22321" y="31586"/>
                </a:lnTo>
                <a:lnTo>
                  <a:pt x="21180" y="31586"/>
                </a:lnTo>
                <a:lnTo>
                  <a:pt x="20697" y="31624"/>
                </a:lnTo>
                <a:lnTo>
                  <a:pt x="20310" y="31663"/>
                </a:lnTo>
                <a:lnTo>
                  <a:pt x="20020" y="31702"/>
                </a:lnTo>
                <a:lnTo>
                  <a:pt x="19768" y="31740"/>
                </a:lnTo>
                <a:lnTo>
                  <a:pt x="19826" y="31682"/>
                </a:lnTo>
                <a:lnTo>
                  <a:pt x="20000" y="31489"/>
                </a:lnTo>
                <a:lnTo>
                  <a:pt x="20194" y="31199"/>
                </a:lnTo>
                <a:lnTo>
                  <a:pt x="20310" y="31025"/>
                </a:lnTo>
                <a:lnTo>
                  <a:pt x="20426" y="30812"/>
                </a:lnTo>
                <a:lnTo>
                  <a:pt x="20503" y="30599"/>
                </a:lnTo>
                <a:lnTo>
                  <a:pt x="20581" y="30387"/>
                </a:lnTo>
                <a:lnTo>
                  <a:pt x="20639" y="30154"/>
                </a:lnTo>
                <a:lnTo>
                  <a:pt x="20658" y="29903"/>
                </a:lnTo>
                <a:lnTo>
                  <a:pt x="20658" y="29652"/>
                </a:lnTo>
                <a:lnTo>
                  <a:pt x="20619" y="29400"/>
                </a:lnTo>
                <a:lnTo>
                  <a:pt x="20561" y="29284"/>
                </a:lnTo>
                <a:lnTo>
                  <a:pt x="20523" y="29149"/>
                </a:lnTo>
                <a:lnTo>
                  <a:pt x="20445" y="29033"/>
                </a:lnTo>
                <a:lnTo>
                  <a:pt x="20368" y="28897"/>
                </a:lnTo>
                <a:lnTo>
                  <a:pt x="20194" y="28684"/>
                </a:lnTo>
                <a:lnTo>
                  <a:pt x="20000" y="28491"/>
                </a:lnTo>
                <a:lnTo>
                  <a:pt x="19807" y="28336"/>
                </a:lnTo>
                <a:lnTo>
                  <a:pt x="19614" y="28201"/>
                </a:lnTo>
                <a:lnTo>
                  <a:pt x="19439" y="28104"/>
                </a:lnTo>
                <a:lnTo>
                  <a:pt x="19246" y="28027"/>
                </a:lnTo>
                <a:lnTo>
                  <a:pt x="19053" y="27969"/>
                </a:lnTo>
                <a:lnTo>
                  <a:pt x="18879" y="27930"/>
                </a:lnTo>
                <a:lnTo>
                  <a:pt x="18724" y="27911"/>
                </a:lnTo>
                <a:lnTo>
                  <a:pt x="18318" y="27911"/>
                </a:lnTo>
                <a:lnTo>
                  <a:pt x="18163" y="27930"/>
                </a:lnTo>
                <a:lnTo>
                  <a:pt x="18105" y="27949"/>
                </a:lnTo>
                <a:lnTo>
                  <a:pt x="18221" y="27698"/>
                </a:lnTo>
                <a:lnTo>
                  <a:pt x="18337" y="27389"/>
                </a:lnTo>
                <a:lnTo>
                  <a:pt x="18492" y="27002"/>
                </a:lnTo>
                <a:lnTo>
                  <a:pt x="18646" y="26518"/>
                </a:lnTo>
                <a:lnTo>
                  <a:pt x="18801" y="25957"/>
                </a:lnTo>
                <a:lnTo>
                  <a:pt x="18956" y="25358"/>
                </a:lnTo>
                <a:lnTo>
                  <a:pt x="19053" y="24719"/>
                </a:lnTo>
                <a:lnTo>
                  <a:pt x="19091" y="24391"/>
                </a:lnTo>
                <a:lnTo>
                  <a:pt x="19111" y="24042"/>
                </a:lnTo>
                <a:lnTo>
                  <a:pt x="19130" y="23694"/>
                </a:lnTo>
                <a:lnTo>
                  <a:pt x="19111" y="23365"/>
                </a:lnTo>
                <a:lnTo>
                  <a:pt x="19091" y="23017"/>
                </a:lnTo>
                <a:lnTo>
                  <a:pt x="19053" y="22669"/>
                </a:lnTo>
                <a:lnTo>
                  <a:pt x="18975" y="22340"/>
                </a:lnTo>
                <a:lnTo>
                  <a:pt x="18879" y="21992"/>
                </a:lnTo>
                <a:lnTo>
                  <a:pt x="18762" y="21663"/>
                </a:lnTo>
                <a:lnTo>
                  <a:pt x="18627" y="21354"/>
                </a:lnTo>
                <a:lnTo>
                  <a:pt x="18434" y="21044"/>
                </a:lnTo>
                <a:lnTo>
                  <a:pt x="18240" y="20754"/>
                </a:lnTo>
                <a:lnTo>
                  <a:pt x="17989" y="20464"/>
                </a:lnTo>
                <a:lnTo>
                  <a:pt x="17718" y="20193"/>
                </a:lnTo>
                <a:lnTo>
                  <a:pt x="17409" y="19961"/>
                </a:lnTo>
                <a:lnTo>
                  <a:pt x="17060" y="19729"/>
                </a:lnTo>
                <a:lnTo>
                  <a:pt x="16693" y="19516"/>
                </a:lnTo>
                <a:lnTo>
                  <a:pt x="16345" y="19323"/>
                </a:lnTo>
                <a:lnTo>
                  <a:pt x="15977" y="19168"/>
                </a:lnTo>
                <a:lnTo>
                  <a:pt x="15629" y="19033"/>
                </a:lnTo>
                <a:lnTo>
                  <a:pt x="15300" y="18897"/>
                </a:lnTo>
                <a:lnTo>
                  <a:pt x="14971" y="18801"/>
                </a:lnTo>
                <a:lnTo>
                  <a:pt x="14643" y="18723"/>
                </a:lnTo>
                <a:lnTo>
                  <a:pt x="14333" y="18665"/>
                </a:lnTo>
                <a:lnTo>
                  <a:pt x="14024" y="18607"/>
                </a:lnTo>
                <a:lnTo>
                  <a:pt x="13714" y="18569"/>
                </a:lnTo>
                <a:lnTo>
                  <a:pt x="13424" y="18549"/>
                </a:lnTo>
                <a:lnTo>
                  <a:pt x="12631" y="18549"/>
                </a:lnTo>
                <a:lnTo>
                  <a:pt x="12148" y="18607"/>
                </a:lnTo>
                <a:lnTo>
                  <a:pt x="11703" y="18685"/>
                </a:lnTo>
                <a:lnTo>
                  <a:pt x="11316" y="18781"/>
                </a:lnTo>
                <a:lnTo>
                  <a:pt x="10987" y="18897"/>
                </a:lnTo>
                <a:lnTo>
                  <a:pt x="10697" y="18994"/>
                </a:lnTo>
                <a:lnTo>
                  <a:pt x="10465" y="19091"/>
                </a:lnTo>
                <a:lnTo>
                  <a:pt x="10310" y="19188"/>
                </a:lnTo>
                <a:lnTo>
                  <a:pt x="10175" y="19265"/>
                </a:lnTo>
                <a:lnTo>
                  <a:pt x="10368" y="19110"/>
                </a:lnTo>
                <a:lnTo>
                  <a:pt x="10581" y="18936"/>
                </a:lnTo>
                <a:lnTo>
                  <a:pt x="10852" y="18685"/>
                </a:lnTo>
                <a:lnTo>
                  <a:pt x="11180" y="18375"/>
                </a:lnTo>
                <a:lnTo>
                  <a:pt x="11548" y="18027"/>
                </a:lnTo>
                <a:lnTo>
                  <a:pt x="11915" y="17602"/>
                </a:lnTo>
                <a:lnTo>
                  <a:pt x="12283" y="17137"/>
                </a:lnTo>
                <a:lnTo>
                  <a:pt x="12631" y="16634"/>
                </a:lnTo>
                <a:lnTo>
                  <a:pt x="12805" y="16364"/>
                </a:lnTo>
                <a:lnTo>
                  <a:pt x="12960" y="16074"/>
                </a:lnTo>
                <a:lnTo>
                  <a:pt x="13095" y="15783"/>
                </a:lnTo>
                <a:lnTo>
                  <a:pt x="13231" y="15474"/>
                </a:lnTo>
                <a:lnTo>
                  <a:pt x="13347" y="15164"/>
                </a:lnTo>
                <a:lnTo>
                  <a:pt x="13443" y="14855"/>
                </a:lnTo>
                <a:lnTo>
                  <a:pt x="13521" y="14526"/>
                </a:lnTo>
                <a:lnTo>
                  <a:pt x="13579" y="14197"/>
                </a:lnTo>
                <a:lnTo>
                  <a:pt x="13618" y="13849"/>
                </a:lnTo>
                <a:lnTo>
                  <a:pt x="13637" y="13501"/>
                </a:lnTo>
                <a:lnTo>
                  <a:pt x="13618" y="13153"/>
                </a:lnTo>
                <a:lnTo>
                  <a:pt x="13579" y="12805"/>
                </a:lnTo>
                <a:lnTo>
                  <a:pt x="13501" y="12437"/>
                </a:lnTo>
                <a:lnTo>
                  <a:pt x="13405" y="12070"/>
                </a:lnTo>
                <a:lnTo>
                  <a:pt x="13269" y="11702"/>
                </a:lnTo>
                <a:lnTo>
                  <a:pt x="13115" y="11373"/>
                </a:lnTo>
                <a:lnTo>
                  <a:pt x="12960" y="11045"/>
                </a:lnTo>
                <a:lnTo>
                  <a:pt x="12786" y="10755"/>
                </a:lnTo>
                <a:lnTo>
                  <a:pt x="12592" y="10464"/>
                </a:lnTo>
                <a:lnTo>
                  <a:pt x="12380" y="10194"/>
                </a:lnTo>
                <a:lnTo>
                  <a:pt x="12186" y="9942"/>
                </a:lnTo>
                <a:lnTo>
                  <a:pt x="11954" y="9710"/>
                </a:lnTo>
                <a:lnTo>
                  <a:pt x="11741" y="9497"/>
                </a:lnTo>
                <a:lnTo>
                  <a:pt x="11509" y="9304"/>
                </a:lnTo>
                <a:lnTo>
                  <a:pt x="11277" y="9110"/>
                </a:lnTo>
                <a:lnTo>
                  <a:pt x="11026" y="8936"/>
                </a:lnTo>
                <a:lnTo>
                  <a:pt x="10562" y="8627"/>
                </a:lnTo>
                <a:lnTo>
                  <a:pt x="10078" y="8375"/>
                </a:lnTo>
                <a:lnTo>
                  <a:pt x="9633" y="8163"/>
                </a:lnTo>
                <a:lnTo>
                  <a:pt x="9208" y="8008"/>
                </a:lnTo>
                <a:lnTo>
                  <a:pt x="8821" y="7873"/>
                </a:lnTo>
                <a:lnTo>
                  <a:pt x="8492" y="7776"/>
                </a:lnTo>
                <a:lnTo>
                  <a:pt x="8028" y="7660"/>
                </a:lnTo>
                <a:lnTo>
                  <a:pt x="7912" y="7640"/>
                </a:lnTo>
                <a:lnTo>
                  <a:pt x="7970" y="7582"/>
                </a:lnTo>
                <a:lnTo>
                  <a:pt x="8086" y="7447"/>
                </a:lnTo>
                <a:lnTo>
                  <a:pt x="8221" y="7234"/>
                </a:lnTo>
                <a:lnTo>
                  <a:pt x="8395" y="6925"/>
                </a:lnTo>
                <a:lnTo>
                  <a:pt x="8569" y="6577"/>
                </a:lnTo>
                <a:lnTo>
                  <a:pt x="8743" y="6151"/>
                </a:lnTo>
                <a:lnTo>
                  <a:pt x="8898" y="5706"/>
                </a:lnTo>
                <a:lnTo>
                  <a:pt x="9034" y="5203"/>
                </a:lnTo>
                <a:lnTo>
                  <a:pt x="9092" y="4933"/>
                </a:lnTo>
                <a:lnTo>
                  <a:pt x="9111" y="4662"/>
                </a:lnTo>
                <a:lnTo>
                  <a:pt x="9150" y="4391"/>
                </a:lnTo>
                <a:lnTo>
                  <a:pt x="9150" y="4120"/>
                </a:lnTo>
                <a:lnTo>
                  <a:pt x="9150" y="3849"/>
                </a:lnTo>
                <a:lnTo>
                  <a:pt x="9111" y="3559"/>
                </a:lnTo>
                <a:lnTo>
                  <a:pt x="9053" y="3289"/>
                </a:lnTo>
                <a:lnTo>
                  <a:pt x="8995" y="2998"/>
                </a:lnTo>
                <a:lnTo>
                  <a:pt x="8898" y="2728"/>
                </a:lnTo>
                <a:lnTo>
                  <a:pt x="8782" y="2457"/>
                </a:lnTo>
                <a:lnTo>
                  <a:pt x="8627" y="2167"/>
                </a:lnTo>
                <a:lnTo>
                  <a:pt x="8453" y="1915"/>
                </a:lnTo>
                <a:lnTo>
                  <a:pt x="8260" y="1644"/>
                </a:lnTo>
                <a:lnTo>
                  <a:pt x="8008" y="1393"/>
                </a:lnTo>
                <a:lnTo>
                  <a:pt x="7738" y="1142"/>
                </a:lnTo>
                <a:lnTo>
                  <a:pt x="7447" y="910"/>
                </a:lnTo>
                <a:lnTo>
                  <a:pt x="7119" y="697"/>
                </a:lnTo>
                <a:lnTo>
                  <a:pt x="6790" y="523"/>
                </a:lnTo>
                <a:lnTo>
                  <a:pt x="6461" y="368"/>
                </a:lnTo>
                <a:lnTo>
                  <a:pt x="6132" y="233"/>
                </a:lnTo>
                <a:lnTo>
                  <a:pt x="5803" y="136"/>
                </a:lnTo>
                <a:lnTo>
                  <a:pt x="5475" y="78"/>
                </a:lnTo>
                <a:lnTo>
                  <a:pt x="5146" y="20"/>
                </a:lnTo>
                <a:lnTo>
                  <a:pt x="481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66675" dir="136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3" name="Google Shape;293;p14"/>
          <p:cNvSpPr/>
          <p:nvPr/>
        </p:nvSpPr>
        <p:spPr>
          <a:xfrm>
            <a:off x="-59349" y="5052288"/>
            <a:ext cx="1425329" cy="1805701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" name="Google Shape;294;p14"/>
          <p:cNvSpPr/>
          <p:nvPr/>
        </p:nvSpPr>
        <p:spPr>
          <a:xfrm flipH="1">
            <a:off x="7778026" y="5052288"/>
            <a:ext cx="1425329" cy="1805701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" name="Google Shape;295;p14"/>
          <p:cNvSpPr/>
          <p:nvPr/>
        </p:nvSpPr>
        <p:spPr>
          <a:xfrm>
            <a:off x="5787181" y="187000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" name="Google Shape;296;p14"/>
          <p:cNvSpPr/>
          <p:nvPr/>
        </p:nvSpPr>
        <p:spPr>
          <a:xfrm flipH="1">
            <a:off x="4512012" y="187002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" name="Google Shape;297;p14"/>
          <p:cNvSpPr/>
          <p:nvPr/>
        </p:nvSpPr>
        <p:spPr>
          <a:xfrm flipH="1">
            <a:off x="5093400" y="3471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8" name="Google Shape;298;p14"/>
          <p:cNvSpPr/>
          <p:nvPr/>
        </p:nvSpPr>
        <p:spPr>
          <a:xfrm rot="-2516804">
            <a:off x="3180691" y="307807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9" name="Google Shape;299;p14"/>
          <p:cNvSpPr/>
          <p:nvPr/>
        </p:nvSpPr>
        <p:spPr>
          <a:xfrm flipH="1">
            <a:off x="4188525" y="578900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0" name="Google Shape;300;p14"/>
          <p:cNvSpPr/>
          <p:nvPr/>
        </p:nvSpPr>
        <p:spPr>
          <a:xfrm rot="-2417287" flipH="1">
            <a:off x="5783308" y="902756"/>
            <a:ext cx="145967" cy="19564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" name="Google Shape;301;p14"/>
          <p:cNvSpPr/>
          <p:nvPr/>
        </p:nvSpPr>
        <p:spPr>
          <a:xfrm rot="2516804" flipH="1">
            <a:off x="8825479" y="896941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" name="Google Shape;302;p14"/>
          <p:cNvSpPr/>
          <p:nvPr/>
        </p:nvSpPr>
        <p:spPr>
          <a:xfrm flipH="1">
            <a:off x="4508850" y="11164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3" name="Google Shape;303;p14"/>
          <p:cNvSpPr/>
          <p:nvPr/>
        </p:nvSpPr>
        <p:spPr>
          <a:xfrm flipH="1">
            <a:off x="6744600" y="12150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4" name="Google Shape;304;p14"/>
          <p:cNvSpPr/>
          <p:nvPr/>
        </p:nvSpPr>
        <p:spPr>
          <a:xfrm rot="-2517313">
            <a:off x="1894725" y="1210538"/>
            <a:ext cx="103078" cy="138156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5" name="Google Shape;305;p14"/>
          <p:cNvSpPr/>
          <p:nvPr/>
        </p:nvSpPr>
        <p:spPr>
          <a:xfrm flipH="1">
            <a:off x="1145900" y="13769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6" name="Google Shape;306;p14"/>
          <p:cNvSpPr/>
          <p:nvPr/>
        </p:nvSpPr>
        <p:spPr>
          <a:xfrm flipH="1">
            <a:off x="656960" y="1771782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7" name="Google Shape;307;p14"/>
          <p:cNvSpPr/>
          <p:nvPr/>
        </p:nvSpPr>
        <p:spPr>
          <a:xfrm flipH="1">
            <a:off x="405725" y="1801833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8" name="Google Shape;308;p14"/>
          <p:cNvSpPr/>
          <p:nvPr/>
        </p:nvSpPr>
        <p:spPr>
          <a:xfrm flipH="1">
            <a:off x="7702050" y="18862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9" name="Google Shape;309;p14"/>
          <p:cNvSpPr/>
          <p:nvPr/>
        </p:nvSpPr>
        <p:spPr>
          <a:xfrm rot="-2516804">
            <a:off x="213654" y="2259141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0" name="Google Shape;310;p14"/>
          <p:cNvSpPr/>
          <p:nvPr/>
        </p:nvSpPr>
        <p:spPr>
          <a:xfrm flipH="1">
            <a:off x="8641518" y="2574367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1" name="Google Shape;311;p14"/>
          <p:cNvSpPr/>
          <p:nvPr/>
        </p:nvSpPr>
        <p:spPr>
          <a:xfrm flipH="1">
            <a:off x="244125" y="30025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2" name="Google Shape;312;p14"/>
          <p:cNvSpPr/>
          <p:nvPr/>
        </p:nvSpPr>
        <p:spPr>
          <a:xfrm rot="2516804" flipH="1">
            <a:off x="8690104" y="3445473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" name="Google Shape;313;p14"/>
          <p:cNvSpPr/>
          <p:nvPr/>
        </p:nvSpPr>
        <p:spPr>
          <a:xfrm flipH="1">
            <a:off x="260488" y="3792200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4" name="Google Shape;314;p14"/>
          <p:cNvSpPr/>
          <p:nvPr/>
        </p:nvSpPr>
        <p:spPr>
          <a:xfrm flipH="1">
            <a:off x="8554550" y="40071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04476170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" name="Google Shape;344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45" name="Google Shape;345;p16"/>
          <p:cNvSpPr txBox="1">
            <a:spLocks noGrp="1"/>
          </p:cNvSpPr>
          <p:nvPr>
            <p:ph type="title"/>
          </p:nvPr>
        </p:nvSpPr>
        <p:spPr>
          <a:xfrm>
            <a:off x="2763000" y="1710708"/>
            <a:ext cx="3618000" cy="11224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46" name="Google Shape;346;p16"/>
          <p:cNvSpPr txBox="1">
            <a:spLocks noGrp="1"/>
          </p:cNvSpPr>
          <p:nvPr>
            <p:ph type="subTitle" idx="1"/>
          </p:nvPr>
        </p:nvSpPr>
        <p:spPr>
          <a:xfrm>
            <a:off x="2118300" y="3041659"/>
            <a:ext cx="4907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47" name="Google Shape;347;p16"/>
          <p:cNvSpPr txBox="1">
            <a:spLocks noGrp="1"/>
          </p:cNvSpPr>
          <p:nvPr>
            <p:ph type="title" idx="2" hasCustomPrompt="1"/>
          </p:nvPr>
        </p:nvSpPr>
        <p:spPr>
          <a:xfrm>
            <a:off x="3969750" y="3850051"/>
            <a:ext cx="12045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8" name="Google Shape;348;p16"/>
          <p:cNvSpPr/>
          <p:nvPr/>
        </p:nvSpPr>
        <p:spPr>
          <a:xfrm>
            <a:off x="-468512" y="4470301"/>
            <a:ext cx="1884723" cy="2387692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762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9" name="Google Shape;349;p16"/>
          <p:cNvSpPr/>
          <p:nvPr/>
        </p:nvSpPr>
        <p:spPr>
          <a:xfrm flipH="1">
            <a:off x="7880189" y="4470301"/>
            <a:ext cx="1884723" cy="2387692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76200" dir="1338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50" name="Google Shape;350;p16"/>
          <p:cNvSpPr/>
          <p:nvPr/>
        </p:nvSpPr>
        <p:spPr>
          <a:xfrm rot="10800000" flipH="1">
            <a:off x="-51850" y="-3454384"/>
            <a:ext cx="9231391" cy="4433384"/>
          </a:xfrm>
          <a:custGeom>
            <a:avLst/>
            <a:gdLst/>
            <a:ahLst/>
            <a:cxnLst/>
            <a:rect l="l" t="t" r="r" b="b"/>
            <a:pathLst>
              <a:path w="115834" h="52402" extrusionOk="0">
                <a:moveTo>
                  <a:pt x="34597" y="0"/>
                </a:moveTo>
                <a:lnTo>
                  <a:pt x="34311" y="19"/>
                </a:lnTo>
                <a:lnTo>
                  <a:pt x="34006" y="38"/>
                </a:lnTo>
                <a:lnTo>
                  <a:pt x="33720" y="95"/>
                </a:lnTo>
                <a:lnTo>
                  <a:pt x="33433" y="153"/>
                </a:lnTo>
                <a:lnTo>
                  <a:pt x="33147" y="248"/>
                </a:lnTo>
                <a:lnTo>
                  <a:pt x="32880" y="344"/>
                </a:lnTo>
                <a:lnTo>
                  <a:pt x="32594" y="439"/>
                </a:lnTo>
                <a:lnTo>
                  <a:pt x="32326" y="573"/>
                </a:lnTo>
                <a:lnTo>
                  <a:pt x="32078" y="706"/>
                </a:lnTo>
                <a:lnTo>
                  <a:pt x="31830" y="878"/>
                </a:lnTo>
                <a:lnTo>
                  <a:pt x="31582" y="1050"/>
                </a:lnTo>
                <a:lnTo>
                  <a:pt x="31353" y="1240"/>
                </a:lnTo>
                <a:lnTo>
                  <a:pt x="31143" y="1431"/>
                </a:lnTo>
                <a:lnTo>
                  <a:pt x="30953" y="1660"/>
                </a:lnTo>
                <a:lnTo>
                  <a:pt x="30762" y="1889"/>
                </a:lnTo>
                <a:lnTo>
                  <a:pt x="30590" y="2118"/>
                </a:lnTo>
                <a:lnTo>
                  <a:pt x="30437" y="2366"/>
                </a:lnTo>
                <a:lnTo>
                  <a:pt x="30285" y="2634"/>
                </a:lnTo>
                <a:lnTo>
                  <a:pt x="30170" y="2901"/>
                </a:lnTo>
                <a:lnTo>
                  <a:pt x="30056" y="3168"/>
                </a:lnTo>
                <a:lnTo>
                  <a:pt x="29979" y="3454"/>
                </a:lnTo>
                <a:lnTo>
                  <a:pt x="29903" y="3740"/>
                </a:lnTo>
                <a:lnTo>
                  <a:pt x="29865" y="4027"/>
                </a:lnTo>
                <a:lnTo>
                  <a:pt x="29827" y="4332"/>
                </a:lnTo>
                <a:lnTo>
                  <a:pt x="29827" y="4618"/>
                </a:lnTo>
                <a:lnTo>
                  <a:pt x="29846" y="4904"/>
                </a:lnTo>
                <a:lnTo>
                  <a:pt x="29884" y="5210"/>
                </a:lnTo>
                <a:lnTo>
                  <a:pt x="29655" y="5095"/>
                </a:lnTo>
                <a:lnTo>
                  <a:pt x="29426" y="5000"/>
                </a:lnTo>
                <a:lnTo>
                  <a:pt x="29197" y="4943"/>
                </a:lnTo>
                <a:lnTo>
                  <a:pt x="28949" y="4885"/>
                </a:lnTo>
                <a:lnTo>
                  <a:pt x="28720" y="4847"/>
                </a:lnTo>
                <a:lnTo>
                  <a:pt x="28472" y="4828"/>
                </a:lnTo>
                <a:lnTo>
                  <a:pt x="28205" y="4828"/>
                </a:lnTo>
                <a:lnTo>
                  <a:pt x="27956" y="4847"/>
                </a:lnTo>
                <a:lnTo>
                  <a:pt x="27708" y="4866"/>
                </a:lnTo>
                <a:lnTo>
                  <a:pt x="27460" y="4923"/>
                </a:lnTo>
                <a:lnTo>
                  <a:pt x="27212" y="4981"/>
                </a:lnTo>
                <a:lnTo>
                  <a:pt x="26964" y="5038"/>
                </a:lnTo>
                <a:lnTo>
                  <a:pt x="26735" y="5133"/>
                </a:lnTo>
                <a:lnTo>
                  <a:pt x="26506" y="5229"/>
                </a:lnTo>
                <a:lnTo>
                  <a:pt x="26277" y="5343"/>
                </a:lnTo>
                <a:lnTo>
                  <a:pt x="26067" y="5458"/>
                </a:lnTo>
                <a:lnTo>
                  <a:pt x="25857" y="5591"/>
                </a:lnTo>
                <a:lnTo>
                  <a:pt x="25667" y="5744"/>
                </a:lnTo>
                <a:lnTo>
                  <a:pt x="25495" y="5916"/>
                </a:lnTo>
                <a:lnTo>
                  <a:pt x="25323" y="6088"/>
                </a:lnTo>
                <a:lnTo>
                  <a:pt x="25170" y="6259"/>
                </a:lnTo>
                <a:lnTo>
                  <a:pt x="25018" y="6450"/>
                </a:lnTo>
                <a:lnTo>
                  <a:pt x="24884" y="6660"/>
                </a:lnTo>
                <a:lnTo>
                  <a:pt x="24751" y="6870"/>
                </a:lnTo>
                <a:lnTo>
                  <a:pt x="24655" y="7099"/>
                </a:lnTo>
                <a:lnTo>
                  <a:pt x="24560" y="7309"/>
                </a:lnTo>
                <a:lnTo>
                  <a:pt x="24483" y="7538"/>
                </a:lnTo>
                <a:lnTo>
                  <a:pt x="24407" y="7786"/>
                </a:lnTo>
                <a:lnTo>
                  <a:pt x="24369" y="8015"/>
                </a:lnTo>
                <a:lnTo>
                  <a:pt x="24331" y="8263"/>
                </a:lnTo>
                <a:lnTo>
                  <a:pt x="24312" y="8492"/>
                </a:lnTo>
                <a:lnTo>
                  <a:pt x="24312" y="8740"/>
                </a:lnTo>
                <a:lnTo>
                  <a:pt x="24254" y="8397"/>
                </a:lnTo>
                <a:lnTo>
                  <a:pt x="24159" y="8072"/>
                </a:lnTo>
                <a:lnTo>
                  <a:pt x="24064" y="7729"/>
                </a:lnTo>
                <a:lnTo>
                  <a:pt x="23949" y="7404"/>
                </a:lnTo>
                <a:lnTo>
                  <a:pt x="23796" y="7099"/>
                </a:lnTo>
                <a:lnTo>
                  <a:pt x="23644" y="6794"/>
                </a:lnTo>
                <a:lnTo>
                  <a:pt x="23472" y="6488"/>
                </a:lnTo>
                <a:lnTo>
                  <a:pt x="23281" y="6202"/>
                </a:lnTo>
                <a:lnTo>
                  <a:pt x="23071" y="5935"/>
                </a:lnTo>
                <a:lnTo>
                  <a:pt x="22842" y="5668"/>
                </a:lnTo>
                <a:lnTo>
                  <a:pt x="22594" y="5420"/>
                </a:lnTo>
                <a:lnTo>
                  <a:pt x="22346" y="5191"/>
                </a:lnTo>
                <a:lnTo>
                  <a:pt x="22079" y="4981"/>
                </a:lnTo>
                <a:lnTo>
                  <a:pt x="21793" y="4790"/>
                </a:lnTo>
                <a:lnTo>
                  <a:pt x="21506" y="4599"/>
                </a:lnTo>
                <a:lnTo>
                  <a:pt x="21182" y="4446"/>
                </a:lnTo>
                <a:lnTo>
                  <a:pt x="20877" y="4313"/>
                </a:lnTo>
                <a:lnTo>
                  <a:pt x="20552" y="4198"/>
                </a:lnTo>
                <a:lnTo>
                  <a:pt x="20209" y="4122"/>
                </a:lnTo>
                <a:lnTo>
                  <a:pt x="19865" y="4046"/>
                </a:lnTo>
                <a:lnTo>
                  <a:pt x="19541" y="3988"/>
                </a:lnTo>
                <a:lnTo>
                  <a:pt x="19178" y="3969"/>
                </a:lnTo>
                <a:lnTo>
                  <a:pt x="18835" y="3950"/>
                </a:lnTo>
                <a:lnTo>
                  <a:pt x="18491" y="3969"/>
                </a:lnTo>
                <a:lnTo>
                  <a:pt x="18148" y="4008"/>
                </a:lnTo>
                <a:lnTo>
                  <a:pt x="17804" y="4046"/>
                </a:lnTo>
                <a:lnTo>
                  <a:pt x="17461" y="4122"/>
                </a:lnTo>
                <a:lnTo>
                  <a:pt x="17136" y="4217"/>
                </a:lnTo>
                <a:lnTo>
                  <a:pt x="16812" y="4332"/>
                </a:lnTo>
                <a:lnTo>
                  <a:pt x="16488" y="4465"/>
                </a:lnTo>
                <a:lnTo>
                  <a:pt x="16182" y="4618"/>
                </a:lnTo>
                <a:lnTo>
                  <a:pt x="15877" y="4790"/>
                </a:lnTo>
                <a:lnTo>
                  <a:pt x="15591" y="4981"/>
                </a:lnTo>
                <a:lnTo>
                  <a:pt x="15324" y="5191"/>
                </a:lnTo>
                <a:lnTo>
                  <a:pt x="15056" y="5420"/>
                </a:lnTo>
                <a:lnTo>
                  <a:pt x="14808" y="5668"/>
                </a:lnTo>
                <a:lnTo>
                  <a:pt x="14579" y="5916"/>
                </a:lnTo>
                <a:lnTo>
                  <a:pt x="14369" y="6202"/>
                </a:lnTo>
                <a:lnTo>
                  <a:pt x="14179" y="6469"/>
                </a:lnTo>
                <a:lnTo>
                  <a:pt x="13988" y="6775"/>
                </a:lnTo>
                <a:lnTo>
                  <a:pt x="13835" y="7080"/>
                </a:lnTo>
                <a:lnTo>
                  <a:pt x="13682" y="7385"/>
                </a:lnTo>
                <a:lnTo>
                  <a:pt x="13568" y="7710"/>
                </a:lnTo>
                <a:lnTo>
                  <a:pt x="13453" y="8053"/>
                </a:lnTo>
                <a:lnTo>
                  <a:pt x="13377" y="8378"/>
                </a:lnTo>
                <a:lnTo>
                  <a:pt x="13301" y="8721"/>
                </a:lnTo>
                <a:lnTo>
                  <a:pt x="13263" y="9064"/>
                </a:lnTo>
                <a:lnTo>
                  <a:pt x="13244" y="9408"/>
                </a:lnTo>
                <a:lnTo>
                  <a:pt x="13015" y="9313"/>
                </a:lnTo>
                <a:lnTo>
                  <a:pt x="12766" y="9217"/>
                </a:lnTo>
                <a:lnTo>
                  <a:pt x="12518" y="9160"/>
                </a:lnTo>
                <a:lnTo>
                  <a:pt x="12270" y="9084"/>
                </a:lnTo>
                <a:lnTo>
                  <a:pt x="12022" y="9045"/>
                </a:lnTo>
                <a:lnTo>
                  <a:pt x="11774" y="9007"/>
                </a:lnTo>
                <a:lnTo>
                  <a:pt x="11526" y="9007"/>
                </a:lnTo>
                <a:lnTo>
                  <a:pt x="11259" y="8988"/>
                </a:lnTo>
                <a:lnTo>
                  <a:pt x="11011" y="9007"/>
                </a:lnTo>
                <a:lnTo>
                  <a:pt x="10763" y="9045"/>
                </a:lnTo>
                <a:lnTo>
                  <a:pt x="10515" y="9084"/>
                </a:lnTo>
                <a:lnTo>
                  <a:pt x="10286" y="9141"/>
                </a:lnTo>
                <a:lnTo>
                  <a:pt x="10038" y="9236"/>
                </a:lnTo>
                <a:lnTo>
                  <a:pt x="9809" y="9332"/>
                </a:lnTo>
                <a:lnTo>
                  <a:pt x="9599" y="9446"/>
                </a:lnTo>
                <a:lnTo>
                  <a:pt x="9389" y="9580"/>
                </a:lnTo>
                <a:lnTo>
                  <a:pt x="9179" y="9732"/>
                </a:lnTo>
                <a:lnTo>
                  <a:pt x="8988" y="9885"/>
                </a:lnTo>
                <a:lnTo>
                  <a:pt x="8816" y="10057"/>
                </a:lnTo>
                <a:lnTo>
                  <a:pt x="8645" y="10248"/>
                </a:lnTo>
                <a:lnTo>
                  <a:pt x="8492" y="10458"/>
                </a:lnTo>
                <a:lnTo>
                  <a:pt x="8339" y="10648"/>
                </a:lnTo>
                <a:lnTo>
                  <a:pt x="8206" y="10877"/>
                </a:lnTo>
                <a:lnTo>
                  <a:pt x="8091" y="11087"/>
                </a:lnTo>
                <a:lnTo>
                  <a:pt x="7996" y="11335"/>
                </a:lnTo>
                <a:lnTo>
                  <a:pt x="7900" y="11564"/>
                </a:lnTo>
                <a:lnTo>
                  <a:pt x="7824" y="11812"/>
                </a:lnTo>
                <a:lnTo>
                  <a:pt x="7767" y="12041"/>
                </a:lnTo>
                <a:lnTo>
                  <a:pt x="7729" y="12290"/>
                </a:lnTo>
                <a:lnTo>
                  <a:pt x="7710" y="12538"/>
                </a:lnTo>
                <a:lnTo>
                  <a:pt x="7690" y="12805"/>
                </a:lnTo>
                <a:lnTo>
                  <a:pt x="7710" y="13053"/>
                </a:lnTo>
                <a:lnTo>
                  <a:pt x="7500" y="12881"/>
                </a:lnTo>
                <a:lnTo>
                  <a:pt x="7271" y="12728"/>
                </a:lnTo>
                <a:lnTo>
                  <a:pt x="7042" y="12595"/>
                </a:lnTo>
                <a:lnTo>
                  <a:pt x="6813" y="12461"/>
                </a:lnTo>
                <a:lnTo>
                  <a:pt x="6565" y="12328"/>
                </a:lnTo>
                <a:lnTo>
                  <a:pt x="6316" y="12232"/>
                </a:lnTo>
                <a:lnTo>
                  <a:pt x="6049" y="12118"/>
                </a:lnTo>
                <a:lnTo>
                  <a:pt x="5801" y="12041"/>
                </a:lnTo>
                <a:lnTo>
                  <a:pt x="5534" y="11965"/>
                </a:lnTo>
                <a:lnTo>
                  <a:pt x="5267" y="11908"/>
                </a:lnTo>
                <a:lnTo>
                  <a:pt x="5000" y="11851"/>
                </a:lnTo>
                <a:lnTo>
                  <a:pt x="4733" y="11812"/>
                </a:lnTo>
                <a:lnTo>
                  <a:pt x="4446" y="11793"/>
                </a:lnTo>
                <a:lnTo>
                  <a:pt x="4179" y="11774"/>
                </a:lnTo>
                <a:lnTo>
                  <a:pt x="3912" y="11774"/>
                </a:lnTo>
                <a:lnTo>
                  <a:pt x="3645" y="11793"/>
                </a:lnTo>
                <a:lnTo>
                  <a:pt x="3378" y="11812"/>
                </a:lnTo>
                <a:lnTo>
                  <a:pt x="3111" y="11851"/>
                </a:lnTo>
                <a:lnTo>
                  <a:pt x="2862" y="11908"/>
                </a:lnTo>
                <a:lnTo>
                  <a:pt x="2614" y="11984"/>
                </a:lnTo>
                <a:lnTo>
                  <a:pt x="2366" y="12061"/>
                </a:lnTo>
                <a:lnTo>
                  <a:pt x="2118" y="12175"/>
                </a:lnTo>
                <a:lnTo>
                  <a:pt x="1870" y="12270"/>
                </a:lnTo>
                <a:lnTo>
                  <a:pt x="1641" y="12404"/>
                </a:lnTo>
                <a:lnTo>
                  <a:pt x="1412" y="12538"/>
                </a:lnTo>
                <a:lnTo>
                  <a:pt x="1202" y="12690"/>
                </a:lnTo>
                <a:lnTo>
                  <a:pt x="763" y="12996"/>
                </a:lnTo>
                <a:lnTo>
                  <a:pt x="363" y="13358"/>
                </a:lnTo>
                <a:lnTo>
                  <a:pt x="0" y="13740"/>
                </a:lnTo>
                <a:lnTo>
                  <a:pt x="95" y="22041"/>
                </a:lnTo>
                <a:lnTo>
                  <a:pt x="439" y="52402"/>
                </a:lnTo>
                <a:lnTo>
                  <a:pt x="115833" y="52402"/>
                </a:lnTo>
                <a:lnTo>
                  <a:pt x="115833" y="4599"/>
                </a:lnTo>
                <a:lnTo>
                  <a:pt x="115623" y="4504"/>
                </a:lnTo>
                <a:lnTo>
                  <a:pt x="115394" y="4427"/>
                </a:lnTo>
                <a:lnTo>
                  <a:pt x="115165" y="4370"/>
                </a:lnTo>
                <a:lnTo>
                  <a:pt x="114936" y="4351"/>
                </a:lnTo>
                <a:lnTo>
                  <a:pt x="114707" y="4332"/>
                </a:lnTo>
                <a:lnTo>
                  <a:pt x="114459" y="4332"/>
                </a:lnTo>
                <a:lnTo>
                  <a:pt x="114230" y="4370"/>
                </a:lnTo>
                <a:lnTo>
                  <a:pt x="114001" y="4408"/>
                </a:lnTo>
                <a:lnTo>
                  <a:pt x="113772" y="4485"/>
                </a:lnTo>
                <a:lnTo>
                  <a:pt x="113562" y="4580"/>
                </a:lnTo>
                <a:lnTo>
                  <a:pt x="113353" y="4694"/>
                </a:lnTo>
                <a:lnTo>
                  <a:pt x="113162" y="4828"/>
                </a:lnTo>
                <a:lnTo>
                  <a:pt x="112971" y="4981"/>
                </a:lnTo>
                <a:lnTo>
                  <a:pt x="112799" y="5152"/>
                </a:lnTo>
                <a:lnTo>
                  <a:pt x="112647" y="5324"/>
                </a:lnTo>
                <a:lnTo>
                  <a:pt x="112513" y="5515"/>
                </a:lnTo>
                <a:lnTo>
                  <a:pt x="112475" y="5343"/>
                </a:lnTo>
                <a:lnTo>
                  <a:pt x="112418" y="5172"/>
                </a:lnTo>
                <a:lnTo>
                  <a:pt x="112284" y="4847"/>
                </a:lnTo>
                <a:lnTo>
                  <a:pt x="112093" y="4542"/>
                </a:lnTo>
                <a:lnTo>
                  <a:pt x="111883" y="4256"/>
                </a:lnTo>
                <a:lnTo>
                  <a:pt x="111635" y="4008"/>
                </a:lnTo>
                <a:lnTo>
                  <a:pt x="111368" y="3779"/>
                </a:lnTo>
                <a:lnTo>
                  <a:pt x="111215" y="3683"/>
                </a:lnTo>
                <a:lnTo>
                  <a:pt x="111063" y="3607"/>
                </a:lnTo>
                <a:lnTo>
                  <a:pt x="110891" y="3530"/>
                </a:lnTo>
                <a:lnTo>
                  <a:pt x="110738" y="3473"/>
                </a:lnTo>
                <a:lnTo>
                  <a:pt x="110566" y="3416"/>
                </a:lnTo>
                <a:lnTo>
                  <a:pt x="110395" y="3378"/>
                </a:lnTo>
                <a:lnTo>
                  <a:pt x="110223" y="3340"/>
                </a:lnTo>
                <a:lnTo>
                  <a:pt x="110051" y="3321"/>
                </a:lnTo>
                <a:lnTo>
                  <a:pt x="109689" y="3321"/>
                </a:lnTo>
                <a:lnTo>
                  <a:pt x="109345" y="3378"/>
                </a:lnTo>
                <a:lnTo>
                  <a:pt x="109002" y="3454"/>
                </a:lnTo>
                <a:lnTo>
                  <a:pt x="108658" y="3588"/>
                </a:lnTo>
                <a:lnTo>
                  <a:pt x="108506" y="3664"/>
                </a:lnTo>
                <a:lnTo>
                  <a:pt x="108353" y="3759"/>
                </a:lnTo>
                <a:lnTo>
                  <a:pt x="108200" y="3855"/>
                </a:lnTo>
                <a:lnTo>
                  <a:pt x="108067" y="3969"/>
                </a:lnTo>
                <a:lnTo>
                  <a:pt x="108009" y="3759"/>
                </a:lnTo>
                <a:lnTo>
                  <a:pt x="107952" y="3569"/>
                </a:lnTo>
                <a:lnTo>
                  <a:pt x="107780" y="3206"/>
                </a:lnTo>
                <a:lnTo>
                  <a:pt x="107570" y="2843"/>
                </a:lnTo>
                <a:lnTo>
                  <a:pt x="107322" y="2500"/>
                </a:lnTo>
                <a:lnTo>
                  <a:pt x="107055" y="2176"/>
                </a:lnTo>
                <a:lnTo>
                  <a:pt x="106750" y="1889"/>
                </a:lnTo>
                <a:lnTo>
                  <a:pt x="106425" y="1641"/>
                </a:lnTo>
                <a:lnTo>
                  <a:pt x="106082" y="1431"/>
                </a:lnTo>
                <a:lnTo>
                  <a:pt x="105719" y="1240"/>
                </a:lnTo>
                <a:lnTo>
                  <a:pt x="105338" y="1088"/>
                </a:lnTo>
                <a:lnTo>
                  <a:pt x="104956" y="973"/>
                </a:lnTo>
                <a:lnTo>
                  <a:pt x="104555" y="878"/>
                </a:lnTo>
                <a:lnTo>
                  <a:pt x="104155" y="821"/>
                </a:lnTo>
                <a:lnTo>
                  <a:pt x="103735" y="782"/>
                </a:lnTo>
                <a:lnTo>
                  <a:pt x="103334" y="763"/>
                </a:lnTo>
                <a:lnTo>
                  <a:pt x="102933" y="763"/>
                </a:lnTo>
                <a:lnTo>
                  <a:pt x="102456" y="821"/>
                </a:lnTo>
                <a:lnTo>
                  <a:pt x="101998" y="897"/>
                </a:lnTo>
                <a:lnTo>
                  <a:pt x="101540" y="992"/>
                </a:lnTo>
                <a:lnTo>
                  <a:pt x="101082" y="1145"/>
                </a:lnTo>
                <a:lnTo>
                  <a:pt x="100662" y="1336"/>
                </a:lnTo>
                <a:lnTo>
                  <a:pt x="100453" y="1431"/>
                </a:lnTo>
                <a:lnTo>
                  <a:pt x="100243" y="1546"/>
                </a:lnTo>
                <a:lnTo>
                  <a:pt x="100052" y="1679"/>
                </a:lnTo>
                <a:lnTo>
                  <a:pt x="99861" y="1813"/>
                </a:lnTo>
                <a:lnTo>
                  <a:pt x="99689" y="1947"/>
                </a:lnTo>
                <a:lnTo>
                  <a:pt x="99498" y="2118"/>
                </a:lnTo>
                <a:lnTo>
                  <a:pt x="99346" y="2271"/>
                </a:lnTo>
                <a:lnTo>
                  <a:pt x="99193" y="2462"/>
                </a:lnTo>
                <a:lnTo>
                  <a:pt x="99040" y="2653"/>
                </a:lnTo>
                <a:lnTo>
                  <a:pt x="98907" y="2843"/>
                </a:lnTo>
                <a:lnTo>
                  <a:pt x="98792" y="3053"/>
                </a:lnTo>
                <a:lnTo>
                  <a:pt x="98697" y="3263"/>
                </a:lnTo>
                <a:lnTo>
                  <a:pt x="98601" y="3473"/>
                </a:lnTo>
                <a:lnTo>
                  <a:pt x="98525" y="3702"/>
                </a:lnTo>
                <a:lnTo>
                  <a:pt x="98468" y="3912"/>
                </a:lnTo>
                <a:lnTo>
                  <a:pt x="98411" y="4141"/>
                </a:lnTo>
                <a:lnTo>
                  <a:pt x="98392" y="4370"/>
                </a:lnTo>
                <a:lnTo>
                  <a:pt x="98372" y="4618"/>
                </a:lnTo>
                <a:lnTo>
                  <a:pt x="98372" y="4847"/>
                </a:lnTo>
                <a:lnTo>
                  <a:pt x="98392" y="5076"/>
                </a:lnTo>
                <a:lnTo>
                  <a:pt x="98430" y="5305"/>
                </a:lnTo>
                <a:lnTo>
                  <a:pt x="98506" y="5534"/>
                </a:lnTo>
                <a:lnTo>
                  <a:pt x="98258" y="5477"/>
                </a:lnTo>
                <a:lnTo>
                  <a:pt x="98010" y="5439"/>
                </a:lnTo>
                <a:lnTo>
                  <a:pt x="97743" y="5420"/>
                </a:lnTo>
                <a:lnTo>
                  <a:pt x="97495" y="5401"/>
                </a:lnTo>
                <a:lnTo>
                  <a:pt x="97247" y="5401"/>
                </a:lnTo>
                <a:lnTo>
                  <a:pt x="96979" y="5420"/>
                </a:lnTo>
                <a:lnTo>
                  <a:pt x="96731" y="5439"/>
                </a:lnTo>
                <a:lnTo>
                  <a:pt x="96483" y="5477"/>
                </a:lnTo>
                <a:lnTo>
                  <a:pt x="96235" y="5534"/>
                </a:lnTo>
                <a:lnTo>
                  <a:pt x="95987" y="5591"/>
                </a:lnTo>
                <a:lnTo>
                  <a:pt x="95739" y="5668"/>
                </a:lnTo>
                <a:lnTo>
                  <a:pt x="95491" y="5763"/>
                </a:lnTo>
                <a:lnTo>
                  <a:pt x="95262" y="5859"/>
                </a:lnTo>
                <a:lnTo>
                  <a:pt x="95033" y="5973"/>
                </a:lnTo>
                <a:lnTo>
                  <a:pt x="94823" y="6088"/>
                </a:lnTo>
                <a:lnTo>
                  <a:pt x="94594" y="6221"/>
                </a:lnTo>
                <a:lnTo>
                  <a:pt x="94403" y="6374"/>
                </a:lnTo>
                <a:lnTo>
                  <a:pt x="94193" y="6526"/>
                </a:lnTo>
                <a:lnTo>
                  <a:pt x="94002" y="6679"/>
                </a:lnTo>
                <a:lnTo>
                  <a:pt x="93831" y="6851"/>
                </a:lnTo>
                <a:lnTo>
                  <a:pt x="93659" y="7042"/>
                </a:lnTo>
                <a:lnTo>
                  <a:pt x="93506" y="7233"/>
                </a:lnTo>
                <a:lnTo>
                  <a:pt x="93354" y="7442"/>
                </a:lnTo>
                <a:lnTo>
                  <a:pt x="93201" y="7633"/>
                </a:lnTo>
                <a:lnTo>
                  <a:pt x="93067" y="7862"/>
                </a:lnTo>
                <a:lnTo>
                  <a:pt x="92953" y="8072"/>
                </a:lnTo>
                <a:lnTo>
                  <a:pt x="92838" y="8301"/>
                </a:lnTo>
                <a:lnTo>
                  <a:pt x="92743" y="8530"/>
                </a:lnTo>
                <a:lnTo>
                  <a:pt x="92667" y="8759"/>
                </a:lnTo>
                <a:lnTo>
                  <a:pt x="92590" y="9007"/>
                </a:lnTo>
                <a:lnTo>
                  <a:pt x="92533" y="9255"/>
                </a:lnTo>
                <a:lnTo>
                  <a:pt x="92476" y="9503"/>
                </a:lnTo>
                <a:lnTo>
                  <a:pt x="91922" y="9389"/>
                </a:lnTo>
                <a:lnTo>
                  <a:pt x="91331" y="9332"/>
                </a:lnTo>
                <a:lnTo>
                  <a:pt x="91045" y="9313"/>
                </a:lnTo>
                <a:lnTo>
                  <a:pt x="90472" y="9313"/>
                </a:lnTo>
                <a:lnTo>
                  <a:pt x="90186" y="9351"/>
                </a:lnTo>
                <a:lnTo>
                  <a:pt x="89919" y="9408"/>
                </a:lnTo>
                <a:lnTo>
                  <a:pt x="89633" y="9503"/>
                </a:lnTo>
                <a:lnTo>
                  <a:pt x="89365" y="9618"/>
                </a:lnTo>
                <a:lnTo>
                  <a:pt x="89136" y="9771"/>
                </a:lnTo>
                <a:lnTo>
                  <a:pt x="88907" y="9942"/>
                </a:lnTo>
                <a:lnTo>
                  <a:pt x="88717" y="10133"/>
                </a:lnTo>
                <a:lnTo>
                  <a:pt x="88545" y="10362"/>
                </a:lnTo>
                <a:lnTo>
                  <a:pt x="88488" y="10496"/>
                </a:lnTo>
                <a:lnTo>
                  <a:pt x="88430" y="10629"/>
                </a:lnTo>
                <a:lnTo>
                  <a:pt x="88392" y="10438"/>
                </a:lnTo>
                <a:lnTo>
                  <a:pt x="88354" y="10267"/>
                </a:lnTo>
                <a:lnTo>
                  <a:pt x="88278" y="10095"/>
                </a:lnTo>
                <a:lnTo>
                  <a:pt x="88220" y="9923"/>
                </a:lnTo>
                <a:lnTo>
                  <a:pt x="88125" y="9771"/>
                </a:lnTo>
                <a:lnTo>
                  <a:pt x="88030" y="9599"/>
                </a:lnTo>
                <a:lnTo>
                  <a:pt x="87934" y="9446"/>
                </a:lnTo>
                <a:lnTo>
                  <a:pt x="87820" y="9313"/>
                </a:lnTo>
                <a:lnTo>
                  <a:pt x="87686" y="9179"/>
                </a:lnTo>
                <a:lnTo>
                  <a:pt x="87552" y="9045"/>
                </a:lnTo>
                <a:lnTo>
                  <a:pt x="87419" y="8912"/>
                </a:lnTo>
                <a:lnTo>
                  <a:pt x="87266" y="8816"/>
                </a:lnTo>
                <a:lnTo>
                  <a:pt x="87114" y="8702"/>
                </a:lnTo>
                <a:lnTo>
                  <a:pt x="86942" y="8626"/>
                </a:lnTo>
                <a:lnTo>
                  <a:pt x="86789" y="8530"/>
                </a:lnTo>
                <a:lnTo>
                  <a:pt x="86617" y="8473"/>
                </a:lnTo>
                <a:lnTo>
                  <a:pt x="86446" y="8416"/>
                </a:lnTo>
                <a:lnTo>
                  <a:pt x="86274" y="8378"/>
                </a:lnTo>
                <a:lnTo>
                  <a:pt x="86083" y="8339"/>
                </a:lnTo>
                <a:lnTo>
                  <a:pt x="85911" y="8320"/>
                </a:lnTo>
                <a:lnTo>
                  <a:pt x="85720" y="8320"/>
                </a:lnTo>
                <a:lnTo>
                  <a:pt x="85549" y="8339"/>
                </a:lnTo>
                <a:lnTo>
                  <a:pt x="85358" y="8358"/>
                </a:lnTo>
                <a:lnTo>
                  <a:pt x="85186" y="8378"/>
                </a:lnTo>
                <a:lnTo>
                  <a:pt x="85014" y="8435"/>
                </a:lnTo>
                <a:lnTo>
                  <a:pt x="84843" y="8473"/>
                </a:lnTo>
                <a:lnTo>
                  <a:pt x="84671" y="8549"/>
                </a:lnTo>
                <a:lnTo>
                  <a:pt x="84499" y="8626"/>
                </a:lnTo>
                <a:lnTo>
                  <a:pt x="84347" y="8702"/>
                </a:lnTo>
                <a:lnTo>
                  <a:pt x="84194" y="8797"/>
                </a:lnTo>
                <a:lnTo>
                  <a:pt x="84041" y="8912"/>
                </a:lnTo>
                <a:lnTo>
                  <a:pt x="83908" y="9026"/>
                </a:lnTo>
                <a:lnTo>
                  <a:pt x="84060" y="8740"/>
                </a:lnTo>
                <a:lnTo>
                  <a:pt x="84194" y="8416"/>
                </a:lnTo>
                <a:lnTo>
                  <a:pt x="84308" y="8110"/>
                </a:lnTo>
                <a:lnTo>
                  <a:pt x="84404" y="7786"/>
                </a:lnTo>
                <a:lnTo>
                  <a:pt x="84480" y="7442"/>
                </a:lnTo>
                <a:lnTo>
                  <a:pt x="84537" y="7118"/>
                </a:lnTo>
                <a:lnTo>
                  <a:pt x="84576" y="6775"/>
                </a:lnTo>
                <a:lnTo>
                  <a:pt x="84595" y="6450"/>
                </a:lnTo>
                <a:lnTo>
                  <a:pt x="84595" y="6107"/>
                </a:lnTo>
                <a:lnTo>
                  <a:pt x="84576" y="5763"/>
                </a:lnTo>
                <a:lnTo>
                  <a:pt x="84518" y="5420"/>
                </a:lnTo>
                <a:lnTo>
                  <a:pt x="84461" y="5095"/>
                </a:lnTo>
                <a:lnTo>
                  <a:pt x="84385" y="4752"/>
                </a:lnTo>
                <a:lnTo>
                  <a:pt x="84289" y="4427"/>
                </a:lnTo>
                <a:lnTo>
                  <a:pt x="84175" y="4103"/>
                </a:lnTo>
                <a:lnTo>
                  <a:pt x="84041" y="3798"/>
                </a:lnTo>
                <a:lnTo>
                  <a:pt x="83889" y="3492"/>
                </a:lnTo>
                <a:lnTo>
                  <a:pt x="83717" y="3206"/>
                </a:lnTo>
                <a:lnTo>
                  <a:pt x="83526" y="2920"/>
                </a:lnTo>
                <a:lnTo>
                  <a:pt x="83335" y="2653"/>
                </a:lnTo>
                <a:lnTo>
                  <a:pt x="83106" y="2385"/>
                </a:lnTo>
                <a:lnTo>
                  <a:pt x="82877" y="2137"/>
                </a:lnTo>
                <a:lnTo>
                  <a:pt x="82629" y="1908"/>
                </a:lnTo>
                <a:lnTo>
                  <a:pt x="82362" y="1698"/>
                </a:lnTo>
                <a:lnTo>
                  <a:pt x="82095" y="1489"/>
                </a:lnTo>
                <a:lnTo>
                  <a:pt x="81808" y="1298"/>
                </a:lnTo>
                <a:lnTo>
                  <a:pt x="81522" y="1145"/>
                </a:lnTo>
                <a:lnTo>
                  <a:pt x="81217" y="992"/>
                </a:lnTo>
                <a:lnTo>
                  <a:pt x="80912" y="859"/>
                </a:lnTo>
                <a:lnTo>
                  <a:pt x="80587" y="744"/>
                </a:lnTo>
                <a:lnTo>
                  <a:pt x="80263" y="649"/>
                </a:lnTo>
                <a:lnTo>
                  <a:pt x="79919" y="573"/>
                </a:lnTo>
                <a:lnTo>
                  <a:pt x="79595" y="515"/>
                </a:lnTo>
                <a:lnTo>
                  <a:pt x="79251" y="477"/>
                </a:lnTo>
                <a:lnTo>
                  <a:pt x="78908" y="458"/>
                </a:lnTo>
                <a:lnTo>
                  <a:pt x="78583" y="477"/>
                </a:lnTo>
                <a:lnTo>
                  <a:pt x="78240" y="496"/>
                </a:lnTo>
                <a:lnTo>
                  <a:pt x="77896" y="534"/>
                </a:lnTo>
                <a:lnTo>
                  <a:pt x="77572" y="611"/>
                </a:lnTo>
                <a:lnTo>
                  <a:pt x="77248" y="687"/>
                </a:lnTo>
                <a:lnTo>
                  <a:pt x="76923" y="802"/>
                </a:lnTo>
                <a:lnTo>
                  <a:pt x="76599" y="916"/>
                </a:lnTo>
                <a:lnTo>
                  <a:pt x="76294" y="1050"/>
                </a:lnTo>
                <a:lnTo>
                  <a:pt x="75988" y="1221"/>
                </a:lnTo>
                <a:lnTo>
                  <a:pt x="75702" y="1393"/>
                </a:lnTo>
                <a:lnTo>
                  <a:pt x="75416" y="1584"/>
                </a:lnTo>
                <a:lnTo>
                  <a:pt x="75149" y="1794"/>
                </a:lnTo>
                <a:lnTo>
                  <a:pt x="74900" y="2004"/>
                </a:lnTo>
                <a:lnTo>
                  <a:pt x="74710" y="1832"/>
                </a:lnTo>
                <a:lnTo>
                  <a:pt x="74481" y="1698"/>
                </a:lnTo>
                <a:lnTo>
                  <a:pt x="74252" y="1584"/>
                </a:lnTo>
                <a:lnTo>
                  <a:pt x="74004" y="1489"/>
                </a:lnTo>
                <a:lnTo>
                  <a:pt x="73736" y="1412"/>
                </a:lnTo>
                <a:lnTo>
                  <a:pt x="73488" y="1393"/>
                </a:lnTo>
                <a:lnTo>
                  <a:pt x="73221" y="1374"/>
                </a:lnTo>
                <a:lnTo>
                  <a:pt x="72954" y="1412"/>
                </a:lnTo>
                <a:lnTo>
                  <a:pt x="72706" y="1469"/>
                </a:lnTo>
                <a:lnTo>
                  <a:pt x="72477" y="1565"/>
                </a:lnTo>
                <a:lnTo>
                  <a:pt x="72248" y="1679"/>
                </a:lnTo>
                <a:lnTo>
                  <a:pt x="72038" y="1813"/>
                </a:lnTo>
                <a:lnTo>
                  <a:pt x="71847" y="1985"/>
                </a:lnTo>
                <a:lnTo>
                  <a:pt x="71675" y="2176"/>
                </a:lnTo>
                <a:lnTo>
                  <a:pt x="71523" y="2385"/>
                </a:lnTo>
                <a:lnTo>
                  <a:pt x="71408" y="2614"/>
                </a:lnTo>
                <a:lnTo>
                  <a:pt x="71237" y="2347"/>
                </a:lnTo>
                <a:lnTo>
                  <a:pt x="71046" y="2080"/>
                </a:lnTo>
                <a:lnTo>
                  <a:pt x="70836" y="1813"/>
                </a:lnTo>
                <a:lnTo>
                  <a:pt x="70607" y="1584"/>
                </a:lnTo>
                <a:lnTo>
                  <a:pt x="70378" y="1355"/>
                </a:lnTo>
                <a:lnTo>
                  <a:pt x="70111" y="1145"/>
                </a:lnTo>
                <a:lnTo>
                  <a:pt x="69844" y="954"/>
                </a:lnTo>
                <a:lnTo>
                  <a:pt x="69557" y="782"/>
                </a:lnTo>
                <a:lnTo>
                  <a:pt x="69252" y="630"/>
                </a:lnTo>
                <a:lnTo>
                  <a:pt x="68947" y="477"/>
                </a:lnTo>
                <a:lnTo>
                  <a:pt x="68641" y="363"/>
                </a:lnTo>
                <a:lnTo>
                  <a:pt x="68317" y="267"/>
                </a:lnTo>
                <a:lnTo>
                  <a:pt x="68012" y="191"/>
                </a:lnTo>
                <a:lnTo>
                  <a:pt x="67687" y="134"/>
                </a:lnTo>
                <a:lnTo>
                  <a:pt x="67363" y="95"/>
                </a:lnTo>
                <a:lnTo>
                  <a:pt x="67038" y="95"/>
                </a:lnTo>
                <a:lnTo>
                  <a:pt x="66714" y="115"/>
                </a:lnTo>
                <a:lnTo>
                  <a:pt x="66389" y="153"/>
                </a:lnTo>
                <a:lnTo>
                  <a:pt x="66084" y="210"/>
                </a:lnTo>
                <a:lnTo>
                  <a:pt x="65779" y="286"/>
                </a:lnTo>
                <a:lnTo>
                  <a:pt x="65474" y="401"/>
                </a:lnTo>
                <a:lnTo>
                  <a:pt x="65168" y="515"/>
                </a:lnTo>
                <a:lnTo>
                  <a:pt x="64882" y="649"/>
                </a:lnTo>
                <a:lnTo>
                  <a:pt x="64615" y="821"/>
                </a:lnTo>
                <a:lnTo>
                  <a:pt x="64348" y="992"/>
                </a:lnTo>
                <a:lnTo>
                  <a:pt x="64080" y="1183"/>
                </a:lnTo>
                <a:lnTo>
                  <a:pt x="63832" y="1393"/>
                </a:lnTo>
                <a:lnTo>
                  <a:pt x="63622" y="1622"/>
                </a:lnTo>
                <a:lnTo>
                  <a:pt x="63393" y="1870"/>
                </a:lnTo>
                <a:lnTo>
                  <a:pt x="63203" y="2118"/>
                </a:lnTo>
                <a:lnTo>
                  <a:pt x="63031" y="2385"/>
                </a:lnTo>
                <a:lnTo>
                  <a:pt x="62878" y="2672"/>
                </a:lnTo>
                <a:lnTo>
                  <a:pt x="62745" y="2958"/>
                </a:lnTo>
                <a:lnTo>
                  <a:pt x="62630" y="3263"/>
                </a:lnTo>
                <a:lnTo>
                  <a:pt x="62535" y="3569"/>
                </a:lnTo>
                <a:lnTo>
                  <a:pt x="62458" y="3874"/>
                </a:lnTo>
                <a:lnTo>
                  <a:pt x="62401" y="4198"/>
                </a:lnTo>
                <a:lnTo>
                  <a:pt x="62363" y="4504"/>
                </a:lnTo>
                <a:lnTo>
                  <a:pt x="62363" y="4828"/>
                </a:lnTo>
                <a:lnTo>
                  <a:pt x="62363" y="5152"/>
                </a:lnTo>
                <a:lnTo>
                  <a:pt x="62401" y="5477"/>
                </a:lnTo>
                <a:lnTo>
                  <a:pt x="62458" y="5782"/>
                </a:lnTo>
                <a:lnTo>
                  <a:pt x="62516" y="6107"/>
                </a:lnTo>
                <a:lnTo>
                  <a:pt x="62611" y="6412"/>
                </a:lnTo>
                <a:lnTo>
                  <a:pt x="62726" y="6698"/>
                </a:lnTo>
                <a:lnTo>
                  <a:pt x="62859" y="7004"/>
                </a:lnTo>
                <a:lnTo>
                  <a:pt x="63012" y="7271"/>
                </a:lnTo>
                <a:lnTo>
                  <a:pt x="63184" y="7557"/>
                </a:lnTo>
                <a:lnTo>
                  <a:pt x="62974" y="7423"/>
                </a:lnTo>
                <a:lnTo>
                  <a:pt x="62745" y="7347"/>
                </a:lnTo>
                <a:lnTo>
                  <a:pt x="62516" y="7271"/>
                </a:lnTo>
                <a:lnTo>
                  <a:pt x="62287" y="7213"/>
                </a:lnTo>
                <a:lnTo>
                  <a:pt x="62039" y="7194"/>
                </a:lnTo>
                <a:lnTo>
                  <a:pt x="61791" y="7175"/>
                </a:lnTo>
                <a:lnTo>
                  <a:pt x="61562" y="7194"/>
                </a:lnTo>
                <a:lnTo>
                  <a:pt x="61313" y="7233"/>
                </a:lnTo>
                <a:lnTo>
                  <a:pt x="61065" y="7271"/>
                </a:lnTo>
                <a:lnTo>
                  <a:pt x="60836" y="7347"/>
                </a:lnTo>
                <a:lnTo>
                  <a:pt x="60607" y="7423"/>
                </a:lnTo>
                <a:lnTo>
                  <a:pt x="60378" y="7538"/>
                </a:lnTo>
                <a:lnTo>
                  <a:pt x="60168" y="7652"/>
                </a:lnTo>
                <a:lnTo>
                  <a:pt x="59959" y="7786"/>
                </a:lnTo>
                <a:lnTo>
                  <a:pt x="59768" y="7939"/>
                </a:lnTo>
                <a:lnTo>
                  <a:pt x="59577" y="8110"/>
                </a:lnTo>
                <a:lnTo>
                  <a:pt x="59405" y="8282"/>
                </a:lnTo>
                <a:lnTo>
                  <a:pt x="59252" y="8473"/>
                </a:lnTo>
                <a:lnTo>
                  <a:pt x="59100" y="8664"/>
                </a:lnTo>
                <a:lnTo>
                  <a:pt x="58966" y="8874"/>
                </a:lnTo>
                <a:lnTo>
                  <a:pt x="58852" y="9084"/>
                </a:lnTo>
                <a:lnTo>
                  <a:pt x="58737" y="9293"/>
                </a:lnTo>
                <a:lnTo>
                  <a:pt x="58642" y="9522"/>
                </a:lnTo>
                <a:lnTo>
                  <a:pt x="58546" y="9751"/>
                </a:lnTo>
                <a:lnTo>
                  <a:pt x="58413" y="10229"/>
                </a:lnTo>
                <a:lnTo>
                  <a:pt x="58298" y="10706"/>
                </a:lnTo>
                <a:lnTo>
                  <a:pt x="58222" y="11202"/>
                </a:lnTo>
                <a:lnTo>
                  <a:pt x="58203" y="11698"/>
                </a:lnTo>
                <a:lnTo>
                  <a:pt x="58108" y="11488"/>
                </a:lnTo>
                <a:lnTo>
                  <a:pt x="58012" y="11278"/>
                </a:lnTo>
                <a:lnTo>
                  <a:pt x="57898" y="11087"/>
                </a:lnTo>
                <a:lnTo>
                  <a:pt x="57783" y="10896"/>
                </a:lnTo>
                <a:lnTo>
                  <a:pt x="57650" y="10725"/>
                </a:lnTo>
                <a:lnTo>
                  <a:pt x="57497" y="10553"/>
                </a:lnTo>
                <a:lnTo>
                  <a:pt x="57344" y="10381"/>
                </a:lnTo>
                <a:lnTo>
                  <a:pt x="57192" y="10229"/>
                </a:lnTo>
                <a:lnTo>
                  <a:pt x="57020" y="10076"/>
                </a:lnTo>
                <a:lnTo>
                  <a:pt x="56829" y="9942"/>
                </a:lnTo>
                <a:lnTo>
                  <a:pt x="56638" y="9809"/>
                </a:lnTo>
                <a:lnTo>
                  <a:pt x="56447" y="9694"/>
                </a:lnTo>
                <a:lnTo>
                  <a:pt x="56256" y="9599"/>
                </a:lnTo>
                <a:lnTo>
                  <a:pt x="56047" y="9503"/>
                </a:lnTo>
                <a:lnTo>
                  <a:pt x="55837" y="9408"/>
                </a:lnTo>
                <a:lnTo>
                  <a:pt x="55627" y="9351"/>
                </a:lnTo>
                <a:lnTo>
                  <a:pt x="55398" y="9293"/>
                </a:lnTo>
                <a:lnTo>
                  <a:pt x="55169" y="9236"/>
                </a:lnTo>
                <a:lnTo>
                  <a:pt x="54959" y="9217"/>
                </a:lnTo>
                <a:lnTo>
                  <a:pt x="54730" y="9198"/>
                </a:lnTo>
                <a:lnTo>
                  <a:pt x="54272" y="9198"/>
                </a:lnTo>
                <a:lnTo>
                  <a:pt x="54062" y="9217"/>
                </a:lnTo>
                <a:lnTo>
                  <a:pt x="53833" y="9255"/>
                </a:lnTo>
                <a:lnTo>
                  <a:pt x="53604" y="9313"/>
                </a:lnTo>
                <a:lnTo>
                  <a:pt x="53394" y="9370"/>
                </a:lnTo>
                <a:lnTo>
                  <a:pt x="53184" y="9446"/>
                </a:lnTo>
                <a:lnTo>
                  <a:pt x="52974" y="9522"/>
                </a:lnTo>
                <a:lnTo>
                  <a:pt x="52764" y="9618"/>
                </a:lnTo>
                <a:lnTo>
                  <a:pt x="52573" y="9732"/>
                </a:lnTo>
                <a:lnTo>
                  <a:pt x="52383" y="9847"/>
                </a:lnTo>
                <a:lnTo>
                  <a:pt x="52192" y="9980"/>
                </a:lnTo>
                <a:lnTo>
                  <a:pt x="52192" y="9809"/>
                </a:lnTo>
                <a:lnTo>
                  <a:pt x="52173" y="9637"/>
                </a:lnTo>
                <a:lnTo>
                  <a:pt x="52115" y="9313"/>
                </a:lnTo>
                <a:lnTo>
                  <a:pt x="52001" y="8988"/>
                </a:lnTo>
                <a:lnTo>
                  <a:pt x="51848" y="8664"/>
                </a:lnTo>
                <a:lnTo>
                  <a:pt x="51677" y="8358"/>
                </a:lnTo>
                <a:lnTo>
                  <a:pt x="51467" y="8091"/>
                </a:lnTo>
                <a:lnTo>
                  <a:pt x="51219" y="7843"/>
                </a:lnTo>
                <a:lnTo>
                  <a:pt x="50970" y="7633"/>
                </a:lnTo>
                <a:lnTo>
                  <a:pt x="50684" y="7462"/>
                </a:lnTo>
                <a:lnTo>
                  <a:pt x="50379" y="7328"/>
                </a:lnTo>
                <a:lnTo>
                  <a:pt x="50074" y="7213"/>
                </a:lnTo>
                <a:lnTo>
                  <a:pt x="49749" y="7156"/>
                </a:lnTo>
                <a:lnTo>
                  <a:pt x="49406" y="7137"/>
                </a:lnTo>
                <a:lnTo>
                  <a:pt x="49081" y="7156"/>
                </a:lnTo>
                <a:lnTo>
                  <a:pt x="48757" y="7194"/>
                </a:lnTo>
                <a:lnTo>
                  <a:pt x="48432" y="7290"/>
                </a:lnTo>
                <a:lnTo>
                  <a:pt x="48509" y="6984"/>
                </a:lnTo>
                <a:lnTo>
                  <a:pt x="48547" y="6660"/>
                </a:lnTo>
                <a:lnTo>
                  <a:pt x="48585" y="6336"/>
                </a:lnTo>
                <a:lnTo>
                  <a:pt x="48585" y="6011"/>
                </a:lnTo>
                <a:lnTo>
                  <a:pt x="48566" y="5706"/>
                </a:lnTo>
                <a:lnTo>
                  <a:pt x="48547" y="5401"/>
                </a:lnTo>
                <a:lnTo>
                  <a:pt x="48490" y="5076"/>
                </a:lnTo>
                <a:lnTo>
                  <a:pt x="48413" y="4771"/>
                </a:lnTo>
                <a:lnTo>
                  <a:pt x="48337" y="4485"/>
                </a:lnTo>
                <a:lnTo>
                  <a:pt x="48223" y="4179"/>
                </a:lnTo>
                <a:lnTo>
                  <a:pt x="48089" y="3893"/>
                </a:lnTo>
                <a:lnTo>
                  <a:pt x="47955" y="3607"/>
                </a:lnTo>
                <a:lnTo>
                  <a:pt x="47784" y="3340"/>
                </a:lnTo>
                <a:lnTo>
                  <a:pt x="47612" y="3072"/>
                </a:lnTo>
                <a:lnTo>
                  <a:pt x="47402" y="2824"/>
                </a:lnTo>
                <a:lnTo>
                  <a:pt x="47192" y="2576"/>
                </a:lnTo>
                <a:lnTo>
                  <a:pt x="46963" y="2347"/>
                </a:lnTo>
                <a:lnTo>
                  <a:pt x="46715" y="2137"/>
                </a:lnTo>
                <a:lnTo>
                  <a:pt x="46448" y="1947"/>
                </a:lnTo>
                <a:lnTo>
                  <a:pt x="46181" y="1756"/>
                </a:lnTo>
                <a:lnTo>
                  <a:pt x="45894" y="1603"/>
                </a:lnTo>
                <a:lnTo>
                  <a:pt x="45608" y="1450"/>
                </a:lnTo>
                <a:lnTo>
                  <a:pt x="45303" y="1317"/>
                </a:lnTo>
                <a:lnTo>
                  <a:pt x="44998" y="1202"/>
                </a:lnTo>
                <a:lnTo>
                  <a:pt x="44673" y="1126"/>
                </a:lnTo>
                <a:lnTo>
                  <a:pt x="44368" y="1050"/>
                </a:lnTo>
                <a:lnTo>
                  <a:pt x="44043" y="992"/>
                </a:lnTo>
                <a:lnTo>
                  <a:pt x="43719" y="954"/>
                </a:lnTo>
                <a:lnTo>
                  <a:pt x="43395" y="935"/>
                </a:lnTo>
                <a:lnTo>
                  <a:pt x="43051" y="954"/>
                </a:lnTo>
                <a:lnTo>
                  <a:pt x="42727" y="973"/>
                </a:lnTo>
                <a:lnTo>
                  <a:pt x="42402" y="1031"/>
                </a:lnTo>
                <a:lnTo>
                  <a:pt x="42135" y="1088"/>
                </a:lnTo>
                <a:lnTo>
                  <a:pt x="41849" y="1164"/>
                </a:lnTo>
                <a:lnTo>
                  <a:pt x="41582" y="1260"/>
                </a:lnTo>
                <a:lnTo>
                  <a:pt x="41315" y="1374"/>
                </a:lnTo>
                <a:lnTo>
                  <a:pt x="41047" y="1489"/>
                </a:lnTo>
                <a:lnTo>
                  <a:pt x="40799" y="1641"/>
                </a:lnTo>
                <a:lnTo>
                  <a:pt x="40570" y="1813"/>
                </a:lnTo>
                <a:lnTo>
                  <a:pt x="40341" y="2004"/>
                </a:lnTo>
                <a:lnTo>
                  <a:pt x="40131" y="2195"/>
                </a:lnTo>
                <a:lnTo>
                  <a:pt x="39941" y="2424"/>
                </a:lnTo>
                <a:lnTo>
                  <a:pt x="39788" y="2653"/>
                </a:lnTo>
                <a:lnTo>
                  <a:pt x="39635" y="2920"/>
                </a:lnTo>
                <a:lnTo>
                  <a:pt x="39521" y="3168"/>
                </a:lnTo>
                <a:lnTo>
                  <a:pt x="39425" y="3454"/>
                </a:lnTo>
                <a:lnTo>
                  <a:pt x="39387" y="3645"/>
                </a:lnTo>
                <a:lnTo>
                  <a:pt x="39387" y="3511"/>
                </a:lnTo>
                <a:lnTo>
                  <a:pt x="39368" y="3340"/>
                </a:lnTo>
                <a:lnTo>
                  <a:pt x="39349" y="3168"/>
                </a:lnTo>
                <a:lnTo>
                  <a:pt x="39311" y="2996"/>
                </a:lnTo>
                <a:lnTo>
                  <a:pt x="39196" y="2653"/>
                </a:lnTo>
                <a:lnTo>
                  <a:pt x="39063" y="2309"/>
                </a:lnTo>
                <a:lnTo>
                  <a:pt x="38891" y="2004"/>
                </a:lnTo>
                <a:lnTo>
                  <a:pt x="38681" y="1718"/>
                </a:lnTo>
                <a:lnTo>
                  <a:pt x="38452" y="1431"/>
                </a:lnTo>
                <a:lnTo>
                  <a:pt x="38223" y="1183"/>
                </a:lnTo>
                <a:lnTo>
                  <a:pt x="37956" y="973"/>
                </a:lnTo>
                <a:lnTo>
                  <a:pt x="37670" y="782"/>
                </a:lnTo>
                <a:lnTo>
                  <a:pt x="37364" y="592"/>
                </a:lnTo>
                <a:lnTo>
                  <a:pt x="37059" y="458"/>
                </a:lnTo>
                <a:lnTo>
                  <a:pt x="36735" y="324"/>
                </a:lnTo>
                <a:lnTo>
                  <a:pt x="36410" y="210"/>
                </a:lnTo>
                <a:lnTo>
                  <a:pt x="36067" y="134"/>
                </a:lnTo>
                <a:lnTo>
                  <a:pt x="35780" y="76"/>
                </a:lnTo>
                <a:lnTo>
                  <a:pt x="35494" y="38"/>
                </a:lnTo>
                <a:lnTo>
                  <a:pt x="3518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480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51" name="Google Shape;351;p16"/>
          <p:cNvSpPr/>
          <p:nvPr/>
        </p:nvSpPr>
        <p:spPr>
          <a:xfrm>
            <a:off x="5787181" y="796600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52" name="Google Shape;352;p16"/>
          <p:cNvSpPr/>
          <p:nvPr/>
        </p:nvSpPr>
        <p:spPr>
          <a:xfrm flipH="1">
            <a:off x="4512012" y="796602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53" name="Google Shape;353;p16"/>
          <p:cNvSpPr/>
          <p:nvPr/>
        </p:nvSpPr>
        <p:spPr>
          <a:xfrm flipH="1">
            <a:off x="5093400" y="9567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54" name="Google Shape;354;p16"/>
          <p:cNvSpPr/>
          <p:nvPr/>
        </p:nvSpPr>
        <p:spPr>
          <a:xfrm rot="-2516804">
            <a:off x="3180691" y="917407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55" name="Google Shape;355;p16"/>
          <p:cNvSpPr/>
          <p:nvPr/>
        </p:nvSpPr>
        <p:spPr>
          <a:xfrm flipH="1">
            <a:off x="4188525" y="1188500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56" name="Google Shape;356;p16"/>
          <p:cNvSpPr/>
          <p:nvPr/>
        </p:nvSpPr>
        <p:spPr>
          <a:xfrm rot="-2417287" flipH="1">
            <a:off x="5783308" y="1512357"/>
            <a:ext cx="145967" cy="19564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57" name="Google Shape;357;p16"/>
          <p:cNvSpPr/>
          <p:nvPr/>
        </p:nvSpPr>
        <p:spPr>
          <a:xfrm rot="2516804" flipH="1">
            <a:off x="8825479" y="1506541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58" name="Google Shape;358;p16"/>
          <p:cNvSpPr/>
          <p:nvPr/>
        </p:nvSpPr>
        <p:spPr>
          <a:xfrm flipH="1">
            <a:off x="4508850" y="17260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59" name="Google Shape;359;p16"/>
          <p:cNvSpPr/>
          <p:nvPr/>
        </p:nvSpPr>
        <p:spPr>
          <a:xfrm flipH="1">
            <a:off x="6744600" y="18246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0" name="Google Shape;360;p16"/>
          <p:cNvSpPr/>
          <p:nvPr/>
        </p:nvSpPr>
        <p:spPr>
          <a:xfrm rot="-2517313">
            <a:off x="1894725" y="1820138"/>
            <a:ext cx="103078" cy="138156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1" name="Google Shape;361;p16"/>
          <p:cNvSpPr/>
          <p:nvPr/>
        </p:nvSpPr>
        <p:spPr>
          <a:xfrm flipH="1">
            <a:off x="1145900" y="19865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2" name="Google Shape;362;p16"/>
          <p:cNvSpPr/>
          <p:nvPr/>
        </p:nvSpPr>
        <p:spPr>
          <a:xfrm flipH="1">
            <a:off x="656960" y="2381382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3" name="Google Shape;363;p16"/>
          <p:cNvSpPr/>
          <p:nvPr/>
        </p:nvSpPr>
        <p:spPr>
          <a:xfrm flipH="1">
            <a:off x="405725" y="2411433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4" name="Google Shape;364;p16"/>
          <p:cNvSpPr/>
          <p:nvPr/>
        </p:nvSpPr>
        <p:spPr>
          <a:xfrm flipH="1">
            <a:off x="7702050" y="24958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5" name="Google Shape;365;p16"/>
          <p:cNvSpPr/>
          <p:nvPr/>
        </p:nvSpPr>
        <p:spPr>
          <a:xfrm rot="-2516804">
            <a:off x="213654" y="2868741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6" name="Google Shape;366;p16"/>
          <p:cNvSpPr/>
          <p:nvPr/>
        </p:nvSpPr>
        <p:spPr>
          <a:xfrm flipH="1">
            <a:off x="8641518" y="3183967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7" name="Google Shape;367;p16"/>
          <p:cNvSpPr/>
          <p:nvPr/>
        </p:nvSpPr>
        <p:spPr>
          <a:xfrm flipH="1">
            <a:off x="244125" y="36121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8" name="Google Shape;368;p16"/>
          <p:cNvSpPr/>
          <p:nvPr/>
        </p:nvSpPr>
        <p:spPr>
          <a:xfrm rot="2516804" flipH="1">
            <a:off x="8690104" y="4055074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9" name="Google Shape;369;p16"/>
          <p:cNvSpPr/>
          <p:nvPr/>
        </p:nvSpPr>
        <p:spPr>
          <a:xfrm flipH="1">
            <a:off x="260488" y="4401800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70" name="Google Shape;370;p16"/>
          <p:cNvSpPr/>
          <p:nvPr/>
        </p:nvSpPr>
        <p:spPr>
          <a:xfrm flipH="1">
            <a:off x="8554550" y="46167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20064837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8" name="Google Shape;388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89" name="Google Shape;389;p18"/>
          <p:cNvSpPr txBox="1">
            <a:spLocks noGrp="1"/>
          </p:cNvSpPr>
          <p:nvPr>
            <p:ph type="title"/>
          </p:nvPr>
        </p:nvSpPr>
        <p:spPr>
          <a:xfrm>
            <a:off x="720000" y="731520"/>
            <a:ext cx="7704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390" name="Google Shape;390;p18"/>
          <p:cNvSpPr/>
          <p:nvPr/>
        </p:nvSpPr>
        <p:spPr>
          <a:xfrm>
            <a:off x="-37524" y="1"/>
            <a:ext cx="2820900" cy="2088747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accent3"/>
              </a:solidFill>
            </a:endParaRPr>
          </a:p>
        </p:txBody>
      </p:sp>
      <p:sp>
        <p:nvSpPr>
          <p:cNvPr id="391" name="Google Shape;391;p18"/>
          <p:cNvSpPr/>
          <p:nvPr/>
        </p:nvSpPr>
        <p:spPr>
          <a:xfrm>
            <a:off x="6789240" y="5"/>
            <a:ext cx="2354720" cy="1743444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2" name="Google Shape;392;p18"/>
          <p:cNvSpPr/>
          <p:nvPr/>
        </p:nvSpPr>
        <p:spPr>
          <a:xfrm flipH="1">
            <a:off x="7994628" y="5402998"/>
            <a:ext cx="1177523" cy="1491764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3" name="Google Shape;393;p18"/>
          <p:cNvSpPr/>
          <p:nvPr/>
        </p:nvSpPr>
        <p:spPr>
          <a:xfrm>
            <a:off x="-41614" y="5268964"/>
            <a:ext cx="1776236" cy="1699464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4" name="Google Shape;394;p18"/>
          <p:cNvSpPr/>
          <p:nvPr/>
        </p:nvSpPr>
        <p:spPr>
          <a:xfrm>
            <a:off x="5787181" y="390200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5" name="Google Shape;395;p18"/>
          <p:cNvSpPr/>
          <p:nvPr/>
        </p:nvSpPr>
        <p:spPr>
          <a:xfrm flipH="1">
            <a:off x="4512012" y="390202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6" name="Google Shape;396;p18"/>
          <p:cNvSpPr/>
          <p:nvPr/>
        </p:nvSpPr>
        <p:spPr>
          <a:xfrm flipH="1">
            <a:off x="5093400" y="5503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7" name="Google Shape;397;p18"/>
          <p:cNvSpPr/>
          <p:nvPr/>
        </p:nvSpPr>
        <p:spPr>
          <a:xfrm rot="-2516804">
            <a:off x="3180691" y="511007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8" name="Google Shape;398;p18"/>
          <p:cNvSpPr/>
          <p:nvPr/>
        </p:nvSpPr>
        <p:spPr>
          <a:xfrm flipH="1">
            <a:off x="4188525" y="782100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9" name="Google Shape;399;p18"/>
          <p:cNvSpPr/>
          <p:nvPr/>
        </p:nvSpPr>
        <p:spPr>
          <a:xfrm rot="-2417287" flipH="1">
            <a:off x="5783308" y="1105957"/>
            <a:ext cx="145967" cy="19564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00" name="Google Shape;400;p18"/>
          <p:cNvSpPr/>
          <p:nvPr/>
        </p:nvSpPr>
        <p:spPr>
          <a:xfrm rot="2516804" flipH="1">
            <a:off x="8825479" y="1100141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01" name="Google Shape;401;p18"/>
          <p:cNvSpPr/>
          <p:nvPr/>
        </p:nvSpPr>
        <p:spPr>
          <a:xfrm flipH="1">
            <a:off x="4508850" y="13196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02" name="Google Shape;402;p18"/>
          <p:cNvSpPr/>
          <p:nvPr/>
        </p:nvSpPr>
        <p:spPr>
          <a:xfrm flipH="1">
            <a:off x="6744600" y="14182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03" name="Google Shape;403;p18"/>
          <p:cNvSpPr/>
          <p:nvPr/>
        </p:nvSpPr>
        <p:spPr>
          <a:xfrm rot="-2517313">
            <a:off x="1894725" y="1413738"/>
            <a:ext cx="103078" cy="138156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04" name="Google Shape;404;p18"/>
          <p:cNvSpPr/>
          <p:nvPr/>
        </p:nvSpPr>
        <p:spPr>
          <a:xfrm flipH="1">
            <a:off x="1145900" y="15801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05" name="Google Shape;405;p18"/>
          <p:cNvSpPr/>
          <p:nvPr/>
        </p:nvSpPr>
        <p:spPr>
          <a:xfrm flipH="1">
            <a:off x="656960" y="1974982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06" name="Google Shape;406;p18"/>
          <p:cNvSpPr/>
          <p:nvPr/>
        </p:nvSpPr>
        <p:spPr>
          <a:xfrm flipH="1">
            <a:off x="405725" y="2005033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07" name="Google Shape;407;p18"/>
          <p:cNvSpPr/>
          <p:nvPr/>
        </p:nvSpPr>
        <p:spPr>
          <a:xfrm flipH="1">
            <a:off x="7702050" y="20894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08" name="Google Shape;408;p18"/>
          <p:cNvSpPr/>
          <p:nvPr/>
        </p:nvSpPr>
        <p:spPr>
          <a:xfrm rot="-2516804">
            <a:off x="213654" y="2462341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09" name="Google Shape;409;p18"/>
          <p:cNvSpPr/>
          <p:nvPr/>
        </p:nvSpPr>
        <p:spPr>
          <a:xfrm flipH="1">
            <a:off x="8641518" y="2777567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10" name="Google Shape;410;p18"/>
          <p:cNvSpPr/>
          <p:nvPr/>
        </p:nvSpPr>
        <p:spPr>
          <a:xfrm flipH="1">
            <a:off x="244125" y="32057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11" name="Google Shape;411;p18"/>
          <p:cNvSpPr/>
          <p:nvPr/>
        </p:nvSpPr>
        <p:spPr>
          <a:xfrm rot="2516804" flipH="1">
            <a:off x="8690104" y="3648674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12" name="Google Shape;412;p18"/>
          <p:cNvSpPr/>
          <p:nvPr/>
        </p:nvSpPr>
        <p:spPr>
          <a:xfrm flipH="1">
            <a:off x="260488" y="3995400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13" name="Google Shape;413;p18"/>
          <p:cNvSpPr/>
          <p:nvPr/>
        </p:nvSpPr>
        <p:spPr>
          <a:xfrm flipH="1">
            <a:off x="8554550" y="42103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96530466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9" name="Google Shape;469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70" name="Google Shape;470;p21"/>
          <p:cNvSpPr txBox="1">
            <a:spLocks noGrp="1"/>
          </p:cNvSpPr>
          <p:nvPr>
            <p:ph type="title"/>
          </p:nvPr>
        </p:nvSpPr>
        <p:spPr>
          <a:xfrm>
            <a:off x="889309" y="3725765"/>
            <a:ext cx="20037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71" name="Google Shape;471;p21"/>
          <p:cNvSpPr txBox="1">
            <a:spLocks noGrp="1"/>
          </p:cNvSpPr>
          <p:nvPr>
            <p:ph type="title" idx="2"/>
          </p:nvPr>
        </p:nvSpPr>
        <p:spPr>
          <a:xfrm>
            <a:off x="6250991" y="3725765"/>
            <a:ext cx="20037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72" name="Google Shape;472;p21"/>
          <p:cNvSpPr txBox="1">
            <a:spLocks noGrp="1"/>
          </p:cNvSpPr>
          <p:nvPr>
            <p:ph type="subTitle" idx="1"/>
          </p:nvPr>
        </p:nvSpPr>
        <p:spPr>
          <a:xfrm>
            <a:off x="711409" y="4308205"/>
            <a:ext cx="2359500" cy="97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3" name="Google Shape;473;p21"/>
          <p:cNvSpPr txBox="1">
            <a:spLocks noGrp="1"/>
          </p:cNvSpPr>
          <p:nvPr>
            <p:ph type="subTitle" idx="3"/>
          </p:nvPr>
        </p:nvSpPr>
        <p:spPr>
          <a:xfrm>
            <a:off x="6073091" y="4308205"/>
            <a:ext cx="2359500" cy="97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4" name="Google Shape;474;p21"/>
          <p:cNvSpPr txBox="1">
            <a:spLocks noGrp="1"/>
          </p:cNvSpPr>
          <p:nvPr>
            <p:ph type="title" idx="4"/>
          </p:nvPr>
        </p:nvSpPr>
        <p:spPr>
          <a:xfrm>
            <a:off x="3570150" y="3725765"/>
            <a:ext cx="20037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75" name="Google Shape;475;p21"/>
          <p:cNvSpPr txBox="1">
            <a:spLocks noGrp="1"/>
          </p:cNvSpPr>
          <p:nvPr>
            <p:ph type="subTitle" idx="5"/>
          </p:nvPr>
        </p:nvSpPr>
        <p:spPr>
          <a:xfrm>
            <a:off x="3392250" y="4308205"/>
            <a:ext cx="2359500" cy="97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6" name="Google Shape;476;p21"/>
          <p:cNvSpPr txBox="1">
            <a:spLocks noGrp="1"/>
          </p:cNvSpPr>
          <p:nvPr>
            <p:ph type="title" idx="6"/>
          </p:nvPr>
        </p:nvSpPr>
        <p:spPr>
          <a:xfrm>
            <a:off x="720000" y="731520"/>
            <a:ext cx="7704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477" name="Google Shape;477;p21"/>
          <p:cNvSpPr/>
          <p:nvPr/>
        </p:nvSpPr>
        <p:spPr>
          <a:xfrm rot="10800000">
            <a:off x="7448" y="-13836"/>
            <a:ext cx="2825705" cy="730867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8" name="Google Shape;478;p21"/>
          <p:cNvSpPr/>
          <p:nvPr/>
        </p:nvSpPr>
        <p:spPr>
          <a:xfrm rot="10800000">
            <a:off x="6566945" y="-13876"/>
            <a:ext cx="2565409" cy="663541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dir="7800000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9" name="Google Shape;479;p21"/>
          <p:cNvSpPr/>
          <p:nvPr/>
        </p:nvSpPr>
        <p:spPr>
          <a:xfrm flipH="1">
            <a:off x="7757223" y="5107761"/>
            <a:ext cx="1425329" cy="1805701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0" name="Google Shape;480;p21"/>
          <p:cNvSpPr/>
          <p:nvPr/>
        </p:nvSpPr>
        <p:spPr>
          <a:xfrm rot="-5400000">
            <a:off x="-903250" y="4743244"/>
            <a:ext cx="3024955" cy="1260061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1" name="Google Shape;481;p21"/>
          <p:cNvSpPr/>
          <p:nvPr/>
        </p:nvSpPr>
        <p:spPr>
          <a:xfrm flipH="1">
            <a:off x="3333694" y="288600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2" name="Google Shape;482;p21"/>
          <p:cNvSpPr/>
          <p:nvPr/>
        </p:nvSpPr>
        <p:spPr>
          <a:xfrm>
            <a:off x="4620906" y="288602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3" name="Google Shape;483;p21"/>
          <p:cNvSpPr/>
          <p:nvPr/>
        </p:nvSpPr>
        <p:spPr>
          <a:xfrm>
            <a:off x="4102705" y="4487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4" name="Google Shape;484;p21"/>
          <p:cNvSpPr/>
          <p:nvPr/>
        </p:nvSpPr>
        <p:spPr>
          <a:xfrm rot="2516804" flipH="1">
            <a:off x="5858442" y="409407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5" name="Google Shape;485;p21"/>
          <p:cNvSpPr/>
          <p:nvPr/>
        </p:nvSpPr>
        <p:spPr>
          <a:xfrm>
            <a:off x="5007580" y="680500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6" name="Google Shape;486;p21"/>
          <p:cNvSpPr/>
          <p:nvPr/>
        </p:nvSpPr>
        <p:spPr>
          <a:xfrm rot="2417287">
            <a:off x="3329832" y="1004357"/>
            <a:ext cx="145967" cy="19564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7" name="Google Shape;487;p21"/>
          <p:cNvSpPr/>
          <p:nvPr/>
        </p:nvSpPr>
        <p:spPr>
          <a:xfrm rot="-2516804">
            <a:off x="213654" y="998541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8" name="Google Shape;488;p21"/>
          <p:cNvSpPr/>
          <p:nvPr/>
        </p:nvSpPr>
        <p:spPr>
          <a:xfrm>
            <a:off x="4623955" y="12180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9" name="Google Shape;489;p21"/>
          <p:cNvSpPr/>
          <p:nvPr/>
        </p:nvSpPr>
        <p:spPr>
          <a:xfrm>
            <a:off x="2388205" y="13166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0" name="Google Shape;490;p21"/>
          <p:cNvSpPr/>
          <p:nvPr/>
        </p:nvSpPr>
        <p:spPr>
          <a:xfrm rot="2517313" flipH="1">
            <a:off x="7261302" y="1312138"/>
            <a:ext cx="103078" cy="138156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1" name="Google Shape;491;p21"/>
          <p:cNvSpPr/>
          <p:nvPr/>
        </p:nvSpPr>
        <p:spPr>
          <a:xfrm>
            <a:off x="8050205" y="14785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2" name="Google Shape;492;p21"/>
          <p:cNvSpPr/>
          <p:nvPr/>
        </p:nvSpPr>
        <p:spPr>
          <a:xfrm>
            <a:off x="8475957" y="1873382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3" name="Google Shape;493;p21"/>
          <p:cNvSpPr/>
          <p:nvPr/>
        </p:nvSpPr>
        <p:spPr>
          <a:xfrm>
            <a:off x="8727080" y="1903433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4" name="Google Shape;494;p21"/>
          <p:cNvSpPr/>
          <p:nvPr/>
        </p:nvSpPr>
        <p:spPr>
          <a:xfrm>
            <a:off x="1494055" y="19878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" name="Google Shape;495;p21"/>
          <p:cNvSpPr/>
          <p:nvPr/>
        </p:nvSpPr>
        <p:spPr>
          <a:xfrm rot="2516804" flipH="1">
            <a:off x="8825479" y="2360741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6" name="Google Shape;496;p21"/>
          <p:cNvSpPr/>
          <p:nvPr/>
        </p:nvSpPr>
        <p:spPr>
          <a:xfrm>
            <a:off x="479356" y="2675967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7" name="Google Shape;497;p21"/>
          <p:cNvSpPr/>
          <p:nvPr/>
        </p:nvSpPr>
        <p:spPr>
          <a:xfrm>
            <a:off x="8951980" y="31041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8" name="Google Shape;498;p21"/>
          <p:cNvSpPr/>
          <p:nvPr/>
        </p:nvSpPr>
        <p:spPr>
          <a:xfrm rot="-2516804">
            <a:off x="349029" y="3547074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9" name="Google Shape;499;p21"/>
          <p:cNvSpPr/>
          <p:nvPr/>
        </p:nvSpPr>
        <p:spPr>
          <a:xfrm>
            <a:off x="8872318" y="3893800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00" name="Google Shape;500;p21"/>
          <p:cNvSpPr/>
          <p:nvPr/>
        </p:nvSpPr>
        <p:spPr>
          <a:xfrm>
            <a:off x="641555" y="41087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75929530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 and four columns 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2" name="Google Shape;502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503" name="Google Shape;503;p22"/>
          <p:cNvSpPr txBox="1">
            <a:spLocks noGrp="1"/>
          </p:cNvSpPr>
          <p:nvPr>
            <p:ph type="title"/>
          </p:nvPr>
        </p:nvSpPr>
        <p:spPr>
          <a:xfrm>
            <a:off x="1048738" y="4273220"/>
            <a:ext cx="21327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4" name="Google Shape;504;p22"/>
          <p:cNvSpPr txBox="1">
            <a:spLocks noGrp="1"/>
          </p:cNvSpPr>
          <p:nvPr>
            <p:ph type="title" idx="2"/>
          </p:nvPr>
        </p:nvSpPr>
        <p:spPr>
          <a:xfrm>
            <a:off x="5964665" y="4273227"/>
            <a:ext cx="2130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5" name="Google Shape;505;p22"/>
          <p:cNvSpPr txBox="1">
            <a:spLocks noGrp="1"/>
          </p:cNvSpPr>
          <p:nvPr>
            <p:ph type="subTitle" idx="1"/>
          </p:nvPr>
        </p:nvSpPr>
        <p:spPr>
          <a:xfrm>
            <a:off x="1048738" y="4751401"/>
            <a:ext cx="21327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22"/>
          <p:cNvSpPr txBox="1">
            <a:spLocks noGrp="1"/>
          </p:cNvSpPr>
          <p:nvPr>
            <p:ph type="subTitle" idx="3"/>
          </p:nvPr>
        </p:nvSpPr>
        <p:spPr>
          <a:xfrm>
            <a:off x="5964665" y="4740203"/>
            <a:ext cx="2130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7" name="Google Shape;507;p22"/>
          <p:cNvSpPr txBox="1">
            <a:spLocks noGrp="1"/>
          </p:cNvSpPr>
          <p:nvPr>
            <p:ph type="title" idx="4"/>
          </p:nvPr>
        </p:nvSpPr>
        <p:spPr>
          <a:xfrm>
            <a:off x="5964665" y="2284960"/>
            <a:ext cx="2130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8" name="Google Shape;508;p22"/>
          <p:cNvSpPr txBox="1">
            <a:spLocks noGrp="1"/>
          </p:cNvSpPr>
          <p:nvPr>
            <p:ph type="subTitle" idx="5"/>
          </p:nvPr>
        </p:nvSpPr>
        <p:spPr>
          <a:xfrm>
            <a:off x="5964665" y="2758871"/>
            <a:ext cx="2130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9" name="Google Shape;509;p22"/>
          <p:cNvSpPr txBox="1">
            <a:spLocks noGrp="1"/>
          </p:cNvSpPr>
          <p:nvPr>
            <p:ph type="title" idx="6"/>
          </p:nvPr>
        </p:nvSpPr>
        <p:spPr>
          <a:xfrm>
            <a:off x="720000" y="731520"/>
            <a:ext cx="7704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510" name="Google Shape;510;p22"/>
          <p:cNvSpPr txBox="1">
            <a:spLocks noGrp="1"/>
          </p:cNvSpPr>
          <p:nvPr>
            <p:ph type="title" idx="7"/>
          </p:nvPr>
        </p:nvSpPr>
        <p:spPr>
          <a:xfrm>
            <a:off x="1048735" y="2284960"/>
            <a:ext cx="21327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1" name="Google Shape;511;p22"/>
          <p:cNvSpPr txBox="1">
            <a:spLocks noGrp="1"/>
          </p:cNvSpPr>
          <p:nvPr>
            <p:ph type="subTitle" idx="8"/>
          </p:nvPr>
        </p:nvSpPr>
        <p:spPr>
          <a:xfrm>
            <a:off x="1048735" y="2758871"/>
            <a:ext cx="21327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2" name="Google Shape;512;p22"/>
          <p:cNvSpPr/>
          <p:nvPr/>
        </p:nvSpPr>
        <p:spPr>
          <a:xfrm rot="5400000" flipH="1">
            <a:off x="-981120" y="4339726"/>
            <a:ext cx="3529751" cy="1588018"/>
          </a:xfrm>
          <a:custGeom>
            <a:avLst/>
            <a:gdLst/>
            <a:ahLst/>
            <a:cxnLst/>
            <a:rect l="l" t="t" r="r" b="b"/>
            <a:pathLst>
              <a:path w="71385" h="39641" extrusionOk="0">
                <a:moveTo>
                  <a:pt x="0" y="0"/>
                </a:moveTo>
                <a:lnTo>
                  <a:pt x="0" y="39641"/>
                </a:lnTo>
                <a:lnTo>
                  <a:pt x="71385" y="39641"/>
                </a:lnTo>
                <a:lnTo>
                  <a:pt x="70971" y="39119"/>
                </a:lnTo>
                <a:lnTo>
                  <a:pt x="70558" y="38615"/>
                </a:lnTo>
                <a:lnTo>
                  <a:pt x="70126" y="38130"/>
                </a:lnTo>
                <a:lnTo>
                  <a:pt x="69676" y="37644"/>
                </a:lnTo>
                <a:lnTo>
                  <a:pt x="69209" y="37195"/>
                </a:lnTo>
                <a:lnTo>
                  <a:pt x="68723" y="36763"/>
                </a:lnTo>
                <a:lnTo>
                  <a:pt x="68220" y="36331"/>
                </a:lnTo>
                <a:lnTo>
                  <a:pt x="67698" y="35918"/>
                </a:lnTo>
                <a:lnTo>
                  <a:pt x="67176" y="35540"/>
                </a:lnTo>
                <a:lnTo>
                  <a:pt x="66637" y="35162"/>
                </a:lnTo>
                <a:lnTo>
                  <a:pt x="66079" y="34820"/>
                </a:lnTo>
                <a:lnTo>
                  <a:pt x="65522" y="34497"/>
                </a:lnTo>
                <a:lnTo>
                  <a:pt x="64928" y="34191"/>
                </a:lnTo>
                <a:lnTo>
                  <a:pt x="64353" y="33903"/>
                </a:lnTo>
                <a:lnTo>
                  <a:pt x="63741" y="33633"/>
                </a:lnTo>
                <a:lnTo>
                  <a:pt x="63148" y="33400"/>
                </a:lnTo>
                <a:lnTo>
                  <a:pt x="62446" y="33148"/>
                </a:lnTo>
                <a:lnTo>
                  <a:pt x="61763" y="32932"/>
                </a:lnTo>
                <a:lnTo>
                  <a:pt x="61043" y="32752"/>
                </a:lnTo>
                <a:lnTo>
                  <a:pt x="60342" y="32590"/>
                </a:lnTo>
                <a:lnTo>
                  <a:pt x="59622" y="32464"/>
                </a:lnTo>
                <a:lnTo>
                  <a:pt x="58903" y="32374"/>
                </a:lnTo>
                <a:lnTo>
                  <a:pt x="58166" y="32302"/>
                </a:lnTo>
                <a:lnTo>
                  <a:pt x="57446" y="32267"/>
                </a:lnTo>
                <a:lnTo>
                  <a:pt x="56781" y="32249"/>
                </a:lnTo>
                <a:lnTo>
                  <a:pt x="56115" y="32249"/>
                </a:lnTo>
                <a:lnTo>
                  <a:pt x="55432" y="32284"/>
                </a:lnTo>
                <a:lnTo>
                  <a:pt x="54766" y="32356"/>
                </a:lnTo>
                <a:lnTo>
                  <a:pt x="54119" y="32428"/>
                </a:lnTo>
                <a:lnTo>
                  <a:pt x="53453" y="32536"/>
                </a:lnTo>
                <a:lnTo>
                  <a:pt x="52806" y="32680"/>
                </a:lnTo>
                <a:lnTo>
                  <a:pt x="52140" y="32842"/>
                </a:lnTo>
                <a:lnTo>
                  <a:pt x="51655" y="32968"/>
                </a:lnTo>
                <a:lnTo>
                  <a:pt x="51169" y="33112"/>
                </a:lnTo>
                <a:lnTo>
                  <a:pt x="51079" y="32662"/>
                </a:lnTo>
                <a:lnTo>
                  <a:pt x="50989" y="32213"/>
                </a:lnTo>
                <a:lnTo>
                  <a:pt x="50863" y="31781"/>
                </a:lnTo>
                <a:lnTo>
                  <a:pt x="50702" y="31331"/>
                </a:lnTo>
                <a:lnTo>
                  <a:pt x="50540" y="30900"/>
                </a:lnTo>
                <a:lnTo>
                  <a:pt x="50360" y="30468"/>
                </a:lnTo>
                <a:lnTo>
                  <a:pt x="50162" y="30036"/>
                </a:lnTo>
                <a:lnTo>
                  <a:pt x="49964" y="29605"/>
                </a:lnTo>
                <a:lnTo>
                  <a:pt x="49515" y="28759"/>
                </a:lnTo>
                <a:lnTo>
                  <a:pt x="49029" y="27932"/>
                </a:lnTo>
                <a:lnTo>
                  <a:pt x="48058" y="26331"/>
                </a:lnTo>
                <a:lnTo>
                  <a:pt x="47590" y="25576"/>
                </a:lnTo>
                <a:lnTo>
                  <a:pt x="47086" y="24838"/>
                </a:lnTo>
                <a:lnTo>
                  <a:pt x="46565" y="24119"/>
                </a:lnTo>
                <a:lnTo>
                  <a:pt x="46295" y="23759"/>
                </a:lnTo>
                <a:lnTo>
                  <a:pt x="46007" y="23418"/>
                </a:lnTo>
                <a:lnTo>
                  <a:pt x="45702" y="23076"/>
                </a:lnTo>
                <a:lnTo>
                  <a:pt x="45414" y="22752"/>
                </a:lnTo>
                <a:lnTo>
                  <a:pt x="45090" y="22428"/>
                </a:lnTo>
                <a:lnTo>
                  <a:pt x="44766" y="22123"/>
                </a:lnTo>
                <a:lnTo>
                  <a:pt x="44443" y="21835"/>
                </a:lnTo>
                <a:lnTo>
                  <a:pt x="44101" y="21547"/>
                </a:lnTo>
                <a:lnTo>
                  <a:pt x="43741" y="21277"/>
                </a:lnTo>
                <a:lnTo>
                  <a:pt x="43381" y="21026"/>
                </a:lnTo>
                <a:lnTo>
                  <a:pt x="42950" y="20738"/>
                </a:lnTo>
                <a:lnTo>
                  <a:pt x="42500" y="20486"/>
                </a:lnTo>
                <a:lnTo>
                  <a:pt x="42033" y="20234"/>
                </a:lnTo>
                <a:lnTo>
                  <a:pt x="41565" y="20018"/>
                </a:lnTo>
                <a:lnTo>
                  <a:pt x="41079" y="19838"/>
                </a:lnTo>
                <a:lnTo>
                  <a:pt x="40594" y="19659"/>
                </a:lnTo>
                <a:lnTo>
                  <a:pt x="40090" y="19497"/>
                </a:lnTo>
                <a:lnTo>
                  <a:pt x="39586" y="19371"/>
                </a:lnTo>
                <a:lnTo>
                  <a:pt x="39083" y="19263"/>
                </a:lnTo>
                <a:lnTo>
                  <a:pt x="38579" y="19173"/>
                </a:lnTo>
                <a:lnTo>
                  <a:pt x="38058" y="19101"/>
                </a:lnTo>
                <a:lnTo>
                  <a:pt x="37536" y="19047"/>
                </a:lnTo>
                <a:lnTo>
                  <a:pt x="37015" y="19011"/>
                </a:lnTo>
                <a:lnTo>
                  <a:pt x="36493" y="18993"/>
                </a:lnTo>
                <a:lnTo>
                  <a:pt x="35971" y="19011"/>
                </a:lnTo>
                <a:lnTo>
                  <a:pt x="35450" y="19029"/>
                </a:lnTo>
                <a:lnTo>
                  <a:pt x="34928" y="19065"/>
                </a:lnTo>
                <a:lnTo>
                  <a:pt x="34407" y="19119"/>
                </a:lnTo>
                <a:lnTo>
                  <a:pt x="33903" y="19209"/>
                </a:lnTo>
                <a:lnTo>
                  <a:pt x="33381" y="19299"/>
                </a:lnTo>
                <a:lnTo>
                  <a:pt x="32878" y="19389"/>
                </a:lnTo>
                <a:lnTo>
                  <a:pt x="32374" y="19515"/>
                </a:lnTo>
                <a:lnTo>
                  <a:pt x="31871" y="19659"/>
                </a:lnTo>
                <a:lnTo>
                  <a:pt x="31367" y="19803"/>
                </a:lnTo>
                <a:lnTo>
                  <a:pt x="30881" y="19964"/>
                </a:lnTo>
                <a:lnTo>
                  <a:pt x="30378" y="20126"/>
                </a:lnTo>
                <a:lnTo>
                  <a:pt x="29892" y="20324"/>
                </a:lnTo>
                <a:lnTo>
                  <a:pt x="29407" y="20522"/>
                </a:lnTo>
                <a:lnTo>
                  <a:pt x="28939" y="20720"/>
                </a:lnTo>
                <a:lnTo>
                  <a:pt x="28453" y="20936"/>
                </a:lnTo>
                <a:lnTo>
                  <a:pt x="27518" y="21403"/>
                </a:lnTo>
                <a:lnTo>
                  <a:pt x="27446" y="21026"/>
                </a:lnTo>
                <a:lnTo>
                  <a:pt x="27356" y="20648"/>
                </a:lnTo>
                <a:lnTo>
                  <a:pt x="27248" y="20288"/>
                </a:lnTo>
                <a:lnTo>
                  <a:pt x="27122" y="19946"/>
                </a:lnTo>
                <a:lnTo>
                  <a:pt x="26979" y="19605"/>
                </a:lnTo>
                <a:lnTo>
                  <a:pt x="26817" y="19263"/>
                </a:lnTo>
                <a:lnTo>
                  <a:pt x="26655" y="18939"/>
                </a:lnTo>
                <a:lnTo>
                  <a:pt x="26457" y="18633"/>
                </a:lnTo>
                <a:lnTo>
                  <a:pt x="26259" y="18328"/>
                </a:lnTo>
                <a:lnTo>
                  <a:pt x="26043" y="18040"/>
                </a:lnTo>
                <a:lnTo>
                  <a:pt x="25810" y="17752"/>
                </a:lnTo>
                <a:lnTo>
                  <a:pt x="25558" y="17482"/>
                </a:lnTo>
                <a:lnTo>
                  <a:pt x="25288" y="17231"/>
                </a:lnTo>
                <a:lnTo>
                  <a:pt x="25000" y="16997"/>
                </a:lnTo>
                <a:lnTo>
                  <a:pt x="24694" y="16763"/>
                </a:lnTo>
                <a:lnTo>
                  <a:pt x="24389" y="16547"/>
                </a:lnTo>
                <a:lnTo>
                  <a:pt x="24047" y="16349"/>
                </a:lnTo>
                <a:lnTo>
                  <a:pt x="23705" y="16169"/>
                </a:lnTo>
                <a:lnTo>
                  <a:pt x="23364" y="16008"/>
                </a:lnTo>
                <a:lnTo>
                  <a:pt x="23004" y="15864"/>
                </a:lnTo>
                <a:lnTo>
                  <a:pt x="22644" y="15738"/>
                </a:lnTo>
                <a:lnTo>
                  <a:pt x="22284" y="15630"/>
                </a:lnTo>
                <a:lnTo>
                  <a:pt x="21907" y="15540"/>
                </a:lnTo>
                <a:lnTo>
                  <a:pt x="21529" y="15468"/>
                </a:lnTo>
                <a:lnTo>
                  <a:pt x="21151" y="15414"/>
                </a:lnTo>
                <a:lnTo>
                  <a:pt x="20756" y="15378"/>
                </a:lnTo>
                <a:lnTo>
                  <a:pt x="20378" y="15360"/>
                </a:lnTo>
                <a:lnTo>
                  <a:pt x="19982" y="15378"/>
                </a:lnTo>
                <a:lnTo>
                  <a:pt x="19605" y="15396"/>
                </a:lnTo>
                <a:lnTo>
                  <a:pt x="19227" y="15432"/>
                </a:lnTo>
                <a:lnTo>
                  <a:pt x="18849" y="15504"/>
                </a:lnTo>
                <a:lnTo>
                  <a:pt x="18471" y="15594"/>
                </a:lnTo>
                <a:lnTo>
                  <a:pt x="17914" y="14515"/>
                </a:lnTo>
                <a:lnTo>
                  <a:pt x="17338" y="13454"/>
                </a:lnTo>
                <a:lnTo>
                  <a:pt x="17033" y="12950"/>
                </a:lnTo>
                <a:lnTo>
                  <a:pt x="16709" y="12428"/>
                </a:lnTo>
                <a:lnTo>
                  <a:pt x="16385" y="11925"/>
                </a:lnTo>
                <a:lnTo>
                  <a:pt x="16043" y="11421"/>
                </a:lnTo>
                <a:lnTo>
                  <a:pt x="15702" y="10918"/>
                </a:lnTo>
                <a:lnTo>
                  <a:pt x="15342" y="10432"/>
                </a:lnTo>
                <a:lnTo>
                  <a:pt x="14982" y="9946"/>
                </a:lnTo>
                <a:lnTo>
                  <a:pt x="14605" y="9461"/>
                </a:lnTo>
                <a:lnTo>
                  <a:pt x="14227" y="8993"/>
                </a:lnTo>
                <a:lnTo>
                  <a:pt x="13831" y="8526"/>
                </a:lnTo>
                <a:lnTo>
                  <a:pt x="13435" y="8076"/>
                </a:lnTo>
                <a:lnTo>
                  <a:pt x="13022" y="7626"/>
                </a:lnTo>
                <a:lnTo>
                  <a:pt x="12590" y="7195"/>
                </a:lnTo>
                <a:lnTo>
                  <a:pt x="12176" y="6763"/>
                </a:lnTo>
                <a:lnTo>
                  <a:pt x="11745" y="6331"/>
                </a:lnTo>
                <a:lnTo>
                  <a:pt x="11295" y="5936"/>
                </a:lnTo>
                <a:lnTo>
                  <a:pt x="10846" y="5540"/>
                </a:lnTo>
                <a:lnTo>
                  <a:pt x="10378" y="5144"/>
                </a:lnTo>
                <a:lnTo>
                  <a:pt x="9910" y="4767"/>
                </a:lnTo>
                <a:lnTo>
                  <a:pt x="9443" y="4407"/>
                </a:lnTo>
                <a:lnTo>
                  <a:pt x="8957" y="4047"/>
                </a:lnTo>
                <a:lnTo>
                  <a:pt x="8453" y="3705"/>
                </a:lnTo>
                <a:lnTo>
                  <a:pt x="7950" y="3364"/>
                </a:lnTo>
                <a:lnTo>
                  <a:pt x="7446" y="3058"/>
                </a:lnTo>
                <a:lnTo>
                  <a:pt x="6943" y="2752"/>
                </a:lnTo>
                <a:lnTo>
                  <a:pt x="6403" y="2446"/>
                </a:lnTo>
                <a:lnTo>
                  <a:pt x="5882" y="2177"/>
                </a:lnTo>
                <a:lnTo>
                  <a:pt x="5342" y="1907"/>
                </a:lnTo>
                <a:lnTo>
                  <a:pt x="4694" y="1601"/>
                </a:lnTo>
                <a:lnTo>
                  <a:pt x="4047" y="1331"/>
                </a:lnTo>
                <a:lnTo>
                  <a:pt x="3382" y="1062"/>
                </a:lnTo>
                <a:lnTo>
                  <a:pt x="2716" y="810"/>
                </a:lnTo>
                <a:lnTo>
                  <a:pt x="2051" y="576"/>
                </a:lnTo>
                <a:lnTo>
                  <a:pt x="1367" y="378"/>
                </a:lnTo>
                <a:lnTo>
                  <a:pt x="684" y="180"/>
                </a:lnTo>
                <a:lnTo>
                  <a:pt x="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19797051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4" name="Google Shape;514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515" name="Google Shape;515;p23"/>
          <p:cNvSpPr txBox="1">
            <a:spLocks noGrp="1"/>
          </p:cNvSpPr>
          <p:nvPr>
            <p:ph type="title"/>
          </p:nvPr>
        </p:nvSpPr>
        <p:spPr>
          <a:xfrm>
            <a:off x="992175" y="2334163"/>
            <a:ext cx="20037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6" name="Google Shape;516;p23"/>
          <p:cNvSpPr txBox="1">
            <a:spLocks noGrp="1"/>
          </p:cNvSpPr>
          <p:nvPr>
            <p:ph type="title" idx="2"/>
          </p:nvPr>
        </p:nvSpPr>
        <p:spPr>
          <a:xfrm>
            <a:off x="6148125" y="2334163"/>
            <a:ext cx="20037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7" name="Google Shape;517;p23"/>
          <p:cNvSpPr txBox="1">
            <a:spLocks noGrp="1"/>
          </p:cNvSpPr>
          <p:nvPr>
            <p:ph type="subTitle" idx="1"/>
          </p:nvPr>
        </p:nvSpPr>
        <p:spPr>
          <a:xfrm>
            <a:off x="992175" y="2798975"/>
            <a:ext cx="20037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3"/>
          <p:cNvSpPr txBox="1">
            <a:spLocks noGrp="1"/>
          </p:cNvSpPr>
          <p:nvPr>
            <p:ph type="subTitle" idx="3"/>
          </p:nvPr>
        </p:nvSpPr>
        <p:spPr>
          <a:xfrm>
            <a:off x="6148125" y="2798975"/>
            <a:ext cx="20037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9" name="Google Shape;519;p23"/>
          <p:cNvSpPr txBox="1">
            <a:spLocks noGrp="1"/>
          </p:cNvSpPr>
          <p:nvPr>
            <p:ph type="title" idx="4"/>
          </p:nvPr>
        </p:nvSpPr>
        <p:spPr>
          <a:xfrm>
            <a:off x="3570150" y="2334163"/>
            <a:ext cx="20037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3"/>
          <p:cNvSpPr txBox="1">
            <a:spLocks noGrp="1"/>
          </p:cNvSpPr>
          <p:nvPr>
            <p:ph type="subTitle" idx="5"/>
          </p:nvPr>
        </p:nvSpPr>
        <p:spPr>
          <a:xfrm>
            <a:off x="3570150" y="2798975"/>
            <a:ext cx="20037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1" name="Google Shape;521;p23"/>
          <p:cNvSpPr txBox="1">
            <a:spLocks noGrp="1"/>
          </p:cNvSpPr>
          <p:nvPr>
            <p:ph type="title" idx="6"/>
          </p:nvPr>
        </p:nvSpPr>
        <p:spPr>
          <a:xfrm>
            <a:off x="720000" y="731520"/>
            <a:ext cx="7704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522" name="Google Shape;522;p23"/>
          <p:cNvSpPr txBox="1">
            <a:spLocks noGrp="1"/>
          </p:cNvSpPr>
          <p:nvPr>
            <p:ph type="title" idx="7"/>
          </p:nvPr>
        </p:nvSpPr>
        <p:spPr>
          <a:xfrm>
            <a:off x="992175" y="4643129"/>
            <a:ext cx="20037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3" name="Google Shape;523;p23"/>
          <p:cNvSpPr txBox="1">
            <a:spLocks noGrp="1"/>
          </p:cNvSpPr>
          <p:nvPr>
            <p:ph type="title" idx="8"/>
          </p:nvPr>
        </p:nvSpPr>
        <p:spPr>
          <a:xfrm>
            <a:off x="6148125" y="4643129"/>
            <a:ext cx="20037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4" name="Google Shape;524;p23"/>
          <p:cNvSpPr txBox="1">
            <a:spLocks noGrp="1"/>
          </p:cNvSpPr>
          <p:nvPr>
            <p:ph type="subTitle" idx="9"/>
          </p:nvPr>
        </p:nvSpPr>
        <p:spPr>
          <a:xfrm>
            <a:off x="992175" y="5107941"/>
            <a:ext cx="20037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3"/>
          <p:cNvSpPr txBox="1">
            <a:spLocks noGrp="1"/>
          </p:cNvSpPr>
          <p:nvPr>
            <p:ph type="subTitle" idx="13"/>
          </p:nvPr>
        </p:nvSpPr>
        <p:spPr>
          <a:xfrm>
            <a:off x="6148125" y="5107941"/>
            <a:ext cx="20037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6" name="Google Shape;526;p23"/>
          <p:cNvSpPr txBox="1">
            <a:spLocks noGrp="1"/>
          </p:cNvSpPr>
          <p:nvPr>
            <p:ph type="title" idx="14"/>
          </p:nvPr>
        </p:nvSpPr>
        <p:spPr>
          <a:xfrm>
            <a:off x="3570150" y="4643129"/>
            <a:ext cx="20037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3"/>
          <p:cNvSpPr txBox="1">
            <a:spLocks noGrp="1"/>
          </p:cNvSpPr>
          <p:nvPr>
            <p:ph type="subTitle" idx="15"/>
          </p:nvPr>
        </p:nvSpPr>
        <p:spPr>
          <a:xfrm>
            <a:off x="3570150" y="5107941"/>
            <a:ext cx="20037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8" name="Google Shape;528;p23"/>
          <p:cNvSpPr/>
          <p:nvPr/>
        </p:nvSpPr>
        <p:spPr>
          <a:xfrm>
            <a:off x="-59352" y="5124455"/>
            <a:ext cx="1425329" cy="1805701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29" name="Google Shape;529;p23"/>
          <p:cNvSpPr/>
          <p:nvPr/>
        </p:nvSpPr>
        <p:spPr>
          <a:xfrm rot="10800000">
            <a:off x="3289296" y="-27744"/>
            <a:ext cx="2565409" cy="663541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dir="7800000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30" name="Google Shape;530;p23"/>
          <p:cNvSpPr/>
          <p:nvPr/>
        </p:nvSpPr>
        <p:spPr>
          <a:xfrm rot="-5400000">
            <a:off x="7713066" y="5445093"/>
            <a:ext cx="1900131" cy="1022627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30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31" name="Google Shape;531;p23"/>
          <p:cNvSpPr/>
          <p:nvPr/>
        </p:nvSpPr>
        <p:spPr>
          <a:xfrm>
            <a:off x="8021306" y="1451400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32" name="Google Shape;532;p23"/>
          <p:cNvSpPr/>
          <p:nvPr/>
        </p:nvSpPr>
        <p:spPr>
          <a:xfrm>
            <a:off x="8447058" y="1846248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33" name="Google Shape;533;p23"/>
          <p:cNvSpPr/>
          <p:nvPr/>
        </p:nvSpPr>
        <p:spPr>
          <a:xfrm>
            <a:off x="8698181" y="1876300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34" name="Google Shape;534;p23"/>
          <p:cNvSpPr/>
          <p:nvPr/>
        </p:nvSpPr>
        <p:spPr>
          <a:xfrm rot="2516804" flipH="1">
            <a:off x="8796580" y="2333607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35" name="Google Shape;535;p23"/>
          <p:cNvSpPr/>
          <p:nvPr/>
        </p:nvSpPr>
        <p:spPr>
          <a:xfrm rot="-2417287" flipH="1">
            <a:off x="1426608" y="66190"/>
            <a:ext cx="145967" cy="19564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36" name="Google Shape;536;p23"/>
          <p:cNvSpPr/>
          <p:nvPr/>
        </p:nvSpPr>
        <p:spPr>
          <a:xfrm flipH="1">
            <a:off x="152150" y="279900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37" name="Google Shape;537;p23"/>
          <p:cNvSpPr/>
          <p:nvPr/>
        </p:nvSpPr>
        <p:spPr>
          <a:xfrm flipH="1">
            <a:off x="2387900" y="378500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71766592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" name="Google Shape;563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564" name="Google Shape;564;p25"/>
          <p:cNvSpPr txBox="1">
            <a:spLocks noGrp="1"/>
          </p:cNvSpPr>
          <p:nvPr>
            <p:ph type="subTitle" idx="1"/>
          </p:nvPr>
        </p:nvSpPr>
        <p:spPr>
          <a:xfrm>
            <a:off x="706584" y="2861571"/>
            <a:ext cx="3847800" cy="17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65" name="Google Shape;565;p25"/>
          <p:cNvSpPr txBox="1">
            <a:spLocks noGrp="1"/>
          </p:cNvSpPr>
          <p:nvPr>
            <p:ph type="title"/>
          </p:nvPr>
        </p:nvSpPr>
        <p:spPr>
          <a:xfrm>
            <a:off x="899034" y="2104500"/>
            <a:ext cx="34629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566" name="Google Shape;566;p25"/>
          <p:cNvSpPr/>
          <p:nvPr/>
        </p:nvSpPr>
        <p:spPr>
          <a:xfrm>
            <a:off x="-37524" y="1"/>
            <a:ext cx="2820900" cy="2088747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accent3"/>
              </a:solidFill>
            </a:endParaRPr>
          </a:p>
        </p:txBody>
      </p:sp>
      <p:sp>
        <p:nvSpPr>
          <p:cNvPr id="567" name="Google Shape;567;p25"/>
          <p:cNvSpPr/>
          <p:nvPr/>
        </p:nvSpPr>
        <p:spPr>
          <a:xfrm>
            <a:off x="6789240" y="5"/>
            <a:ext cx="2354720" cy="1743444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68" name="Google Shape;568;p25"/>
          <p:cNvGrpSpPr/>
          <p:nvPr/>
        </p:nvGrpSpPr>
        <p:grpSpPr>
          <a:xfrm>
            <a:off x="3057525" y="4193419"/>
            <a:ext cx="7143750" cy="2802933"/>
            <a:chOff x="1698275" y="1828750"/>
            <a:chExt cx="7143750" cy="2102200"/>
          </a:xfrm>
        </p:grpSpPr>
        <p:sp>
          <p:nvSpPr>
            <p:cNvPr id="569" name="Google Shape;569;p25"/>
            <p:cNvSpPr/>
            <p:nvPr/>
          </p:nvSpPr>
          <p:spPr>
            <a:xfrm>
              <a:off x="1698275" y="1881600"/>
              <a:ext cx="7143750" cy="2049350"/>
            </a:xfrm>
            <a:custGeom>
              <a:avLst/>
              <a:gdLst/>
              <a:ahLst/>
              <a:cxnLst/>
              <a:rect l="l" t="t" r="r" b="b"/>
              <a:pathLst>
                <a:path w="285750" h="81974" extrusionOk="0">
                  <a:moveTo>
                    <a:pt x="142861" y="1"/>
                  </a:moveTo>
                  <a:lnTo>
                    <a:pt x="139877" y="29"/>
                  </a:lnTo>
                  <a:lnTo>
                    <a:pt x="136894" y="87"/>
                  </a:lnTo>
                  <a:lnTo>
                    <a:pt x="133939" y="203"/>
                  </a:lnTo>
                  <a:lnTo>
                    <a:pt x="130984" y="377"/>
                  </a:lnTo>
                  <a:lnTo>
                    <a:pt x="128059" y="609"/>
                  </a:lnTo>
                  <a:lnTo>
                    <a:pt x="125133" y="869"/>
                  </a:lnTo>
                  <a:lnTo>
                    <a:pt x="122237" y="1188"/>
                  </a:lnTo>
                  <a:lnTo>
                    <a:pt x="119340" y="1536"/>
                  </a:lnTo>
                  <a:lnTo>
                    <a:pt x="116472" y="1941"/>
                  </a:lnTo>
                  <a:lnTo>
                    <a:pt x="113634" y="2376"/>
                  </a:lnTo>
                  <a:lnTo>
                    <a:pt x="110795" y="2897"/>
                  </a:lnTo>
                  <a:lnTo>
                    <a:pt x="107985" y="3418"/>
                  </a:lnTo>
                  <a:lnTo>
                    <a:pt x="105205" y="3998"/>
                  </a:lnTo>
                  <a:lnTo>
                    <a:pt x="102424" y="4635"/>
                  </a:lnTo>
                  <a:lnTo>
                    <a:pt x="99672" y="5301"/>
                  </a:lnTo>
                  <a:lnTo>
                    <a:pt x="96920" y="6025"/>
                  </a:lnTo>
                  <a:lnTo>
                    <a:pt x="94227" y="6779"/>
                  </a:lnTo>
                  <a:lnTo>
                    <a:pt x="91533" y="7561"/>
                  </a:lnTo>
                  <a:lnTo>
                    <a:pt x="88868" y="8401"/>
                  </a:lnTo>
                  <a:lnTo>
                    <a:pt x="86203" y="9299"/>
                  </a:lnTo>
                  <a:lnTo>
                    <a:pt x="83596" y="10197"/>
                  </a:lnTo>
                  <a:lnTo>
                    <a:pt x="80989" y="11181"/>
                  </a:lnTo>
                  <a:lnTo>
                    <a:pt x="78411" y="12166"/>
                  </a:lnTo>
                  <a:lnTo>
                    <a:pt x="75862" y="13209"/>
                  </a:lnTo>
                  <a:lnTo>
                    <a:pt x="73342" y="14281"/>
                  </a:lnTo>
                  <a:lnTo>
                    <a:pt x="70851" y="15410"/>
                  </a:lnTo>
                  <a:lnTo>
                    <a:pt x="68389" y="16569"/>
                  </a:lnTo>
                  <a:lnTo>
                    <a:pt x="65927" y="17757"/>
                  </a:lnTo>
                  <a:lnTo>
                    <a:pt x="63523" y="18973"/>
                  </a:lnTo>
                  <a:lnTo>
                    <a:pt x="61118" y="20248"/>
                  </a:lnTo>
                  <a:lnTo>
                    <a:pt x="58772" y="21551"/>
                  </a:lnTo>
                  <a:lnTo>
                    <a:pt x="56426" y="22884"/>
                  </a:lnTo>
                  <a:lnTo>
                    <a:pt x="54138" y="24274"/>
                  </a:lnTo>
                  <a:lnTo>
                    <a:pt x="51849" y="25664"/>
                  </a:lnTo>
                  <a:lnTo>
                    <a:pt x="49619" y="27113"/>
                  </a:lnTo>
                  <a:lnTo>
                    <a:pt x="47388" y="28590"/>
                  </a:lnTo>
                  <a:lnTo>
                    <a:pt x="45216" y="30096"/>
                  </a:lnTo>
                  <a:lnTo>
                    <a:pt x="43073" y="31660"/>
                  </a:lnTo>
                  <a:lnTo>
                    <a:pt x="40958" y="33224"/>
                  </a:lnTo>
                  <a:lnTo>
                    <a:pt x="38872" y="34846"/>
                  </a:lnTo>
                  <a:lnTo>
                    <a:pt x="36816" y="36469"/>
                  </a:lnTo>
                  <a:lnTo>
                    <a:pt x="34788" y="38149"/>
                  </a:lnTo>
                  <a:lnTo>
                    <a:pt x="32819" y="39858"/>
                  </a:lnTo>
                  <a:lnTo>
                    <a:pt x="30878" y="41596"/>
                  </a:lnTo>
                  <a:lnTo>
                    <a:pt x="28966" y="43362"/>
                  </a:lnTo>
                  <a:lnTo>
                    <a:pt x="27083" y="45129"/>
                  </a:lnTo>
                  <a:lnTo>
                    <a:pt x="25229" y="46954"/>
                  </a:lnTo>
                  <a:lnTo>
                    <a:pt x="23434" y="48808"/>
                  </a:lnTo>
                  <a:lnTo>
                    <a:pt x="21667" y="50691"/>
                  </a:lnTo>
                  <a:lnTo>
                    <a:pt x="19929" y="52603"/>
                  </a:lnTo>
                  <a:lnTo>
                    <a:pt x="18249" y="54543"/>
                  </a:lnTo>
                  <a:lnTo>
                    <a:pt x="16598" y="56513"/>
                  </a:lnTo>
                  <a:lnTo>
                    <a:pt x="14975" y="58483"/>
                  </a:lnTo>
                  <a:lnTo>
                    <a:pt x="13411" y="60510"/>
                  </a:lnTo>
                  <a:lnTo>
                    <a:pt x="11876" y="62538"/>
                  </a:lnTo>
                  <a:lnTo>
                    <a:pt x="10399" y="64594"/>
                  </a:lnTo>
                  <a:lnTo>
                    <a:pt x="8951" y="66709"/>
                  </a:lnTo>
                  <a:lnTo>
                    <a:pt x="7531" y="68823"/>
                  </a:lnTo>
                  <a:lnTo>
                    <a:pt x="6170" y="70938"/>
                  </a:lnTo>
                  <a:lnTo>
                    <a:pt x="4837" y="73110"/>
                  </a:lnTo>
                  <a:lnTo>
                    <a:pt x="3563" y="75283"/>
                  </a:lnTo>
                  <a:lnTo>
                    <a:pt x="2317" y="77513"/>
                  </a:lnTo>
                  <a:lnTo>
                    <a:pt x="1130" y="79744"/>
                  </a:lnTo>
                  <a:lnTo>
                    <a:pt x="0" y="81974"/>
                  </a:lnTo>
                  <a:lnTo>
                    <a:pt x="285750" y="81974"/>
                  </a:lnTo>
                  <a:lnTo>
                    <a:pt x="284591" y="79744"/>
                  </a:lnTo>
                  <a:lnTo>
                    <a:pt x="283404" y="77513"/>
                  </a:lnTo>
                  <a:lnTo>
                    <a:pt x="282158" y="75283"/>
                  </a:lnTo>
                  <a:lnTo>
                    <a:pt x="280884" y="73110"/>
                  </a:lnTo>
                  <a:lnTo>
                    <a:pt x="279580" y="70938"/>
                  </a:lnTo>
                  <a:lnTo>
                    <a:pt x="278190" y="68823"/>
                  </a:lnTo>
                  <a:lnTo>
                    <a:pt x="276800" y="66709"/>
                  </a:lnTo>
                  <a:lnTo>
                    <a:pt x="275351" y="64594"/>
                  </a:lnTo>
                  <a:lnTo>
                    <a:pt x="273845" y="62538"/>
                  </a:lnTo>
                  <a:lnTo>
                    <a:pt x="272310" y="60510"/>
                  </a:lnTo>
                  <a:lnTo>
                    <a:pt x="270746" y="58483"/>
                  </a:lnTo>
                  <a:lnTo>
                    <a:pt x="269124" y="56513"/>
                  </a:lnTo>
                  <a:lnTo>
                    <a:pt x="267472" y="54543"/>
                  </a:lnTo>
                  <a:lnTo>
                    <a:pt x="265792" y="52603"/>
                  </a:lnTo>
                  <a:lnTo>
                    <a:pt x="264054" y="50691"/>
                  </a:lnTo>
                  <a:lnTo>
                    <a:pt x="262288" y="48808"/>
                  </a:lnTo>
                  <a:lnTo>
                    <a:pt x="260492" y="46954"/>
                  </a:lnTo>
                  <a:lnTo>
                    <a:pt x="258638" y="45129"/>
                  </a:lnTo>
                  <a:lnTo>
                    <a:pt x="256784" y="43362"/>
                  </a:lnTo>
                  <a:lnTo>
                    <a:pt x="254872" y="41596"/>
                  </a:lnTo>
                  <a:lnTo>
                    <a:pt x="252903" y="39858"/>
                  </a:lnTo>
                  <a:lnTo>
                    <a:pt x="250933" y="38149"/>
                  </a:lnTo>
                  <a:lnTo>
                    <a:pt x="248905" y="36469"/>
                  </a:lnTo>
                  <a:lnTo>
                    <a:pt x="246849" y="34846"/>
                  </a:lnTo>
                  <a:lnTo>
                    <a:pt x="244763" y="33224"/>
                  </a:lnTo>
                  <a:lnTo>
                    <a:pt x="242649" y="31660"/>
                  </a:lnTo>
                  <a:lnTo>
                    <a:pt x="240505" y="30096"/>
                  </a:lnTo>
                  <a:lnTo>
                    <a:pt x="238333" y="28590"/>
                  </a:lnTo>
                  <a:lnTo>
                    <a:pt x="236102" y="27113"/>
                  </a:lnTo>
                  <a:lnTo>
                    <a:pt x="233872" y="25664"/>
                  </a:lnTo>
                  <a:lnTo>
                    <a:pt x="231612" y="24274"/>
                  </a:lnTo>
                  <a:lnTo>
                    <a:pt x="229295" y="22884"/>
                  </a:lnTo>
                  <a:lnTo>
                    <a:pt x="226949" y="21551"/>
                  </a:lnTo>
                  <a:lnTo>
                    <a:pt x="224603" y="20248"/>
                  </a:lnTo>
                  <a:lnTo>
                    <a:pt x="222199" y="18973"/>
                  </a:lnTo>
                  <a:lnTo>
                    <a:pt x="219794" y="17757"/>
                  </a:lnTo>
                  <a:lnTo>
                    <a:pt x="217361" y="16569"/>
                  </a:lnTo>
                  <a:lnTo>
                    <a:pt x="214870" y="15410"/>
                  </a:lnTo>
                  <a:lnTo>
                    <a:pt x="212379" y="14281"/>
                  </a:lnTo>
                  <a:lnTo>
                    <a:pt x="209859" y="13209"/>
                  </a:lnTo>
                  <a:lnTo>
                    <a:pt x="207310" y="12166"/>
                  </a:lnTo>
                  <a:lnTo>
                    <a:pt x="204732" y="11181"/>
                  </a:lnTo>
                  <a:lnTo>
                    <a:pt x="202125" y="10197"/>
                  </a:lnTo>
                  <a:lnTo>
                    <a:pt x="199518" y="9299"/>
                  </a:lnTo>
                  <a:lnTo>
                    <a:pt x="196882" y="8401"/>
                  </a:lnTo>
                  <a:lnTo>
                    <a:pt x="194188" y="7561"/>
                  </a:lnTo>
                  <a:lnTo>
                    <a:pt x="191523" y="6779"/>
                  </a:lnTo>
                  <a:lnTo>
                    <a:pt x="188801" y="6025"/>
                  </a:lnTo>
                  <a:lnTo>
                    <a:pt x="186078" y="5301"/>
                  </a:lnTo>
                  <a:lnTo>
                    <a:pt x="183326" y="4635"/>
                  </a:lnTo>
                  <a:lnTo>
                    <a:pt x="180545" y="3998"/>
                  </a:lnTo>
                  <a:lnTo>
                    <a:pt x="177736" y="3418"/>
                  </a:lnTo>
                  <a:lnTo>
                    <a:pt x="174926" y="2897"/>
                  </a:lnTo>
                  <a:lnTo>
                    <a:pt x="172087" y="2376"/>
                  </a:lnTo>
                  <a:lnTo>
                    <a:pt x="169249" y="1941"/>
                  </a:lnTo>
                  <a:lnTo>
                    <a:pt x="166381" y="1536"/>
                  </a:lnTo>
                  <a:lnTo>
                    <a:pt x="163513" y="1188"/>
                  </a:lnTo>
                  <a:lnTo>
                    <a:pt x="160588" y="869"/>
                  </a:lnTo>
                  <a:lnTo>
                    <a:pt x="157691" y="609"/>
                  </a:lnTo>
                  <a:lnTo>
                    <a:pt x="154737" y="377"/>
                  </a:lnTo>
                  <a:lnTo>
                    <a:pt x="151811" y="203"/>
                  </a:lnTo>
                  <a:lnTo>
                    <a:pt x="148828" y="87"/>
                  </a:lnTo>
                  <a:lnTo>
                    <a:pt x="145844" y="29"/>
                  </a:lnTo>
                  <a:lnTo>
                    <a:pt x="142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0" name="Google Shape;570;p25"/>
            <p:cNvSpPr/>
            <p:nvPr/>
          </p:nvSpPr>
          <p:spPr>
            <a:xfrm>
              <a:off x="2622275" y="3513100"/>
              <a:ext cx="8725" cy="8725"/>
            </a:xfrm>
            <a:custGeom>
              <a:avLst/>
              <a:gdLst/>
              <a:ahLst/>
              <a:cxnLst/>
              <a:rect l="l" t="t" r="r" b="b"/>
              <a:pathLst>
                <a:path w="349" h="349" extrusionOk="0">
                  <a:moveTo>
                    <a:pt x="117" y="1"/>
                  </a:moveTo>
                  <a:lnTo>
                    <a:pt x="59" y="30"/>
                  </a:lnTo>
                  <a:lnTo>
                    <a:pt x="30" y="88"/>
                  </a:lnTo>
                  <a:lnTo>
                    <a:pt x="1" y="174"/>
                  </a:lnTo>
                  <a:lnTo>
                    <a:pt x="30" y="232"/>
                  </a:lnTo>
                  <a:lnTo>
                    <a:pt x="59" y="290"/>
                  </a:lnTo>
                  <a:lnTo>
                    <a:pt x="117" y="319"/>
                  </a:lnTo>
                  <a:lnTo>
                    <a:pt x="174" y="348"/>
                  </a:lnTo>
                  <a:lnTo>
                    <a:pt x="261" y="319"/>
                  </a:lnTo>
                  <a:lnTo>
                    <a:pt x="290" y="290"/>
                  </a:lnTo>
                  <a:lnTo>
                    <a:pt x="319" y="232"/>
                  </a:lnTo>
                  <a:lnTo>
                    <a:pt x="348" y="174"/>
                  </a:lnTo>
                  <a:lnTo>
                    <a:pt x="319" y="88"/>
                  </a:lnTo>
                  <a:lnTo>
                    <a:pt x="290" y="30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1" name="Google Shape;571;p25"/>
            <p:cNvSpPr/>
            <p:nvPr/>
          </p:nvSpPr>
          <p:spPr>
            <a:xfrm>
              <a:off x="2549150" y="3352350"/>
              <a:ext cx="101400" cy="185400"/>
            </a:xfrm>
            <a:custGeom>
              <a:avLst/>
              <a:gdLst/>
              <a:ahLst/>
              <a:cxnLst/>
              <a:rect l="l" t="t" r="r" b="b"/>
              <a:pathLst>
                <a:path w="4056" h="7416" extrusionOk="0">
                  <a:moveTo>
                    <a:pt x="811" y="0"/>
                  </a:moveTo>
                  <a:lnTo>
                    <a:pt x="637" y="29"/>
                  </a:lnTo>
                  <a:lnTo>
                    <a:pt x="493" y="87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927"/>
                  </a:lnTo>
                  <a:lnTo>
                    <a:pt x="58" y="1072"/>
                  </a:lnTo>
                  <a:lnTo>
                    <a:pt x="2375" y="6778"/>
                  </a:lnTo>
                  <a:lnTo>
                    <a:pt x="2433" y="6923"/>
                  </a:lnTo>
                  <a:lnTo>
                    <a:pt x="2549" y="7068"/>
                  </a:lnTo>
                  <a:lnTo>
                    <a:pt x="2665" y="7184"/>
                  </a:lnTo>
                  <a:lnTo>
                    <a:pt x="2781" y="7300"/>
                  </a:lnTo>
                  <a:lnTo>
                    <a:pt x="2926" y="7358"/>
                  </a:lnTo>
                  <a:lnTo>
                    <a:pt x="3071" y="7416"/>
                  </a:lnTo>
                  <a:lnTo>
                    <a:pt x="3244" y="7416"/>
                  </a:lnTo>
                  <a:lnTo>
                    <a:pt x="3418" y="7387"/>
                  </a:lnTo>
                  <a:lnTo>
                    <a:pt x="3563" y="7329"/>
                  </a:lnTo>
                  <a:lnTo>
                    <a:pt x="3708" y="7242"/>
                  </a:lnTo>
                  <a:lnTo>
                    <a:pt x="3824" y="7126"/>
                  </a:lnTo>
                  <a:lnTo>
                    <a:pt x="3939" y="6981"/>
                  </a:lnTo>
                  <a:lnTo>
                    <a:pt x="4026" y="6807"/>
                  </a:lnTo>
                  <a:lnTo>
                    <a:pt x="4055" y="6662"/>
                  </a:lnTo>
                  <a:lnTo>
                    <a:pt x="4055" y="6489"/>
                  </a:lnTo>
                  <a:lnTo>
                    <a:pt x="4026" y="6315"/>
                  </a:lnTo>
                  <a:lnTo>
                    <a:pt x="1709" y="638"/>
                  </a:lnTo>
                  <a:lnTo>
                    <a:pt x="1622" y="464"/>
                  </a:lnTo>
                  <a:lnTo>
                    <a:pt x="1535" y="348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8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2" name="Google Shape;572;p25"/>
            <p:cNvSpPr/>
            <p:nvPr/>
          </p:nvSpPr>
          <p:spPr>
            <a:xfrm>
              <a:off x="2660650" y="3371900"/>
              <a:ext cx="51450" cy="147750"/>
            </a:xfrm>
            <a:custGeom>
              <a:avLst/>
              <a:gdLst/>
              <a:ahLst/>
              <a:cxnLst/>
              <a:rect l="l" t="t" r="r" b="b"/>
              <a:pathLst>
                <a:path w="2058" h="5910" extrusionOk="0">
                  <a:moveTo>
                    <a:pt x="841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74"/>
                  </a:lnTo>
                  <a:lnTo>
                    <a:pt x="262" y="261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96"/>
                  </a:lnTo>
                  <a:lnTo>
                    <a:pt x="1" y="869"/>
                  </a:lnTo>
                  <a:lnTo>
                    <a:pt x="348" y="5069"/>
                  </a:lnTo>
                  <a:lnTo>
                    <a:pt x="377" y="5214"/>
                  </a:lnTo>
                  <a:lnTo>
                    <a:pt x="435" y="5388"/>
                  </a:lnTo>
                  <a:lnTo>
                    <a:pt x="522" y="5533"/>
                  </a:lnTo>
                  <a:lnTo>
                    <a:pt x="609" y="5649"/>
                  </a:lnTo>
                  <a:lnTo>
                    <a:pt x="725" y="5765"/>
                  </a:lnTo>
                  <a:lnTo>
                    <a:pt x="870" y="5851"/>
                  </a:lnTo>
                  <a:lnTo>
                    <a:pt x="1044" y="5909"/>
                  </a:lnTo>
                  <a:lnTo>
                    <a:pt x="1217" y="5909"/>
                  </a:lnTo>
                  <a:lnTo>
                    <a:pt x="1362" y="5880"/>
                  </a:lnTo>
                  <a:lnTo>
                    <a:pt x="1536" y="5851"/>
                  </a:lnTo>
                  <a:lnTo>
                    <a:pt x="1681" y="5765"/>
                  </a:lnTo>
                  <a:lnTo>
                    <a:pt x="1826" y="5649"/>
                  </a:lnTo>
                  <a:lnTo>
                    <a:pt x="1942" y="5533"/>
                  </a:lnTo>
                  <a:lnTo>
                    <a:pt x="2028" y="5388"/>
                  </a:lnTo>
                  <a:lnTo>
                    <a:pt x="2057" y="5243"/>
                  </a:lnTo>
                  <a:lnTo>
                    <a:pt x="2057" y="5069"/>
                  </a:lnTo>
                  <a:lnTo>
                    <a:pt x="1710" y="869"/>
                  </a:lnTo>
                  <a:lnTo>
                    <a:pt x="1681" y="696"/>
                  </a:lnTo>
                  <a:lnTo>
                    <a:pt x="1623" y="551"/>
                  </a:lnTo>
                  <a:lnTo>
                    <a:pt x="1565" y="406"/>
                  </a:lnTo>
                  <a:lnTo>
                    <a:pt x="1449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4" y="2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3" name="Google Shape;573;p25"/>
            <p:cNvSpPr/>
            <p:nvPr/>
          </p:nvSpPr>
          <p:spPr>
            <a:xfrm>
              <a:off x="2748275" y="3410275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67" y="1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67"/>
                  </a:lnTo>
                  <a:lnTo>
                    <a:pt x="1" y="841"/>
                  </a:lnTo>
                  <a:lnTo>
                    <a:pt x="1" y="4287"/>
                  </a:lnTo>
                  <a:lnTo>
                    <a:pt x="1" y="4432"/>
                  </a:lnTo>
                  <a:lnTo>
                    <a:pt x="59" y="4606"/>
                  </a:lnTo>
                  <a:lnTo>
                    <a:pt x="146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67" y="5127"/>
                  </a:lnTo>
                  <a:lnTo>
                    <a:pt x="841" y="5127"/>
                  </a:lnTo>
                  <a:lnTo>
                    <a:pt x="1015" y="5099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681" y="4461"/>
                  </a:lnTo>
                  <a:lnTo>
                    <a:pt x="1710" y="4287"/>
                  </a:lnTo>
                  <a:lnTo>
                    <a:pt x="1710" y="841"/>
                  </a:lnTo>
                  <a:lnTo>
                    <a:pt x="1681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4" name="Google Shape;574;p25"/>
            <p:cNvSpPr/>
            <p:nvPr/>
          </p:nvSpPr>
          <p:spPr>
            <a:xfrm>
              <a:off x="3091525" y="2723775"/>
              <a:ext cx="89825" cy="147750"/>
            </a:xfrm>
            <a:custGeom>
              <a:avLst/>
              <a:gdLst/>
              <a:ahLst/>
              <a:cxnLst/>
              <a:rect l="l" t="t" r="r" b="b"/>
              <a:pathLst>
                <a:path w="3593" h="5910" extrusionOk="0">
                  <a:moveTo>
                    <a:pt x="899" y="1"/>
                  </a:moveTo>
                  <a:lnTo>
                    <a:pt x="725" y="30"/>
                  </a:lnTo>
                  <a:lnTo>
                    <a:pt x="580" y="59"/>
                  </a:lnTo>
                  <a:lnTo>
                    <a:pt x="406" y="117"/>
                  </a:lnTo>
                  <a:lnTo>
                    <a:pt x="290" y="233"/>
                  </a:lnTo>
                  <a:lnTo>
                    <a:pt x="174" y="377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2"/>
                  </a:lnTo>
                  <a:lnTo>
                    <a:pt x="30" y="957"/>
                  </a:lnTo>
                  <a:lnTo>
                    <a:pt x="59" y="1131"/>
                  </a:lnTo>
                  <a:lnTo>
                    <a:pt x="117" y="1304"/>
                  </a:lnTo>
                  <a:lnTo>
                    <a:pt x="1999" y="5504"/>
                  </a:lnTo>
                  <a:lnTo>
                    <a:pt x="2086" y="5649"/>
                  </a:lnTo>
                  <a:lnTo>
                    <a:pt x="2202" y="5765"/>
                  </a:lnTo>
                  <a:lnTo>
                    <a:pt x="2347" y="5852"/>
                  </a:lnTo>
                  <a:lnTo>
                    <a:pt x="2521" y="5881"/>
                  </a:lnTo>
                  <a:lnTo>
                    <a:pt x="2695" y="5910"/>
                  </a:lnTo>
                  <a:lnTo>
                    <a:pt x="2868" y="5910"/>
                  </a:lnTo>
                  <a:lnTo>
                    <a:pt x="3013" y="5881"/>
                  </a:lnTo>
                  <a:lnTo>
                    <a:pt x="3187" y="5794"/>
                  </a:lnTo>
                  <a:lnTo>
                    <a:pt x="3303" y="5707"/>
                  </a:lnTo>
                  <a:lnTo>
                    <a:pt x="3419" y="5562"/>
                  </a:lnTo>
                  <a:lnTo>
                    <a:pt x="3506" y="5417"/>
                  </a:lnTo>
                  <a:lnTo>
                    <a:pt x="3563" y="5273"/>
                  </a:lnTo>
                  <a:lnTo>
                    <a:pt x="3592" y="5128"/>
                  </a:lnTo>
                  <a:lnTo>
                    <a:pt x="3563" y="4954"/>
                  </a:lnTo>
                  <a:lnTo>
                    <a:pt x="3535" y="4809"/>
                  </a:lnTo>
                  <a:lnTo>
                    <a:pt x="3477" y="4635"/>
                  </a:lnTo>
                  <a:lnTo>
                    <a:pt x="1594" y="435"/>
                  </a:lnTo>
                  <a:lnTo>
                    <a:pt x="1507" y="291"/>
                  </a:lnTo>
                  <a:lnTo>
                    <a:pt x="1391" y="175"/>
                  </a:lnTo>
                  <a:lnTo>
                    <a:pt x="1246" y="88"/>
                  </a:lnTo>
                  <a:lnTo>
                    <a:pt x="1072" y="30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5" name="Google Shape;575;p25"/>
            <p:cNvSpPr/>
            <p:nvPr/>
          </p:nvSpPr>
          <p:spPr>
            <a:xfrm>
              <a:off x="3205225" y="2695550"/>
              <a:ext cx="42750" cy="138325"/>
            </a:xfrm>
            <a:custGeom>
              <a:avLst/>
              <a:gdLst/>
              <a:ahLst/>
              <a:cxnLst/>
              <a:rect l="l" t="t" r="r" b="b"/>
              <a:pathLst>
                <a:path w="1710" h="5533" extrusionOk="0">
                  <a:moveTo>
                    <a:pt x="869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45"/>
                  </a:lnTo>
                  <a:lnTo>
                    <a:pt x="261" y="261"/>
                  </a:lnTo>
                  <a:lnTo>
                    <a:pt x="145" y="377"/>
                  </a:lnTo>
                  <a:lnTo>
                    <a:pt x="87" y="522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4664"/>
                  </a:lnTo>
                  <a:lnTo>
                    <a:pt x="29" y="4837"/>
                  </a:lnTo>
                  <a:lnTo>
                    <a:pt x="87" y="5011"/>
                  </a:lnTo>
                  <a:lnTo>
                    <a:pt x="145" y="5156"/>
                  </a:lnTo>
                  <a:lnTo>
                    <a:pt x="261" y="5272"/>
                  </a:lnTo>
                  <a:lnTo>
                    <a:pt x="377" y="5388"/>
                  </a:lnTo>
                  <a:lnTo>
                    <a:pt x="522" y="5475"/>
                  </a:lnTo>
                  <a:lnTo>
                    <a:pt x="696" y="5504"/>
                  </a:lnTo>
                  <a:lnTo>
                    <a:pt x="869" y="5533"/>
                  </a:lnTo>
                  <a:lnTo>
                    <a:pt x="1043" y="5504"/>
                  </a:lnTo>
                  <a:lnTo>
                    <a:pt x="1188" y="5446"/>
                  </a:lnTo>
                  <a:lnTo>
                    <a:pt x="1333" y="5388"/>
                  </a:lnTo>
                  <a:lnTo>
                    <a:pt x="1478" y="5272"/>
                  </a:lnTo>
                  <a:lnTo>
                    <a:pt x="1565" y="5156"/>
                  </a:lnTo>
                  <a:lnTo>
                    <a:pt x="1651" y="5011"/>
                  </a:lnTo>
                  <a:lnTo>
                    <a:pt x="1709" y="4837"/>
                  </a:lnTo>
                  <a:lnTo>
                    <a:pt x="1709" y="4664"/>
                  </a:lnTo>
                  <a:lnTo>
                    <a:pt x="1709" y="869"/>
                  </a:lnTo>
                  <a:lnTo>
                    <a:pt x="1709" y="695"/>
                  </a:lnTo>
                  <a:lnTo>
                    <a:pt x="1651" y="522"/>
                  </a:lnTo>
                  <a:lnTo>
                    <a:pt x="1565" y="377"/>
                  </a:lnTo>
                  <a:lnTo>
                    <a:pt x="147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6" name="Google Shape;576;p25"/>
            <p:cNvSpPr/>
            <p:nvPr/>
          </p:nvSpPr>
          <p:spPr>
            <a:xfrm>
              <a:off x="5375500" y="1962700"/>
              <a:ext cx="71000" cy="138350"/>
            </a:xfrm>
            <a:custGeom>
              <a:avLst/>
              <a:gdLst/>
              <a:ahLst/>
              <a:cxnLst/>
              <a:rect l="l" t="t" r="r" b="b"/>
              <a:pathLst>
                <a:path w="2840" h="5534" extrusionOk="0">
                  <a:moveTo>
                    <a:pt x="812" y="1"/>
                  </a:moveTo>
                  <a:lnTo>
                    <a:pt x="638" y="30"/>
                  </a:lnTo>
                  <a:lnTo>
                    <a:pt x="493" y="88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30" y="754"/>
                  </a:lnTo>
                  <a:lnTo>
                    <a:pt x="1" y="899"/>
                  </a:lnTo>
                  <a:lnTo>
                    <a:pt x="30" y="1072"/>
                  </a:lnTo>
                  <a:lnTo>
                    <a:pt x="1159" y="4896"/>
                  </a:lnTo>
                  <a:lnTo>
                    <a:pt x="1217" y="5041"/>
                  </a:lnTo>
                  <a:lnTo>
                    <a:pt x="1333" y="5186"/>
                  </a:lnTo>
                  <a:lnTo>
                    <a:pt x="1449" y="5301"/>
                  </a:lnTo>
                  <a:lnTo>
                    <a:pt x="1565" y="5417"/>
                  </a:lnTo>
                  <a:lnTo>
                    <a:pt x="1739" y="5475"/>
                  </a:lnTo>
                  <a:lnTo>
                    <a:pt x="1883" y="5533"/>
                  </a:lnTo>
                  <a:lnTo>
                    <a:pt x="2057" y="5533"/>
                  </a:lnTo>
                  <a:lnTo>
                    <a:pt x="2231" y="5504"/>
                  </a:lnTo>
                  <a:lnTo>
                    <a:pt x="2376" y="5417"/>
                  </a:lnTo>
                  <a:lnTo>
                    <a:pt x="2521" y="5330"/>
                  </a:lnTo>
                  <a:lnTo>
                    <a:pt x="2636" y="5215"/>
                  </a:lnTo>
                  <a:lnTo>
                    <a:pt x="2723" y="5099"/>
                  </a:lnTo>
                  <a:lnTo>
                    <a:pt x="2810" y="4925"/>
                  </a:lnTo>
                  <a:lnTo>
                    <a:pt x="2839" y="4780"/>
                  </a:lnTo>
                  <a:lnTo>
                    <a:pt x="2839" y="4606"/>
                  </a:lnTo>
                  <a:lnTo>
                    <a:pt x="2810" y="4432"/>
                  </a:lnTo>
                  <a:lnTo>
                    <a:pt x="1681" y="638"/>
                  </a:lnTo>
                  <a:lnTo>
                    <a:pt x="1623" y="464"/>
                  </a:lnTo>
                  <a:lnTo>
                    <a:pt x="1536" y="319"/>
                  </a:lnTo>
                  <a:lnTo>
                    <a:pt x="1420" y="203"/>
                  </a:lnTo>
                  <a:lnTo>
                    <a:pt x="1275" y="117"/>
                  </a:lnTo>
                  <a:lnTo>
                    <a:pt x="1130" y="30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7" name="Google Shape;577;p25"/>
            <p:cNvSpPr/>
            <p:nvPr/>
          </p:nvSpPr>
          <p:spPr>
            <a:xfrm>
              <a:off x="5463125" y="1981525"/>
              <a:ext cx="42750" cy="118800"/>
            </a:xfrm>
            <a:custGeom>
              <a:avLst/>
              <a:gdLst/>
              <a:ahLst/>
              <a:cxnLst/>
              <a:rect l="l" t="t" r="r" b="b"/>
              <a:pathLst>
                <a:path w="1710" h="4752" extrusionOk="0">
                  <a:moveTo>
                    <a:pt x="667" y="1"/>
                  </a:moveTo>
                  <a:lnTo>
                    <a:pt x="522" y="59"/>
                  </a:lnTo>
                  <a:lnTo>
                    <a:pt x="377" y="146"/>
                  </a:lnTo>
                  <a:lnTo>
                    <a:pt x="232" y="233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1"/>
                  </a:lnTo>
                  <a:lnTo>
                    <a:pt x="0" y="3882"/>
                  </a:lnTo>
                  <a:lnTo>
                    <a:pt x="0" y="4056"/>
                  </a:lnTo>
                  <a:lnTo>
                    <a:pt x="58" y="4230"/>
                  </a:lnTo>
                  <a:lnTo>
                    <a:pt x="145" y="4375"/>
                  </a:lnTo>
                  <a:lnTo>
                    <a:pt x="232" y="4491"/>
                  </a:lnTo>
                  <a:lnTo>
                    <a:pt x="377" y="4606"/>
                  </a:lnTo>
                  <a:lnTo>
                    <a:pt x="522" y="4693"/>
                  </a:lnTo>
                  <a:lnTo>
                    <a:pt x="667" y="4751"/>
                  </a:lnTo>
                  <a:lnTo>
                    <a:pt x="840" y="4751"/>
                  </a:lnTo>
                  <a:lnTo>
                    <a:pt x="1014" y="4722"/>
                  </a:lnTo>
                  <a:lnTo>
                    <a:pt x="1188" y="4664"/>
                  </a:lnTo>
                  <a:lnTo>
                    <a:pt x="1333" y="4606"/>
                  </a:lnTo>
                  <a:lnTo>
                    <a:pt x="1449" y="4491"/>
                  </a:lnTo>
                  <a:lnTo>
                    <a:pt x="1565" y="4375"/>
                  </a:lnTo>
                  <a:lnTo>
                    <a:pt x="1623" y="4230"/>
                  </a:lnTo>
                  <a:lnTo>
                    <a:pt x="1680" y="4056"/>
                  </a:lnTo>
                  <a:lnTo>
                    <a:pt x="1709" y="3882"/>
                  </a:lnTo>
                  <a:lnTo>
                    <a:pt x="1709" y="841"/>
                  </a:lnTo>
                  <a:lnTo>
                    <a:pt x="1680" y="667"/>
                  </a:lnTo>
                  <a:lnTo>
                    <a:pt x="1623" y="522"/>
                  </a:lnTo>
                  <a:lnTo>
                    <a:pt x="1565" y="377"/>
                  </a:lnTo>
                  <a:lnTo>
                    <a:pt x="1449" y="233"/>
                  </a:lnTo>
                  <a:lnTo>
                    <a:pt x="1333" y="146"/>
                  </a:lnTo>
                  <a:lnTo>
                    <a:pt x="1159" y="59"/>
                  </a:lnTo>
                  <a:lnTo>
                    <a:pt x="1014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8" name="Google Shape;578;p25"/>
            <p:cNvSpPr/>
            <p:nvPr/>
          </p:nvSpPr>
          <p:spPr>
            <a:xfrm>
              <a:off x="7065675" y="2637600"/>
              <a:ext cx="69550" cy="157900"/>
            </a:xfrm>
            <a:custGeom>
              <a:avLst/>
              <a:gdLst/>
              <a:ahLst/>
              <a:cxnLst/>
              <a:rect l="l" t="t" r="r" b="b"/>
              <a:pathLst>
                <a:path w="2782" h="6316" extrusionOk="0">
                  <a:moveTo>
                    <a:pt x="782" y="1"/>
                  </a:moveTo>
                  <a:lnTo>
                    <a:pt x="609" y="30"/>
                  </a:lnTo>
                  <a:lnTo>
                    <a:pt x="464" y="117"/>
                  </a:lnTo>
                  <a:lnTo>
                    <a:pt x="319" y="204"/>
                  </a:lnTo>
                  <a:lnTo>
                    <a:pt x="203" y="320"/>
                  </a:lnTo>
                  <a:lnTo>
                    <a:pt x="116" y="464"/>
                  </a:lnTo>
                  <a:lnTo>
                    <a:pt x="29" y="609"/>
                  </a:lnTo>
                  <a:lnTo>
                    <a:pt x="0" y="754"/>
                  </a:lnTo>
                  <a:lnTo>
                    <a:pt x="0" y="928"/>
                  </a:lnTo>
                  <a:lnTo>
                    <a:pt x="29" y="1102"/>
                  </a:lnTo>
                  <a:lnTo>
                    <a:pt x="1130" y="5678"/>
                  </a:lnTo>
                  <a:lnTo>
                    <a:pt x="1188" y="5852"/>
                  </a:lnTo>
                  <a:lnTo>
                    <a:pt x="1275" y="5968"/>
                  </a:lnTo>
                  <a:lnTo>
                    <a:pt x="1391" y="6113"/>
                  </a:lnTo>
                  <a:lnTo>
                    <a:pt x="1536" y="6200"/>
                  </a:lnTo>
                  <a:lnTo>
                    <a:pt x="1680" y="6258"/>
                  </a:lnTo>
                  <a:lnTo>
                    <a:pt x="1825" y="6315"/>
                  </a:lnTo>
                  <a:lnTo>
                    <a:pt x="1999" y="6315"/>
                  </a:lnTo>
                  <a:lnTo>
                    <a:pt x="2173" y="6287"/>
                  </a:lnTo>
                  <a:lnTo>
                    <a:pt x="2318" y="6200"/>
                  </a:lnTo>
                  <a:lnTo>
                    <a:pt x="2462" y="6113"/>
                  </a:lnTo>
                  <a:lnTo>
                    <a:pt x="2578" y="5997"/>
                  </a:lnTo>
                  <a:lnTo>
                    <a:pt x="2694" y="5881"/>
                  </a:lnTo>
                  <a:lnTo>
                    <a:pt x="2752" y="5736"/>
                  </a:lnTo>
                  <a:lnTo>
                    <a:pt x="2781" y="5562"/>
                  </a:lnTo>
                  <a:lnTo>
                    <a:pt x="2781" y="5389"/>
                  </a:lnTo>
                  <a:lnTo>
                    <a:pt x="2781" y="5215"/>
                  </a:lnTo>
                  <a:lnTo>
                    <a:pt x="1680" y="638"/>
                  </a:lnTo>
                  <a:lnTo>
                    <a:pt x="1622" y="493"/>
                  </a:lnTo>
                  <a:lnTo>
                    <a:pt x="1536" y="349"/>
                  </a:lnTo>
                  <a:lnTo>
                    <a:pt x="1420" y="233"/>
                  </a:lnTo>
                  <a:lnTo>
                    <a:pt x="1275" y="117"/>
                  </a:lnTo>
                  <a:lnTo>
                    <a:pt x="1130" y="59"/>
                  </a:lnTo>
                  <a:lnTo>
                    <a:pt x="956" y="30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9" name="Google Shape;579;p25"/>
            <p:cNvSpPr/>
            <p:nvPr/>
          </p:nvSpPr>
          <p:spPr>
            <a:xfrm>
              <a:off x="7148950" y="2638325"/>
              <a:ext cx="42750" cy="138350"/>
            </a:xfrm>
            <a:custGeom>
              <a:avLst/>
              <a:gdLst/>
              <a:ahLst/>
              <a:cxnLst/>
              <a:rect l="l" t="t" r="r" b="b"/>
              <a:pathLst>
                <a:path w="1710" h="5534" extrusionOk="0">
                  <a:moveTo>
                    <a:pt x="840" y="1"/>
                  </a:moveTo>
                  <a:lnTo>
                    <a:pt x="667" y="30"/>
                  </a:lnTo>
                  <a:lnTo>
                    <a:pt x="522" y="88"/>
                  </a:lnTo>
                  <a:lnTo>
                    <a:pt x="377" y="175"/>
                  </a:lnTo>
                  <a:lnTo>
                    <a:pt x="261" y="26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4664"/>
                  </a:lnTo>
                  <a:lnTo>
                    <a:pt x="0" y="4838"/>
                  </a:lnTo>
                  <a:lnTo>
                    <a:pt x="58" y="5012"/>
                  </a:lnTo>
                  <a:lnTo>
                    <a:pt x="145" y="5157"/>
                  </a:lnTo>
                  <a:lnTo>
                    <a:pt x="261" y="5273"/>
                  </a:lnTo>
                  <a:lnTo>
                    <a:pt x="377" y="5389"/>
                  </a:lnTo>
                  <a:lnTo>
                    <a:pt x="522" y="5475"/>
                  </a:lnTo>
                  <a:lnTo>
                    <a:pt x="667" y="5533"/>
                  </a:lnTo>
                  <a:lnTo>
                    <a:pt x="840" y="5533"/>
                  </a:lnTo>
                  <a:lnTo>
                    <a:pt x="1014" y="5504"/>
                  </a:lnTo>
                  <a:lnTo>
                    <a:pt x="1188" y="5446"/>
                  </a:lnTo>
                  <a:lnTo>
                    <a:pt x="1333" y="5389"/>
                  </a:lnTo>
                  <a:lnTo>
                    <a:pt x="1449" y="5273"/>
                  </a:lnTo>
                  <a:lnTo>
                    <a:pt x="1565" y="5157"/>
                  </a:lnTo>
                  <a:lnTo>
                    <a:pt x="1651" y="5012"/>
                  </a:lnTo>
                  <a:lnTo>
                    <a:pt x="1680" y="4838"/>
                  </a:lnTo>
                  <a:lnTo>
                    <a:pt x="1709" y="4664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51" y="551"/>
                  </a:lnTo>
                  <a:lnTo>
                    <a:pt x="1565" y="377"/>
                  </a:lnTo>
                  <a:lnTo>
                    <a:pt x="1449" y="26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0" name="Google Shape;580;p25"/>
            <p:cNvSpPr/>
            <p:nvPr/>
          </p:nvSpPr>
          <p:spPr>
            <a:xfrm>
              <a:off x="7234400" y="2696275"/>
              <a:ext cx="52875" cy="108650"/>
            </a:xfrm>
            <a:custGeom>
              <a:avLst/>
              <a:gdLst/>
              <a:ahLst/>
              <a:cxnLst/>
              <a:rect l="l" t="t" r="r" b="b"/>
              <a:pathLst>
                <a:path w="2115" h="4346" extrusionOk="0">
                  <a:moveTo>
                    <a:pt x="1159" y="0"/>
                  </a:moveTo>
                  <a:lnTo>
                    <a:pt x="1014" y="29"/>
                  </a:lnTo>
                  <a:lnTo>
                    <a:pt x="840" y="87"/>
                  </a:lnTo>
                  <a:lnTo>
                    <a:pt x="725" y="203"/>
                  </a:lnTo>
                  <a:lnTo>
                    <a:pt x="609" y="319"/>
                  </a:lnTo>
                  <a:lnTo>
                    <a:pt x="493" y="464"/>
                  </a:lnTo>
                  <a:lnTo>
                    <a:pt x="464" y="608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5"/>
                  </a:lnTo>
                  <a:lnTo>
                    <a:pt x="319" y="4171"/>
                  </a:lnTo>
                  <a:lnTo>
                    <a:pt x="464" y="4258"/>
                  </a:lnTo>
                  <a:lnTo>
                    <a:pt x="609" y="4316"/>
                  </a:lnTo>
                  <a:lnTo>
                    <a:pt x="782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29"/>
                  </a:lnTo>
                  <a:lnTo>
                    <a:pt x="1420" y="4142"/>
                  </a:lnTo>
                  <a:lnTo>
                    <a:pt x="1536" y="4026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115" y="1072"/>
                  </a:lnTo>
                  <a:lnTo>
                    <a:pt x="2115" y="898"/>
                  </a:lnTo>
                  <a:lnTo>
                    <a:pt x="2115" y="724"/>
                  </a:lnTo>
                  <a:lnTo>
                    <a:pt x="2086" y="579"/>
                  </a:lnTo>
                  <a:lnTo>
                    <a:pt x="2028" y="406"/>
                  </a:lnTo>
                  <a:lnTo>
                    <a:pt x="1912" y="290"/>
                  </a:lnTo>
                  <a:lnTo>
                    <a:pt x="1796" y="145"/>
                  </a:lnTo>
                  <a:lnTo>
                    <a:pt x="1651" y="5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1" name="Google Shape;581;p25"/>
            <p:cNvSpPr/>
            <p:nvPr/>
          </p:nvSpPr>
          <p:spPr>
            <a:xfrm>
              <a:off x="8006350" y="3438525"/>
              <a:ext cx="61575" cy="119500"/>
            </a:xfrm>
            <a:custGeom>
              <a:avLst/>
              <a:gdLst/>
              <a:ahLst/>
              <a:cxnLst/>
              <a:rect l="l" t="t" r="r" b="b"/>
              <a:pathLst>
                <a:path w="2463" h="4780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203"/>
                  </a:lnTo>
                  <a:lnTo>
                    <a:pt x="203" y="319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782" y="4142"/>
                  </a:lnTo>
                  <a:lnTo>
                    <a:pt x="840" y="4287"/>
                  </a:lnTo>
                  <a:lnTo>
                    <a:pt x="927" y="4432"/>
                  </a:lnTo>
                  <a:lnTo>
                    <a:pt x="1043" y="4548"/>
                  </a:lnTo>
                  <a:lnTo>
                    <a:pt x="1188" y="4664"/>
                  </a:lnTo>
                  <a:lnTo>
                    <a:pt x="1333" y="4722"/>
                  </a:lnTo>
                  <a:lnTo>
                    <a:pt x="1506" y="4751"/>
                  </a:lnTo>
                  <a:lnTo>
                    <a:pt x="1680" y="4780"/>
                  </a:lnTo>
                  <a:lnTo>
                    <a:pt x="1825" y="4722"/>
                  </a:lnTo>
                  <a:lnTo>
                    <a:pt x="1999" y="4664"/>
                  </a:lnTo>
                  <a:lnTo>
                    <a:pt x="2144" y="4577"/>
                  </a:lnTo>
                  <a:lnTo>
                    <a:pt x="2260" y="4461"/>
                  </a:lnTo>
                  <a:lnTo>
                    <a:pt x="2346" y="4316"/>
                  </a:lnTo>
                  <a:lnTo>
                    <a:pt x="2404" y="4171"/>
                  </a:lnTo>
                  <a:lnTo>
                    <a:pt x="2462" y="4026"/>
                  </a:lnTo>
                  <a:lnTo>
                    <a:pt x="2462" y="3853"/>
                  </a:lnTo>
                  <a:lnTo>
                    <a:pt x="2433" y="3679"/>
                  </a:lnTo>
                  <a:lnTo>
                    <a:pt x="1680" y="637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20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2" name="Google Shape;582;p25"/>
            <p:cNvSpPr/>
            <p:nvPr/>
          </p:nvSpPr>
          <p:spPr>
            <a:xfrm>
              <a:off x="8092525" y="3476900"/>
              <a:ext cx="52150" cy="90550"/>
            </a:xfrm>
            <a:custGeom>
              <a:avLst/>
              <a:gdLst/>
              <a:ahLst/>
              <a:cxnLst/>
              <a:rect l="l" t="t" r="r" b="b"/>
              <a:pathLst>
                <a:path w="2086" h="3622" extrusionOk="0">
                  <a:moveTo>
                    <a:pt x="782" y="0"/>
                  </a:moveTo>
                  <a:lnTo>
                    <a:pt x="608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90"/>
                  </a:lnTo>
                  <a:lnTo>
                    <a:pt x="87" y="406"/>
                  </a:lnTo>
                  <a:lnTo>
                    <a:pt x="29" y="580"/>
                  </a:lnTo>
                  <a:lnTo>
                    <a:pt x="0" y="725"/>
                  </a:lnTo>
                  <a:lnTo>
                    <a:pt x="0" y="898"/>
                  </a:lnTo>
                  <a:lnTo>
                    <a:pt x="0" y="1072"/>
                  </a:lnTo>
                  <a:lnTo>
                    <a:pt x="406" y="2984"/>
                  </a:lnTo>
                  <a:lnTo>
                    <a:pt x="464" y="3129"/>
                  </a:lnTo>
                  <a:lnTo>
                    <a:pt x="551" y="3274"/>
                  </a:lnTo>
                  <a:lnTo>
                    <a:pt x="666" y="3389"/>
                  </a:lnTo>
                  <a:lnTo>
                    <a:pt x="782" y="3505"/>
                  </a:lnTo>
                  <a:lnTo>
                    <a:pt x="956" y="3563"/>
                  </a:lnTo>
                  <a:lnTo>
                    <a:pt x="1101" y="3592"/>
                  </a:lnTo>
                  <a:lnTo>
                    <a:pt x="1275" y="3621"/>
                  </a:lnTo>
                  <a:lnTo>
                    <a:pt x="1448" y="3592"/>
                  </a:lnTo>
                  <a:lnTo>
                    <a:pt x="1593" y="3505"/>
                  </a:lnTo>
                  <a:lnTo>
                    <a:pt x="1738" y="3418"/>
                  </a:lnTo>
                  <a:lnTo>
                    <a:pt x="1883" y="3331"/>
                  </a:lnTo>
                  <a:lnTo>
                    <a:pt x="1970" y="3187"/>
                  </a:lnTo>
                  <a:lnTo>
                    <a:pt x="2028" y="3013"/>
                  </a:lnTo>
                  <a:lnTo>
                    <a:pt x="2057" y="2868"/>
                  </a:lnTo>
                  <a:lnTo>
                    <a:pt x="2086" y="2694"/>
                  </a:lnTo>
                  <a:lnTo>
                    <a:pt x="2057" y="2520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06" y="319"/>
                  </a:lnTo>
                  <a:lnTo>
                    <a:pt x="1391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3" name="Google Shape;583;p25"/>
            <p:cNvSpPr/>
            <p:nvPr/>
          </p:nvSpPr>
          <p:spPr>
            <a:xfrm>
              <a:off x="5310325" y="2476850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96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5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0"/>
                  </a:lnTo>
                  <a:lnTo>
                    <a:pt x="1" y="4287"/>
                  </a:lnTo>
                  <a:lnTo>
                    <a:pt x="30" y="4432"/>
                  </a:lnTo>
                  <a:lnTo>
                    <a:pt x="59" y="4606"/>
                  </a:lnTo>
                  <a:lnTo>
                    <a:pt x="145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96" y="5127"/>
                  </a:lnTo>
                  <a:lnTo>
                    <a:pt x="870" y="5127"/>
                  </a:lnTo>
                  <a:lnTo>
                    <a:pt x="1043" y="5098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710" y="4461"/>
                  </a:lnTo>
                  <a:lnTo>
                    <a:pt x="1710" y="4287"/>
                  </a:lnTo>
                  <a:lnTo>
                    <a:pt x="1710" y="840"/>
                  </a:lnTo>
                  <a:lnTo>
                    <a:pt x="1710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4" name="Google Shape;584;p25"/>
            <p:cNvSpPr/>
            <p:nvPr/>
          </p:nvSpPr>
          <p:spPr>
            <a:xfrm>
              <a:off x="5386375" y="2486275"/>
              <a:ext cx="71700" cy="118775"/>
            </a:xfrm>
            <a:custGeom>
              <a:avLst/>
              <a:gdLst/>
              <a:ahLst/>
              <a:cxnLst/>
              <a:rect l="l" t="t" r="r" b="b"/>
              <a:pathLst>
                <a:path w="2868" h="4751" extrusionOk="0">
                  <a:moveTo>
                    <a:pt x="1883" y="0"/>
                  </a:moveTo>
                  <a:lnTo>
                    <a:pt x="1738" y="58"/>
                  </a:lnTo>
                  <a:lnTo>
                    <a:pt x="1593" y="116"/>
                  </a:lnTo>
                  <a:lnTo>
                    <a:pt x="1448" y="203"/>
                  </a:lnTo>
                  <a:lnTo>
                    <a:pt x="1361" y="319"/>
                  </a:lnTo>
                  <a:lnTo>
                    <a:pt x="1246" y="463"/>
                  </a:lnTo>
                  <a:lnTo>
                    <a:pt x="1188" y="608"/>
                  </a:lnTo>
                  <a:lnTo>
                    <a:pt x="29" y="3679"/>
                  </a:lnTo>
                  <a:lnTo>
                    <a:pt x="0" y="3824"/>
                  </a:lnTo>
                  <a:lnTo>
                    <a:pt x="0" y="3997"/>
                  </a:lnTo>
                  <a:lnTo>
                    <a:pt x="58" y="4171"/>
                  </a:lnTo>
                  <a:lnTo>
                    <a:pt x="116" y="4316"/>
                  </a:lnTo>
                  <a:lnTo>
                    <a:pt x="232" y="4461"/>
                  </a:lnTo>
                  <a:lnTo>
                    <a:pt x="348" y="4577"/>
                  </a:lnTo>
                  <a:lnTo>
                    <a:pt x="492" y="4664"/>
                  </a:lnTo>
                  <a:lnTo>
                    <a:pt x="637" y="4721"/>
                  </a:lnTo>
                  <a:lnTo>
                    <a:pt x="811" y="4750"/>
                  </a:lnTo>
                  <a:lnTo>
                    <a:pt x="985" y="4750"/>
                  </a:lnTo>
                  <a:lnTo>
                    <a:pt x="1130" y="4693"/>
                  </a:lnTo>
                  <a:lnTo>
                    <a:pt x="1275" y="4635"/>
                  </a:lnTo>
                  <a:lnTo>
                    <a:pt x="1419" y="4548"/>
                  </a:lnTo>
                  <a:lnTo>
                    <a:pt x="1535" y="4432"/>
                  </a:lnTo>
                  <a:lnTo>
                    <a:pt x="1622" y="4287"/>
                  </a:lnTo>
                  <a:lnTo>
                    <a:pt x="1680" y="4113"/>
                  </a:lnTo>
                  <a:lnTo>
                    <a:pt x="2839" y="1072"/>
                  </a:lnTo>
                  <a:lnTo>
                    <a:pt x="2868" y="927"/>
                  </a:lnTo>
                  <a:lnTo>
                    <a:pt x="2868" y="753"/>
                  </a:lnTo>
                  <a:lnTo>
                    <a:pt x="2839" y="579"/>
                  </a:lnTo>
                  <a:lnTo>
                    <a:pt x="2752" y="435"/>
                  </a:lnTo>
                  <a:lnTo>
                    <a:pt x="2665" y="290"/>
                  </a:lnTo>
                  <a:lnTo>
                    <a:pt x="2520" y="174"/>
                  </a:lnTo>
                  <a:lnTo>
                    <a:pt x="2404" y="87"/>
                  </a:lnTo>
                  <a:lnTo>
                    <a:pt x="2230" y="2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5" name="Google Shape;585;p25"/>
            <p:cNvSpPr/>
            <p:nvPr/>
          </p:nvSpPr>
          <p:spPr>
            <a:xfrm>
              <a:off x="4052475" y="2781725"/>
              <a:ext cx="71000" cy="81125"/>
            </a:xfrm>
            <a:custGeom>
              <a:avLst/>
              <a:gdLst/>
              <a:ahLst/>
              <a:cxnLst/>
              <a:rect l="l" t="t" r="r" b="b"/>
              <a:pathLst>
                <a:path w="2840" h="3245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4" y="348"/>
                  </a:lnTo>
                  <a:lnTo>
                    <a:pt x="88" y="464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6" y="1304"/>
                  </a:lnTo>
                  <a:lnTo>
                    <a:pt x="1246" y="2810"/>
                  </a:lnTo>
                  <a:lnTo>
                    <a:pt x="1362" y="2955"/>
                  </a:lnTo>
                  <a:lnTo>
                    <a:pt x="1478" y="3071"/>
                  </a:lnTo>
                  <a:lnTo>
                    <a:pt x="1623" y="3157"/>
                  </a:lnTo>
                  <a:lnTo>
                    <a:pt x="1768" y="3215"/>
                  </a:lnTo>
                  <a:lnTo>
                    <a:pt x="1941" y="3244"/>
                  </a:lnTo>
                  <a:lnTo>
                    <a:pt x="2115" y="3244"/>
                  </a:lnTo>
                  <a:lnTo>
                    <a:pt x="2289" y="3186"/>
                  </a:lnTo>
                  <a:lnTo>
                    <a:pt x="2434" y="3128"/>
                  </a:lnTo>
                  <a:lnTo>
                    <a:pt x="2579" y="3013"/>
                  </a:lnTo>
                  <a:lnTo>
                    <a:pt x="2665" y="2897"/>
                  </a:lnTo>
                  <a:lnTo>
                    <a:pt x="2781" y="2781"/>
                  </a:lnTo>
                  <a:lnTo>
                    <a:pt x="2839" y="2607"/>
                  </a:lnTo>
                  <a:lnTo>
                    <a:pt x="2839" y="2433"/>
                  </a:lnTo>
                  <a:lnTo>
                    <a:pt x="2839" y="2259"/>
                  </a:lnTo>
                  <a:lnTo>
                    <a:pt x="2810" y="2115"/>
                  </a:lnTo>
                  <a:lnTo>
                    <a:pt x="2752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6" name="Google Shape;586;p25"/>
            <p:cNvSpPr/>
            <p:nvPr/>
          </p:nvSpPr>
          <p:spPr>
            <a:xfrm>
              <a:off x="4148075" y="2714375"/>
              <a:ext cx="43475" cy="176700"/>
            </a:xfrm>
            <a:custGeom>
              <a:avLst/>
              <a:gdLst/>
              <a:ahLst/>
              <a:cxnLst/>
              <a:rect l="l" t="t" r="r" b="b"/>
              <a:pathLst>
                <a:path w="1739" h="7068" extrusionOk="0">
                  <a:moveTo>
                    <a:pt x="869" y="0"/>
                  </a:moveTo>
                  <a:lnTo>
                    <a:pt x="695" y="29"/>
                  </a:lnTo>
                  <a:lnTo>
                    <a:pt x="550" y="87"/>
                  </a:lnTo>
                  <a:lnTo>
                    <a:pt x="406" y="174"/>
                  </a:lnTo>
                  <a:lnTo>
                    <a:pt x="261" y="261"/>
                  </a:lnTo>
                  <a:lnTo>
                    <a:pt x="145" y="406"/>
                  </a:lnTo>
                  <a:lnTo>
                    <a:pt x="87" y="551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6199"/>
                  </a:lnTo>
                  <a:lnTo>
                    <a:pt x="29" y="6373"/>
                  </a:lnTo>
                  <a:lnTo>
                    <a:pt x="87" y="6518"/>
                  </a:lnTo>
                  <a:lnTo>
                    <a:pt x="145" y="6691"/>
                  </a:lnTo>
                  <a:lnTo>
                    <a:pt x="261" y="6807"/>
                  </a:lnTo>
                  <a:lnTo>
                    <a:pt x="406" y="6923"/>
                  </a:lnTo>
                  <a:lnTo>
                    <a:pt x="550" y="7010"/>
                  </a:lnTo>
                  <a:lnTo>
                    <a:pt x="695" y="7039"/>
                  </a:lnTo>
                  <a:lnTo>
                    <a:pt x="869" y="7068"/>
                  </a:lnTo>
                  <a:lnTo>
                    <a:pt x="1043" y="7039"/>
                  </a:lnTo>
                  <a:lnTo>
                    <a:pt x="1188" y="6981"/>
                  </a:lnTo>
                  <a:lnTo>
                    <a:pt x="1333" y="6894"/>
                  </a:lnTo>
                  <a:lnTo>
                    <a:pt x="1477" y="6807"/>
                  </a:lnTo>
                  <a:lnTo>
                    <a:pt x="1564" y="6691"/>
                  </a:lnTo>
                  <a:lnTo>
                    <a:pt x="1651" y="6547"/>
                  </a:lnTo>
                  <a:lnTo>
                    <a:pt x="1709" y="6373"/>
                  </a:lnTo>
                  <a:lnTo>
                    <a:pt x="1738" y="6199"/>
                  </a:lnTo>
                  <a:lnTo>
                    <a:pt x="1738" y="869"/>
                  </a:lnTo>
                  <a:lnTo>
                    <a:pt x="1709" y="695"/>
                  </a:lnTo>
                  <a:lnTo>
                    <a:pt x="1651" y="551"/>
                  </a:lnTo>
                  <a:lnTo>
                    <a:pt x="1564" y="406"/>
                  </a:lnTo>
                  <a:lnTo>
                    <a:pt x="1477" y="261"/>
                  </a:lnTo>
                  <a:lnTo>
                    <a:pt x="1333" y="145"/>
                  </a:lnTo>
                  <a:lnTo>
                    <a:pt x="1188" y="87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7" name="Google Shape;587;p25"/>
            <p:cNvSpPr/>
            <p:nvPr/>
          </p:nvSpPr>
          <p:spPr>
            <a:xfrm>
              <a:off x="5854900" y="2820100"/>
              <a:ext cx="52150" cy="108650"/>
            </a:xfrm>
            <a:custGeom>
              <a:avLst/>
              <a:gdLst/>
              <a:ahLst/>
              <a:cxnLst/>
              <a:rect l="l" t="t" r="r" b="b"/>
              <a:pathLst>
                <a:path w="2086" h="4346" extrusionOk="0">
                  <a:moveTo>
                    <a:pt x="1130" y="0"/>
                  </a:moveTo>
                  <a:lnTo>
                    <a:pt x="956" y="29"/>
                  </a:lnTo>
                  <a:lnTo>
                    <a:pt x="811" y="87"/>
                  </a:lnTo>
                  <a:lnTo>
                    <a:pt x="666" y="203"/>
                  </a:lnTo>
                  <a:lnTo>
                    <a:pt x="550" y="319"/>
                  </a:lnTo>
                  <a:lnTo>
                    <a:pt x="464" y="464"/>
                  </a:lnTo>
                  <a:lnTo>
                    <a:pt x="406" y="609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6"/>
                  </a:lnTo>
                  <a:lnTo>
                    <a:pt x="319" y="4171"/>
                  </a:lnTo>
                  <a:lnTo>
                    <a:pt x="464" y="4287"/>
                  </a:lnTo>
                  <a:lnTo>
                    <a:pt x="608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58"/>
                  </a:lnTo>
                  <a:lnTo>
                    <a:pt x="1419" y="4142"/>
                  </a:lnTo>
                  <a:lnTo>
                    <a:pt x="1535" y="4027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80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7" y="174"/>
                  </a:lnTo>
                  <a:lnTo>
                    <a:pt x="1622" y="58"/>
                  </a:lnTo>
                  <a:lnTo>
                    <a:pt x="144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8" name="Google Shape;588;p25"/>
            <p:cNvSpPr/>
            <p:nvPr/>
          </p:nvSpPr>
          <p:spPr>
            <a:xfrm>
              <a:off x="5928750" y="2867175"/>
              <a:ext cx="52175" cy="89800"/>
            </a:xfrm>
            <a:custGeom>
              <a:avLst/>
              <a:gdLst/>
              <a:ahLst/>
              <a:cxnLst/>
              <a:rect l="l" t="t" r="r" b="b"/>
              <a:pathLst>
                <a:path w="2087" h="3592" extrusionOk="0">
                  <a:moveTo>
                    <a:pt x="1130" y="0"/>
                  </a:moveTo>
                  <a:lnTo>
                    <a:pt x="957" y="29"/>
                  </a:lnTo>
                  <a:lnTo>
                    <a:pt x="812" y="116"/>
                  </a:lnTo>
                  <a:lnTo>
                    <a:pt x="667" y="203"/>
                  </a:lnTo>
                  <a:lnTo>
                    <a:pt x="551" y="319"/>
                  </a:lnTo>
                  <a:lnTo>
                    <a:pt x="464" y="464"/>
                  </a:lnTo>
                  <a:lnTo>
                    <a:pt x="406" y="608"/>
                  </a:lnTo>
                  <a:lnTo>
                    <a:pt x="30" y="2520"/>
                  </a:lnTo>
                  <a:lnTo>
                    <a:pt x="1" y="2694"/>
                  </a:lnTo>
                  <a:lnTo>
                    <a:pt x="1" y="2868"/>
                  </a:lnTo>
                  <a:lnTo>
                    <a:pt x="59" y="3042"/>
                  </a:lnTo>
                  <a:lnTo>
                    <a:pt x="116" y="3186"/>
                  </a:lnTo>
                  <a:lnTo>
                    <a:pt x="203" y="3302"/>
                  </a:lnTo>
                  <a:lnTo>
                    <a:pt x="348" y="3418"/>
                  </a:lnTo>
                  <a:lnTo>
                    <a:pt x="464" y="3534"/>
                  </a:lnTo>
                  <a:lnTo>
                    <a:pt x="638" y="3592"/>
                  </a:lnTo>
                  <a:lnTo>
                    <a:pt x="957" y="3592"/>
                  </a:lnTo>
                  <a:lnTo>
                    <a:pt x="1130" y="3563"/>
                  </a:lnTo>
                  <a:lnTo>
                    <a:pt x="1275" y="3505"/>
                  </a:lnTo>
                  <a:lnTo>
                    <a:pt x="1420" y="3389"/>
                  </a:lnTo>
                  <a:lnTo>
                    <a:pt x="1536" y="3273"/>
                  </a:lnTo>
                  <a:lnTo>
                    <a:pt x="1623" y="3128"/>
                  </a:lnTo>
                  <a:lnTo>
                    <a:pt x="1681" y="2984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79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8" y="174"/>
                  </a:lnTo>
                  <a:lnTo>
                    <a:pt x="1623" y="87"/>
                  </a:lnTo>
                  <a:lnTo>
                    <a:pt x="1478" y="29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9" name="Google Shape;589;p25"/>
            <p:cNvSpPr/>
            <p:nvPr/>
          </p:nvSpPr>
          <p:spPr>
            <a:xfrm>
              <a:off x="5834625" y="3638375"/>
              <a:ext cx="42750" cy="119525"/>
            </a:xfrm>
            <a:custGeom>
              <a:avLst/>
              <a:gdLst/>
              <a:ahLst/>
              <a:cxnLst/>
              <a:rect l="l" t="t" r="r" b="b"/>
              <a:pathLst>
                <a:path w="1710" h="4781" extrusionOk="0">
                  <a:moveTo>
                    <a:pt x="840" y="1"/>
                  </a:moveTo>
                  <a:lnTo>
                    <a:pt x="666" y="30"/>
                  </a:lnTo>
                  <a:lnTo>
                    <a:pt x="521" y="88"/>
                  </a:lnTo>
                  <a:lnTo>
                    <a:pt x="377" y="17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3911"/>
                  </a:lnTo>
                  <a:lnTo>
                    <a:pt x="0" y="4085"/>
                  </a:lnTo>
                  <a:lnTo>
                    <a:pt x="58" y="4230"/>
                  </a:lnTo>
                  <a:lnTo>
                    <a:pt x="145" y="4404"/>
                  </a:lnTo>
                  <a:lnTo>
                    <a:pt x="232" y="4519"/>
                  </a:lnTo>
                  <a:lnTo>
                    <a:pt x="377" y="4635"/>
                  </a:lnTo>
                  <a:lnTo>
                    <a:pt x="521" y="4722"/>
                  </a:lnTo>
                  <a:lnTo>
                    <a:pt x="666" y="4751"/>
                  </a:lnTo>
                  <a:lnTo>
                    <a:pt x="840" y="4780"/>
                  </a:lnTo>
                  <a:lnTo>
                    <a:pt x="1014" y="4751"/>
                  </a:lnTo>
                  <a:lnTo>
                    <a:pt x="1188" y="4693"/>
                  </a:lnTo>
                  <a:lnTo>
                    <a:pt x="1332" y="4606"/>
                  </a:lnTo>
                  <a:lnTo>
                    <a:pt x="1448" y="4519"/>
                  </a:lnTo>
                  <a:lnTo>
                    <a:pt x="1564" y="4404"/>
                  </a:lnTo>
                  <a:lnTo>
                    <a:pt x="1622" y="4259"/>
                  </a:lnTo>
                  <a:lnTo>
                    <a:pt x="1680" y="4085"/>
                  </a:lnTo>
                  <a:lnTo>
                    <a:pt x="1709" y="3911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22" y="551"/>
                  </a:lnTo>
                  <a:lnTo>
                    <a:pt x="1564" y="406"/>
                  </a:lnTo>
                  <a:lnTo>
                    <a:pt x="1448" y="261"/>
                  </a:lnTo>
                  <a:lnTo>
                    <a:pt x="1332" y="146"/>
                  </a:lnTo>
                  <a:lnTo>
                    <a:pt x="1159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0" name="Google Shape;590;p25"/>
            <p:cNvSpPr/>
            <p:nvPr/>
          </p:nvSpPr>
          <p:spPr>
            <a:xfrm>
              <a:off x="5946850" y="3639100"/>
              <a:ext cx="63750" cy="127475"/>
            </a:xfrm>
            <a:custGeom>
              <a:avLst/>
              <a:gdLst/>
              <a:ahLst/>
              <a:cxnLst/>
              <a:rect l="l" t="t" r="r" b="b"/>
              <a:pathLst>
                <a:path w="2550" h="5099" extrusionOk="0">
                  <a:moveTo>
                    <a:pt x="1594" y="1"/>
                  </a:moveTo>
                  <a:lnTo>
                    <a:pt x="1420" y="30"/>
                  </a:lnTo>
                  <a:lnTo>
                    <a:pt x="1275" y="88"/>
                  </a:lnTo>
                  <a:lnTo>
                    <a:pt x="1130" y="204"/>
                  </a:lnTo>
                  <a:lnTo>
                    <a:pt x="1015" y="319"/>
                  </a:lnTo>
                  <a:lnTo>
                    <a:pt x="928" y="435"/>
                  </a:lnTo>
                  <a:lnTo>
                    <a:pt x="870" y="609"/>
                  </a:lnTo>
                  <a:lnTo>
                    <a:pt x="30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30" y="4519"/>
                  </a:lnTo>
                  <a:lnTo>
                    <a:pt x="117" y="4664"/>
                  </a:lnTo>
                  <a:lnTo>
                    <a:pt x="204" y="4809"/>
                  </a:lnTo>
                  <a:lnTo>
                    <a:pt x="319" y="4925"/>
                  </a:lnTo>
                  <a:lnTo>
                    <a:pt x="464" y="5012"/>
                  </a:lnTo>
                  <a:lnTo>
                    <a:pt x="609" y="5070"/>
                  </a:lnTo>
                  <a:lnTo>
                    <a:pt x="783" y="5099"/>
                  </a:lnTo>
                  <a:lnTo>
                    <a:pt x="957" y="5099"/>
                  </a:lnTo>
                  <a:lnTo>
                    <a:pt x="1130" y="5041"/>
                  </a:lnTo>
                  <a:lnTo>
                    <a:pt x="1275" y="4983"/>
                  </a:lnTo>
                  <a:lnTo>
                    <a:pt x="1420" y="4896"/>
                  </a:lnTo>
                  <a:lnTo>
                    <a:pt x="1536" y="4780"/>
                  </a:lnTo>
                  <a:lnTo>
                    <a:pt x="1623" y="4635"/>
                  </a:lnTo>
                  <a:lnTo>
                    <a:pt x="1681" y="4490"/>
                  </a:lnTo>
                  <a:lnTo>
                    <a:pt x="2521" y="1072"/>
                  </a:lnTo>
                  <a:lnTo>
                    <a:pt x="2550" y="899"/>
                  </a:lnTo>
                  <a:lnTo>
                    <a:pt x="2521" y="725"/>
                  </a:lnTo>
                  <a:lnTo>
                    <a:pt x="2492" y="580"/>
                  </a:lnTo>
                  <a:lnTo>
                    <a:pt x="2434" y="406"/>
                  </a:lnTo>
                  <a:lnTo>
                    <a:pt x="2347" y="290"/>
                  </a:lnTo>
                  <a:lnTo>
                    <a:pt x="2231" y="175"/>
                  </a:lnTo>
                  <a:lnTo>
                    <a:pt x="2086" y="59"/>
                  </a:lnTo>
                  <a:lnTo>
                    <a:pt x="191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1" name="Google Shape;591;p25"/>
            <p:cNvSpPr/>
            <p:nvPr/>
          </p:nvSpPr>
          <p:spPr>
            <a:xfrm>
              <a:off x="6026525" y="3628975"/>
              <a:ext cx="77500" cy="166575"/>
            </a:xfrm>
            <a:custGeom>
              <a:avLst/>
              <a:gdLst/>
              <a:ahLst/>
              <a:cxnLst/>
              <a:rect l="l" t="t" r="r" b="b"/>
              <a:pathLst>
                <a:path w="3100" h="6663" extrusionOk="0">
                  <a:moveTo>
                    <a:pt x="2028" y="0"/>
                  </a:moveTo>
                  <a:lnTo>
                    <a:pt x="1883" y="58"/>
                  </a:lnTo>
                  <a:lnTo>
                    <a:pt x="1738" y="145"/>
                  </a:lnTo>
                  <a:lnTo>
                    <a:pt x="1593" y="261"/>
                  </a:lnTo>
                  <a:lnTo>
                    <a:pt x="1506" y="406"/>
                  </a:lnTo>
                  <a:lnTo>
                    <a:pt x="1246" y="1043"/>
                  </a:lnTo>
                  <a:lnTo>
                    <a:pt x="1014" y="1651"/>
                  </a:lnTo>
                  <a:lnTo>
                    <a:pt x="782" y="2289"/>
                  </a:lnTo>
                  <a:lnTo>
                    <a:pt x="579" y="2955"/>
                  </a:lnTo>
                  <a:lnTo>
                    <a:pt x="406" y="3592"/>
                  </a:lnTo>
                  <a:lnTo>
                    <a:pt x="232" y="4258"/>
                  </a:lnTo>
                  <a:lnTo>
                    <a:pt x="116" y="4924"/>
                  </a:lnTo>
                  <a:lnTo>
                    <a:pt x="0" y="5591"/>
                  </a:lnTo>
                  <a:lnTo>
                    <a:pt x="0" y="5764"/>
                  </a:lnTo>
                  <a:lnTo>
                    <a:pt x="0" y="5938"/>
                  </a:lnTo>
                  <a:lnTo>
                    <a:pt x="29" y="6083"/>
                  </a:lnTo>
                  <a:lnTo>
                    <a:pt x="87" y="6257"/>
                  </a:lnTo>
                  <a:lnTo>
                    <a:pt x="174" y="6373"/>
                  </a:lnTo>
                  <a:lnTo>
                    <a:pt x="290" y="6489"/>
                  </a:lnTo>
                  <a:lnTo>
                    <a:pt x="435" y="6575"/>
                  </a:lnTo>
                  <a:lnTo>
                    <a:pt x="608" y="6662"/>
                  </a:lnTo>
                  <a:lnTo>
                    <a:pt x="927" y="6662"/>
                  </a:lnTo>
                  <a:lnTo>
                    <a:pt x="1101" y="6633"/>
                  </a:lnTo>
                  <a:lnTo>
                    <a:pt x="1246" y="6575"/>
                  </a:lnTo>
                  <a:lnTo>
                    <a:pt x="1390" y="6460"/>
                  </a:lnTo>
                  <a:lnTo>
                    <a:pt x="1535" y="6344"/>
                  </a:lnTo>
                  <a:lnTo>
                    <a:pt x="1622" y="6228"/>
                  </a:lnTo>
                  <a:lnTo>
                    <a:pt x="1651" y="6054"/>
                  </a:lnTo>
                  <a:lnTo>
                    <a:pt x="1767" y="5417"/>
                  </a:lnTo>
                  <a:lnTo>
                    <a:pt x="1883" y="4780"/>
                  </a:lnTo>
                  <a:lnTo>
                    <a:pt x="2028" y="4171"/>
                  </a:lnTo>
                  <a:lnTo>
                    <a:pt x="2172" y="3563"/>
                  </a:lnTo>
                  <a:lnTo>
                    <a:pt x="2346" y="2955"/>
                  </a:lnTo>
                  <a:lnTo>
                    <a:pt x="2549" y="2346"/>
                  </a:lnTo>
                  <a:lnTo>
                    <a:pt x="2781" y="1738"/>
                  </a:lnTo>
                  <a:lnTo>
                    <a:pt x="2984" y="1275"/>
                  </a:lnTo>
                  <a:lnTo>
                    <a:pt x="3041" y="1101"/>
                  </a:lnTo>
                  <a:lnTo>
                    <a:pt x="3070" y="956"/>
                  </a:lnTo>
                  <a:lnTo>
                    <a:pt x="3099" y="782"/>
                  </a:lnTo>
                  <a:lnTo>
                    <a:pt x="3070" y="609"/>
                  </a:lnTo>
                  <a:lnTo>
                    <a:pt x="3013" y="464"/>
                  </a:lnTo>
                  <a:lnTo>
                    <a:pt x="2955" y="319"/>
                  </a:lnTo>
                  <a:lnTo>
                    <a:pt x="2839" y="203"/>
                  </a:lnTo>
                  <a:lnTo>
                    <a:pt x="2694" y="87"/>
                  </a:lnTo>
                  <a:lnTo>
                    <a:pt x="2520" y="29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2" name="Google Shape;592;p25"/>
            <p:cNvSpPr/>
            <p:nvPr/>
          </p:nvSpPr>
          <p:spPr>
            <a:xfrm>
              <a:off x="4481900" y="3591325"/>
              <a:ext cx="42750" cy="128175"/>
            </a:xfrm>
            <a:custGeom>
              <a:avLst/>
              <a:gdLst/>
              <a:ahLst/>
              <a:cxnLst/>
              <a:rect l="l" t="t" r="r" b="b"/>
              <a:pathLst>
                <a:path w="1710" h="5127" extrusionOk="0">
                  <a:moveTo>
                    <a:pt x="667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1"/>
                  </a:lnTo>
                  <a:lnTo>
                    <a:pt x="0" y="666"/>
                  </a:lnTo>
                  <a:lnTo>
                    <a:pt x="0" y="840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0"/>
                  </a:lnTo>
                  <a:lnTo>
                    <a:pt x="261" y="4866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67" y="5127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88" y="5069"/>
                  </a:lnTo>
                  <a:lnTo>
                    <a:pt x="1333" y="4982"/>
                  </a:lnTo>
                  <a:lnTo>
                    <a:pt x="1449" y="4866"/>
                  </a:lnTo>
                  <a:lnTo>
                    <a:pt x="1565" y="4750"/>
                  </a:lnTo>
                  <a:lnTo>
                    <a:pt x="1652" y="4606"/>
                  </a:lnTo>
                  <a:lnTo>
                    <a:pt x="1680" y="4461"/>
                  </a:lnTo>
                  <a:lnTo>
                    <a:pt x="1709" y="4287"/>
                  </a:lnTo>
                  <a:lnTo>
                    <a:pt x="1709" y="840"/>
                  </a:lnTo>
                  <a:lnTo>
                    <a:pt x="1680" y="666"/>
                  </a:lnTo>
                  <a:lnTo>
                    <a:pt x="1652" y="521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3" name="Google Shape;593;p25"/>
            <p:cNvSpPr/>
            <p:nvPr/>
          </p:nvSpPr>
          <p:spPr>
            <a:xfrm>
              <a:off x="4586175" y="3647800"/>
              <a:ext cx="52900" cy="62300"/>
            </a:xfrm>
            <a:custGeom>
              <a:avLst/>
              <a:gdLst/>
              <a:ahLst/>
              <a:cxnLst/>
              <a:rect l="l" t="t" r="r" b="b"/>
              <a:pathLst>
                <a:path w="2116" h="2492" extrusionOk="0">
                  <a:moveTo>
                    <a:pt x="1246" y="0"/>
                  </a:moveTo>
                  <a:lnTo>
                    <a:pt x="1014" y="58"/>
                  </a:lnTo>
                  <a:lnTo>
                    <a:pt x="812" y="145"/>
                  </a:lnTo>
                  <a:lnTo>
                    <a:pt x="638" y="261"/>
                  </a:lnTo>
                  <a:lnTo>
                    <a:pt x="522" y="435"/>
                  </a:lnTo>
                  <a:lnTo>
                    <a:pt x="116" y="1188"/>
                  </a:lnTo>
                  <a:lnTo>
                    <a:pt x="59" y="1362"/>
                  </a:lnTo>
                  <a:lnTo>
                    <a:pt x="30" y="1507"/>
                  </a:lnTo>
                  <a:lnTo>
                    <a:pt x="1" y="1680"/>
                  </a:lnTo>
                  <a:lnTo>
                    <a:pt x="30" y="1854"/>
                  </a:lnTo>
                  <a:lnTo>
                    <a:pt x="87" y="2028"/>
                  </a:lnTo>
                  <a:lnTo>
                    <a:pt x="203" y="2144"/>
                  </a:lnTo>
                  <a:lnTo>
                    <a:pt x="290" y="2289"/>
                  </a:lnTo>
                  <a:lnTo>
                    <a:pt x="435" y="2376"/>
                  </a:lnTo>
                  <a:lnTo>
                    <a:pt x="638" y="2462"/>
                  </a:lnTo>
                  <a:lnTo>
                    <a:pt x="870" y="2491"/>
                  </a:lnTo>
                  <a:lnTo>
                    <a:pt x="1101" y="2462"/>
                  </a:lnTo>
                  <a:lnTo>
                    <a:pt x="1304" y="2376"/>
                  </a:lnTo>
                  <a:lnTo>
                    <a:pt x="1478" y="2231"/>
                  </a:lnTo>
                  <a:lnTo>
                    <a:pt x="1623" y="2057"/>
                  </a:lnTo>
                  <a:lnTo>
                    <a:pt x="1999" y="1304"/>
                  </a:lnTo>
                  <a:lnTo>
                    <a:pt x="2057" y="1159"/>
                  </a:lnTo>
                  <a:lnTo>
                    <a:pt x="2086" y="985"/>
                  </a:lnTo>
                  <a:lnTo>
                    <a:pt x="2115" y="811"/>
                  </a:lnTo>
                  <a:lnTo>
                    <a:pt x="2086" y="638"/>
                  </a:lnTo>
                  <a:lnTo>
                    <a:pt x="2028" y="493"/>
                  </a:lnTo>
                  <a:lnTo>
                    <a:pt x="1912" y="348"/>
                  </a:lnTo>
                  <a:lnTo>
                    <a:pt x="1825" y="232"/>
                  </a:lnTo>
                  <a:lnTo>
                    <a:pt x="1681" y="145"/>
                  </a:lnTo>
                  <a:lnTo>
                    <a:pt x="1478" y="58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4" name="Google Shape;594;p25"/>
            <p:cNvSpPr/>
            <p:nvPr/>
          </p:nvSpPr>
          <p:spPr>
            <a:xfrm>
              <a:off x="7091750" y="3648525"/>
              <a:ext cx="52150" cy="99950"/>
            </a:xfrm>
            <a:custGeom>
              <a:avLst/>
              <a:gdLst/>
              <a:ahLst/>
              <a:cxnLst/>
              <a:rect l="l" t="t" r="r" b="b"/>
              <a:pathLst>
                <a:path w="2086" h="3998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61"/>
                  </a:lnTo>
                  <a:lnTo>
                    <a:pt x="116" y="406"/>
                  </a:lnTo>
                  <a:lnTo>
                    <a:pt x="58" y="580"/>
                  </a:lnTo>
                  <a:lnTo>
                    <a:pt x="0" y="724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406" y="3360"/>
                  </a:lnTo>
                  <a:lnTo>
                    <a:pt x="464" y="3505"/>
                  </a:lnTo>
                  <a:lnTo>
                    <a:pt x="550" y="3650"/>
                  </a:lnTo>
                  <a:lnTo>
                    <a:pt x="666" y="3766"/>
                  </a:lnTo>
                  <a:lnTo>
                    <a:pt x="811" y="3882"/>
                  </a:lnTo>
                  <a:lnTo>
                    <a:pt x="956" y="3940"/>
                  </a:lnTo>
                  <a:lnTo>
                    <a:pt x="1130" y="3969"/>
                  </a:lnTo>
                  <a:lnTo>
                    <a:pt x="1304" y="3998"/>
                  </a:lnTo>
                  <a:lnTo>
                    <a:pt x="1448" y="3969"/>
                  </a:lnTo>
                  <a:lnTo>
                    <a:pt x="1622" y="3882"/>
                  </a:lnTo>
                  <a:lnTo>
                    <a:pt x="1767" y="3795"/>
                  </a:lnTo>
                  <a:lnTo>
                    <a:pt x="1883" y="3708"/>
                  </a:lnTo>
                  <a:lnTo>
                    <a:pt x="1970" y="3563"/>
                  </a:lnTo>
                  <a:lnTo>
                    <a:pt x="2028" y="3389"/>
                  </a:lnTo>
                  <a:lnTo>
                    <a:pt x="2086" y="3244"/>
                  </a:lnTo>
                  <a:lnTo>
                    <a:pt x="2086" y="3071"/>
                  </a:lnTo>
                  <a:lnTo>
                    <a:pt x="2057" y="2897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5" name="Google Shape;595;p25"/>
            <p:cNvSpPr/>
            <p:nvPr/>
          </p:nvSpPr>
          <p:spPr>
            <a:xfrm>
              <a:off x="7206150" y="3639100"/>
              <a:ext cx="52175" cy="71000"/>
            </a:xfrm>
            <a:custGeom>
              <a:avLst/>
              <a:gdLst/>
              <a:ahLst/>
              <a:cxnLst/>
              <a:rect l="l" t="t" r="r" b="b"/>
              <a:pathLst>
                <a:path w="2087" h="2840" extrusionOk="0">
                  <a:moveTo>
                    <a:pt x="1130" y="1"/>
                  </a:moveTo>
                  <a:lnTo>
                    <a:pt x="957" y="30"/>
                  </a:lnTo>
                  <a:lnTo>
                    <a:pt x="783" y="88"/>
                  </a:lnTo>
                  <a:lnTo>
                    <a:pt x="609" y="232"/>
                  </a:lnTo>
                  <a:lnTo>
                    <a:pt x="493" y="406"/>
                  </a:lnTo>
                  <a:lnTo>
                    <a:pt x="406" y="609"/>
                  </a:lnTo>
                  <a:lnTo>
                    <a:pt x="30" y="1768"/>
                  </a:lnTo>
                  <a:lnTo>
                    <a:pt x="1" y="1913"/>
                  </a:lnTo>
                  <a:lnTo>
                    <a:pt x="1" y="2086"/>
                  </a:lnTo>
                  <a:lnTo>
                    <a:pt x="30" y="2260"/>
                  </a:lnTo>
                  <a:lnTo>
                    <a:pt x="117" y="2405"/>
                  </a:lnTo>
                  <a:lnTo>
                    <a:pt x="203" y="2550"/>
                  </a:lnTo>
                  <a:lnTo>
                    <a:pt x="319" y="2666"/>
                  </a:lnTo>
                  <a:lnTo>
                    <a:pt x="464" y="2753"/>
                  </a:lnTo>
                  <a:lnTo>
                    <a:pt x="609" y="2810"/>
                  </a:lnTo>
                  <a:lnTo>
                    <a:pt x="783" y="2839"/>
                  </a:lnTo>
                  <a:lnTo>
                    <a:pt x="957" y="2839"/>
                  </a:lnTo>
                  <a:lnTo>
                    <a:pt x="1130" y="2781"/>
                  </a:lnTo>
                  <a:lnTo>
                    <a:pt x="1275" y="2724"/>
                  </a:lnTo>
                  <a:lnTo>
                    <a:pt x="1449" y="2579"/>
                  </a:lnTo>
                  <a:lnTo>
                    <a:pt x="1594" y="2405"/>
                  </a:lnTo>
                  <a:lnTo>
                    <a:pt x="1681" y="2202"/>
                  </a:lnTo>
                  <a:lnTo>
                    <a:pt x="2057" y="1072"/>
                  </a:lnTo>
                  <a:lnTo>
                    <a:pt x="2086" y="899"/>
                  </a:lnTo>
                  <a:lnTo>
                    <a:pt x="2057" y="725"/>
                  </a:lnTo>
                  <a:lnTo>
                    <a:pt x="2028" y="551"/>
                  </a:lnTo>
                  <a:lnTo>
                    <a:pt x="1970" y="406"/>
                  </a:lnTo>
                  <a:lnTo>
                    <a:pt x="1884" y="261"/>
                  </a:lnTo>
                  <a:lnTo>
                    <a:pt x="1739" y="175"/>
                  </a:lnTo>
                  <a:lnTo>
                    <a:pt x="1623" y="59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6" name="Google Shape;596;p25"/>
            <p:cNvSpPr/>
            <p:nvPr/>
          </p:nvSpPr>
          <p:spPr>
            <a:xfrm>
              <a:off x="7710900" y="2905550"/>
              <a:ext cx="42750" cy="89825"/>
            </a:xfrm>
            <a:custGeom>
              <a:avLst/>
              <a:gdLst/>
              <a:ahLst/>
              <a:cxnLst/>
              <a:rect l="l" t="t" r="r" b="b"/>
              <a:pathLst>
                <a:path w="1710" h="3593" extrusionOk="0">
                  <a:moveTo>
                    <a:pt x="695" y="0"/>
                  </a:moveTo>
                  <a:lnTo>
                    <a:pt x="521" y="58"/>
                  </a:lnTo>
                  <a:lnTo>
                    <a:pt x="377" y="116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0"/>
                  </a:lnTo>
                  <a:lnTo>
                    <a:pt x="0" y="2752"/>
                  </a:lnTo>
                  <a:lnTo>
                    <a:pt x="0" y="2926"/>
                  </a:lnTo>
                  <a:lnTo>
                    <a:pt x="58" y="3071"/>
                  </a:lnTo>
                  <a:lnTo>
                    <a:pt x="145" y="3216"/>
                  </a:lnTo>
                  <a:lnTo>
                    <a:pt x="232" y="3360"/>
                  </a:lnTo>
                  <a:lnTo>
                    <a:pt x="377" y="3447"/>
                  </a:lnTo>
                  <a:lnTo>
                    <a:pt x="521" y="3534"/>
                  </a:lnTo>
                  <a:lnTo>
                    <a:pt x="695" y="3592"/>
                  </a:lnTo>
                  <a:lnTo>
                    <a:pt x="1014" y="3592"/>
                  </a:lnTo>
                  <a:lnTo>
                    <a:pt x="1188" y="3534"/>
                  </a:lnTo>
                  <a:lnTo>
                    <a:pt x="1332" y="3476"/>
                  </a:lnTo>
                  <a:lnTo>
                    <a:pt x="1448" y="3360"/>
                  </a:lnTo>
                  <a:lnTo>
                    <a:pt x="1564" y="3216"/>
                  </a:lnTo>
                  <a:lnTo>
                    <a:pt x="1651" y="3071"/>
                  </a:lnTo>
                  <a:lnTo>
                    <a:pt x="1680" y="2926"/>
                  </a:lnTo>
                  <a:lnTo>
                    <a:pt x="1709" y="2752"/>
                  </a:lnTo>
                  <a:lnTo>
                    <a:pt x="1709" y="840"/>
                  </a:lnTo>
                  <a:lnTo>
                    <a:pt x="1680" y="667"/>
                  </a:lnTo>
                  <a:lnTo>
                    <a:pt x="1651" y="522"/>
                  </a:lnTo>
                  <a:lnTo>
                    <a:pt x="1564" y="377"/>
                  </a:lnTo>
                  <a:lnTo>
                    <a:pt x="1448" y="232"/>
                  </a:lnTo>
                  <a:lnTo>
                    <a:pt x="1332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7" name="Google Shape;597;p25"/>
            <p:cNvSpPr/>
            <p:nvPr/>
          </p:nvSpPr>
          <p:spPr>
            <a:xfrm>
              <a:off x="7777500" y="2905550"/>
              <a:ext cx="61600" cy="109375"/>
            </a:xfrm>
            <a:custGeom>
              <a:avLst/>
              <a:gdLst/>
              <a:ahLst/>
              <a:cxnLst/>
              <a:rect l="l" t="t" r="r" b="b"/>
              <a:pathLst>
                <a:path w="2464" h="4375" extrusionOk="0">
                  <a:moveTo>
                    <a:pt x="1507" y="0"/>
                  </a:moveTo>
                  <a:lnTo>
                    <a:pt x="1333" y="29"/>
                  </a:lnTo>
                  <a:lnTo>
                    <a:pt x="1189" y="116"/>
                  </a:lnTo>
                  <a:lnTo>
                    <a:pt x="1073" y="203"/>
                  </a:lnTo>
                  <a:lnTo>
                    <a:pt x="957" y="319"/>
                  </a:lnTo>
                  <a:lnTo>
                    <a:pt x="841" y="464"/>
                  </a:lnTo>
                  <a:lnTo>
                    <a:pt x="783" y="609"/>
                  </a:lnTo>
                  <a:lnTo>
                    <a:pt x="30" y="3273"/>
                  </a:lnTo>
                  <a:lnTo>
                    <a:pt x="1" y="3447"/>
                  </a:lnTo>
                  <a:lnTo>
                    <a:pt x="1" y="3621"/>
                  </a:lnTo>
                  <a:lnTo>
                    <a:pt x="59" y="3766"/>
                  </a:lnTo>
                  <a:lnTo>
                    <a:pt x="117" y="3940"/>
                  </a:lnTo>
                  <a:lnTo>
                    <a:pt x="204" y="4084"/>
                  </a:lnTo>
                  <a:lnTo>
                    <a:pt x="320" y="4200"/>
                  </a:lnTo>
                  <a:lnTo>
                    <a:pt x="464" y="4287"/>
                  </a:lnTo>
                  <a:lnTo>
                    <a:pt x="638" y="4345"/>
                  </a:lnTo>
                  <a:lnTo>
                    <a:pt x="783" y="4374"/>
                  </a:lnTo>
                  <a:lnTo>
                    <a:pt x="957" y="4345"/>
                  </a:lnTo>
                  <a:lnTo>
                    <a:pt x="1131" y="4316"/>
                  </a:lnTo>
                  <a:lnTo>
                    <a:pt x="1275" y="4258"/>
                  </a:lnTo>
                  <a:lnTo>
                    <a:pt x="1420" y="4171"/>
                  </a:lnTo>
                  <a:lnTo>
                    <a:pt x="1536" y="4056"/>
                  </a:lnTo>
                  <a:lnTo>
                    <a:pt x="1623" y="3911"/>
                  </a:lnTo>
                  <a:lnTo>
                    <a:pt x="1681" y="3737"/>
                  </a:lnTo>
                  <a:lnTo>
                    <a:pt x="2434" y="1072"/>
                  </a:lnTo>
                  <a:lnTo>
                    <a:pt x="2463" y="898"/>
                  </a:lnTo>
                  <a:lnTo>
                    <a:pt x="2463" y="753"/>
                  </a:lnTo>
                  <a:lnTo>
                    <a:pt x="2434" y="580"/>
                  </a:lnTo>
                  <a:lnTo>
                    <a:pt x="2347" y="435"/>
                  </a:lnTo>
                  <a:lnTo>
                    <a:pt x="2260" y="290"/>
                  </a:lnTo>
                  <a:lnTo>
                    <a:pt x="2144" y="174"/>
                  </a:lnTo>
                  <a:lnTo>
                    <a:pt x="2000" y="87"/>
                  </a:lnTo>
                  <a:lnTo>
                    <a:pt x="1855" y="29"/>
                  </a:lnTo>
                  <a:lnTo>
                    <a:pt x="168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8" name="Google Shape;598;p25"/>
            <p:cNvSpPr/>
            <p:nvPr/>
          </p:nvSpPr>
          <p:spPr>
            <a:xfrm>
              <a:off x="7009175" y="2153150"/>
              <a:ext cx="86925" cy="176725"/>
            </a:xfrm>
            <a:custGeom>
              <a:avLst/>
              <a:gdLst/>
              <a:ahLst/>
              <a:cxnLst/>
              <a:rect l="l" t="t" r="r" b="b"/>
              <a:pathLst>
                <a:path w="3477" h="7069" extrusionOk="0">
                  <a:moveTo>
                    <a:pt x="2550" y="1"/>
                  </a:moveTo>
                  <a:lnTo>
                    <a:pt x="2376" y="30"/>
                  </a:lnTo>
                  <a:lnTo>
                    <a:pt x="2231" y="88"/>
                  </a:lnTo>
                  <a:lnTo>
                    <a:pt x="2087" y="203"/>
                  </a:lnTo>
                  <a:lnTo>
                    <a:pt x="1971" y="319"/>
                  </a:lnTo>
                  <a:lnTo>
                    <a:pt x="1855" y="435"/>
                  </a:lnTo>
                  <a:lnTo>
                    <a:pt x="1826" y="609"/>
                  </a:lnTo>
                  <a:lnTo>
                    <a:pt x="1681" y="1304"/>
                  </a:lnTo>
                  <a:lnTo>
                    <a:pt x="1507" y="1970"/>
                  </a:lnTo>
                  <a:lnTo>
                    <a:pt x="1333" y="2637"/>
                  </a:lnTo>
                  <a:lnTo>
                    <a:pt x="1131" y="3274"/>
                  </a:lnTo>
                  <a:lnTo>
                    <a:pt x="899" y="3940"/>
                  </a:lnTo>
                  <a:lnTo>
                    <a:pt x="638" y="4577"/>
                  </a:lnTo>
                  <a:lnTo>
                    <a:pt x="378" y="5186"/>
                  </a:lnTo>
                  <a:lnTo>
                    <a:pt x="88" y="5794"/>
                  </a:lnTo>
                  <a:lnTo>
                    <a:pt x="30" y="5968"/>
                  </a:lnTo>
                  <a:lnTo>
                    <a:pt x="1" y="6113"/>
                  </a:lnTo>
                  <a:lnTo>
                    <a:pt x="1" y="6286"/>
                  </a:lnTo>
                  <a:lnTo>
                    <a:pt x="30" y="6460"/>
                  </a:lnTo>
                  <a:lnTo>
                    <a:pt x="59" y="6605"/>
                  </a:lnTo>
                  <a:lnTo>
                    <a:pt x="146" y="6750"/>
                  </a:lnTo>
                  <a:lnTo>
                    <a:pt x="262" y="6866"/>
                  </a:lnTo>
                  <a:lnTo>
                    <a:pt x="406" y="6982"/>
                  </a:lnTo>
                  <a:lnTo>
                    <a:pt x="551" y="7039"/>
                  </a:lnTo>
                  <a:lnTo>
                    <a:pt x="725" y="7068"/>
                  </a:lnTo>
                  <a:lnTo>
                    <a:pt x="1073" y="7068"/>
                  </a:lnTo>
                  <a:lnTo>
                    <a:pt x="1218" y="7010"/>
                  </a:lnTo>
                  <a:lnTo>
                    <a:pt x="1362" y="6924"/>
                  </a:lnTo>
                  <a:lnTo>
                    <a:pt x="1478" y="6808"/>
                  </a:lnTo>
                  <a:lnTo>
                    <a:pt x="1594" y="6663"/>
                  </a:lnTo>
                  <a:lnTo>
                    <a:pt x="1884" y="5997"/>
                  </a:lnTo>
                  <a:lnTo>
                    <a:pt x="2202" y="5301"/>
                  </a:lnTo>
                  <a:lnTo>
                    <a:pt x="2463" y="4635"/>
                  </a:lnTo>
                  <a:lnTo>
                    <a:pt x="2724" y="3940"/>
                  </a:lnTo>
                  <a:lnTo>
                    <a:pt x="2927" y="3216"/>
                  </a:lnTo>
                  <a:lnTo>
                    <a:pt x="3129" y="2521"/>
                  </a:lnTo>
                  <a:lnTo>
                    <a:pt x="3303" y="1797"/>
                  </a:lnTo>
                  <a:lnTo>
                    <a:pt x="3477" y="1072"/>
                  </a:lnTo>
                  <a:lnTo>
                    <a:pt x="3477" y="899"/>
                  </a:lnTo>
                  <a:lnTo>
                    <a:pt x="3477" y="725"/>
                  </a:lnTo>
                  <a:lnTo>
                    <a:pt x="3448" y="580"/>
                  </a:lnTo>
                  <a:lnTo>
                    <a:pt x="3390" y="406"/>
                  </a:lnTo>
                  <a:lnTo>
                    <a:pt x="3303" y="290"/>
                  </a:lnTo>
                  <a:lnTo>
                    <a:pt x="3187" y="175"/>
                  </a:lnTo>
                  <a:lnTo>
                    <a:pt x="3042" y="88"/>
                  </a:lnTo>
                  <a:lnTo>
                    <a:pt x="2869" y="30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9" name="Google Shape;599;p25"/>
            <p:cNvSpPr/>
            <p:nvPr/>
          </p:nvSpPr>
          <p:spPr>
            <a:xfrm>
              <a:off x="7082325" y="2219050"/>
              <a:ext cx="62300" cy="128925"/>
            </a:xfrm>
            <a:custGeom>
              <a:avLst/>
              <a:gdLst/>
              <a:ahLst/>
              <a:cxnLst/>
              <a:rect l="l" t="t" r="r" b="b"/>
              <a:pathLst>
                <a:path w="2492" h="5157" extrusionOk="0">
                  <a:moveTo>
                    <a:pt x="1623" y="1"/>
                  </a:moveTo>
                  <a:lnTo>
                    <a:pt x="1449" y="30"/>
                  </a:lnTo>
                  <a:lnTo>
                    <a:pt x="1275" y="88"/>
                  </a:lnTo>
                  <a:lnTo>
                    <a:pt x="1130" y="174"/>
                  </a:lnTo>
                  <a:lnTo>
                    <a:pt x="1014" y="261"/>
                  </a:lnTo>
                  <a:lnTo>
                    <a:pt x="898" y="406"/>
                  </a:lnTo>
                  <a:lnTo>
                    <a:pt x="812" y="551"/>
                  </a:lnTo>
                  <a:lnTo>
                    <a:pt x="754" y="696"/>
                  </a:lnTo>
                  <a:lnTo>
                    <a:pt x="754" y="870"/>
                  </a:lnTo>
                  <a:lnTo>
                    <a:pt x="783" y="1304"/>
                  </a:lnTo>
                  <a:lnTo>
                    <a:pt x="754" y="1768"/>
                  </a:lnTo>
                  <a:lnTo>
                    <a:pt x="754" y="1941"/>
                  </a:lnTo>
                  <a:lnTo>
                    <a:pt x="725" y="2057"/>
                  </a:lnTo>
                  <a:lnTo>
                    <a:pt x="754" y="1999"/>
                  </a:lnTo>
                  <a:lnTo>
                    <a:pt x="725" y="2086"/>
                  </a:lnTo>
                  <a:lnTo>
                    <a:pt x="725" y="2173"/>
                  </a:lnTo>
                  <a:lnTo>
                    <a:pt x="667" y="2405"/>
                  </a:lnTo>
                  <a:lnTo>
                    <a:pt x="551" y="2810"/>
                  </a:lnTo>
                  <a:lnTo>
                    <a:pt x="435" y="3216"/>
                  </a:lnTo>
                  <a:lnTo>
                    <a:pt x="377" y="3332"/>
                  </a:lnTo>
                  <a:lnTo>
                    <a:pt x="319" y="3448"/>
                  </a:lnTo>
                  <a:lnTo>
                    <a:pt x="87" y="3853"/>
                  </a:lnTo>
                  <a:lnTo>
                    <a:pt x="29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29" y="4519"/>
                  </a:lnTo>
                  <a:lnTo>
                    <a:pt x="58" y="4664"/>
                  </a:lnTo>
                  <a:lnTo>
                    <a:pt x="145" y="4809"/>
                  </a:lnTo>
                  <a:lnTo>
                    <a:pt x="261" y="4954"/>
                  </a:lnTo>
                  <a:lnTo>
                    <a:pt x="406" y="5041"/>
                  </a:lnTo>
                  <a:lnTo>
                    <a:pt x="580" y="5099"/>
                  </a:lnTo>
                  <a:lnTo>
                    <a:pt x="725" y="5128"/>
                  </a:lnTo>
                  <a:lnTo>
                    <a:pt x="898" y="5157"/>
                  </a:lnTo>
                  <a:lnTo>
                    <a:pt x="1072" y="5128"/>
                  </a:lnTo>
                  <a:lnTo>
                    <a:pt x="1217" y="5070"/>
                  </a:lnTo>
                  <a:lnTo>
                    <a:pt x="1362" y="4983"/>
                  </a:lnTo>
                  <a:lnTo>
                    <a:pt x="1478" y="4867"/>
                  </a:lnTo>
                  <a:lnTo>
                    <a:pt x="1594" y="4722"/>
                  </a:lnTo>
                  <a:lnTo>
                    <a:pt x="1825" y="4288"/>
                  </a:lnTo>
                  <a:lnTo>
                    <a:pt x="2028" y="3824"/>
                  </a:lnTo>
                  <a:lnTo>
                    <a:pt x="2202" y="3361"/>
                  </a:lnTo>
                  <a:lnTo>
                    <a:pt x="2318" y="2868"/>
                  </a:lnTo>
                  <a:lnTo>
                    <a:pt x="2405" y="2376"/>
                  </a:lnTo>
                  <a:lnTo>
                    <a:pt x="2463" y="1883"/>
                  </a:lnTo>
                  <a:lnTo>
                    <a:pt x="2492" y="1362"/>
                  </a:lnTo>
                  <a:lnTo>
                    <a:pt x="2463" y="870"/>
                  </a:lnTo>
                  <a:lnTo>
                    <a:pt x="2434" y="696"/>
                  </a:lnTo>
                  <a:lnTo>
                    <a:pt x="2405" y="551"/>
                  </a:lnTo>
                  <a:lnTo>
                    <a:pt x="2318" y="406"/>
                  </a:lnTo>
                  <a:lnTo>
                    <a:pt x="2202" y="261"/>
                  </a:lnTo>
                  <a:lnTo>
                    <a:pt x="2086" y="174"/>
                  </a:lnTo>
                  <a:lnTo>
                    <a:pt x="1941" y="88"/>
                  </a:lnTo>
                  <a:lnTo>
                    <a:pt x="1767" y="30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0" name="Google Shape;600;p25"/>
            <p:cNvSpPr/>
            <p:nvPr/>
          </p:nvSpPr>
          <p:spPr>
            <a:xfrm>
              <a:off x="7148950" y="2229200"/>
              <a:ext cx="99950" cy="128200"/>
            </a:xfrm>
            <a:custGeom>
              <a:avLst/>
              <a:gdLst/>
              <a:ahLst/>
              <a:cxnLst/>
              <a:rect l="l" t="t" r="r" b="b"/>
              <a:pathLst>
                <a:path w="3998" h="5128" extrusionOk="0">
                  <a:moveTo>
                    <a:pt x="3013" y="0"/>
                  </a:moveTo>
                  <a:lnTo>
                    <a:pt x="2868" y="29"/>
                  </a:lnTo>
                  <a:lnTo>
                    <a:pt x="2723" y="116"/>
                  </a:lnTo>
                  <a:lnTo>
                    <a:pt x="2578" y="203"/>
                  </a:lnTo>
                  <a:lnTo>
                    <a:pt x="2463" y="319"/>
                  </a:lnTo>
                  <a:lnTo>
                    <a:pt x="2376" y="464"/>
                  </a:lnTo>
                  <a:lnTo>
                    <a:pt x="2318" y="608"/>
                  </a:lnTo>
                  <a:lnTo>
                    <a:pt x="2144" y="1101"/>
                  </a:lnTo>
                  <a:lnTo>
                    <a:pt x="2144" y="1043"/>
                  </a:lnTo>
                  <a:lnTo>
                    <a:pt x="2086" y="1159"/>
                  </a:lnTo>
                  <a:lnTo>
                    <a:pt x="1999" y="1391"/>
                  </a:lnTo>
                  <a:lnTo>
                    <a:pt x="1738" y="1854"/>
                  </a:lnTo>
                  <a:lnTo>
                    <a:pt x="1478" y="2288"/>
                  </a:lnTo>
                  <a:lnTo>
                    <a:pt x="1217" y="2665"/>
                  </a:lnTo>
                  <a:lnTo>
                    <a:pt x="1159" y="2752"/>
                  </a:lnTo>
                  <a:lnTo>
                    <a:pt x="985" y="2926"/>
                  </a:lnTo>
                  <a:lnTo>
                    <a:pt x="638" y="3302"/>
                  </a:lnTo>
                  <a:lnTo>
                    <a:pt x="232" y="3679"/>
                  </a:lnTo>
                  <a:lnTo>
                    <a:pt x="145" y="3795"/>
                  </a:lnTo>
                  <a:lnTo>
                    <a:pt x="58" y="3940"/>
                  </a:lnTo>
                  <a:lnTo>
                    <a:pt x="0" y="4113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1"/>
                  </a:lnTo>
                  <a:lnTo>
                    <a:pt x="232" y="4895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96" y="5098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59" y="5069"/>
                  </a:lnTo>
                  <a:lnTo>
                    <a:pt x="1304" y="4982"/>
                  </a:lnTo>
                  <a:lnTo>
                    <a:pt x="1449" y="4895"/>
                  </a:lnTo>
                  <a:lnTo>
                    <a:pt x="1883" y="4490"/>
                  </a:lnTo>
                  <a:lnTo>
                    <a:pt x="2260" y="4055"/>
                  </a:lnTo>
                  <a:lnTo>
                    <a:pt x="2636" y="3621"/>
                  </a:lnTo>
                  <a:lnTo>
                    <a:pt x="2955" y="3128"/>
                  </a:lnTo>
                  <a:lnTo>
                    <a:pt x="3245" y="2665"/>
                  </a:lnTo>
                  <a:lnTo>
                    <a:pt x="3534" y="2144"/>
                  </a:lnTo>
                  <a:lnTo>
                    <a:pt x="3766" y="1622"/>
                  </a:lnTo>
                  <a:lnTo>
                    <a:pt x="3969" y="1072"/>
                  </a:lnTo>
                  <a:lnTo>
                    <a:pt x="3998" y="898"/>
                  </a:lnTo>
                  <a:lnTo>
                    <a:pt x="3998" y="753"/>
                  </a:lnTo>
                  <a:lnTo>
                    <a:pt x="3940" y="579"/>
                  </a:lnTo>
                  <a:lnTo>
                    <a:pt x="3882" y="435"/>
                  </a:lnTo>
                  <a:lnTo>
                    <a:pt x="3766" y="290"/>
                  </a:lnTo>
                  <a:lnTo>
                    <a:pt x="3650" y="174"/>
                  </a:lnTo>
                  <a:lnTo>
                    <a:pt x="3505" y="87"/>
                  </a:lnTo>
                  <a:lnTo>
                    <a:pt x="3360" y="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1" name="Google Shape;601;p25"/>
            <p:cNvSpPr/>
            <p:nvPr/>
          </p:nvSpPr>
          <p:spPr>
            <a:xfrm>
              <a:off x="8149000" y="2972175"/>
              <a:ext cx="99950" cy="118775"/>
            </a:xfrm>
            <a:custGeom>
              <a:avLst/>
              <a:gdLst/>
              <a:ahLst/>
              <a:cxnLst/>
              <a:rect l="l" t="t" r="r" b="b"/>
              <a:pathLst>
                <a:path w="3998" h="4751" extrusionOk="0">
                  <a:moveTo>
                    <a:pt x="3100" y="0"/>
                  </a:moveTo>
                  <a:lnTo>
                    <a:pt x="2926" y="29"/>
                  </a:lnTo>
                  <a:lnTo>
                    <a:pt x="2752" y="87"/>
                  </a:lnTo>
                  <a:lnTo>
                    <a:pt x="2607" y="145"/>
                  </a:lnTo>
                  <a:lnTo>
                    <a:pt x="2492" y="261"/>
                  </a:lnTo>
                  <a:lnTo>
                    <a:pt x="2405" y="406"/>
                  </a:lnTo>
                  <a:lnTo>
                    <a:pt x="2173" y="840"/>
                  </a:lnTo>
                  <a:lnTo>
                    <a:pt x="1941" y="1246"/>
                  </a:lnTo>
                  <a:lnTo>
                    <a:pt x="1681" y="1651"/>
                  </a:lnTo>
                  <a:lnTo>
                    <a:pt x="1420" y="2028"/>
                  </a:lnTo>
                  <a:lnTo>
                    <a:pt x="1362" y="2115"/>
                  </a:lnTo>
                  <a:lnTo>
                    <a:pt x="1362" y="2115"/>
                  </a:lnTo>
                  <a:lnTo>
                    <a:pt x="1217" y="2259"/>
                  </a:lnTo>
                  <a:lnTo>
                    <a:pt x="927" y="2607"/>
                  </a:lnTo>
                  <a:lnTo>
                    <a:pt x="580" y="2955"/>
                  </a:lnTo>
                  <a:lnTo>
                    <a:pt x="261" y="3273"/>
                  </a:lnTo>
                  <a:lnTo>
                    <a:pt x="145" y="3418"/>
                  </a:lnTo>
                  <a:lnTo>
                    <a:pt x="58" y="3563"/>
                  </a:lnTo>
                  <a:lnTo>
                    <a:pt x="1" y="3737"/>
                  </a:lnTo>
                  <a:lnTo>
                    <a:pt x="1" y="3882"/>
                  </a:lnTo>
                  <a:lnTo>
                    <a:pt x="1" y="4055"/>
                  </a:lnTo>
                  <a:lnTo>
                    <a:pt x="58" y="4229"/>
                  </a:lnTo>
                  <a:lnTo>
                    <a:pt x="145" y="4374"/>
                  </a:lnTo>
                  <a:lnTo>
                    <a:pt x="261" y="4490"/>
                  </a:lnTo>
                  <a:lnTo>
                    <a:pt x="377" y="4606"/>
                  </a:lnTo>
                  <a:lnTo>
                    <a:pt x="551" y="4693"/>
                  </a:lnTo>
                  <a:lnTo>
                    <a:pt x="696" y="4722"/>
                  </a:lnTo>
                  <a:lnTo>
                    <a:pt x="841" y="4751"/>
                  </a:lnTo>
                  <a:lnTo>
                    <a:pt x="1014" y="4722"/>
                  </a:lnTo>
                  <a:lnTo>
                    <a:pt x="1159" y="4693"/>
                  </a:lnTo>
                  <a:lnTo>
                    <a:pt x="1333" y="4606"/>
                  </a:lnTo>
                  <a:lnTo>
                    <a:pt x="1449" y="4490"/>
                  </a:lnTo>
                  <a:lnTo>
                    <a:pt x="1825" y="4142"/>
                  </a:lnTo>
                  <a:lnTo>
                    <a:pt x="2173" y="3795"/>
                  </a:lnTo>
                  <a:lnTo>
                    <a:pt x="2521" y="3389"/>
                  </a:lnTo>
                  <a:lnTo>
                    <a:pt x="2810" y="3013"/>
                  </a:lnTo>
                  <a:lnTo>
                    <a:pt x="3129" y="2578"/>
                  </a:lnTo>
                  <a:lnTo>
                    <a:pt x="3390" y="2173"/>
                  </a:lnTo>
                  <a:lnTo>
                    <a:pt x="3650" y="1738"/>
                  </a:lnTo>
                  <a:lnTo>
                    <a:pt x="3882" y="1275"/>
                  </a:lnTo>
                  <a:lnTo>
                    <a:pt x="3940" y="1130"/>
                  </a:lnTo>
                  <a:lnTo>
                    <a:pt x="3998" y="956"/>
                  </a:lnTo>
                  <a:lnTo>
                    <a:pt x="3998" y="782"/>
                  </a:lnTo>
                  <a:lnTo>
                    <a:pt x="3969" y="608"/>
                  </a:lnTo>
                  <a:lnTo>
                    <a:pt x="3911" y="464"/>
                  </a:lnTo>
                  <a:lnTo>
                    <a:pt x="3824" y="319"/>
                  </a:lnTo>
                  <a:lnTo>
                    <a:pt x="3708" y="203"/>
                  </a:lnTo>
                  <a:lnTo>
                    <a:pt x="3563" y="116"/>
                  </a:lnTo>
                  <a:lnTo>
                    <a:pt x="3419" y="29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2" name="Google Shape;602;p25"/>
            <p:cNvSpPr/>
            <p:nvPr/>
          </p:nvSpPr>
          <p:spPr>
            <a:xfrm>
              <a:off x="8222875" y="3010550"/>
              <a:ext cx="121675" cy="135425"/>
            </a:xfrm>
            <a:custGeom>
              <a:avLst/>
              <a:gdLst/>
              <a:ahLst/>
              <a:cxnLst/>
              <a:rect l="l" t="t" r="r" b="b"/>
              <a:pathLst>
                <a:path w="4867" h="5417" extrusionOk="0">
                  <a:moveTo>
                    <a:pt x="3853" y="0"/>
                  </a:moveTo>
                  <a:lnTo>
                    <a:pt x="3679" y="58"/>
                  </a:lnTo>
                  <a:lnTo>
                    <a:pt x="3534" y="116"/>
                  </a:lnTo>
                  <a:lnTo>
                    <a:pt x="3418" y="232"/>
                  </a:lnTo>
                  <a:lnTo>
                    <a:pt x="232" y="3940"/>
                  </a:lnTo>
                  <a:lnTo>
                    <a:pt x="145" y="4085"/>
                  </a:lnTo>
                  <a:lnTo>
                    <a:pt x="58" y="4229"/>
                  </a:lnTo>
                  <a:lnTo>
                    <a:pt x="0" y="4403"/>
                  </a:lnTo>
                  <a:lnTo>
                    <a:pt x="0" y="4548"/>
                  </a:lnTo>
                  <a:lnTo>
                    <a:pt x="0" y="4722"/>
                  </a:lnTo>
                  <a:lnTo>
                    <a:pt x="58" y="4896"/>
                  </a:lnTo>
                  <a:lnTo>
                    <a:pt x="116" y="5040"/>
                  </a:lnTo>
                  <a:lnTo>
                    <a:pt x="232" y="5156"/>
                  </a:lnTo>
                  <a:lnTo>
                    <a:pt x="377" y="5272"/>
                  </a:lnTo>
                  <a:lnTo>
                    <a:pt x="521" y="5330"/>
                  </a:lnTo>
                  <a:lnTo>
                    <a:pt x="666" y="5388"/>
                  </a:lnTo>
                  <a:lnTo>
                    <a:pt x="840" y="5417"/>
                  </a:lnTo>
                  <a:lnTo>
                    <a:pt x="1014" y="5388"/>
                  </a:lnTo>
                  <a:lnTo>
                    <a:pt x="1188" y="5359"/>
                  </a:lnTo>
                  <a:lnTo>
                    <a:pt x="1332" y="5272"/>
                  </a:lnTo>
                  <a:lnTo>
                    <a:pt x="1448" y="5156"/>
                  </a:lnTo>
                  <a:lnTo>
                    <a:pt x="4635" y="1449"/>
                  </a:lnTo>
                  <a:lnTo>
                    <a:pt x="4722" y="1333"/>
                  </a:lnTo>
                  <a:lnTo>
                    <a:pt x="4808" y="1159"/>
                  </a:lnTo>
                  <a:lnTo>
                    <a:pt x="4837" y="1014"/>
                  </a:lnTo>
                  <a:lnTo>
                    <a:pt x="4866" y="840"/>
                  </a:lnTo>
                  <a:lnTo>
                    <a:pt x="4866" y="696"/>
                  </a:lnTo>
                  <a:lnTo>
                    <a:pt x="4808" y="522"/>
                  </a:lnTo>
                  <a:lnTo>
                    <a:pt x="4750" y="377"/>
                  </a:lnTo>
                  <a:lnTo>
                    <a:pt x="4635" y="232"/>
                  </a:lnTo>
                  <a:lnTo>
                    <a:pt x="4490" y="145"/>
                  </a:lnTo>
                  <a:lnTo>
                    <a:pt x="4345" y="58"/>
                  </a:lnTo>
                  <a:lnTo>
                    <a:pt x="4171" y="29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3" name="Google Shape;603;p25"/>
            <p:cNvSpPr/>
            <p:nvPr/>
          </p:nvSpPr>
          <p:spPr>
            <a:xfrm>
              <a:off x="5137975" y="1828750"/>
              <a:ext cx="52900" cy="119500"/>
            </a:xfrm>
            <a:custGeom>
              <a:avLst/>
              <a:gdLst/>
              <a:ahLst/>
              <a:cxnLst/>
              <a:rect l="l" t="t" r="r" b="b"/>
              <a:pathLst>
                <a:path w="2116" h="4780" extrusionOk="0">
                  <a:moveTo>
                    <a:pt x="783" y="0"/>
                  </a:moveTo>
                  <a:lnTo>
                    <a:pt x="609" y="29"/>
                  </a:lnTo>
                  <a:lnTo>
                    <a:pt x="464" y="116"/>
                  </a:lnTo>
                  <a:lnTo>
                    <a:pt x="319" y="203"/>
                  </a:lnTo>
                  <a:lnTo>
                    <a:pt x="203" y="290"/>
                  </a:lnTo>
                  <a:lnTo>
                    <a:pt x="88" y="434"/>
                  </a:lnTo>
                  <a:lnTo>
                    <a:pt x="30" y="608"/>
                  </a:lnTo>
                  <a:lnTo>
                    <a:pt x="1" y="753"/>
                  </a:lnTo>
                  <a:lnTo>
                    <a:pt x="1" y="927"/>
                  </a:lnTo>
                  <a:lnTo>
                    <a:pt x="30" y="1101"/>
                  </a:lnTo>
                  <a:lnTo>
                    <a:pt x="464" y="4142"/>
                  </a:lnTo>
                  <a:lnTo>
                    <a:pt x="493" y="4287"/>
                  </a:lnTo>
                  <a:lnTo>
                    <a:pt x="609" y="4432"/>
                  </a:lnTo>
                  <a:lnTo>
                    <a:pt x="725" y="4548"/>
                  </a:lnTo>
                  <a:lnTo>
                    <a:pt x="841" y="4664"/>
                  </a:lnTo>
                  <a:lnTo>
                    <a:pt x="986" y="4721"/>
                  </a:lnTo>
                  <a:lnTo>
                    <a:pt x="1159" y="4750"/>
                  </a:lnTo>
                  <a:lnTo>
                    <a:pt x="1333" y="4779"/>
                  </a:lnTo>
                  <a:lnTo>
                    <a:pt x="1507" y="4750"/>
                  </a:lnTo>
                  <a:lnTo>
                    <a:pt x="1652" y="4664"/>
                  </a:lnTo>
                  <a:lnTo>
                    <a:pt x="1797" y="4577"/>
                  </a:lnTo>
                  <a:lnTo>
                    <a:pt x="1912" y="4490"/>
                  </a:lnTo>
                  <a:lnTo>
                    <a:pt x="2028" y="4345"/>
                  </a:lnTo>
                  <a:lnTo>
                    <a:pt x="2086" y="4171"/>
                  </a:lnTo>
                  <a:lnTo>
                    <a:pt x="2115" y="4026"/>
                  </a:lnTo>
                  <a:lnTo>
                    <a:pt x="2115" y="3852"/>
                  </a:lnTo>
                  <a:lnTo>
                    <a:pt x="2115" y="3679"/>
                  </a:lnTo>
                  <a:lnTo>
                    <a:pt x="1681" y="637"/>
                  </a:lnTo>
                  <a:lnTo>
                    <a:pt x="1623" y="492"/>
                  </a:lnTo>
                  <a:lnTo>
                    <a:pt x="1536" y="348"/>
                  </a:lnTo>
                  <a:lnTo>
                    <a:pt x="1391" y="232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7" y="2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4" name="Google Shape;604;p25"/>
            <p:cNvSpPr/>
            <p:nvPr/>
          </p:nvSpPr>
          <p:spPr>
            <a:xfrm>
              <a:off x="3729500" y="2048150"/>
              <a:ext cx="99975" cy="128200"/>
            </a:xfrm>
            <a:custGeom>
              <a:avLst/>
              <a:gdLst/>
              <a:ahLst/>
              <a:cxnLst/>
              <a:rect l="l" t="t" r="r" b="b"/>
              <a:pathLst>
                <a:path w="3999" h="5128" extrusionOk="0">
                  <a:moveTo>
                    <a:pt x="696" y="1"/>
                  </a:moveTo>
                  <a:lnTo>
                    <a:pt x="522" y="30"/>
                  </a:lnTo>
                  <a:lnTo>
                    <a:pt x="377" y="117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1"/>
                  </a:lnTo>
                  <a:lnTo>
                    <a:pt x="1" y="1014"/>
                  </a:lnTo>
                  <a:lnTo>
                    <a:pt x="59" y="1159"/>
                  </a:lnTo>
                  <a:lnTo>
                    <a:pt x="146" y="1304"/>
                  </a:lnTo>
                  <a:lnTo>
                    <a:pt x="261" y="1449"/>
                  </a:lnTo>
                  <a:lnTo>
                    <a:pt x="609" y="1797"/>
                  </a:lnTo>
                  <a:lnTo>
                    <a:pt x="957" y="2173"/>
                  </a:lnTo>
                  <a:lnTo>
                    <a:pt x="1101" y="2347"/>
                  </a:lnTo>
                  <a:lnTo>
                    <a:pt x="1188" y="2434"/>
                  </a:lnTo>
                  <a:lnTo>
                    <a:pt x="1159" y="2434"/>
                  </a:lnTo>
                  <a:lnTo>
                    <a:pt x="1449" y="2839"/>
                  </a:lnTo>
                  <a:lnTo>
                    <a:pt x="1739" y="3274"/>
                  </a:lnTo>
                  <a:lnTo>
                    <a:pt x="1970" y="3708"/>
                  </a:lnTo>
                  <a:lnTo>
                    <a:pt x="2086" y="3940"/>
                  </a:lnTo>
                  <a:lnTo>
                    <a:pt x="2115" y="4056"/>
                  </a:lnTo>
                  <a:lnTo>
                    <a:pt x="2144" y="4085"/>
                  </a:lnTo>
                  <a:lnTo>
                    <a:pt x="2144" y="4143"/>
                  </a:lnTo>
                  <a:lnTo>
                    <a:pt x="2202" y="4230"/>
                  </a:lnTo>
                  <a:lnTo>
                    <a:pt x="2289" y="4519"/>
                  </a:lnTo>
                  <a:lnTo>
                    <a:pt x="2376" y="4664"/>
                  </a:lnTo>
                  <a:lnTo>
                    <a:pt x="2463" y="4809"/>
                  </a:lnTo>
                  <a:lnTo>
                    <a:pt x="2579" y="4925"/>
                  </a:lnTo>
                  <a:lnTo>
                    <a:pt x="2695" y="5012"/>
                  </a:lnTo>
                  <a:lnTo>
                    <a:pt x="2868" y="5099"/>
                  </a:lnTo>
                  <a:lnTo>
                    <a:pt x="3013" y="5128"/>
                  </a:lnTo>
                  <a:lnTo>
                    <a:pt x="3187" y="5128"/>
                  </a:lnTo>
                  <a:lnTo>
                    <a:pt x="3361" y="5099"/>
                  </a:lnTo>
                  <a:lnTo>
                    <a:pt x="3506" y="5041"/>
                  </a:lnTo>
                  <a:lnTo>
                    <a:pt x="3650" y="4954"/>
                  </a:lnTo>
                  <a:lnTo>
                    <a:pt x="3766" y="4838"/>
                  </a:lnTo>
                  <a:lnTo>
                    <a:pt x="3853" y="4693"/>
                  </a:lnTo>
                  <a:lnTo>
                    <a:pt x="3940" y="4548"/>
                  </a:lnTo>
                  <a:lnTo>
                    <a:pt x="3969" y="4403"/>
                  </a:lnTo>
                  <a:lnTo>
                    <a:pt x="3998" y="4230"/>
                  </a:lnTo>
                  <a:lnTo>
                    <a:pt x="3940" y="4056"/>
                  </a:lnTo>
                  <a:lnTo>
                    <a:pt x="3737" y="3506"/>
                  </a:lnTo>
                  <a:lnTo>
                    <a:pt x="3506" y="2984"/>
                  </a:lnTo>
                  <a:lnTo>
                    <a:pt x="3245" y="2492"/>
                  </a:lnTo>
                  <a:lnTo>
                    <a:pt x="2955" y="1999"/>
                  </a:lnTo>
                  <a:lnTo>
                    <a:pt x="2608" y="1507"/>
                  </a:lnTo>
                  <a:lnTo>
                    <a:pt x="2260" y="1072"/>
                  </a:lnTo>
                  <a:lnTo>
                    <a:pt x="1884" y="638"/>
                  </a:lnTo>
                  <a:lnTo>
                    <a:pt x="1449" y="23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5" name="Google Shape;605;p25"/>
            <p:cNvSpPr/>
            <p:nvPr/>
          </p:nvSpPr>
          <p:spPr>
            <a:xfrm>
              <a:off x="3826550" y="2019200"/>
              <a:ext cx="79675" cy="136150"/>
            </a:xfrm>
            <a:custGeom>
              <a:avLst/>
              <a:gdLst/>
              <a:ahLst/>
              <a:cxnLst/>
              <a:rect l="l" t="t" r="r" b="b"/>
              <a:pathLst>
                <a:path w="3187" h="5446" extrusionOk="0">
                  <a:moveTo>
                    <a:pt x="1072" y="0"/>
                  </a:moveTo>
                  <a:lnTo>
                    <a:pt x="927" y="29"/>
                  </a:lnTo>
                  <a:lnTo>
                    <a:pt x="753" y="87"/>
                  </a:lnTo>
                  <a:lnTo>
                    <a:pt x="608" y="174"/>
                  </a:lnTo>
                  <a:lnTo>
                    <a:pt x="493" y="290"/>
                  </a:lnTo>
                  <a:lnTo>
                    <a:pt x="406" y="435"/>
                  </a:lnTo>
                  <a:lnTo>
                    <a:pt x="261" y="753"/>
                  </a:lnTo>
                  <a:lnTo>
                    <a:pt x="145" y="1101"/>
                  </a:lnTo>
                  <a:lnTo>
                    <a:pt x="58" y="1448"/>
                  </a:lnTo>
                  <a:lnTo>
                    <a:pt x="29" y="1796"/>
                  </a:lnTo>
                  <a:lnTo>
                    <a:pt x="0" y="2144"/>
                  </a:lnTo>
                  <a:lnTo>
                    <a:pt x="29" y="2491"/>
                  </a:lnTo>
                  <a:lnTo>
                    <a:pt x="87" y="2839"/>
                  </a:lnTo>
                  <a:lnTo>
                    <a:pt x="174" y="3186"/>
                  </a:lnTo>
                  <a:lnTo>
                    <a:pt x="319" y="3534"/>
                  </a:lnTo>
                  <a:lnTo>
                    <a:pt x="464" y="3852"/>
                  </a:lnTo>
                  <a:lnTo>
                    <a:pt x="637" y="4142"/>
                  </a:lnTo>
                  <a:lnTo>
                    <a:pt x="840" y="4432"/>
                  </a:lnTo>
                  <a:lnTo>
                    <a:pt x="1072" y="4693"/>
                  </a:lnTo>
                  <a:lnTo>
                    <a:pt x="1333" y="4953"/>
                  </a:lnTo>
                  <a:lnTo>
                    <a:pt x="1593" y="5156"/>
                  </a:lnTo>
                  <a:lnTo>
                    <a:pt x="1912" y="5359"/>
                  </a:lnTo>
                  <a:lnTo>
                    <a:pt x="2057" y="5417"/>
                  </a:lnTo>
                  <a:lnTo>
                    <a:pt x="2231" y="5446"/>
                  </a:lnTo>
                  <a:lnTo>
                    <a:pt x="2549" y="5446"/>
                  </a:lnTo>
                  <a:lnTo>
                    <a:pt x="2723" y="5388"/>
                  </a:lnTo>
                  <a:lnTo>
                    <a:pt x="2839" y="5301"/>
                  </a:lnTo>
                  <a:lnTo>
                    <a:pt x="2984" y="5185"/>
                  </a:lnTo>
                  <a:lnTo>
                    <a:pt x="3071" y="5040"/>
                  </a:lnTo>
                  <a:lnTo>
                    <a:pt x="3129" y="4895"/>
                  </a:lnTo>
                  <a:lnTo>
                    <a:pt x="3186" y="4721"/>
                  </a:lnTo>
                  <a:lnTo>
                    <a:pt x="3186" y="4548"/>
                  </a:lnTo>
                  <a:lnTo>
                    <a:pt x="3157" y="4403"/>
                  </a:lnTo>
                  <a:lnTo>
                    <a:pt x="3100" y="4229"/>
                  </a:lnTo>
                  <a:lnTo>
                    <a:pt x="3013" y="4084"/>
                  </a:lnTo>
                  <a:lnTo>
                    <a:pt x="2897" y="3968"/>
                  </a:lnTo>
                  <a:lnTo>
                    <a:pt x="2752" y="3881"/>
                  </a:lnTo>
                  <a:lnTo>
                    <a:pt x="2549" y="3737"/>
                  </a:lnTo>
                  <a:lnTo>
                    <a:pt x="2448" y="3661"/>
                  </a:lnTo>
                  <a:lnTo>
                    <a:pt x="2173" y="3362"/>
                  </a:lnTo>
                  <a:lnTo>
                    <a:pt x="2173" y="3360"/>
                  </a:lnTo>
                  <a:lnTo>
                    <a:pt x="2086" y="3273"/>
                  </a:lnTo>
                  <a:lnTo>
                    <a:pt x="1970" y="3041"/>
                  </a:lnTo>
                  <a:lnTo>
                    <a:pt x="1912" y="2955"/>
                  </a:lnTo>
                  <a:lnTo>
                    <a:pt x="1825" y="2723"/>
                  </a:lnTo>
                  <a:lnTo>
                    <a:pt x="1767" y="2491"/>
                  </a:lnTo>
                  <a:lnTo>
                    <a:pt x="1738" y="2259"/>
                  </a:lnTo>
                  <a:lnTo>
                    <a:pt x="1738" y="2201"/>
                  </a:lnTo>
                  <a:lnTo>
                    <a:pt x="1738" y="1941"/>
                  </a:lnTo>
                  <a:lnTo>
                    <a:pt x="1738" y="1738"/>
                  </a:lnTo>
                  <a:lnTo>
                    <a:pt x="1767" y="1622"/>
                  </a:lnTo>
                  <a:lnTo>
                    <a:pt x="1825" y="1390"/>
                  </a:lnTo>
                  <a:lnTo>
                    <a:pt x="1883" y="1275"/>
                  </a:lnTo>
                  <a:lnTo>
                    <a:pt x="1941" y="1130"/>
                  </a:lnTo>
                  <a:lnTo>
                    <a:pt x="1970" y="956"/>
                  </a:lnTo>
                  <a:lnTo>
                    <a:pt x="1970" y="811"/>
                  </a:lnTo>
                  <a:lnTo>
                    <a:pt x="1970" y="637"/>
                  </a:lnTo>
                  <a:lnTo>
                    <a:pt x="1912" y="492"/>
                  </a:lnTo>
                  <a:lnTo>
                    <a:pt x="1825" y="348"/>
                  </a:lnTo>
                  <a:lnTo>
                    <a:pt x="1709" y="203"/>
                  </a:lnTo>
                  <a:lnTo>
                    <a:pt x="1564" y="116"/>
                  </a:lnTo>
                  <a:lnTo>
                    <a:pt x="1420" y="58"/>
                  </a:lnTo>
                  <a:lnTo>
                    <a:pt x="1246" y="2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6" name="Google Shape;606;p25"/>
            <p:cNvSpPr/>
            <p:nvPr/>
          </p:nvSpPr>
          <p:spPr>
            <a:xfrm>
              <a:off x="2814900" y="2523925"/>
              <a:ext cx="109375" cy="110100"/>
            </a:xfrm>
            <a:custGeom>
              <a:avLst/>
              <a:gdLst/>
              <a:ahLst/>
              <a:cxnLst/>
              <a:rect l="l" t="t" r="r" b="b"/>
              <a:pathLst>
                <a:path w="4375" h="4404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203" y="348"/>
                  </a:lnTo>
                  <a:lnTo>
                    <a:pt x="117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7" y="1304"/>
                  </a:lnTo>
                  <a:lnTo>
                    <a:pt x="435" y="1709"/>
                  </a:lnTo>
                  <a:lnTo>
                    <a:pt x="754" y="2144"/>
                  </a:lnTo>
                  <a:lnTo>
                    <a:pt x="1101" y="2520"/>
                  </a:lnTo>
                  <a:lnTo>
                    <a:pt x="1478" y="2926"/>
                  </a:lnTo>
                  <a:lnTo>
                    <a:pt x="1854" y="3273"/>
                  </a:lnTo>
                  <a:lnTo>
                    <a:pt x="2260" y="3621"/>
                  </a:lnTo>
                  <a:lnTo>
                    <a:pt x="2666" y="3969"/>
                  </a:lnTo>
                  <a:lnTo>
                    <a:pt x="3071" y="4287"/>
                  </a:lnTo>
                  <a:lnTo>
                    <a:pt x="3245" y="4345"/>
                  </a:lnTo>
                  <a:lnTo>
                    <a:pt x="3390" y="4403"/>
                  </a:lnTo>
                  <a:lnTo>
                    <a:pt x="3592" y="4403"/>
                  </a:lnTo>
                  <a:lnTo>
                    <a:pt x="3737" y="4374"/>
                  </a:lnTo>
                  <a:lnTo>
                    <a:pt x="3882" y="4316"/>
                  </a:lnTo>
                  <a:lnTo>
                    <a:pt x="4027" y="4229"/>
                  </a:lnTo>
                  <a:lnTo>
                    <a:pt x="4172" y="4113"/>
                  </a:lnTo>
                  <a:lnTo>
                    <a:pt x="4259" y="3969"/>
                  </a:lnTo>
                  <a:lnTo>
                    <a:pt x="4317" y="3824"/>
                  </a:lnTo>
                  <a:lnTo>
                    <a:pt x="4375" y="3650"/>
                  </a:lnTo>
                  <a:lnTo>
                    <a:pt x="4375" y="3476"/>
                  </a:lnTo>
                  <a:lnTo>
                    <a:pt x="4346" y="3302"/>
                  </a:lnTo>
                  <a:lnTo>
                    <a:pt x="4288" y="3158"/>
                  </a:lnTo>
                  <a:lnTo>
                    <a:pt x="4201" y="3013"/>
                  </a:lnTo>
                  <a:lnTo>
                    <a:pt x="4085" y="2897"/>
                  </a:lnTo>
                  <a:lnTo>
                    <a:pt x="3940" y="2810"/>
                  </a:lnTo>
                  <a:lnTo>
                    <a:pt x="3685" y="2601"/>
                  </a:lnTo>
                  <a:lnTo>
                    <a:pt x="3685" y="2601"/>
                  </a:lnTo>
                  <a:lnTo>
                    <a:pt x="3245" y="2231"/>
                  </a:lnTo>
                  <a:lnTo>
                    <a:pt x="2723" y="1767"/>
                  </a:lnTo>
                  <a:lnTo>
                    <a:pt x="2260" y="1246"/>
                  </a:lnTo>
                  <a:lnTo>
                    <a:pt x="1912" y="833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7" name="Google Shape;607;p25"/>
            <p:cNvSpPr/>
            <p:nvPr/>
          </p:nvSpPr>
          <p:spPr>
            <a:xfrm>
              <a:off x="2890950" y="2476850"/>
              <a:ext cx="109350" cy="166575"/>
            </a:xfrm>
            <a:custGeom>
              <a:avLst/>
              <a:gdLst/>
              <a:ahLst/>
              <a:cxnLst/>
              <a:rect l="l" t="t" r="r" b="b"/>
              <a:pathLst>
                <a:path w="4374" h="6663" extrusionOk="0">
                  <a:moveTo>
                    <a:pt x="840" y="0"/>
                  </a:moveTo>
                  <a:lnTo>
                    <a:pt x="666" y="29"/>
                  </a:lnTo>
                  <a:lnTo>
                    <a:pt x="521" y="58"/>
                  </a:lnTo>
                  <a:lnTo>
                    <a:pt x="377" y="14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51"/>
                  </a:lnTo>
                  <a:lnTo>
                    <a:pt x="0" y="696"/>
                  </a:lnTo>
                  <a:lnTo>
                    <a:pt x="0" y="869"/>
                  </a:lnTo>
                  <a:lnTo>
                    <a:pt x="0" y="1014"/>
                  </a:lnTo>
                  <a:lnTo>
                    <a:pt x="58" y="1159"/>
                  </a:lnTo>
                  <a:lnTo>
                    <a:pt x="145" y="1333"/>
                  </a:lnTo>
                  <a:lnTo>
                    <a:pt x="232" y="1449"/>
                  </a:lnTo>
                  <a:lnTo>
                    <a:pt x="666" y="1970"/>
                  </a:lnTo>
                  <a:lnTo>
                    <a:pt x="782" y="2115"/>
                  </a:lnTo>
                  <a:lnTo>
                    <a:pt x="811" y="2173"/>
                  </a:lnTo>
                  <a:lnTo>
                    <a:pt x="1014" y="2434"/>
                  </a:lnTo>
                  <a:lnTo>
                    <a:pt x="1390" y="3013"/>
                  </a:lnTo>
                  <a:lnTo>
                    <a:pt x="1738" y="3592"/>
                  </a:lnTo>
                  <a:lnTo>
                    <a:pt x="2057" y="4201"/>
                  </a:lnTo>
                  <a:lnTo>
                    <a:pt x="2173" y="4490"/>
                  </a:lnTo>
                  <a:lnTo>
                    <a:pt x="2201" y="4519"/>
                  </a:lnTo>
                  <a:lnTo>
                    <a:pt x="2259" y="4693"/>
                  </a:lnTo>
                  <a:lnTo>
                    <a:pt x="2491" y="5359"/>
                  </a:lnTo>
                  <a:lnTo>
                    <a:pt x="2694" y="6025"/>
                  </a:lnTo>
                  <a:lnTo>
                    <a:pt x="2781" y="6170"/>
                  </a:lnTo>
                  <a:lnTo>
                    <a:pt x="2868" y="6315"/>
                  </a:lnTo>
                  <a:lnTo>
                    <a:pt x="2984" y="6431"/>
                  </a:lnTo>
                  <a:lnTo>
                    <a:pt x="3099" y="6547"/>
                  </a:lnTo>
                  <a:lnTo>
                    <a:pt x="3273" y="6605"/>
                  </a:lnTo>
                  <a:lnTo>
                    <a:pt x="3418" y="6663"/>
                  </a:lnTo>
                  <a:lnTo>
                    <a:pt x="3592" y="6663"/>
                  </a:lnTo>
                  <a:lnTo>
                    <a:pt x="3766" y="6634"/>
                  </a:lnTo>
                  <a:lnTo>
                    <a:pt x="3910" y="6547"/>
                  </a:lnTo>
                  <a:lnTo>
                    <a:pt x="4055" y="6460"/>
                  </a:lnTo>
                  <a:lnTo>
                    <a:pt x="4171" y="6344"/>
                  </a:lnTo>
                  <a:lnTo>
                    <a:pt x="4287" y="6228"/>
                  </a:lnTo>
                  <a:lnTo>
                    <a:pt x="4345" y="6083"/>
                  </a:lnTo>
                  <a:lnTo>
                    <a:pt x="4374" y="5910"/>
                  </a:lnTo>
                  <a:lnTo>
                    <a:pt x="4374" y="5736"/>
                  </a:lnTo>
                  <a:lnTo>
                    <a:pt x="4374" y="5562"/>
                  </a:lnTo>
                  <a:lnTo>
                    <a:pt x="4142" y="4838"/>
                  </a:lnTo>
                  <a:lnTo>
                    <a:pt x="3882" y="4114"/>
                  </a:lnTo>
                  <a:lnTo>
                    <a:pt x="3563" y="3418"/>
                  </a:lnTo>
                  <a:lnTo>
                    <a:pt x="3215" y="2752"/>
                  </a:lnTo>
                  <a:lnTo>
                    <a:pt x="2839" y="2086"/>
                  </a:lnTo>
                  <a:lnTo>
                    <a:pt x="2404" y="1449"/>
                  </a:lnTo>
                  <a:lnTo>
                    <a:pt x="1941" y="840"/>
                  </a:lnTo>
                  <a:lnTo>
                    <a:pt x="144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2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8" name="Google Shape;608;p25"/>
            <p:cNvSpPr/>
            <p:nvPr/>
          </p:nvSpPr>
          <p:spPr>
            <a:xfrm>
              <a:off x="2959000" y="2456575"/>
              <a:ext cx="62300" cy="80400"/>
            </a:xfrm>
            <a:custGeom>
              <a:avLst/>
              <a:gdLst/>
              <a:ahLst/>
              <a:cxnLst/>
              <a:rect l="l" t="t" r="r" b="b"/>
              <a:pathLst>
                <a:path w="2492" h="3216" extrusionOk="0"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1" y="232"/>
                  </a:lnTo>
                  <a:lnTo>
                    <a:pt x="175" y="348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928" y="2810"/>
                  </a:lnTo>
                  <a:lnTo>
                    <a:pt x="1015" y="2926"/>
                  </a:lnTo>
                  <a:lnTo>
                    <a:pt x="1131" y="3042"/>
                  </a:lnTo>
                  <a:lnTo>
                    <a:pt x="1275" y="3129"/>
                  </a:lnTo>
                  <a:lnTo>
                    <a:pt x="1420" y="3187"/>
                  </a:lnTo>
                  <a:lnTo>
                    <a:pt x="1594" y="3216"/>
                  </a:lnTo>
                  <a:lnTo>
                    <a:pt x="1768" y="3216"/>
                  </a:lnTo>
                  <a:lnTo>
                    <a:pt x="1942" y="3187"/>
                  </a:lnTo>
                  <a:lnTo>
                    <a:pt x="2086" y="3100"/>
                  </a:lnTo>
                  <a:lnTo>
                    <a:pt x="2231" y="3013"/>
                  </a:lnTo>
                  <a:lnTo>
                    <a:pt x="2347" y="2897"/>
                  </a:lnTo>
                  <a:lnTo>
                    <a:pt x="2434" y="2752"/>
                  </a:lnTo>
                  <a:lnTo>
                    <a:pt x="2492" y="2607"/>
                  </a:lnTo>
                  <a:lnTo>
                    <a:pt x="2492" y="2434"/>
                  </a:lnTo>
                  <a:lnTo>
                    <a:pt x="2492" y="2260"/>
                  </a:lnTo>
                  <a:lnTo>
                    <a:pt x="2463" y="2086"/>
                  </a:lnTo>
                  <a:lnTo>
                    <a:pt x="2405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203"/>
                  </a:lnTo>
                  <a:lnTo>
                    <a:pt x="1246" y="87"/>
                  </a:lnTo>
                  <a:lnTo>
                    <a:pt x="1073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9" name="Google Shape;609;p25"/>
            <p:cNvSpPr/>
            <p:nvPr/>
          </p:nvSpPr>
          <p:spPr>
            <a:xfrm>
              <a:off x="2109575" y="3143800"/>
              <a:ext cx="110825" cy="108625"/>
            </a:xfrm>
            <a:custGeom>
              <a:avLst/>
              <a:gdLst/>
              <a:ahLst/>
              <a:cxnLst/>
              <a:rect l="l" t="t" r="r" b="b"/>
              <a:pathLst>
                <a:path w="4433" h="4345" extrusionOk="0">
                  <a:moveTo>
                    <a:pt x="580" y="1680"/>
                  </a:moveTo>
                  <a:lnTo>
                    <a:pt x="783" y="1767"/>
                  </a:lnTo>
                  <a:lnTo>
                    <a:pt x="754" y="1750"/>
                  </a:lnTo>
                  <a:lnTo>
                    <a:pt x="580" y="1680"/>
                  </a:lnTo>
                  <a:close/>
                  <a:moveTo>
                    <a:pt x="2231" y="2897"/>
                  </a:moveTo>
                  <a:lnTo>
                    <a:pt x="2376" y="3070"/>
                  </a:lnTo>
                  <a:lnTo>
                    <a:pt x="2376" y="307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231" y="2897"/>
                  </a:lnTo>
                  <a:close/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5" y="348"/>
                  </a:lnTo>
                  <a:lnTo>
                    <a:pt x="88" y="492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232" y="1419"/>
                  </a:lnTo>
                  <a:lnTo>
                    <a:pt x="348" y="1535"/>
                  </a:lnTo>
                  <a:lnTo>
                    <a:pt x="493" y="1622"/>
                  </a:lnTo>
                  <a:lnTo>
                    <a:pt x="638" y="1680"/>
                  </a:lnTo>
                  <a:lnTo>
                    <a:pt x="754" y="1750"/>
                  </a:lnTo>
                  <a:lnTo>
                    <a:pt x="870" y="1796"/>
                  </a:lnTo>
                  <a:lnTo>
                    <a:pt x="1130" y="1941"/>
                  </a:lnTo>
                  <a:lnTo>
                    <a:pt x="1391" y="2115"/>
                  </a:lnTo>
                  <a:lnTo>
                    <a:pt x="1617" y="2265"/>
                  </a:lnTo>
                  <a:lnTo>
                    <a:pt x="1617" y="2265"/>
                  </a:lnTo>
                  <a:lnTo>
                    <a:pt x="1710" y="2346"/>
                  </a:lnTo>
                  <a:lnTo>
                    <a:pt x="1970" y="2578"/>
                  </a:lnTo>
                  <a:lnTo>
                    <a:pt x="2173" y="281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434" y="3128"/>
                  </a:lnTo>
                  <a:lnTo>
                    <a:pt x="2579" y="3389"/>
                  </a:lnTo>
                  <a:lnTo>
                    <a:pt x="2724" y="3650"/>
                  </a:lnTo>
                  <a:lnTo>
                    <a:pt x="2839" y="3910"/>
                  </a:lnTo>
                  <a:lnTo>
                    <a:pt x="2926" y="4055"/>
                  </a:lnTo>
                  <a:lnTo>
                    <a:pt x="3071" y="4171"/>
                  </a:lnTo>
                  <a:lnTo>
                    <a:pt x="3216" y="4258"/>
                  </a:lnTo>
                  <a:lnTo>
                    <a:pt x="3361" y="4316"/>
                  </a:lnTo>
                  <a:lnTo>
                    <a:pt x="3535" y="4345"/>
                  </a:lnTo>
                  <a:lnTo>
                    <a:pt x="3708" y="4345"/>
                  </a:lnTo>
                  <a:lnTo>
                    <a:pt x="3882" y="4287"/>
                  </a:lnTo>
                  <a:lnTo>
                    <a:pt x="4027" y="4229"/>
                  </a:lnTo>
                  <a:lnTo>
                    <a:pt x="4143" y="4113"/>
                  </a:lnTo>
                  <a:lnTo>
                    <a:pt x="4259" y="3997"/>
                  </a:lnTo>
                  <a:lnTo>
                    <a:pt x="4375" y="3853"/>
                  </a:lnTo>
                  <a:lnTo>
                    <a:pt x="4404" y="3708"/>
                  </a:lnTo>
                  <a:lnTo>
                    <a:pt x="4433" y="3534"/>
                  </a:lnTo>
                  <a:lnTo>
                    <a:pt x="4433" y="3389"/>
                  </a:lnTo>
                  <a:lnTo>
                    <a:pt x="4404" y="3215"/>
                  </a:lnTo>
                  <a:lnTo>
                    <a:pt x="4346" y="3041"/>
                  </a:lnTo>
                  <a:lnTo>
                    <a:pt x="4085" y="2549"/>
                  </a:lnTo>
                  <a:lnTo>
                    <a:pt x="3766" y="2057"/>
                  </a:lnTo>
                  <a:lnTo>
                    <a:pt x="3419" y="1622"/>
                  </a:lnTo>
                  <a:lnTo>
                    <a:pt x="3013" y="1217"/>
                  </a:lnTo>
                  <a:lnTo>
                    <a:pt x="2579" y="869"/>
                  </a:lnTo>
                  <a:lnTo>
                    <a:pt x="2115" y="550"/>
                  </a:lnTo>
                  <a:lnTo>
                    <a:pt x="1623" y="261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0" name="Google Shape;610;p25"/>
            <p:cNvSpPr/>
            <p:nvPr/>
          </p:nvSpPr>
          <p:spPr>
            <a:xfrm>
              <a:off x="2077725" y="3222000"/>
              <a:ext cx="123125" cy="105750"/>
            </a:xfrm>
            <a:custGeom>
              <a:avLst/>
              <a:gdLst/>
              <a:ahLst/>
              <a:cxnLst/>
              <a:rect l="l" t="t" r="r" b="b"/>
              <a:pathLst>
                <a:path w="4925" h="4230" extrusionOk="0">
                  <a:moveTo>
                    <a:pt x="753" y="0"/>
                  </a:moveTo>
                  <a:lnTo>
                    <a:pt x="580" y="29"/>
                  </a:lnTo>
                  <a:lnTo>
                    <a:pt x="435" y="116"/>
                  </a:lnTo>
                  <a:lnTo>
                    <a:pt x="319" y="203"/>
                  </a:lnTo>
                  <a:lnTo>
                    <a:pt x="203" y="348"/>
                  </a:lnTo>
                  <a:lnTo>
                    <a:pt x="116" y="493"/>
                  </a:lnTo>
                  <a:lnTo>
                    <a:pt x="58" y="638"/>
                  </a:lnTo>
                  <a:lnTo>
                    <a:pt x="0" y="811"/>
                  </a:lnTo>
                  <a:lnTo>
                    <a:pt x="0" y="956"/>
                  </a:lnTo>
                  <a:lnTo>
                    <a:pt x="58" y="1130"/>
                  </a:lnTo>
                  <a:lnTo>
                    <a:pt x="145" y="1275"/>
                  </a:lnTo>
                  <a:lnTo>
                    <a:pt x="493" y="1767"/>
                  </a:lnTo>
                  <a:lnTo>
                    <a:pt x="898" y="2202"/>
                  </a:lnTo>
                  <a:lnTo>
                    <a:pt x="1333" y="2636"/>
                  </a:lnTo>
                  <a:lnTo>
                    <a:pt x="1767" y="3013"/>
                  </a:lnTo>
                  <a:lnTo>
                    <a:pt x="2260" y="3360"/>
                  </a:lnTo>
                  <a:lnTo>
                    <a:pt x="2752" y="3679"/>
                  </a:lnTo>
                  <a:lnTo>
                    <a:pt x="3273" y="3969"/>
                  </a:lnTo>
                  <a:lnTo>
                    <a:pt x="3853" y="4200"/>
                  </a:lnTo>
                  <a:lnTo>
                    <a:pt x="3998" y="4229"/>
                  </a:lnTo>
                  <a:lnTo>
                    <a:pt x="4171" y="4229"/>
                  </a:lnTo>
                  <a:lnTo>
                    <a:pt x="4345" y="4171"/>
                  </a:lnTo>
                  <a:lnTo>
                    <a:pt x="4490" y="4114"/>
                  </a:lnTo>
                  <a:lnTo>
                    <a:pt x="4635" y="4027"/>
                  </a:lnTo>
                  <a:lnTo>
                    <a:pt x="4751" y="3911"/>
                  </a:lnTo>
                  <a:lnTo>
                    <a:pt x="4838" y="3766"/>
                  </a:lnTo>
                  <a:lnTo>
                    <a:pt x="4895" y="3592"/>
                  </a:lnTo>
                  <a:lnTo>
                    <a:pt x="4924" y="3447"/>
                  </a:lnTo>
                  <a:lnTo>
                    <a:pt x="4924" y="3274"/>
                  </a:lnTo>
                  <a:lnTo>
                    <a:pt x="4895" y="3100"/>
                  </a:lnTo>
                  <a:lnTo>
                    <a:pt x="4809" y="2955"/>
                  </a:lnTo>
                  <a:lnTo>
                    <a:pt x="4693" y="2810"/>
                  </a:lnTo>
                  <a:lnTo>
                    <a:pt x="4577" y="2694"/>
                  </a:lnTo>
                  <a:lnTo>
                    <a:pt x="4461" y="2607"/>
                  </a:lnTo>
                  <a:lnTo>
                    <a:pt x="4287" y="2549"/>
                  </a:lnTo>
                  <a:lnTo>
                    <a:pt x="4258" y="2549"/>
                  </a:lnTo>
                  <a:lnTo>
                    <a:pt x="4229" y="2520"/>
                  </a:lnTo>
                  <a:lnTo>
                    <a:pt x="3998" y="2405"/>
                  </a:lnTo>
                  <a:lnTo>
                    <a:pt x="3563" y="2173"/>
                  </a:lnTo>
                  <a:lnTo>
                    <a:pt x="3158" y="1912"/>
                  </a:lnTo>
                  <a:lnTo>
                    <a:pt x="2955" y="1767"/>
                  </a:lnTo>
                  <a:lnTo>
                    <a:pt x="2839" y="1709"/>
                  </a:lnTo>
                  <a:lnTo>
                    <a:pt x="2868" y="1738"/>
                  </a:lnTo>
                  <a:lnTo>
                    <a:pt x="2491" y="1420"/>
                  </a:lnTo>
                  <a:lnTo>
                    <a:pt x="2144" y="1072"/>
                  </a:lnTo>
                  <a:lnTo>
                    <a:pt x="1825" y="696"/>
                  </a:lnTo>
                  <a:lnTo>
                    <a:pt x="1767" y="609"/>
                  </a:lnTo>
                  <a:lnTo>
                    <a:pt x="1767" y="638"/>
                  </a:lnTo>
                  <a:lnTo>
                    <a:pt x="1622" y="406"/>
                  </a:lnTo>
                  <a:lnTo>
                    <a:pt x="1506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611" name="Google Shape;611;p25"/>
          <p:cNvSpPr/>
          <p:nvPr/>
        </p:nvSpPr>
        <p:spPr>
          <a:xfrm rot="-5400000" flipH="1">
            <a:off x="122375" y="2498833"/>
            <a:ext cx="84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12" name="Google Shape;612;p25"/>
          <p:cNvSpPr/>
          <p:nvPr/>
        </p:nvSpPr>
        <p:spPr>
          <a:xfrm rot="-5400000" flipH="1">
            <a:off x="397075" y="3087939"/>
            <a:ext cx="168253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13" name="Google Shape;613;p25"/>
          <p:cNvSpPr/>
          <p:nvPr/>
        </p:nvSpPr>
        <p:spPr>
          <a:xfrm rot="-5400000" flipH="1">
            <a:off x="430500" y="3411883"/>
            <a:ext cx="1684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14" name="Google Shape;614;p25"/>
          <p:cNvSpPr/>
          <p:nvPr/>
        </p:nvSpPr>
        <p:spPr>
          <a:xfrm>
            <a:off x="5275281" y="264800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15" name="Google Shape;615;p25"/>
          <p:cNvSpPr/>
          <p:nvPr/>
        </p:nvSpPr>
        <p:spPr>
          <a:xfrm flipH="1">
            <a:off x="4000112" y="264802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16" name="Google Shape;616;p25"/>
          <p:cNvSpPr/>
          <p:nvPr/>
        </p:nvSpPr>
        <p:spPr>
          <a:xfrm flipH="1">
            <a:off x="4581500" y="4249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17" name="Google Shape;617;p25"/>
          <p:cNvSpPr/>
          <p:nvPr/>
        </p:nvSpPr>
        <p:spPr>
          <a:xfrm rot="-2516804">
            <a:off x="2668792" y="385607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18" name="Google Shape;618;p25"/>
          <p:cNvSpPr/>
          <p:nvPr/>
        </p:nvSpPr>
        <p:spPr>
          <a:xfrm flipH="1">
            <a:off x="3676625" y="656700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19" name="Google Shape;619;p25"/>
          <p:cNvSpPr/>
          <p:nvPr/>
        </p:nvSpPr>
        <p:spPr>
          <a:xfrm rot="-2417287" flipH="1">
            <a:off x="5271408" y="980557"/>
            <a:ext cx="145967" cy="19564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20" name="Google Shape;620;p25"/>
          <p:cNvSpPr/>
          <p:nvPr/>
        </p:nvSpPr>
        <p:spPr>
          <a:xfrm flipH="1">
            <a:off x="3996950" y="11942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21" name="Google Shape;621;p25"/>
          <p:cNvSpPr/>
          <p:nvPr/>
        </p:nvSpPr>
        <p:spPr>
          <a:xfrm flipH="1">
            <a:off x="6232700" y="12928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08743970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2" name="Google Shape;662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663" name="Google Shape;663;p28"/>
          <p:cNvSpPr/>
          <p:nvPr/>
        </p:nvSpPr>
        <p:spPr>
          <a:xfrm>
            <a:off x="-448242" y="2564912"/>
            <a:ext cx="934590" cy="68415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64" name="Google Shape;664;p28"/>
          <p:cNvSpPr/>
          <p:nvPr/>
        </p:nvSpPr>
        <p:spPr>
          <a:xfrm>
            <a:off x="8643346" y="2038512"/>
            <a:ext cx="934590" cy="68415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65" name="Google Shape;665;p28"/>
          <p:cNvSpPr/>
          <p:nvPr/>
        </p:nvSpPr>
        <p:spPr>
          <a:xfrm>
            <a:off x="4050920" y="-387825"/>
            <a:ext cx="1042162" cy="76290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66" name="Google Shape;666;p28"/>
          <p:cNvSpPr/>
          <p:nvPr/>
        </p:nvSpPr>
        <p:spPr>
          <a:xfrm>
            <a:off x="-8929" y="4167969"/>
            <a:ext cx="9198732" cy="2898993"/>
          </a:xfrm>
          <a:custGeom>
            <a:avLst/>
            <a:gdLst/>
            <a:ahLst/>
            <a:cxnLst/>
            <a:rect l="l" t="t" r="r" b="b"/>
            <a:pathLst>
              <a:path w="174964" h="64303" extrusionOk="0">
                <a:moveTo>
                  <a:pt x="31880" y="1"/>
                </a:moveTo>
                <a:lnTo>
                  <a:pt x="31416" y="20"/>
                </a:lnTo>
                <a:lnTo>
                  <a:pt x="30933" y="98"/>
                </a:lnTo>
                <a:lnTo>
                  <a:pt x="30469" y="175"/>
                </a:lnTo>
                <a:lnTo>
                  <a:pt x="29986" y="310"/>
                </a:lnTo>
                <a:lnTo>
                  <a:pt x="29522" y="446"/>
                </a:lnTo>
                <a:lnTo>
                  <a:pt x="29058" y="600"/>
                </a:lnTo>
                <a:lnTo>
                  <a:pt x="28594" y="794"/>
                </a:lnTo>
                <a:lnTo>
                  <a:pt x="28130" y="987"/>
                </a:lnTo>
                <a:lnTo>
                  <a:pt x="27685" y="1200"/>
                </a:lnTo>
                <a:lnTo>
                  <a:pt x="26796" y="1644"/>
                </a:lnTo>
                <a:lnTo>
                  <a:pt x="25926" y="2108"/>
                </a:lnTo>
                <a:lnTo>
                  <a:pt x="14519" y="8314"/>
                </a:lnTo>
                <a:lnTo>
                  <a:pt x="14519" y="8082"/>
                </a:lnTo>
                <a:lnTo>
                  <a:pt x="14500" y="7869"/>
                </a:lnTo>
                <a:lnTo>
                  <a:pt x="14461" y="7637"/>
                </a:lnTo>
                <a:lnTo>
                  <a:pt x="14384" y="7444"/>
                </a:lnTo>
                <a:lnTo>
                  <a:pt x="14307" y="7231"/>
                </a:lnTo>
                <a:lnTo>
                  <a:pt x="14191" y="7038"/>
                </a:lnTo>
                <a:lnTo>
                  <a:pt x="14075" y="6864"/>
                </a:lnTo>
                <a:lnTo>
                  <a:pt x="13920" y="6690"/>
                </a:lnTo>
                <a:lnTo>
                  <a:pt x="13766" y="6535"/>
                </a:lnTo>
                <a:lnTo>
                  <a:pt x="13611" y="6381"/>
                </a:lnTo>
                <a:lnTo>
                  <a:pt x="13418" y="6245"/>
                </a:lnTo>
                <a:lnTo>
                  <a:pt x="13224" y="6129"/>
                </a:lnTo>
                <a:lnTo>
                  <a:pt x="13031" y="6013"/>
                </a:lnTo>
                <a:lnTo>
                  <a:pt x="12818" y="5917"/>
                </a:lnTo>
                <a:lnTo>
                  <a:pt x="12606" y="5839"/>
                </a:lnTo>
                <a:lnTo>
                  <a:pt x="12374" y="5781"/>
                </a:lnTo>
                <a:lnTo>
                  <a:pt x="12084" y="5723"/>
                </a:lnTo>
                <a:lnTo>
                  <a:pt x="11794" y="5704"/>
                </a:lnTo>
                <a:lnTo>
                  <a:pt x="11504" y="5723"/>
                </a:lnTo>
                <a:lnTo>
                  <a:pt x="11214" y="5743"/>
                </a:lnTo>
                <a:lnTo>
                  <a:pt x="10924" y="5801"/>
                </a:lnTo>
                <a:lnTo>
                  <a:pt x="10634" y="5878"/>
                </a:lnTo>
                <a:lnTo>
                  <a:pt x="10363" y="5994"/>
                </a:lnTo>
                <a:lnTo>
                  <a:pt x="10073" y="6110"/>
                </a:lnTo>
                <a:lnTo>
                  <a:pt x="9802" y="6226"/>
                </a:lnTo>
                <a:lnTo>
                  <a:pt x="9532" y="6381"/>
                </a:lnTo>
                <a:lnTo>
                  <a:pt x="8990" y="6690"/>
                </a:lnTo>
                <a:lnTo>
                  <a:pt x="7927" y="7328"/>
                </a:lnTo>
                <a:lnTo>
                  <a:pt x="7482" y="7579"/>
                </a:lnTo>
                <a:lnTo>
                  <a:pt x="7018" y="7831"/>
                </a:lnTo>
                <a:lnTo>
                  <a:pt x="6554" y="8063"/>
                </a:lnTo>
                <a:lnTo>
                  <a:pt x="6071" y="8275"/>
                </a:lnTo>
                <a:lnTo>
                  <a:pt x="5588" y="8469"/>
                </a:lnTo>
                <a:lnTo>
                  <a:pt x="5104" y="8662"/>
                </a:lnTo>
                <a:lnTo>
                  <a:pt x="4621" y="8836"/>
                </a:lnTo>
                <a:lnTo>
                  <a:pt x="4118" y="8991"/>
                </a:lnTo>
                <a:lnTo>
                  <a:pt x="3616" y="9126"/>
                </a:lnTo>
                <a:lnTo>
                  <a:pt x="3113" y="9242"/>
                </a:lnTo>
                <a:lnTo>
                  <a:pt x="2591" y="9339"/>
                </a:lnTo>
                <a:lnTo>
                  <a:pt x="2088" y="9435"/>
                </a:lnTo>
                <a:lnTo>
                  <a:pt x="1566" y="9513"/>
                </a:lnTo>
                <a:lnTo>
                  <a:pt x="1044" y="9571"/>
                </a:lnTo>
                <a:lnTo>
                  <a:pt x="522" y="9609"/>
                </a:lnTo>
                <a:lnTo>
                  <a:pt x="0" y="9629"/>
                </a:lnTo>
                <a:lnTo>
                  <a:pt x="97" y="13824"/>
                </a:lnTo>
                <a:lnTo>
                  <a:pt x="116" y="14249"/>
                </a:lnTo>
                <a:lnTo>
                  <a:pt x="116" y="64302"/>
                </a:lnTo>
                <a:lnTo>
                  <a:pt x="173514" y="64264"/>
                </a:lnTo>
                <a:lnTo>
                  <a:pt x="174732" y="21306"/>
                </a:lnTo>
                <a:lnTo>
                  <a:pt x="174848" y="17149"/>
                </a:lnTo>
                <a:lnTo>
                  <a:pt x="174964" y="13012"/>
                </a:lnTo>
                <a:lnTo>
                  <a:pt x="174287" y="12722"/>
                </a:lnTo>
                <a:lnTo>
                  <a:pt x="173610" y="12432"/>
                </a:lnTo>
                <a:lnTo>
                  <a:pt x="172972" y="12142"/>
                </a:lnTo>
                <a:lnTo>
                  <a:pt x="172334" y="11813"/>
                </a:lnTo>
                <a:lnTo>
                  <a:pt x="171716" y="11485"/>
                </a:lnTo>
                <a:lnTo>
                  <a:pt x="171116" y="11137"/>
                </a:lnTo>
                <a:lnTo>
                  <a:pt x="170536" y="10769"/>
                </a:lnTo>
                <a:lnTo>
                  <a:pt x="169956" y="10383"/>
                </a:lnTo>
                <a:lnTo>
                  <a:pt x="169396" y="9977"/>
                </a:lnTo>
                <a:lnTo>
                  <a:pt x="168854" y="9551"/>
                </a:lnTo>
                <a:lnTo>
                  <a:pt x="168332" y="9107"/>
                </a:lnTo>
                <a:lnTo>
                  <a:pt x="167810" y="8643"/>
                </a:lnTo>
                <a:lnTo>
                  <a:pt x="167288" y="8159"/>
                </a:lnTo>
                <a:lnTo>
                  <a:pt x="166786" y="7657"/>
                </a:lnTo>
                <a:lnTo>
                  <a:pt x="166302" y="7115"/>
                </a:lnTo>
                <a:lnTo>
                  <a:pt x="165819" y="6555"/>
                </a:lnTo>
                <a:lnTo>
                  <a:pt x="165316" y="5955"/>
                </a:lnTo>
                <a:lnTo>
                  <a:pt x="164833" y="5356"/>
                </a:lnTo>
                <a:lnTo>
                  <a:pt x="164331" y="4757"/>
                </a:lnTo>
                <a:lnTo>
                  <a:pt x="163809" y="4157"/>
                </a:lnTo>
                <a:lnTo>
                  <a:pt x="163538" y="3887"/>
                </a:lnTo>
                <a:lnTo>
                  <a:pt x="163267" y="3616"/>
                </a:lnTo>
                <a:lnTo>
                  <a:pt x="162977" y="3365"/>
                </a:lnTo>
                <a:lnTo>
                  <a:pt x="162687" y="3113"/>
                </a:lnTo>
                <a:lnTo>
                  <a:pt x="162378" y="2901"/>
                </a:lnTo>
                <a:lnTo>
                  <a:pt x="162069" y="2688"/>
                </a:lnTo>
                <a:lnTo>
                  <a:pt x="161721" y="2495"/>
                </a:lnTo>
                <a:lnTo>
                  <a:pt x="161373" y="2321"/>
                </a:lnTo>
                <a:lnTo>
                  <a:pt x="161005" y="2166"/>
                </a:lnTo>
                <a:lnTo>
                  <a:pt x="160599" y="2050"/>
                </a:lnTo>
                <a:lnTo>
                  <a:pt x="160213" y="1953"/>
                </a:lnTo>
                <a:lnTo>
                  <a:pt x="159807" y="1895"/>
                </a:lnTo>
                <a:lnTo>
                  <a:pt x="159401" y="1857"/>
                </a:lnTo>
                <a:lnTo>
                  <a:pt x="158995" y="1857"/>
                </a:lnTo>
                <a:lnTo>
                  <a:pt x="158569" y="1876"/>
                </a:lnTo>
                <a:lnTo>
                  <a:pt x="158163" y="1915"/>
                </a:lnTo>
                <a:lnTo>
                  <a:pt x="157757" y="1973"/>
                </a:lnTo>
                <a:lnTo>
                  <a:pt x="157351" y="2069"/>
                </a:lnTo>
                <a:lnTo>
                  <a:pt x="156945" y="2166"/>
                </a:lnTo>
                <a:lnTo>
                  <a:pt x="156539" y="2301"/>
                </a:lnTo>
                <a:lnTo>
                  <a:pt x="156153" y="2456"/>
                </a:lnTo>
                <a:lnTo>
                  <a:pt x="155766" y="2611"/>
                </a:lnTo>
                <a:lnTo>
                  <a:pt x="155399" y="2804"/>
                </a:lnTo>
                <a:lnTo>
                  <a:pt x="155031" y="2997"/>
                </a:lnTo>
                <a:lnTo>
                  <a:pt x="154664" y="3210"/>
                </a:lnTo>
                <a:lnTo>
                  <a:pt x="154316" y="3442"/>
                </a:lnTo>
                <a:lnTo>
                  <a:pt x="153987" y="3674"/>
                </a:lnTo>
                <a:lnTo>
                  <a:pt x="153659" y="3925"/>
                </a:lnTo>
                <a:lnTo>
                  <a:pt x="153021" y="4447"/>
                </a:lnTo>
                <a:lnTo>
                  <a:pt x="152402" y="4989"/>
                </a:lnTo>
                <a:lnTo>
                  <a:pt x="151803" y="5569"/>
                </a:lnTo>
                <a:lnTo>
                  <a:pt x="151223" y="6168"/>
                </a:lnTo>
                <a:lnTo>
                  <a:pt x="150101" y="7386"/>
                </a:lnTo>
                <a:lnTo>
                  <a:pt x="149889" y="7115"/>
                </a:lnTo>
                <a:lnTo>
                  <a:pt x="149637" y="6845"/>
                </a:lnTo>
                <a:lnTo>
                  <a:pt x="149367" y="6574"/>
                </a:lnTo>
                <a:lnTo>
                  <a:pt x="149077" y="6284"/>
                </a:lnTo>
                <a:lnTo>
                  <a:pt x="148767" y="6013"/>
                </a:lnTo>
                <a:lnTo>
                  <a:pt x="148439" y="5762"/>
                </a:lnTo>
                <a:lnTo>
                  <a:pt x="148110" y="5511"/>
                </a:lnTo>
                <a:lnTo>
                  <a:pt x="147743" y="5259"/>
                </a:lnTo>
                <a:lnTo>
                  <a:pt x="147395" y="5047"/>
                </a:lnTo>
                <a:lnTo>
                  <a:pt x="147028" y="4834"/>
                </a:lnTo>
                <a:lnTo>
                  <a:pt x="146641" y="4641"/>
                </a:lnTo>
                <a:lnTo>
                  <a:pt x="146274" y="4486"/>
                </a:lnTo>
                <a:lnTo>
                  <a:pt x="145906" y="4331"/>
                </a:lnTo>
                <a:lnTo>
                  <a:pt x="145539" y="4235"/>
                </a:lnTo>
                <a:lnTo>
                  <a:pt x="145191" y="4138"/>
                </a:lnTo>
                <a:lnTo>
                  <a:pt x="144862" y="4099"/>
                </a:lnTo>
                <a:lnTo>
                  <a:pt x="144534" y="4080"/>
                </a:lnTo>
                <a:lnTo>
                  <a:pt x="144224" y="4099"/>
                </a:lnTo>
                <a:lnTo>
                  <a:pt x="143915" y="4138"/>
                </a:lnTo>
                <a:lnTo>
                  <a:pt x="143606" y="4215"/>
                </a:lnTo>
                <a:lnTo>
                  <a:pt x="143316" y="4293"/>
                </a:lnTo>
                <a:lnTo>
                  <a:pt x="143006" y="4409"/>
                </a:lnTo>
                <a:lnTo>
                  <a:pt x="142716" y="4544"/>
                </a:lnTo>
                <a:lnTo>
                  <a:pt x="142426" y="4679"/>
                </a:lnTo>
                <a:lnTo>
                  <a:pt x="141866" y="4989"/>
                </a:lnTo>
                <a:lnTo>
                  <a:pt x="141305" y="5337"/>
                </a:lnTo>
                <a:lnTo>
                  <a:pt x="140203" y="6052"/>
                </a:lnTo>
                <a:lnTo>
                  <a:pt x="139778" y="6303"/>
                </a:lnTo>
                <a:lnTo>
                  <a:pt x="139352" y="6535"/>
                </a:lnTo>
                <a:lnTo>
                  <a:pt x="138927" y="6767"/>
                </a:lnTo>
                <a:lnTo>
                  <a:pt x="138482" y="6961"/>
                </a:lnTo>
                <a:lnTo>
                  <a:pt x="138038" y="7173"/>
                </a:lnTo>
                <a:lnTo>
                  <a:pt x="137593" y="7347"/>
                </a:lnTo>
                <a:lnTo>
                  <a:pt x="137129" y="7521"/>
                </a:lnTo>
                <a:lnTo>
                  <a:pt x="136684" y="7676"/>
                </a:lnTo>
                <a:lnTo>
                  <a:pt x="136220" y="7811"/>
                </a:lnTo>
                <a:lnTo>
                  <a:pt x="135737" y="7947"/>
                </a:lnTo>
                <a:lnTo>
                  <a:pt x="135273" y="8043"/>
                </a:lnTo>
                <a:lnTo>
                  <a:pt x="134790" y="8140"/>
                </a:lnTo>
                <a:lnTo>
                  <a:pt x="134306" y="8217"/>
                </a:lnTo>
                <a:lnTo>
                  <a:pt x="133823" y="8295"/>
                </a:lnTo>
                <a:lnTo>
                  <a:pt x="133340" y="8353"/>
                </a:lnTo>
                <a:lnTo>
                  <a:pt x="132856" y="8372"/>
                </a:lnTo>
                <a:lnTo>
                  <a:pt x="132760" y="8217"/>
                </a:lnTo>
                <a:lnTo>
                  <a:pt x="132644" y="8082"/>
                </a:lnTo>
                <a:lnTo>
                  <a:pt x="132508" y="7947"/>
                </a:lnTo>
                <a:lnTo>
                  <a:pt x="132354" y="7831"/>
                </a:lnTo>
                <a:lnTo>
                  <a:pt x="132199" y="7715"/>
                </a:lnTo>
                <a:lnTo>
                  <a:pt x="132025" y="7637"/>
                </a:lnTo>
                <a:lnTo>
                  <a:pt x="131851" y="7560"/>
                </a:lnTo>
                <a:lnTo>
                  <a:pt x="131658" y="7502"/>
                </a:lnTo>
                <a:lnTo>
                  <a:pt x="131484" y="7444"/>
                </a:lnTo>
                <a:lnTo>
                  <a:pt x="131271" y="7425"/>
                </a:lnTo>
                <a:lnTo>
                  <a:pt x="131078" y="7405"/>
                </a:lnTo>
                <a:lnTo>
                  <a:pt x="130885" y="7386"/>
                </a:lnTo>
                <a:lnTo>
                  <a:pt x="130672" y="7405"/>
                </a:lnTo>
                <a:lnTo>
                  <a:pt x="130479" y="7425"/>
                </a:lnTo>
                <a:lnTo>
                  <a:pt x="130285" y="7444"/>
                </a:lnTo>
                <a:lnTo>
                  <a:pt x="130092" y="7502"/>
                </a:lnTo>
                <a:lnTo>
                  <a:pt x="129744" y="7618"/>
                </a:lnTo>
                <a:lnTo>
                  <a:pt x="129377" y="7773"/>
                </a:lnTo>
                <a:lnTo>
                  <a:pt x="129048" y="7947"/>
                </a:lnTo>
                <a:lnTo>
                  <a:pt x="128719" y="8140"/>
                </a:lnTo>
                <a:lnTo>
                  <a:pt x="128391" y="8353"/>
                </a:lnTo>
                <a:lnTo>
                  <a:pt x="128081" y="8585"/>
                </a:lnTo>
                <a:lnTo>
                  <a:pt x="127443" y="9049"/>
                </a:lnTo>
                <a:lnTo>
                  <a:pt x="126960" y="9377"/>
                </a:lnTo>
                <a:lnTo>
                  <a:pt x="126457" y="9706"/>
                </a:lnTo>
                <a:lnTo>
                  <a:pt x="125955" y="10035"/>
                </a:lnTo>
                <a:lnTo>
                  <a:pt x="125433" y="10344"/>
                </a:lnTo>
                <a:lnTo>
                  <a:pt x="124911" y="10634"/>
                </a:lnTo>
                <a:lnTo>
                  <a:pt x="124389" y="10905"/>
                </a:lnTo>
                <a:lnTo>
                  <a:pt x="123847" y="11175"/>
                </a:lnTo>
                <a:lnTo>
                  <a:pt x="123306" y="11407"/>
                </a:lnTo>
                <a:lnTo>
                  <a:pt x="122745" y="11659"/>
                </a:lnTo>
                <a:lnTo>
                  <a:pt x="122204" y="11871"/>
                </a:lnTo>
                <a:lnTo>
                  <a:pt x="121643" y="12084"/>
                </a:lnTo>
                <a:lnTo>
                  <a:pt x="121063" y="12277"/>
                </a:lnTo>
                <a:lnTo>
                  <a:pt x="120503" y="12451"/>
                </a:lnTo>
                <a:lnTo>
                  <a:pt x="119923" y="12606"/>
                </a:lnTo>
                <a:lnTo>
                  <a:pt x="119343" y="12761"/>
                </a:lnTo>
                <a:lnTo>
                  <a:pt x="118763" y="12896"/>
                </a:lnTo>
                <a:lnTo>
                  <a:pt x="117680" y="13128"/>
                </a:lnTo>
                <a:lnTo>
                  <a:pt x="117139" y="13244"/>
                </a:lnTo>
                <a:lnTo>
                  <a:pt x="116617" y="13302"/>
                </a:lnTo>
                <a:lnTo>
                  <a:pt x="116365" y="13321"/>
                </a:lnTo>
                <a:lnTo>
                  <a:pt x="115843" y="13321"/>
                </a:lnTo>
                <a:lnTo>
                  <a:pt x="115573" y="13302"/>
                </a:lnTo>
                <a:lnTo>
                  <a:pt x="115321" y="13244"/>
                </a:lnTo>
                <a:lnTo>
                  <a:pt x="115051" y="13186"/>
                </a:lnTo>
                <a:lnTo>
                  <a:pt x="114800" y="13109"/>
                </a:lnTo>
                <a:lnTo>
                  <a:pt x="114529" y="12993"/>
                </a:lnTo>
                <a:lnTo>
                  <a:pt x="113930" y="12703"/>
                </a:lnTo>
                <a:lnTo>
                  <a:pt x="113350" y="12393"/>
                </a:lnTo>
                <a:lnTo>
                  <a:pt x="112770" y="12065"/>
                </a:lnTo>
                <a:lnTo>
                  <a:pt x="112190" y="11717"/>
                </a:lnTo>
                <a:lnTo>
                  <a:pt x="111629" y="11349"/>
                </a:lnTo>
                <a:lnTo>
                  <a:pt x="111068" y="10982"/>
                </a:lnTo>
                <a:lnTo>
                  <a:pt x="110527" y="10595"/>
                </a:lnTo>
                <a:lnTo>
                  <a:pt x="109986" y="10189"/>
                </a:lnTo>
                <a:lnTo>
                  <a:pt x="108903" y="9319"/>
                </a:lnTo>
                <a:lnTo>
                  <a:pt x="108362" y="8894"/>
                </a:lnTo>
                <a:lnTo>
                  <a:pt x="107782" y="8488"/>
                </a:lnTo>
                <a:lnTo>
                  <a:pt x="107511" y="8295"/>
                </a:lnTo>
                <a:lnTo>
                  <a:pt x="107202" y="8121"/>
                </a:lnTo>
                <a:lnTo>
                  <a:pt x="106912" y="7947"/>
                </a:lnTo>
                <a:lnTo>
                  <a:pt x="106602" y="7792"/>
                </a:lnTo>
                <a:lnTo>
                  <a:pt x="106293" y="7676"/>
                </a:lnTo>
                <a:lnTo>
                  <a:pt x="105984" y="7560"/>
                </a:lnTo>
                <a:lnTo>
                  <a:pt x="105655" y="7463"/>
                </a:lnTo>
                <a:lnTo>
                  <a:pt x="105326" y="7386"/>
                </a:lnTo>
                <a:lnTo>
                  <a:pt x="105056" y="7347"/>
                </a:lnTo>
                <a:lnTo>
                  <a:pt x="104785" y="7328"/>
                </a:lnTo>
                <a:lnTo>
                  <a:pt x="104495" y="7309"/>
                </a:lnTo>
                <a:lnTo>
                  <a:pt x="104224" y="7328"/>
                </a:lnTo>
                <a:lnTo>
                  <a:pt x="103954" y="7347"/>
                </a:lnTo>
                <a:lnTo>
                  <a:pt x="103683" y="7367"/>
                </a:lnTo>
                <a:lnTo>
                  <a:pt x="103412" y="7425"/>
                </a:lnTo>
                <a:lnTo>
                  <a:pt x="103161" y="7483"/>
                </a:lnTo>
                <a:lnTo>
                  <a:pt x="102890" y="7541"/>
                </a:lnTo>
                <a:lnTo>
                  <a:pt x="102620" y="7637"/>
                </a:lnTo>
                <a:lnTo>
                  <a:pt x="102098" y="7831"/>
                </a:lnTo>
                <a:lnTo>
                  <a:pt x="101614" y="8063"/>
                </a:lnTo>
                <a:lnTo>
                  <a:pt x="101131" y="8314"/>
                </a:lnTo>
                <a:lnTo>
                  <a:pt x="100667" y="8623"/>
                </a:lnTo>
                <a:lnTo>
                  <a:pt x="100222" y="8933"/>
                </a:lnTo>
                <a:lnTo>
                  <a:pt x="99778" y="9261"/>
                </a:lnTo>
                <a:lnTo>
                  <a:pt x="99372" y="9629"/>
                </a:lnTo>
                <a:lnTo>
                  <a:pt x="98946" y="9996"/>
                </a:lnTo>
                <a:lnTo>
                  <a:pt x="98560" y="10363"/>
                </a:lnTo>
                <a:lnTo>
                  <a:pt x="97767" y="11137"/>
                </a:lnTo>
                <a:lnTo>
                  <a:pt x="97419" y="10808"/>
                </a:lnTo>
                <a:lnTo>
                  <a:pt x="97071" y="10479"/>
                </a:lnTo>
                <a:lnTo>
                  <a:pt x="96317" y="9841"/>
                </a:lnTo>
                <a:lnTo>
                  <a:pt x="95505" y="9184"/>
                </a:lnTo>
                <a:lnTo>
                  <a:pt x="94693" y="8527"/>
                </a:lnTo>
                <a:lnTo>
                  <a:pt x="93862" y="7889"/>
                </a:lnTo>
                <a:lnTo>
                  <a:pt x="93069" y="7231"/>
                </a:lnTo>
                <a:lnTo>
                  <a:pt x="92315" y="6593"/>
                </a:lnTo>
                <a:lnTo>
                  <a:pt x="91967" y="6265"/>
                </a:lnTo>
                <a:lnTo>
                  <a:pt x="91619" y="5936"/>
                </a:lnTo>
                <a:lnTo>
                  <a:pt x="91349" y="5685"/>
                </a:lnTo>
                <a:lnTo>
                  <a:pt x="91059" y="5414"/>
                </a:lnTo>
                <a:lnTo>
                  <a:pt x="90769" y="5163"/>
                </a:lnTo>
                <a:lnTo>
                  <a:pt x="90440" y="4950"/>
                </a:lnTo>
                <a:lnTo>
                  <a:pt x="90111" y="4776"/>
                </a:lnTo>
                <a:lnTo>
                  <a:pt x="89957" y="4699"/>
                </a:lnTo>
                <a:lnTo>
                  <a:pt x="89783" y="4641"/>
                </a:lnTo>
                <a:lnTo>
                  <a:pt x="89609" y="4602"/>
                </a:lnTo>
                <a:lnTo>
                  <a:pt x="89415" y="4563"/>
                </a:lnTo>
                <a:lnTo>
                  <a:pt x="89048" y="4563"/>
                </a:lnTo>
                <a:lnTo>
                  <a:pt x="88913" y="4583"/>
                </a:lnTo>
                <a:lnTo>
                  <a:pt x="88758" y="4602"/>
                </a:lnTo>
                <a:lnTo>
                  <a:pt x="88487" y="4699"/>
                </a:lnTo>
                <a:lnTo>
                  <a:pt x="88236" y="4834"/>
                </a:lnTo>
                <a:lnTo>
                  <a:pt x="87985" y="4989"/>
                </a:lnTo>
                <a:lnTo>
                  <a:pt x="87753" y="5163"/>
                </a:lnTo>
                <a:lnTo>
                  <a:pt x="87540" y="5375"/>
                </a:lnTo>
                <a:lnTo>
                  <a:pt x="87095" y="5820"/>
                </a:lnTo>
                <a:lnTo>
                  <a:pt x="86670" y="6284"/>
                </a:lnTo>
                <a:lnTo>
                  <a:pt x="86438" y="6497"/>
                </a:lnTo>
                <a:lnTo>
                  <a:pt x="86206" y="6709"/>
                </a:lnTo>
                <a:lnTo>
                  <a:pt x="85974" y="6883"/>
                </a:lnTo>
                <a:lnTo>
                  <a:pt x="85723" y="7057"/>
                </a:lnTo>
                <a:lnTo>
                  <a:pt x="85452" y="7173"/>
                </a:lnTo>
                <a:lnTo>
                  <a:pt x="85181" y="7270"/>
                </a:lnTo>
                <a:lnTo>
                  <a:pt x="84969" y="7328"/>
                </a:lnTo>
                <a:lnTo>
                  <a:pt x="84756" y="7347"/>
                </a:lnTo>
                <a:lnTo>
                  <a:pt x="84543" y="7347"/>
                </a:lnTo>
                <a:lnTo>
                  <a:pt x="84350" y="7328"/>
                </a:lnTo>
                <a:lnTo>
                  <a:pt x="84137" y="7289"/>
                </a:lnTo>
                <a:lnTo>
                  <a:pt x="83944" y="7231"/>
                </a:lnTo>
                <a:lnTo>
                  <a:pt x="83731" y="7154"/>
                </a:lnTo>
                <a:lnTo>
                  <a:pt x="83538" y="7077"/>
                </a:lnTo>
                <a:lnTo>
                  <a:pt x="83345" y="6980"/>
                </a:lnTo>
                <a:lnTo>
                  <a:pt x="83151" y="6883"/>
                </a:lnTo>
                <a:lnTo>
                  <a:pt x="82784" y="6632"/>
                </a:lnTo>
                <a:lnTo>
                  <a:pt x="82417" y="6361"/>
                </a:lnTo>
                <a:lnTo>
                  <a:pt x="82088" y="6071"/>
                </a:lnTo>
                <a:lnTo>
                  <a:pt x="81450" y="5491"/>
                </a:lnTo>
                <a:lnTo>
                  <a:pt x="81122" y="5182"/>
                </a:lnTo>
                <a:lnTo>
                  <a:pt x="80793" y="4911"/>
                </a:lnTo>
                <a:lnTo>
                  <a:pt x="80445" y="4660"/>
                </a:lnTo>
                <a:lnTo>
                  <a:pt x="80078" y="4447"/>
                </a:lnTo>
                <a:lnTo>
                  <a:pt x="79884" y="4351"/>
                </a:lnTo>
                <a:lnTo>
                  <a:pt x="79691" y="4273"/>
                </a:lnTo>
                <a:lnTo>
                  <a:pt x="79498" y="4196"/>
                </a:lnTo>
                <a:lnTo>
                  <a:pt x="79285" y="4138"/>
                </a:lnTo>
                <a:lnTo>
                  <a:pt x="79034" y="4099"/>
                </a:lnTo>
                <a:lnTo>
                  <a:pt x="78782" y="4080"/>
                </a:lnTo>
                <a:lnTo>
                  <a:pt x="78531" y="4080"/>
                </a:lnTo>
                <a:lnTo>
                  <a:pt x="78280" y="4099"/>
                </a:lnTo>
                <a:lnTo>
                  <a:pt x="78028" y="4157"/>
                </a:lnTo>
                <a:lnTo>
                  <a:pt x="77777" y="4196"/>
                </a:lnTo>
                <a:lnTo>
                  <a:pt x="77545" y="4273"/>
                </a:lnTo>
                <a:lnTo>
                  <a:pt x="77294" y="4351"/>
                </a:lnTo>
                <a:lnTo>
                  <a:pt x="76810" y="4563"/>
                </a:lnTo>
                <a:lnTo>
                  <a:pt x="76327" y="4795"/>
                </a:lnTo>
                <a:lnTo>
                  <a:pt x="75863" y="5047"/>
                </a:lnTo>
                <a:lnTo>
                  <a:pt x="75418" y="5298"/>
                </a:lnTo>
                <a:lnTo>
                  <a:pt x="74432" y="5839"/>
                </a:lnTo>
                <a:lnTo>
                  <a:pt x="73446" y="6342"/>
                </a:lnTo>
                <a:lnTo>
                  <a:pt x="72441" y="6845"/>
                </a:lnTo>
                <a:lnTo>
                  <a:pt x="71416" y="7309"/>
                </a:lnTo>
                <a:lnTo>
                  <a:pt x="70392" y="7734"/>
                </a:lnTo>
                <a:lnTo>
                  <a:pt x="69348" y="8159"/>
                </a:lnTo>
                <a:lnTo>
                  <a:pt x="68304" y="8546"/>
                </a:lnTo>
                <a:lnTo>
                  <a:pt x="67260" y="8913"/>
                </a:lnTo>
                <a:lnTo>
                  <a:pt x="66177" y="9242"/>
                </a:lnTo>
                <a:lnTo>
                  <a:pt x="65114" y="9571"/>
                </a:lnTo>
                <a:lnTo>
                  <a:pt x="64031" y="9841"/>
                </a:lnTo>
                <a:lnTo>
                  <a:pt x="62949" y="10112"/>
                </a:lnTo>
                <a:lnTo>
                  <a:pt x="61847" y="10344"/>
                </a:lnTo>
                <a:lnTo>
                  <a:pt x="60764" y="10557"/>
                </a:lnTo>
                <a:lnTo>
                  <a:pt x="59662" y="10731"/>
                </a:lnTo>
                <a:lnTo>
                  <a:pt x="58541" y="10885"/>
                </a:lnTo>
                <a:lnTo>
                  <a:pt x="58193" y="10847"/>
                </a:lnTo>
                <a:lnTo>
                  <a:pt x="57864" y="10808"/>
                </a:lnTo>
                <a:lnTo>
                  <a:pt x="57516" y="10731"/>
                </a:lnTo>
                <a:lnTo>
                  <a:pt x="57187" y="10634"/>
                </a:lnTo>
                <a:lnTo>
                  <a:pt x="56859" y="10537"/>
                </a:lnTo>
                <a:lnTo>
                  <a:pt x="56530" y="10402"/>
                </a:lnTo>
                <a:lnTo>
                  <a:pt x="56201" y="10267"/>
                </a:lnTo>
                <a:lnTo>
                  <a:pt x="55892" y="10112"/>
                </a:lnTo>
                <a:lnTo>
                  <a:pt x="55583" y="9938"/>
                </a:lnTo>
                <a:lnTo>
                  <a:pt x="55273" y="9745"/>
                </a:lnTo>
                <a:lnTo>
                  <a:pt x="54983" y="9551"/>
                </a:lnTo>
                <a:lnTo>
                  <a:pt x="54693" y="9339"/>
                </a:lnTo>
                <a:lnTo>
                  <a:pt x="54423" y="9107"/>
                </a:lnTo>
                <a:lnTo>
                  <a:pt x="54152" y="8875"/>
                </a:lnTo>
                <a:lnTo>
                  <a:pt x="53901" y="8643"/>
                </a:lnTo>
                <a:lnTo>
                  <a:pt x="53669" y="8391"/>
                </a:lnTo>
                <a:lnTo>
                  <a:pt x="53185" y="7869"/>
                </a:lnTo>
                <a:lnTo>
                  <a:pt x="52741" y="7347"/>
                </a:lnTo>
                <a:lnTo>
                  <a:pt x="51871" y="6265"/>
                </a:lnTo>
                <a:lnTo>
                  <a:pt x="51426" y="5723"/>
                </a:lnTo>
                <a:lnTo>
                  <a:pt x="50981" y="5182"/>
                </a:lnTo>
                <a:lnTo>
                  <a:pt x="50517" y="4660"/>
                </a:lnTo>
                <a:lnTo>
                  <a:pt x="50034" y="4157"/>
                </a:lnTo>
                <a:lnTo>
                  <a:pt x="49783" y="3925"/>
                </a:lnTo>
                <a:lnTo>
                  <a:pt x="49531" y="3693"/>
                </a:lnTo>
                <a:lnTo>
                  <a:pt x="49261" y="3461"/>
                </a:lnTo>
                <a:lnTo>
                  <a:pt x="48971" y="3249"/>
                </a:lnTo>
                <a:lnTo>
                  <a:pt x="48681" y="3036"/>
                </a:lnTo>
                <a:lnTo>
                  <a:pt x="48391" y="2843"/>
                </a:lnTo>
                <a:lnTo>
                  <a:pt x="48101" y="2669"/>
                </a:lnTo>
                <a:lnTo>
                  <a:pt x="47792" y="2495"/>
                </a:lnTo>
                <a:lnTo>
                  <a:pt x="47463" y="2359"/>
                </a:lnTo>
                <a:lnTo>
                  <a:pt x="47154" y="2224"/>
                </a:lnTo>
                <a:lnTo>
                  <a:pt x="46825" y="2108"/>
                </a:lnTo>
                <a:lnTo>
                  <a:pt x="46496" y="2011"/>
                </a:lnTo>
                <a:lnTo>
                  <a:pt x="46168" y="1953"/>
                </a:lnTo>
                <a:lnTo>
                  <a:pt x="45820" y="1895"/>
                </a:lnTo>
                <a:lnTo>
                  <a:pt x="45472" y="1876"/>
                </a:lnTo>
                <a:lnTo>
                  <a:pt x="45124" y="1876"/>
                </a:lnTo>
                <a:lnTo>
                  <a:pt x="44737" y="1915"/>
                </a:lnTo>
                <a:lnTo>
                  <a:pt x="44370" y="1973"/>
                </a:lnTo>
                <a:lnTo>
                  <a:pt x="44002" y="2069"/>
                </a:lnTo>
                <a:lnTo>
                  <a:pt x="43635" y="2185"/>
                </a:lnTo>
                <a:lnTo>
                  <a:pt x="43287" y="2321"/>
                </a:lnTo>
                <a:lnTo>
                  <a:pt x="42939" y="2495"/>
                </a:lnTo>
                <a:lnTo>
                  <a:pt x="42591" y="2669"/>
                </a:lnTo>
                <a:lnTo>
                  <a:pt x="42243" y="2862"/>
                </a:lnTo>
                <a:lnTo>
                  <a:pt x="41914" y="3075"/>
                </a:lnTo>
                <a:lnTo>
                  <a:pt x="41605" y="3307"/>
                </a:lnTo>
                <a:lnTo>
                  <a:pt x="40967" y="3790"/>
                </a:lnTo>
                <a:lnTo>
                  <a:pt x="40368" y="4293"/>
                </a:lnTo>
                <a:lnTo>
                  <a:pt x="39768" y="4815"/>
                </a:lnTo>
                <a:lnTo>
                  <a:pt x="39459" y="4428"/>
                </a:lnTo>
                <a:lnTo>
                  <a:pt x="39150" y="4041"/>
                </a:lnTo>
                <a:lnTo>
                  <a:pt x="38802" y="3655"/>
                </a:lnTo>
                <a:lnTo>
                  <a:pt x="38454" y="3287"/>
                </a:lnTo>
                <a:lnTo>
                  <a:pt x="38086" y="2920"/>
                </a:lnTo>
                <a:lnTo>
                  <a:pt x="37700" y="2553"/>
                </a:lnTo>
                <a:lnTo>
                  <a:pt x="37313" y="2224"/>
                </a:lnTo>
                <a:lnTo>
                  <a:pt x="36907" y="1895"/>
                </a:lnTo>
                <a:lnTo>
                  <a:pt x="36501" y="1586"/>
                </a:lnTo>
                <a:lnTo>
                  <a:pt x="36076" y="1296"/>
                </a:lnTo>
                <a:lnTo>
                  <a:pt x="35631" y="1026"/>
                </a:lnTo>
                <a:lnTo>
                  <a:pt x="35186" y="794"/>
                </a:lnTo>
                <a:lnTo>
                  <a:pt x="34742" y="581"/>
                </a:lnTo>
                <a:lnTo>
                  <a:pt x="34278" y="388"/>
                </a:lnTo>
                <a:lnTo>
                  <a:pt x="33794" y="233"/>
                </a:lnTo>
                <a:lnTo>
                  <a:pt x="33330" y="117"/>
                </a:lnTo>
                <a:lnTo>
                  <a:pt x="32847" y="40"/>
                </a:lnTo>
                <a:lnTo>
                  <a:pt x="3236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67" name="Google Shape;667;p28"/>
          <p:cNvSpPr/>
          <p:nvPr/>
        </p:nvSpPr>
        <p:spPr>
          <a:xfrm>
            <a:off x="5787181" y="390200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68" name="Google Shape;668;p28"/>
          <p:cNvSpPr/>
          <p:nvPr/>
        </p:nvSpPr>
        <p:spPr>
          <a:xfrm flipH="1">
            <a:off x="4512012" y="390202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69" name="Google Shape;669;p28"/>
          <p:cNvSpPr/>
          <p:nvPr/>
        </p:nvSpPr>
        <p:spPr>
          <a:xfrm flipH="1">
            <a:off x="5093400" y="5503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0" name="Google Shape;670;p28"/>
          <p:cNvSpPr/>
          <p:nvPr/>
        </p:nvSpPr>
        <p:spPr>
          <a:xfrm rot="-2516804">
            <a:off x="3180691" y="511007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1" name="Google Shape;671;p28"/>
          <p:cNvSpPr/>
          <p:nvPr/>
        </p:nvSpPr>
        <p:spPr>
          <a:xfrm flipH="1">
            <a:off x="4188525" y="782100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2" name="Google Shape;672;p28"/>
          <p:cNvSpPr/>
          <p:nvPr/>
        </p:nvSpPr>
        <p:spPr>
          <a:xfrm rot="-2417287" flipH="1">
            <a:off x="5783308" y="1105957"/>
            <a:ext cx="145967" cy="19564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3" name="Google Shape;673;p28"/>
          <p:cNvSpPr/>
          <p:nvPr/>
        </p:nvSpPr>
        <p:spPr>
          <a:xfrm rot="2516804" flipH="1">
            <a:off x="8825479" y="1100141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4" name="Google Shape;674;p28"/>
          <p:cNvSpPr/>
          <p:nvPr/>
        </p:nvSpPr>
        <p:spPr>
          <a:xfrm flipH="1">
            <a:off x="4508850" y="13196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5" name="Google Shape;675;p28"/>
          <p:cNvSpPr/>
          <p:nvPr/>
        </p:nvSpPr>
        <p:spPr>
          <a:xfrm flipH="1">
            <a:off x="6744600" y="14182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6" name="Google Shape;676;p28"/>
          <p:cNvSpPr/>
          <p:nvPr/>
        </p:nvSpPr>
        <p:spPr>
          <a:xfrm rot="-2517313">
            <a:off x="1894725" y="1413738"/>
            <a:ext cx="103078" cy="138156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7" name="Google Shape;677;p28"/>
          <p:cNvSpPr/>
          <p:nvPr/>
        </p:nvSpPr>
        <p:spPr>
          <a:xfrm flipH="1">
            <a:off x="1145900" y="15801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8" name="Google Shape;678;p28"/>
          <p:cNvSpPr/>
          <p:nvPr/>
        </p:nvSpPr>
        <p:spPr>
          <a:xfrm flipH="1">
            <a:off x="656960" y="1974982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9" name="Google Shape;679;p28"/>
          <p:cNvSpPr/>
          <p:nvPr/>
        </p:nvSpPr>
        <p:spPr>
          <a:xfrm flipH="1">
            <a:off x="405725" y="2005033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0" name="Google Shape;680;p28"/>
          <p:cNvSpPr/>
          <p:nvPr/>
        </p:nvSpPr>
        <p:spPr>
          <a:xfrm flipH="1">
            <a:off x="7702050" y="20894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1" name="Google Shape;681;p28"/>
          <p:cNvSpPr/>
          <p:nvPr/>
        </p:nvSpPr>
        <p:spPr>
          <a:xfrm rot="-2516804">
            <a:off x="213654" y="2462341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2" name="Google Shape;682;p28"/>
          <p:cNvSpPr/>
          <p:nvPr/>
        </p:nvSpPr>
        <p:spPr>
          <a:xfrm flipH="1">
            <a:off x="8641518" y="2777567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3" name="Google Shape;683;p28"/>
          <p:cNvSpPr/>
          <p:nvPr/>
        </p:nvSpPr>
        <p:spPr>
          <a:xfrm flipH="1">
            <a:off x="244125" y="32057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4" name="Google Shape;684;p28"/>
          <p:cNvSpPr/>
          <p:nvPr/>
        </p:nvSpPr>
        <p:spPr>
          <a:xfrm rot="2516804" flipH="1">
            <a:off x="8690104" y="3648674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5" name="Google Shape;685;p28"/>
          <p:cNvSpPr/>
          <p:nvPr/>
        </p:nvSpPr>
        <p:spPr>
          <a:xfrm flipH="1">
            <a:off x="260488" y="3995400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6" name="Google Shape;686;p28"/>
          <p:cNvSpPr/>
          <p:nvPr/>
        </p:nvSpPr>
        <p:spPr>
          <a:xfrm flipH="1">
            <a:off x="8554550" y="42103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7" name="Google Shape;687;p28"/>
          <p:cNvSpPr/>
          <p:nvPr/>
        </p:nvSpPr>
        <p:spPr>
          <a:xfrm>
            <a:off x="2891896" y="1505869"/>
            <a:ext cx="1035851" cy="75828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8" name="Google Shape;688;p28"/>
          <p:cNvSpPr/>
          <p:nvPr/>
        </p:nvSpPr>
        <p:spPr>
          <a:xfrm>
            <a:off x="6555954" y="494744"/>
            <a:ext cx="613594" cy="449176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689" name="Google Shape;689;p28"/>
          <p:cNvGrpSpPr/>
          <p:nvPr/>
        </p:nvGrpSpPr>
        <p:grpSpPr>
          <a:xfrm>
            <a:off x="7079675" y="3723343"/>
            <a:ext cx="344973" cy="951401"/>
            <a:chOff x="2482298" y="2502800"/>
            <a:chExt cx="596117" cy="1233025"/>
          </a:xfrm>
        </p:grpSpPr>
        <p:sp>
          <p:nvSpPr>
            <p:cNvPr id="690" name="Google Shape;69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691" name="Google Shape;69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692" name="Google Shape;69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3" name="Google Shape;69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4" name="Google Shape;69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5" name="Google Shape;69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696" name="Google Shape;696;p28"/>
          <p:cNvGrpSpPr/>
          <p:nvPr/>
        </p:nvGrpSpPr>
        <p:grpSpPr>
          <a:xfrm>
            <a:off x="6679837" y="4139304"/>
            <a:ext cx="344985" cy="509527"/>
            <a:chOff x="10557081" y="3779237"/>
            <a:chExt cx="506438" cy="560988"/>
          </a:xfrm>
        </p:grpSpPr>
        <p:sp>
          <p:nvSpPr>
            <p:cNvPr id="697" name="Google Shape;697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698" name="Google Shape;698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699" name="Google Shape;699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0" name="Google Shape;700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1" name="Google Shape;701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2" name="Google Shape;702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3" name="Google Shape;703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4" name="Google Shape;704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705" name="Google Shape;705;p28"/>
          <p:cNvSpPr/>
          <p:nvPr/>
        </p:nvSpPr>
        <p:spPr>
          <a:xfrm>
            <a:off x="614451" y="4594227"/>
            <a:ext cx="899302" cy="449136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706" name="Google Shape;706;p28"/>
          <p:cNvGrpSpPr/>
          <p:nvPr/>
        </p:nvGrpSpPr>
        <p:grpSpPr>
          <a:xfrm>
            <a:off x="323776" y="3642823"/>
            <a:ext cx="344973" cy="951401"/>
            <a:chOff x="2482298" y="2502800"/>
            <a:chExt cx="596117" cy="1233025"/>
          </a:xfrm>
        </p:grpSpPr>
        <p:sp>
          <p:nvSpPr>
            <p:cNvPr id="707" name="Google Shape;707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708" name="Google Shape;708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09" name="Google Shape;709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0" name="Google Shape;710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1" name="Google Shape;711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2" name="Google Shape;712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713" name="Google Shape;713;p28"/>
          <p:cNvGrpSpPr/>
          <p:nvPr/>
        </p:nvGrpSpPr>
        <p:grpSpPr>
          <a:xfrm>
            <a:off x="1232081" y="3965080"/>
            <a:ext cx="281681" cy="416104"/>
            <a:chOff x="10557081" y="3779237"/>
            <a:chExt cx="506438" cy="560988"/>
          </a:xfrm>
        </p:grpSpPr>
        <p:sp>
          <p:nvSpPr>
            <p:cNvPr id="714" name="Google Shape;714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715" name="Google Shape;715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716" name="Google Shape;716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7" name="Google Shape;717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8" name="Google Shape;718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9" name="Google Shape;719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0" name="Google Shape;720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1" name="Google Shape;721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722" name="Google Shape;722;p28"/>
          <p:cNvGrpSpPr/>
          <p:nvPr/>
        </p:nvGrpSpPr>
        <p:grpSpPr>
          <a:xfrm>
            <a:off x="8582501" y="3799023"/>
            <a:ext cx="344973" cy="951401"/>
            <a:chOff x="2482298" y="2502800"/>
            <a:chExt cx="596117" cy="1233025"/>
          </a:xfrm>
        </p:grpSpPr>
        <p:sp>
          <p:nvSpPr>
            <p:cNvPr id="723" name="Google Shape;723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724" name="Google Shape;724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25" name="Google Shape;725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6" name="Google Shape;726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7" name="Google Shape;727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8" name="Google Shape;728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729" name="Google Shape;729;p28"/>
          <p:cNvGrpSpPr/>
          <p:nvPr/>
        </p:nvGrpSpPr>
        <p:grpSpPr>
          <a:xfrm>
            <a:off x="8325488" y="3757856"/>
            <a:ext cx="212575" cy="586263"/>
            <a:chOff x="2482298" y="2502800"/>
            <a:chExt cx="596117" cy="1233025"/>
          </a:xfrm>
        </p:grpSpPr>
        <p:sp>
          <p:nvSpPr>
            <p:cNvPr id="730" name="Google Shape;73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731" name="Google Shape;73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32" name="Google Shape;73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33" name="Google Shape;73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34" name="Google Shape;73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736" name="Google Shape;736;p28"/>
          <p:cNvSpPr/>
          <p:nvPr/>
        </p:nvSpPr>
        <p:spPr>
          <a:xfrm>
            <a:off x="7615500" y="4551096"/>
            <a:ext cx="702192" cy="350695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737" name="Google Shape;737;p28"/>
          <p:cNvGrpSpPr/>
          <p:nvPr/>
        </p:nvGrpSpPr>
        <p:grpSpPr>
          <a:xfrm>
            <a:off x="523550" y="4353525"/>
            <a:ext cx="1269797" cy="1617025"/>
            <a:chOff x="1420000" y="2801250"/>
            <a:chExt cx="1225200" cy="1170175"/>
          </a:xfrm>
        </p:grpSpPr>
        <p:sp>
          <p:nvSpPr>
            <p:cNvPr id="738" name="Google Shape;738;p28"/>
            <p:cNvSpPr/>
            <p:nvPr/>
          </p:nvSpPr>
          <p:spPr>
            <a:xfrm>
              <a:off x="1420000" y="37641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739" name="Google Shape;739;p28"/>
            <p:cNvGrpSpPr/>
            <p:nvPr/>
          </p:nvGrpSpPr>
          <p:grpSpPr>
            <a:xfrm>
              <a:off x="1565763" y="2801250"/>
              <a:ext cx="934175" cy="1101800"/>
              <a:chOff x="3562325" y="1608375"/>
              <a:chExt cx="934175" cy="1101800"/>
            </a:xfrm>
          </p:grpSpPr>
          <p:sp>
            <p:nvSpPr>
              <p:cNvPr id="740" name="Google Shape;740;p28"/>
              <p:cNvSpPr/>
              <p:nvPr/>
            </p:nvSpPr>
            <p:spPr>
              <a:xfrm>
                <a:off x="3771200" y="2429375"/>
                <a:ext cx="189475" cy="280800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11232" extrusionOk="0">
                    <a:moveTo>
                      <a:pt x="1555" y="0"/>
                    </a:moveTo>
                    <a:lnTo>
                      <a:pt x="1458" y="19"/>
                    </a:lnTo>
                    <a:lnTo>
                      <a:pt x="1361" y="78"/>
                    </a:lnTo>
                    <a:lnTo>
                      <a:pt x="1322" y="117"/>
                    </a:lnTo>
                    <a:lnTo>
                      <a:pt x="1302" y="175"/>
                    </a:lnTo>
                    <a:lnTo>
                      <a:pt x="1050" y="836"/>
                    </a:lnTo>
                    <a:lnTo>
                      <a:pt x="836" y="1516"/>
                    </a:lnTo>
                    <a:lnTo>
                      <a:pt x="642" y="2215"/>
                    </a:lnTo>
                    <a:lnTo>
                      <a:pt x="486" y="2934"/>
                    </a:lnTo>
                    <a:lnTo>
                      <a:pt x="350" y="3634"/>
                    </a:lnTo>
                    <a:lnTo>
                      <a:pt x="234" y="4353"/>
                    </a:lnTo>
                    <a:lnTo>
                      <a:pt x="137" y="5072"/>
                    </a:lnTo>
                    <a:lnTo>
                      <a:pt x="59" y="5771"/>
                    </a:lnTo>
                    <a:lnTo>
                      <a:pt x="20" y="6374"/>
                    </a:lnTo>
                    <a:lnTo>
                      <a:pt x="1" y="6976"/>
                    </a:lnTo>
                    <a:lnTo>
                      <a:pt x="1" y="7559"/>
                    </a:lnTo>
                    <a:lnTo>
                      <a:pt x="59" y="8142"/>
                    </a:lnTo>
                    <a:lnTo>
                      <a:pt x="98" y="8433"/>
                    </a:lnTo>
                    <a:lnTo>
                      <a:pt x="137" y="8725"/>
                    </a:lnTo>
                    <a:lnTo>
                      <a:pt x="214" y="8997"/>
                    </a:lnTo>
                    <a:lnTo>
                      <a:pt x="292" y="9288"/>
                    </a:lnTo>
                    <a:lnTo>
                      <a:pt x="389" y="9560"/>
                    </a:lnTo>
                    <a:lnTo>
                      <a:pt x="506" y="9832"/>
                    </a:lnTo>
                    <a:lnTo>
                      <a:pt x="642" y="10104"/>
                    </a:lnTo>
                    <a:lnTo>
                      <a:pt x="797" y="10357"/>
                    </a:lnTo>
                    <a:lnTo>
                      <a:pt x="953" y="10571"/>
                    </a:lnTo>
                    <a:lnTo>
                      <a:pt x="1128" y="10746"/>
                    </a:lnTo>
                    <a:lnTo>
                      <a:pt x="1283" y="10862"/>
                    </a:lnTo>
                    <a:lnTo>
                      <a:pt x="1458" y="10959"/>
                    </a:lnTo>
                    <a:lnTo>
                      <a:pt x="1633" y="10998"/>
                    </a:lnTo>
                    <a:lnTo>
                      <a:pt x="1808" y="11018"/>
                    </a:lnTo>
                    <a:lnTo>
                      <a:pt x="1983" y="11018"/>
                    </a:lnTo>
                    <a:lnTo>
                      <a:pt x="2177" y="10979"/>
                    </a:lnTo>
                    <a:lnTo>
                      <a:pt x="2352" y="10921"/>
                    </a:lnTo>
                    <a:lnTo>
                      <a:pt x="2527" y="10843"/>
                    </a:lnTo>
                    <a:lnTo>
                      <a:pt x="2721" y="10746"/>
                    </a:lnTo>
                    <a:lnTo>
                      <a:pt x="2896" y="10649"/>
                    </a:lnTo>
                    <a:lnTo>
                      <a:pt x="3246" y="10415"/>
                    </a:lnTo>
                    <a:lnTo>
                      <a:pt x="3595" y="10163"/>
                    </a:lnTo>
                    <a:lnTo>
                      <a:pt x="3790" y="10027"/>
                    </a:lnTo>
                    <a:lnTo>
                      <a:pt x="4003" y="9871"/>
                    </a:lnTo>
                    <a:lnTo>
                      <a:pt x="4101" y="9794"/>
                    </a:lnTo>
                    <a:lnTo>
                      <a:pt x="4159" y="9716"/>
                    </a:lnTo>
                    <a:lnTo>
                      <a:pt x="4198" y="9638"/>
                    </a:lnTo>
                    <a:lnTo>
                      <a:pt x="4198" y="9599"/>
                    </a:lnTo>
                    <a:lnTo>
                      <a:pt x="4178" y="9560"/>
                    </a:lnTo>
                    <a:lnTo>
                      <a:pt x="4178" y="9560"/>
                    </a:lnTo>
                    <a:lnTo>
                      <a:pt x="4412" y="9891"/>
                    </a:lnTo>
                    <a:lnTo>
                      <a:pt x="4645" y="10221"/>
                    </a:lnTo>
                    <a:lnTo>
                      <a:pt x="4878" y="10512"/>
                    </a:lnTo>
                    <a:lnTo>
                      <a:pt x="5014" y="10668"/>
                    </a:lnTo>
                    <a:lnTo>
                      <a:pt x="5169" y="10823"/>
                    </a:lnTo>
                    <a:lnTo>
                      <a:pt x="5325" y="10959"/>
                    </a:lnTo>
                    <a:lnTo>
                      <a:pt x="5480" y="11076"/>
                    </a:lnTo>
                    <a:lnTo>
                      <a:pt x="5655" y="11173"/>
                    </a:lnTo>
                    <a:lnTo>
                      <a:pt x="5830" y="11231"/>
                    </a:lnTo>
                    <a:lnTo>
                      <a:pt x="6024" y="11231"/>
                    </a:lnTo>
                    <a:lnTo>
                      <a:pt x="6199" y="11212"/>
                    </a:lnTo>
                    <a:lnTo>
                      <a:pt x="6355" y="11134"/>
                    </a:lnTo>
                    <a:lnTo>
                      <a:pt x="6491" y="11037"/>
                    </a:lnTo>
                    <a:lnTo>
                      <a:pt x="6627" y="10901"/>
                    </a:lnTo>
                    <a:lnTo>
                      <a:pt x="6743" y="10746"/>
                    </a:lnTo>
                    <a:lnTo>
                      <a:pt x="6840" y="10551"/>
                    </a:lnTo>
                    <a:lnTo>
                      <a:pt x="6938" y="10357"/>
                    </a:lnTo>
                    <a:lnTo>
                      <a:pt x="7015" y="10163"/>
                    </a:lnTo>
                    <a:lnTo>
                      <a:pt x="7074" y="9949"/>
                    </a:lnTo>
                    <a:lnTo>
                      <a:pt x="7190" y="9521"/>
                    </a:lnTo>
                    <a:lnTo>
                      <a:pt x="7346" y="8841"/>
                    </a:lnTo>
                    <a:lnTo>
                      <a:pt x="7423" y="8530"/>
                    </a:lnTo>
                    <a:lnTo>
                      <a:pt x="7482" y="8200"/>
                    </a:lnTo>
                    <a:lnTo>
                      <a:pt x="7559" y="7559"/>
                    </a:lnTo>
                    <a:lnTo>
                      <a:pt x="7579" y="6898"/>
                    </a:lnTo>
                    <a:lnTo>
                      <a:pt x="7579" y="6238"/>
                    </a:lnTo>
                    <a:lnTo>
                      <a:pt x="7559" y="5577"/>
                    </a:lnTo>
                    <a:lnTo>
                      <a:pt x="7521" y="4916"/>
                    </a:lnTo>
                    <a:lnTo>
                      <a:pt x="7385" y="3634"/>
                    </a:lnTo>
                    <a:lnTo>
                      <a:pt x="7365" y="3401"/>
                    </a:lnTo>
                    <a:lnTo>
                      <a:pt x="7307" y="3167"/>
                    </a:lnTo>
                    <a:lnTo>
                      <a:pt x="7229" y="2954"/>
                    </a:lnTo>
                    <a:lnTo>
                      <a:pt x="7151" y="2759"/>
                    </a:lnTo>
                    <a:lnTo>
                      <a:pt x="7054" y="2565"/>
                    </a:lnTo>
                    <a:lnTo>
                      <a:pt x="6938" y="2371"/>
                    </a:lnTo>
                    <a:lnTo>
                      <a:pt x="6802" y="2196"/>
                    </a:lnTo>
                    <a:lnTo>
                      <a:pt x="6666" y="2040"/>
                    </a:lnTo>
                    <a:lnTo>
                      <a:pt x="6510" y="1865"/>
                    </a:lnTo>
                    <a:lnTo>
                      <a:pt x="6355" y="1729"/>
                    </a:lnTo>
                    <a:lnTo>
                      <a:pt x="6180" y="1593"/>
                    </a:lnTo>
                    <a:lnTo>
                      <a:pt x="6005" y="1457"/>
                    </a:lnTo>
                    <a:lnTo>
                      <a:pt x="5811" y="1341"/>
                    </a:lnTo>
                    <a:lnTo>
                      <a:pt x="5616" y="1224"/>
                    </a:lnTo>
                    <a:lnTo>
                      <a:pt x="5403" y="1127"/>
                    </a:lnTo>
                    <a:lnTo>
                      <a:pt x="5189" y="1049"/>
                    </a:lnTo>
                    <a:lnTo>
                      <a:pt x="4956" y="952"/>
                    </a:lnTo>
                    <a:lnTo>
                      <a:pt x="4703" y="874"/>
                    </a:lnTo>
                    <a:lnTo>
                      <a:pt x="4198" y="758"/>
                    </a:lnTo>
                    <a:lnTo>
                      <a:pt x="3673" y="661"/>
                    </a:lnTo>
                    <a:lnTo>
                      <a:pt x="3168" y="564"/>
                    </a:lnTo>
                    <a:lnTo>
                      <a:pt x="2527" y="466"/>
                    </a:lnTo>
                    <a:lnTo>
                      <a:pt x="2216" y="408"/>
                    </a:lnTo>
                    <a:lnTo>
                      <a:pt x="1905" y="408"/>
                    </a:lnTo>
                    <a:lnTo>
                      <a:pt x="1924" y="291"/>
                    </a:lnTo>
                    <a:lnTo>
                      <a:pt x="1905" y="233"/>
                    </a:lnTo>
                    <a:lnTo>
                      <a:pt x="1905" y="194"/>
                    </a:lnTo>
                    <a:lnTo>
                      <a:pt x="1847" y="97"/>
                    </a:lnTo>
                    <a:lnTo>
                      <a:pt x="1749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1" name="Google Shape;741;p28"/>
              <p:cNvSpPr/>
              <p:nvPr/>
            </p:nvSpPr>
            <p:spPr>
              <a:xfrm>
                <a:off x="4233675" y="2358925"/>
                <a:ext cx="203075" cy="297800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11912" extrusionOk="0">
                    <a:moveTo>
                      <a:pt x="5033" y="0"/>
                    </a:moveTo>
                    <a:lnTo>
                      <a:pt x="4936" y="39"/>
                    </a:lnTo>
                    <a:lnTo>
                      <a:pt x="4839" y="98"/>
                    </a:lnTo>
                    <a:lnTo>
                      <a:pt x="4781" y="175"/>
                    </a:lnTo>
                    <a:lnTo>
                      <a:pt x="4742" y="253"/>
                    </a:lnTo>
                    <a:lnTo>
                      <a:pt x="4742" y="311"/>
                    </a:lnTo>
                    <a:lnTo>
                      <a:pt x="4742" y="370"/>
                    </a:lnTo>
                    <a:lnTo>
                      <a:pt x="4761" y="486"/>
                    </a:lnTo>
                    <a:lnTo>
                      <a:pt x="4470" y="545"/>
                    </a:lnTo>
                    <a:lnTo>
                      <a:pt x="4159" y="642"/>
                    </a:lnTo>
                    <a:lnTo>
                      <a:pt x="3576" y="875"/>
                    </a:lnTo>
                    <a:lnTo>
                      <a:pt x="3090" y="1069"/>
                    </a:lnTo>
                    <a:lnTo>
                      <a:pt x="2604" y="1263"/>
                    </a:lnTo>
                    <a:lnTo>
                      <a:pt x="2118" y="1477"/>
                    </a:lnTo>
                    <a:lnTo>
                      <a:pt x="1885" y="1613"/>
                    </a:lnTo>
                    <a:lnTo>
                      <a:pt x="1672" y="1749"/>
                    </a:lnTo>
                    <a:lnTo>
                      <a:pt x="1477" y="1866"/>
                    </a:lnTo>
                    <a:lnTo>
                      <a:pt x="1302" y="2002"/>
                    </a:lnTo>
                    <a:lnTo>
                      <a:pt x="1127" y="2157"/>
                    </a:lnTo>
                    <a:lnTo>
                      <a:pt x="972" y="2293"/>
                    </a:lnTo>
                    <a:lnTo>
                      <a:pt x="817" y="2468"/>
                    </a:lnTo>
                    <a:lnTo>
                      <a:pt x="661" y="2624"/>
                    </a:lnTo>
                    <a:lnTo>
                      <a:pt x="545" y="2818"/>
                    </a:lnTo>
                    <a:lnTo>
                      <a:pt x="408" y="2993"/>
                    </a:lnTo>
                    <a:lnTo>
                      <a:pt x="311" y="3187"/>
                    </a:lnTo>
                    <a:lnTo>
                      <a:pt x="214" y="3382"/>
                    </a:lnTo>
                    <a:lnTo>
                      <a:pt x="156" y="3595"/>
                    </a:lnTo>
                    <a:lnTo>
                      <a:pt x="78" y="3790"/>
                    </a:lnTo>
                    <a:lnTo>
                      <a:pt x="39" y="4023"/>
                    </a:lnTo>
                    <a:lnTo>
                      <a:pt x="20" y="4237"/>
                    </a:lnTo>
                    <a:lnTo>
                      <a:pt x="0" y="4470"/>
                    </a:lnTo>
                    <a:lnTo>
                      <a:pt x="20" y="4703"/>
                    </a:lnTo>
                    <a:lnTo>
                      <a:pt x="156" y="6005"/>
                    </a:lnTo>
                    <a:lnTo>
                      <a:pt x="234" y="6646"/>
                    </a:lnTo>
                    <a:lnTo>
                      <a:pt x="331" y="7307"/>
                    </a:lnTo>
                    <a:lnTo>
                      <a:pt x="467" y="7948"/>
                    </a:lnTo>
                    <a:lnTo>
                      <a:pt x="622" y="8589"/>
                    </a:lnTo>
                    <a:lnTo>
                      <a:pt x="817" y="9211"/>
                    </a:lnTo>
                    <a:lnTo>
                      <a:pt x="933" y="9502"/>
                    </a:lnTo>
                    <a:lnTo>
                      <a:pt x="1069" y="9813"/>
                    </a:lnTo>
                    <a:lnTo>
                      <a:pt x="1361" y="10435"/>
                    </a:lnTo>
                    <a:lnTo>
                      <a:pt x="1555" y="10843"/>
                    </a:lnTo>
                    <a:lnTo>
                      <a:pt x="1652" y="11038"/>
                    </a:lnTo>
                    <a:lnTo>
                      <a:pt x="1769" y="11212"/>
                    </a:lnTo>
                    <a:lnTo>
                      <a:pt x="1905" y="11387"/>
                    </a:lnTo>
                    <a:lnTo>
                      <a:pt x="2041" y="11543"/>
                    </a:lnTo>
                    <a:lnTo>
                      <a:pt x="2177" y="11679"/>
                    </a:lnTo>
                    <a:lnTo>
                      <a:pt x="2332" y="11795"/>
                    </a:lnTo>
                    <a:lnTo>
                      <a:pt x="2488" y="11873"/>
                    </a:lnTo>
                    <a:lnTo>
                      <a:pt x="2663" y="11912"/>
                    </a:lnTo>
                    <a:lnTo>
                      <a:pt x="2837" y="11893"/>
                    </a:lnTo>
                    <a:lnTo>
                      <a:pt x="2935" y="11873"/>
                    </a:lnTo>
                    <a:lnTo>
                      <a:pt x="3012" y="11854"/>
                    </a:lnTo>
                    <a:lnTo>
                      <a:pt x="3187" y="11757"/>
                    </a:lnTo>
                    <a:lnTo>
                      <a:pt x="3343" y="11640"/>
                    </a:lnTo>
                    <a:lnTo>
                      <a:pt x="3479" y="11484"/>
                    </a:lnTo>
                    <a:lnTo>
                      <a:pt x="3595" y="11329"/>
                    </a:lnTo>
                    <a:lnTo>
                      <a:pt x="3712" y="11154"/>
                    </a:lnTo>
                    <a:lnTo>
                      <a:pt x="3828" y="10960"/>
                    </a:lnTo>
                    <a:lnTo>
                      <a:pt x="4003" y="10630"/>
                    </a:lnTo>
                    <a:lnTo>
                      <a:pt x="4159" y="10260"/>
                    </a:lnTo>
                    <a:lnTo>
                      <a:pt x="4314" y="9911"/>
                    </a:lnTo>
                    <a:lnTo>
                      <a:pt x="4314" y="9930"/>
                    </a:lnTo>
                    <a:lnTo>
                      <a:pt x="4314" y="9969"/>
                    </a:lnTo>
                    <a:lnTo>
                      <a:pt x="4353" y="10047"/>
                    </a:lnTo>
                    <a:lnTo>
                      <a:pt x="4450" y="10105"/>
                    </a:lnTo>
                    <a:lnTo>
                      <a:pt x="4547" y="10163"/>
                    </a:lnTo>
                    <a:lnTo>
                      <a:pt x="4800" y="10280"/>
                    </a:lnTo>
                    <a:lnTo>
                      <a:pt x="5014" y="10377"/>
                    </a:lnTo>
                    <a:lnTo>
                      <a:pt x="5402" y="10552"/>
                    </a:lnTo>
                    <a:lnTo>
                      <a:pt x="5791" y="10707"/>
                    </a:lnTo>
                    <a:lnTo>
                      <a:pt x="5985" y="10785"/>
                    </a:lnTo>
                    <a:lnTo>
                      <a:pt x="6180" y="10843"/>
                    </a:lnTo>
                    <a:lnTo>
                      <a:pt x="6374" y="10882"/>
                    </a:lnTo>
                    <a:lnTo>
                      <a:pt x="6568" y="10902"/>
                    </a:lnTo>
                    <a:lnTo>
                      <a:pt x="6763" y="10902"/>
                    </a:lnTo>
                    <a:lnTo>
                      <a:pt x="6937" y="10863"/>
                    </a:lnTo>
                    <a:lnTo>
                      <a:pt x="7112" y="10824"/>
                    </a:lnTo>
                    <a:lnTo>
                      <a:pt x="7268" y="10727"/>
                    </a:lnTo>
                    <a:lnTo>
                      <a:pt x="7423" y="10610"/>
                    </a:lnTo>
                    <a:lnTo>
                      <a:pt x="7559" y="10455"/>
                    </a:lnTo>
                    <a:lnTo>
                      <a:pt x="7676" y="10260"/>
                    </a:lnTo>
                    <a:lnTo>
                      <a:pt x="7792" y="10027"/>
                    </a:lnTo>
                    <a:lnTo>
                      <a:pt x="7890" y="9736"/>
                    </a:lnTo>
                    <a:lnTo>
                      <a:pt x="7967" y="9444"/>
                    </a:lnTo>
                    <a:lnTo>
                      <a:pt x="8026" y="9153"/>
                    </a:lnTo>
                    <a:lnTo>
                      <a:pt x="8084" y="8861"/>
                    </a:lnTo>
                    <a:lnTo>
                      <a:pt x="8103" y="8570"/>
                    </a:lnTo>
                    <a:lnTo>
                      <a:pt x="8123" y="8278"/>
                    </a:lnTo>
                    <a:lnTo>
                      <a:pt x="8103" y="8006"/>
                    </a:lnTo>
                    <a:lnTo>
                      <a:pt x="8103" y="7715"/>
                    </a:lnTo>
                    <a:lnTo>
                      <a:pt x="8026" y="7132"/>
                    </a:lnTo>
                    <a:lnTo>
                      <a:pt x="7928" y="6549"/>
                    </a:lnTo>
                    <a:lnTo>
                      <a:pt x="7773" y="5966"/>
                    </a:lnTo>
                    <a:lnTo>
                      <a:pt x="7618" y="5383"/>
                    </a:lnTo>
                    <a:lnTo>
                      <a:pt x="7423" y="4703"/>
                    </a:lnTo>
                    <a:lnTo>
                      <a:pt x="7190" y="4023"/>
                    </a:lnTo>
                    <a:lnTo>
                      <a:pt x="6937" y="3343"/>
                    </a:lnTo>
                    <a:lnTo>
                      <a:pt x="6665" y="2663"/>
                    </a:lnTo>
                    <a:lnTo>
                      <a:pt x="6355" y="2002"/>
                    </a:lnTo>
                    <a:lnTo>
                      <a:pt x="6044" y="1361"/>
                    </a:lnTo>
                    <a:lnTo>
                      <a:pt x="5694" y="719"/>
                    </a:lnTo>
                    <a:lnTo>
                      <a:pt x="5325" y="117"/>
                    </a:lnTo>
                    <a:lnTo>
                      <a:pt x="5286" y="78"/>
                    </a:lnTo>
                    <a:lnTo>
                      <a:pt x="5247" y="39"/>
                    </a:lnTo>
                    <a:lnTo>
                      <a:pt x="5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3562325" y="1783750"/>
                <a:ext cx="2876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1504" h="11310" extrusionOk="0">
                    <a:moveTo>
                      <a:pt x="5033" y="0"/>
                    </a:moveTo>
                    <a:lnTo>
                      <a:pt x="4819" y="20"/>
                    </a:lnTo>
                    <a:lnTo>
                      <a:pt x="4625" y="39"/>
                    </a:lnTo>
                    <a:lnTo>
                      <a:pt x="4217" y="136"/>
                    </a:lnTo>
                    <a:lnTo>
                      <a:pt x="3809" y="273"/>
                    </a:lnTo>
                    <a:lnTo>
                      <a:pt x="3439" y="428"/>
                    </a:lnTo>
                    <a:lnTo>
                      <a:pt x="3051" y="642"/>
                    </a:lnTo>
                    <a:lnTo>
                      <a:pt x="2701" y="875"/>
                    </a:lnTo>
                    <a:lnTo>
                      <a:pt x="2351" y="1147"/>
                    </a:lnTo>
                    <a:lnTo>
                      <a:pt x="2040" y="1438"/>
                    </a:lnTo>
                    <a:lnTo>
                      <a:pt x="1729" y="1749"/>
                    </a:lnTo>
                    <a:lnTo>
                      <a:pt x="1438" y="2060"/>
                    </a:lnTo>
                    <a:lnTo>
                      <a:pt x="1185" y="2410"/>
                    </a:lnTo>
                    <a:lnTo>
                      <a:pt x="933" y="2760"/>
                    </a:lnTo>
                    <a:lnTo>
                      <a:pt x="719" y="3110"/>
                    </a:lnTo>
                    <a:lnTo>
                      <a:pt x="525" y="3459"/>
                    </a:lnTo>
                    <a:lnTo>
                      <a:pt x="330" y="3848"/>
                    </a:lnTo>
                    <a:lnTo>
                      <a:pt x="194" y="4237"/>
                    </a:lnTo>
                    <a:lnTo>
                      <a:pt x="97" y="4606"/>
                    </a:lnTo>
                    <a:lnTo>
                      <a:pt x="19" y="4994"/>
                    </a:lnTo>
                    <a:lnTo>
                      <a:pt x="0" y="5364"/>
                    </a:lnTo>
                    <a:lnTo>
                      <a:pt x="0" y="5733"/>
                    </a:lnTo>
                    <a:lnTo>
                      <a:pt x="19" y="6083"/>
                    </a:lnTo>
                    <a:lnTo>
                      <a:pt x="97" y="6452"/>
                    </a:lnTo>
                    <a:lnTo>
                      <a:pt x="194" y="6782"/>
                    </a:lnTo>
                    <a:lnTo>
                      <a:pt x="311" y="7132"/>
                    </a:lnTo>
                    <a:lnTo>
                      <a:pt x="466" y="7462"/>
                    </a:lnTo>
                    <a:lnTo>
                      <a:pt x="641" y="7773"/>
                    </a:lnTo>
                    <a:lnTo>
                      <a:pt x="836" y="8084"/>
                    </a:lnTo>
                    <a:lnTo>
                      <a:pt x="1049" y="8375"/>
                    </a:lnTo>
                    <a:lnTo>
                      <a:pt x="1302" y="8667"/>
                    </a:lnTo>
                    <a:lnTo>
                      <a:pt x="1555" y="8939"/>
                    </a:lnTo>
                    <a:lnTo>
                      <a:pt x="1827" y="9211"/>
                    </a:lnTo>
                    <a:lnTo>
                      <a:pt x="2137" y="9444"/>
                    </a:lnTo>
                    <a:lnTo>
                      <a:pt x="2429" y="9697"/>
                    </a:lnTo>
                    <a:lnTo>
                      <a:pt x="2759" y="9911"/>
                    </a:lnTo>
                    <a:lnTo>
                      <a:pt x="3090" y="10124"/>
                    </a:lnTo>
                    <a:lnTo>
                      <a:pt x="3420" y="10319"/>
                    </a:lnTo>
                    <a:lnTo>
                      <a:pt x="3770" y="10494"/>
                    </a:lnTo>
                    <a:lnTo>
                      <a:pt x="4139" y="10649"/>
                    </a:lnTo>
                    <a:lnTo>
                      <a:pt x="4489" y="10804"/>
                    </a:lnTo>
                    <a:lnTo>
                      <a:pt x="4858" y="10940"/>
                    </a:lnTo>
                    <a:lnTo>
                      <a:pt x="5227" y="11038"/>
                    </a:lnTo>
                    <a:lnTo>
                      <a:pt x="5596" y="11135"/>
                    </a:lnTo>
                    <a:lnTo>
                      <a:pt x="5965" y="11212"/>
                    </a:lnTo>
                    <a:lnTo>
                      <a:pt x="6335" y="11271"/>
                    </a:lnTo>
                    <a:lnTo>
                      <a:pt x="6684" y="11310"/>
                    </a:lnTo>
                    <a:lnTo>
                      <a:pt x="7190" y="11310"/>
                    </a:lnTo>
                    <a:lnTo>
                      <a:pt x="7306" y="11271"/>
                    </a:lnTo>
                    <a:lnTo>
                      <a:pt x="7403" y="11212"/>
                    </a:lnTo>
                    <a:lnTo>
                      <a:pt x="7481" y="11115"/>
                    </a:lnTo>
                    <a:lnTo>
                      <a:pt x="7559" y="11038"/>
                    </a:lnTo>
                    <a:lnTo>
                      <a:pt x="7598" y="10921"/>
                    </a:lnTo>
                    <a:lnTo>
                      <a:pt x="7637" y="10804"/>
                    </a:lnTo>
                    <a:lnTo>
                      <a:pt x="7656" y="10688"/>
                    </a:lnTo>
                    <a:lnTo>
                      <a:pt x="7948" y="10649"/>
                    </a:lnTo>
                    <a:lnTo>
                      <a:pt x="8239" y="10591"/>
                    </a:lnTo>
                    <a:lnTo>
                      <a:pt x="8511" y="10513"/>
                    </a:lnTo>
                    <a:lnTo>
                      <a:pt x="8783" y="10396"/>
                    </a:lnTo>
                    <a:lnTo>
                      <a:pt x="9036" y="10280"/>
                    </a:lnTo>
                    <a:lnTo>
                      <a:pt x="9288" y="10124"/>
                    </a:lnTo>
                    <a:lnTo>
                      <a:pt x="9521" y="9969"/>
                    </a:lnTo>
                    <a:lnTo>
                      <a:pt x="9755" y="9794"/>
                    </a:lnTo>
                    <a:lnTo>
                      <a:pt x="9968" y="9580"/>
                    </a:lnTo>
                    <a:lnTo>
                      <a:pt x="10163" y="9366"/>
                    </a:lnTo>
                    <a:lnTo>
                      <a:pt x="10357" y="9153"/>
                    </a:lnTo>
                    <a:lnTo>
                      <a:pt x="10551" y="8900"/>
                    </a:lnTo>
                    <a:lnTo>
                      <a:pt x="10707" y="8648"/>
                    </a:lnTo>
                    <a:lnTo>
                      <a:pt x="10862" y="8395"/>
                    </a:lnTo>
                    <a:lnTo>
                      <a:pt x="10998" y="8123"/>
                    </a:lnTo>
                    <a:lnTo>
                      <a:pt x="11134" y="7851"/>
                    </a:lnTo>
                    <a:lnTo>
                      <a:pt x="11251" y="7520"/>
                    </a:lnTo>
                    <a:lnTo>
                      <a:pt x="11348" y="7210"/>
                    </a:lnTo>
                    <a:lnTo>
                      <a:pt x="11426" y="6879"/>
                    </a:lnTo>
                    <a:lnTo>
                      <a:pt x="11484" y="6549"/>
                    </a:lnTo>
                    <a:lnTo>
                      <a:pt x="11503" y="6199"/>
                    </a:lnTo>
                    <a:lnTo>
                      <a:pt x="11503" y="5869"/>
                    </a:lnTo>
                    <a:lnTo>
                      <a:pt x="11484" y="5538"/>
                    </a:lnTo>
                    <a:lnTo>
                      <a:pt x="11445" y="5208"/>
                    </a:lnTo>
                    <a:lnTo>
                      <a:pt x="11367" y="4897"/>
                    </a:lnTo>
                    <a:lnTo>
                      <a:pt x="11270" y="4586"/>
                    </a:lnTo>
                    <a:lnTo>
                      <a:pt x="11134" y="4295"/>
                    </a:lnTo>
                    <a:lnTo>
                      <a:pt x="10959" y="4023"/>
                    </a:lnTo>
                    <a:lnTo>
                      <a:pt x="10765" y="3770"/>
                    </a:lnTo>
                    <a:lnTo>
                      <a:pt x="10532" y="3537"/>
                    </a:lnTo>
                    <a:lnTo>
                      <a:pt x="10260" y="3323"/>
                    </a:lnTo>
                    <a:lnTo>
                      <a:pt x="9968" y="3148"/>
                    </a:lnTo>
                    <a:lnTo>
                      <a:pt x="9580" y="2624"/>
                    </a:lnTo>
                    <a:lnTo>
                      <a:pt x="9152" y="2119"/>
                    </a:lnTo>
                    <a:lnTo>
                      <a:pt x="8919" y="1866"/>
                    </a:lnTo>
                    <a:lnTo>
                      <a:pt x="8686" y="1633"/>
                    </a:lnTo>
                    <a:lnTo>
                      <a:pt x="8453" y="1419"/>
                    </a:lnTo>
                    <a:lnTo>
                      <a:pt x="8200" y="1205"/>
                    </a:lnTo>
                    <a:lnTo>
                      <a:pt x="7948" y="1011"/>
                    </a:lnTo>
                    <a:lnTo>
                      <a:pt x="7675" y="817"/>
                    </a:lnTo>
                    <a:lnTo>
                      <a:pt x="7403" y="661"/>
                    </a:lnTo>
                    <a:lnTo>
                      <a:pt x="7112" y="506"/>
                    </a:lnTo>
                    <a:lnTo>
                      <a:pt x="6820" y="370"/>
                    </a:lnTo>
                    <a:lnTo>
                      <a:pt x="6510" y="253"/>
                    </a:lnTo>
                    <a:lnTo>
                      <a:pt x="6199" y="156"/>
                    </a:lnTo>
                    <a:lnTo>
                      <a:pt x="5888" y="59"/>
                    </a:lnTo>
                    <a:lnTo>
                      <a:pt x="5674" y="39"/>
                    </a:lnTo>
                    <a:lnTo>
                      <a:pt x="54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4115150" y="1697275"/>
                <a:ext cx="281775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11271" h="11543" extrusionOk="0">
                    <a:moveTo>
                      <a:pt x="5577" y="1"/>
                    </a:moveTo>
                    <a:lnTo>
                      <a:pt x="5149" y="20"/>
                    </a:lnTo>
                    <a:lnTo>
                      <a:pt x="4955" y="40"/>
                    </a:lnTo>
                    <a:lnTo>
                      <a:pt x="4741" y="98"/>
                    </a:lnTo>
                    <a:lnTo>
                      <a:pt x="4547" y="156"/>
                    </a:lnTo>
                    <a:lnTo>
                      <a:pt x="4333" y="214"/>
                    </a:lnTo>
                    <a:lnTo>
                      <a:pt x="4139" y="292"/>
                    </a:lnTo>
                    <a:lnTo>
                      <a:pt x="3945" y="389"/>
                    </a:lnTo>
                    <a:lnTo>
                      <a:pt x="3653" y="564"/>
                    </a:lnTo>
                    <a:lnTo>
                      <a:pt x="3381" y="739"/>
                    </a:lnTo>
                    <a:lnTo>
                      <a:pt x="3129" y="933"/>
                    </a:lnTo>
                    <a:lnTo>
                      <a:pt x="2876" y="1147"/>
                    </a:lnTo>
                    <a:lnTo>
                      <a:pt x="2643" y="1380"/>
                    </a:lnTo>
                    <a:lnTo>
                      <a:pt x="2429" y="1613"/>
                    </a:lnTo>
                    <a:lnTo>
                      <a:pt x="2215" y="1866"/>
                    </a:lnTo>
                    <a:lnTo>
                      <a:pt x="2040" y="2138"/>
                    </a:lnTo>
                    <a:lnTo>
                      <a:pt x="1846" y="2391"/>
                    </a:lnTo>
                    <a:lnTo>
                      <a:pt x="1671" y="2682"/>
                    </a:lnTo>
                    <a:lnTo>
                      <a:pt x="1516" y="2974"/>
                    </a:lnTo>
                    <a:lnTo>
                      <a:pt x="1380" y="3265"/>
                    </a:lnTo>
                    <a:lnTo>
                      <a:pt x="1108" y="3868"/>
                    </a:lnTo>
                    <a:lnTo>
                      <a:pt x="875" y="4470"/>
                    </a:lnTo>
                    <a:lnTo>
                      <a:pt x="622" y="4742"/>
                    </a:lnTo>
                    <a:lnTo>
                      <a:pt x="428" y="5014"/>
                    </a:lnTo>
                    <a:lnTo>
                      <a:pt x="272" y="5286"/>
                    </a:lnTo>
                    <a:lnTo>
                      <a:pt x="156" y="5597"/>
                    </a:lnTo>
                    <a:lnTo>
                      <a:pt x="78" y="5908"/>
                    </a:lnTo>
                    <a:lnTo>
                      <a:pt x="20" y="6219"/>
                    </a:lnTo>
                    <a:lnTo>
                      <a:pt x="0" y="6549"/>
                    </a:lnTo>
                    <a:lnTo>
                      <a:pt x="20" y="6879"/>
                    </a:lnTo>
                    <a:lnTo>
                      <a:pt x="58" y="7190"/>
                    </a:lnTo>
                    <a:lnTo>
                      <a:pt x="136" y="7521"/>
                    </a:lnTo>
                    <a:lnTo>
                      <a:pt x="233" y="7851"/>
                    </a:lnTo>
                    <a:lnTo>
                      <a:pt x="350" y="8162"/>
                    </a:lnTo>
                    <a:lnTo>
                      <a:pt x="505" y="8473"/>
                    </a:lnTo>
                    <a:lnTo>
                      <a:pt x="661" y="8764"/>
                    </a:lnTo>
                    <a:lnTo>
                      <a:pt x="855" y="9056"/>
                    </a:lnTo>
                    <a:lnTo>
                      <a:pt x="1049" y="9308"/>
                    </a:lnTo>
                    <a:lnTo>
                      <a:pt x="1244" y="9542"/>
                    </a:lnTo>
                    <a:lnTo>
                      <a:pt x="1457" y="9775"/>
                    </a:lnTo>
                    <a:lnTo>
                      <a:pt x="1671" y="9988"/>
                    </a:lnTo>
                    <a:lnTo>
                      <a:pt x="1904" y="10183"/>
                    </a:lnTo>
                    <a:lnTo>
                      <a:pt x="2138" y="10358"/>
                    </a:lnTo>
                    <a:lnTo>
                      <a:pt x="2390" y="10533"/>
                    </a:lnTo>
                    <a:lnTo>
                      <a:pt x="2643" y="10669"/>
                    </a:lnTo>
                    <a:lnTo>
                      <a:pt x="2915" y="10805"/>
                    </a:lnTo>
                    <a:lnTo>
                      <a:pt x="3187" y="10921"/>
                    </a:lnTo>
                    <a:lnTo>
                      <a:pt x="3459" y="10999"/>
                    </a:lnTo>
                    <a:lnTo>
                      <a:pt x="3731" y="11077"/>
                    </a:lnTo>
                    <a:lnTo>
                      <a:pt x="4022" y="11115"/>
                    </a:lnTo>
                    <a:lnTo>
                      <a:pt x="4294" y="11154"/>
                    </a:lnTo>
                    <a:lnTo>
                      <a:pt x="4586" y="11154"/>
                    </a:lnTo>
                    <a:lnTo>
                      <a:pt x="4877" y="11135"/>
                    </a:lnTo>
                    <a:lnTo>
                      <a:pt x="5188" y="11077"/>
                    </a:lnTo>
                    <a:lnTo>
                      <a:pt x="5227" y="11193"/>
                    </a:lnTo>
                    <a:lnTo>
                      <a:pt x="5286" y="11310"/>
                    </a:lnTo>
                    <a:lnTo>
                      <a:pt x="5363" y="11388"/>
                    </a:lnTo>
                    <a:lnTo>
                      <a:pt x="5460" y="11465"/>
                    </a:lnTo>
                    <a:lnTo>
                      <a:pt x="5558" y="11524"/>
                    </a:lnTo>
                    <a:lnTo>
                      <a:pt x="5674" y="11543"/>
                    </a:lnTo>
                    <a:lnTo>
                      <a:pt x="5791" y="11543"/>
                    </a:lnTo>
                    <a:lnTo>
                      <a:pt x="5927" y="11524"/>
                    </a:lnTo>
                    <a:lnTo>
                      <a:pt x="6277" y="11407"/>
                    </a:lnTo>
                    <a:lnTo>
                      <a:pt x="6607" y="11271"/>
                    </a:lnTo>
                    <a:lnTo>
                      <a:pt x="6937" y="11115"/>
                    </a:lnTo>
                    <a:lnTo>
                      <a:pt x="7268" y="10960"/>
                    </a:lnTo>
                    <a:lnTo>
                      <a:pt x="7598" y="10766"/>
                    </a:lnTo>
                    <a:lnTo>
                      <a:pt x="7928" y="10552"/>
                    </a:lnTo>
                    <a:lnTo>
                      <a:pt x="8239" y="10319"/>
                    </a:lnTo>
                    <a:lnTo>
                      <a:pt x="8550" y="10086"/>
                    </a:lnTo>
                    <a:lnTo>
                      <a:pt x="8841" y="9833"/>
                    </a:lnTo>
                    <a:lnTo>
                      <a:pt x="9133" y="9561"/>
                    </a:lnTo>
                    <a:lnTo>
                      <a:pt x="9405" y="9289"/>
                    </a:lnTo>
                    <a:lnTo>
                      <a:pt x="9677" y="8997"/>
                    </a:lnTo>
                    <a:lnTo>
                      <a:pt x="9910" y="8687"/>
                    </a:lnTo>
                    <a:lnTo>
                      <a:pt x="10143" y="8376"/>
                    </a:lnTo>
                    <a:lnTo>
                      <a:pt x="10357" y="8045"/>
                    </a:lnTo>
                    <a:lnTo>
                      <a:pt x="10551" y="7715"/>
                    </a:lnTo>
                    <a:lnTo>
                      <a:pt x="10726" y="7385"/>
                    </a:lnTo>
                    <a:lnTo>
                      <a:pt x="10882" y="7054"/>
                    </a:lnTo>
                    <a:lnTo>
                      <a:pt x="10998" y="6705"/>
                    </a:lnTo>
                    <a:lnTo>
                      <a:pt x="11115" y="6355"/>
                    </a:lnTo>
                    <a:lnTo>
                      <a:pt x="11193" y="5986"/>
                    </a:lnTo>
                    <a:lnTo>
                      <a:pt x="11251" y="5636"/>
                    </a:lnTo>
                    <a:lnTo>
                      <a:pt x="11270" y="5286"/>
                    </a:lnTo>
                    <a:lnTo>
                      <a:pt x="11270" y="4917"/>
                    </a:lnTo>
                    <a:lnTo>
                      <a:pt x="11232" y="4567"/>
                    </a:lnTo>
                    <a:lnTo>
                      <a:pt x="11173" y="4217"/>
                    </a:lnTo>
                    <a:lnTo>
                      <a:pt x="11076" y="3848"/>
                    </a:lnTo>
                    <a:lnTo>
                      <a:pt x="10940" y="3498"/>
                    </a:lnTo>
                    <a:lnTo>
                      <a:pt x="10765" y="3168"/>
                    </a:lnTo>
                    <a:lnTo>
                      <a:pt x="10571" y="2818"/>
                    </a:lnTo>
                    <a:lnTo>
                      <a:pt x="10318" y="2488"/>
                    </a:lnTo>
                    <a:lnTo>
                      <a:pt x="10027" y="2158"/>
                    </a:lnTo>
                    <a:lnTo>
                      <a:pt x="9755" y="1886"/>
                    </a:lnTo>
                    <a:lnTo>
                      <a:pt x="9444" y="1613"/>
                    </a:lnTo>
                    <a:lnTo>
                      <a:pt x="9114" y="1341"/>
                    </a:lnTo>
                    <a:lnTo>
                      <a:pt x="8764" y="1089"/>
                    </a:lnTo>
                    <a:lnTo>
                      <a:pt x="8395" y="856"/>
                    </a:lnTo>
                    <a:lnTo>
                      <a:pt x="8025" y="642"/>
                    </a:lnTo>
                    <a:lnTo>
                      <a:pt x="7637" y="448"/>
                    </a:lnTo>
                    <a:lnTo>
                      <a:pt x="7229" y="292"/>
                    </a:lnTo>
                    <a:lnTo>
                      <a:pt x="6821" y="156"/>
                    </a:lnTo>
                    <a:lnTo>
                      <a:pt x="6393" y="78"/>
                    </a:lnTo>
                    <a:lnTo>
                      <a:pt x="5985" y="20"/>
                    </a:lnTo>
                    <a:lnTo>
                      <a:pt x="557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4" name="Google Shape;744;p28"/>
              <p:cNvSpPr/>
              <p:nvPr/>
            </p:nvSpPr>
            <p:spPr>
              <a:xfrm>
                <a:off x="3594375" y="1608375"/>
                <a:ext cx="902125" cy="958500"/>
              </a:xfrm>
              <a:custGeom>
                <a:avLst/>
                <a:gdLst/>
                <a:ahLst/>
                <a:cxnLst/>
                <a:rect l="l" t="t" r="r" b="b"/>
                <a:pathLst>
                  <a:path w="36085" h="38340" extrusionOk="0">
                    <a:moveTo>
                      <a:pt x="15721" y="4004"/>
                    </a:moveTo>
                    <a:lnTo>
                      <a:pt x="15857" y="4042"/>
                    </a:lnTo>
                    <a:lnTo>
                      <a:pt x="15993" y="4081"/>
                    </a:lnTo>
                    <a:lnTo>
                      <a:pt x="16129" y="4140"/>
                    </a:lnTo>
                    <a:lnTo>
                      <a:pt x="16245" y="4217"/>
                    </a:lnTo>
                    <a:lnTo>
                      <a:pt x="16304" y="4314"/>
                    </a:lnTo>
                    <a:lnTo>
                      <a:pt x="16323" y="4392"/>
                    </a:lnTo>
                    <a:lnTo>
                      <a:pt x="16304" y="4509"/>
                    </a:lnTo>
                    <a:lnTo>
                      <a:pt x="16265" y="4606"/>
                    </a:lnTo>
                    <a:lnTo>
                      <a:pt x="16187" y="4703"/>
                    </a:lnTo>
                    <a:lnTo>
                      <a:pt x="16070" y="4800"/>
                    </a:lnTo>
                    <a:lnTo>
                      <a:pt x="15954" y="4878"/>
                    </a:lnTo>
                    <a:lnTo>
                      <a:pt x="15837" y="4936"/>
                    </a:lnTo>
                    <a:lnTo>
                      <a:pt x="15701" y="4975"/>
                    </a:lnTo>
                    <a:lnTo>
                      <a:pt x="15546" y="5014"/>
                    </a:lnTo>
                    <a:lnTo>
                      <a:pt x="15410" y="5033"/>
                    </a:lnTo>
                    <a:lnTo>
                      <a:pt x="15274" y="5033"/>
                    </a:lnTo>
                    <a:lnTo>
                      <a:pt x="14982" y="5014"/>
                    </a:lnTo>
                    <a:lnTo>
                      <a:pt x="14807" y="4995"/>
                    </a:lnTo>
                    <a:lnTo>
                      <a:pt x="14632" y="4936"/>
                    </a:lnTo>
                    <a:lnTo>
                      <a:pt x="14477" y="4859"/>
                    </a:lnTo>
                    <a:lnTo>
                      <a:pt x="14322" y="4781"/>
                    </a:lnTo>
                    <a:lnTo>
                      <a:pt x="14458" y="4567"/>
                    </a:lnTo>
                    <a:lnTo>
                      <a:pt x="14613" y="4392"/>
                    </a:lnTo>
                    <a:lnTo>
                      <a:pt x="14807" y="4237"/>
                    </a:lnTo>
                    <a:lnTo>
                      <a:pt x="15002" y="4120"/>
                    </a:lnTo>
                    <a:lnTo>
                      <a:pt x="15215" y="4042"/>
                    </a:lnTo>
                    <a:lnTo>
                      <a:pt x="15332" y="4004"/>
                    </a:lnTo>
                    <a:close/>
                    <a:moveTo>
                      <a:pt x="12825" y="1"/>
                    </a:moveTo>
                    <a:lnTo>
                      <a:pt x="12592" y="40"/>
                    </a:lnTo>
                    <a:lnTo>
                      <a:pt x="12398" y="98"/>
                    </a:lnTo>
                    <a:lnTo>
                      <a:pt x="12223" y="176"/>
                    </a:lnTo>
                    <a:lnTo>
                      <a:pt x="12067" y="273"/>
                    </a:lnTo>
                    <a:lnTo>
                      <a:pt x="11931" y="370"/>
                    </a:lnTo>
                    <a:lnTo>
                      <a:pt x="11815" y="486"/>
                    </a:lnTo>
                    <a:lnTo>
                      <a:pt x="11718" y="603"/>
                    </a:lnTo>
                    <a:lnTo>
                      <a:pt x="11659" y="739"/>
                    </a:lnTo>
                    <a:lnTo>
                      <a:pt x="11601" y="895"/>
                    </a:lnTo>
                    <a:lnTo>
                      <a:pt x="11562" y="1050"/>
                    </a:lnTo>
                    <a:lnTo>
                      <a:pt x="11543" y="1225"/>
                    </a:lnTo>
                    <a:lnTo>
                      <a:pt x="11523" y="1400"/>
                    </a:lnTo>
                    <a:lnTo>
                      <a:pt x="11523" y="1575"/>
                    </a:lnTo>
                    <a:lnTo>
                      <a:pt x="11543" y="1750"/>
                    </a:lnTo>
                    <a:lnTo>
                      <a:pt x="11621" y="2138"/>
                    </a:lnTo>
                    <a:lnTo>
                      <a:pt x="11737" y="2527"/>
                    </a:lnTo>
                    <a:lnTo>
                      <a:pt x="11873" y="2915"/>
                    </a:lnTo>
                    <a:lnTo>
                      <a:pt x="12029" y="3285"/>
                    </a:lnTo>
                    <a:lnTo>
                      <a:pt x="12223" y="3654"/>
                    </a:lnTo>
                    <a:lnTo>
                      <a:pt x="12417" y="4004"/>
                    </a:lnTo>
                    <a:lnTo>
                      <a:pt x="12592" y="4314"/>
                    </a:lnTo>
                    <a:lnTo>
                      <a:pt x="12786" y="4587"/>
                    </a:lnTo>
                    <a:lnTo>
                      <a:pt x="12942" y="4800"/>
                    </a:lnTo>
                    <a:lnTo>
                      <a:pt x="13097" y="4975"/>
                    </a:lnTo>
                    <a:lnTo>
                      <a:pt x="13253" y="5131"/>
                    </a:lnTo>
                    <a:lnTo>
                      <a:pt x="13195" y="5422"/>
                    </a:lnTo>
                    <a:lnTo>
                      <a:pt x="13156" y="5694"/>
                    </a:lnTo>
                    <a:lnTo>
                      <a:pt x="13136" y="5986"/>
                    </a:lnTo>
                    <a:lnTo>
                      <a:pt x="13136" y="6258"/>
                    </a:lnTo>
                    <a:lnTo>
                      <a:pt x="13175" y="6510"/>
                    </a:lnTo>
                    <a:lnTo>
                      <a:pt x="13233" y="6782"/>
                    </a:lnTo>
                    <a:lnTo>
                      <a:pt x="13311" y="7035"/>
                    </a:lnTo>
                    <a:lnTo>
                      <a:pt x="13408" y="7268"/>
                    </a:lnTo>
                    <a:lnTo>
                      <a:pt x="13525" y="7521"/>
                    </a:lnTo>
                    <a:lnTo>
                      <a:pt x="12728" y="7734"/>
                    </a:lnTo>
                    <a:lnTo>
                      <a:pt x="11970" y="7987"/>
                    </a:lnTo>
                    <a:lnTo>
                      <a:pt x="11213" y="8279"/>
                    </a:lnTo>
                    <a:lnTo>
                      <a:pt x="10474" y="8589"/>
                    </a:lnTo>
                    <a:lnTo>
                      <a:pt x="9755" y="8939"/>
                    </a:lnTo>
                    <a:lnTo>
                      <a:pt x="9056" y="9328"/>
                    </a:lnTo>
                    <a:lnTo>
                      <a:pt x="8375" y="9736"/>
                    </a:lnTo>
                    <a:lnTo>
                      <a:pt x="7715" y="10183"/>
                    </a:lnTo>
                    <a:lnTo>
                      <a:pt x="7093" y="10649"/>
                    </a:lnTo>
                    <a:lnTo>
                      <a:pt x="6471" y="11135"/>
                    </a:lnTo>
                    <a:lnTo>
                      <a:pt x="5888" y="11640"/>
                    </a:lnTo>
                    <a:lnTo>
                      <a:pt x="5305" y="12184"/>
                    </a:lnTo>
                    <a:lnTo>
                      <a:pt x="4781" y="12748"/>
                    </a:lnTo>
                    <a:lnTo>
                      <a:pt x="4256" y="13350"/>
                    </a:lnTo>
                    <a:lnTo>
                      <a:pt x="3751" y="13953"/>
                    </a:lnTo>
                    <a:lnTo>
                      <a:pt x="3304" y="14574"/>
                    </a:lnTo>
                    <a:lnTo>
                      <a:pt x="2857" y="15235"/>
                    </a:lnTo>
                    <a:lnTo>
                      <a:pt x="2449" y="15896"/>
                    </a:lnTo>
                    <a:lnTo>
                      <a:pt x="2060" y="16595"/>
                    </a:lnTo>
                    <a:lnTo>
                      <a:pt x="1710" y="17295"/>
                    </a:lnTo>
                    <a:lnTo>
                      <a:pt x="1400" y="18014"/>
                    </a:lnTo>
                    <a:lnTo>
                      <a:pt x="1108" y="18752"/>
                    </a:lnTo>
                    <a:lnTo>
                      <a:pt x="836" y="19510"/>
                    </a:lnTo>
                    <a:lnTo>
                      <a:pt x="622" y="20268"/>
                    </a:lnTo>
                    <a:lnTo>
                      <a:pt x="428" y="21045"/>
                    </a:lnTo>
                    <a:lnTo>
                      <a:pt x="273" y="21822"/>
                    </a:lnTo>
                    <a:lnTo>
                      <a:pt x="137" y="22619"/>
                    </a:lnTo>
                    <a:lnTo>
                      <a:pt x="59" y="23435"/>
                    </a:lnTo>
                    <a:lnTo>
                      <a:pt x="0" y="24251"/>
                    </a:lnTo>
                    <a:lnTo>
                      <a:pt x="0" y="25087"/>
                    </a:lnTo>
                    <a:lnTo>
                      <a:pt x="20" y="25903"/>
                    </a:lnTo>
                    <a:lnTo>
                      <a:pt x="78" y="26758"/>
                    </a:lnTo>
                    <a:lnTo>
                      <a:pt x="195" y="27652"/>
                    </a:lnTo>
                    <a:lnTo>
                      <a:pt x="331" y="28526"/>
                    </a:lnTo>
                    <a:lnTo>
                      <a:pt x="525" y="29342"/>
                    </a:lnTo>
                    <a:lnTo>
                      <a:pt x="739" y="30120"/>
                    </a:lnTo>
                    <a:lnTo>
                      <a:pt x="992" y="30877"/>
                    </a:lnTo>
                    <a:lnTo>
                      <a:pt x="1128" y="31227"/>
                    </a:lnTo>
                    <a:lnTo>
                      <a:pt x="1283" y="31577"/>
                    </a:lnTo>
                    <a:lnTo>
                      <a:pt x="1438" y="31907"/>
                    </a:lnTo>
                    <a:lnTo>
                      <a:pt x="1613" y="32238"/>
                    </a:lnTo>
                    <a:lnTo>
                      <a:pt x="1788" y="32549"/>
                    </a:lnTo>
                    <a:lnTo>
                      <a:pt x="1963" y="32859"/>
                    </a:lnTo>
                    <a:lnTo>
                      <a:pt x="2157" y="33151"/>
                    </a:lnTo>
                    <a:lnTo>
                      <a:pt x="2352" y="33442"/>
                    </a:lnTo>
                    <a:lnTo>
                      <a:pt x="2565" y="33714"/>
                    </a:lnTo>
                    <a:lnTo>
                      <a:pt x="2779" y="33986"/>
                    </a:lnTo>
                    <a:lnTo>
                      <a:pt x="2993" y="34239"/>
                    </a:lnTo>
                    <a:lnTo>
                      <a:pt x="3226" y="34492"/>
                    </a:lnTo>
                    <a:lnTo>
                      <a:pt x="3712" y="34977"/>
                    </a:lnTo>
                    <a:lnTo>
                      <a:pt x="4217" y="35405"/>
                    </a:lnTo>
                    <a:lnTo>
                      <a:pt x="4742" y="35813"/>
                    </a:lnTo>
                    <a:lnTo>
                      <a:pt x="5305" y="36202"/>
                    </a:lnTo>
                    <a:lnTo>
                      <a:pt x="5908" y="36532"/>
                    </a:lnTo>
                    <a:lnTo>
                      <a:pt x="6529" y="36843"/>
                    </a:lnTo>
                    <a:lnTo>
                      <a:pt x="7171" y="37115"/>
                    </a:lnTo>
                    <a:lnTo>
                      <a:pt x="7831" y="37368"/>
                    </a:lnTo>
                    <a:lnTo>
                      <a:pt x="8531" y="37581"/>
                    </a:lnTo>
                    <a:lnTo>
                      <a:pt x="9250" y="37776"/>
                    </a:lnTo>
                    <a:lnTo>
                      <a:pt x="9988" y="37931"/>
                    </a:lnTo>
                    <a:lnTo>
                      <a:pt x="10746" y="38067"/>
                    </a:lnTo>
                    <a:lnTo>
                      <a:pt x="11523" y="38164"/>
                    </a:lnTo>
                    <a:lnTo>
                      <a:pt x="12340" y="38242"/>
                    </a:lnTo>
                    <a:lnTo>
                      <a:pt x="13156" y="38300"/>
                    </a:lnTo>
                    <a:lnTo>
                      <a:pt x="13991" y="38339"/>
                    </a:lnTo>
                    <a:lnTo>
                      <a:pt x="14846" y="38339"/>
                    </a:lnTo>
                    <a:lnTo>
                      <a:pt x="15721" y="38320"/>
                    </a:lnTo>
                    <a:lnTo>
                      <a:pt x="16614" y="38281"/>
                    </a:lnTo>
                    <a:lnTo>
                      <a:pt x="17528" y="38223"/>
                    </a:lnTo>
                    <a:lnTo>
                      <a:pt x="18441" y="38145"/>
                    </a:lnTo>
                    <a:lnTo>
                      <a:pt x="19374" y="38048"/>
                    </a:lnTo>
                    <a:lnTo>
                      <a:pt x="20287" y="37931"/>
                    </a:lnTo>
                    <a:lnTo>
                      <a:pt x="21200" y="37795"/>
                    </a:lnTo>
                    <a:lnTo>
                      <a:pt x="22094" y="37640"/>
                    </a:lnTo>
                    <a:lnTo>
                      <a:pt x="22969" y="37445"/>
                    </a:lnTo>
                    <a:lnTo>
                      <a:pt x="23843" y="37251"/>
                    </a:lnTo>
                    <a:lnTo>
                      <a:pt x="24679" y="37037"/>
                    </a:lnTo>
                    <a:lnTo>
                      <a:pt x="25514" y="36804"/>
                    </a:lnTo>
                    <a:lnTo>
                      <a:pt x="26330" y="36532"/>
                    </a:lnTo>
                    <a:lnTo>
                      <a:pt x="27108" y="36260"/>
                    </a:lnTo>
                    <a:lnTo>
                      <a:pt x="27885" y="35949"/>
                    </a:lnTo>
                    <a:lnTo>
                      <a:pt x="28623" y="35619"/>
                    </a:lnTo>
                    <a:lnTo>
                      <a:pt x="29342" y="35250"/>
                    </a:lnTo>
                    <a:lnTo>
                      <a:pt x="30022" y="34880"/>
                    </a:lnTo>
                    <a:lnTo>
                      <a:pt x="30683" y="34472"/>
                    </a:lnTo>
                    <a:lnTo>
                      <a:pt x="31305" y="34045"/>
                    </a:lnTo>
                    <a:lnTo>
                      <a:pt x="31907" y="33578"/>
                    </a:lnTo>
                    <a:lnTo>
                      <a:pt x="32471" y="33093"/>
                    </a:lnTo>
                    <a:lnTo>
                      <a:pt x="32995" y="32587"/>
                    </a:lnTo>
                    <a:lnTo>
                      <a:pt x="33500" y="32043"/>
                    </a:lnTo>
                    <a:lnTo>
                      <a:pt x="33734" y="31771"/>
                    </a:lnTo>
                    <a:lnTo>
                      <a:pt x="33947" y="31480"/>
                    </a:lnTo>
                    <a:lnTo>
                      <a:pt x="34161" y="31188"/>
                    </a:lnTo>
                    <a:lnTo>
                      <a:pt x="34355" y="30897"/>
                    </a:lnTo>
                    <a:lnTo>
                      <a:pt x="34550" y="30586"/>
                    </a:lnTo>
                    <a:lnTo>
                      <a:pt x="34744" y="30256"/>
                    </a:lnTo>
                    <a:lnTo>
                      <a:pt x="34919" y="29945"/>
                    </a:lnTo>
                    <a:lnTo>
                      <a:pt x="35074" y="29614"/>
                    </a:lnTo>
                    <a:lnTo>
                      <a:pt x="35210" y="29265"/>
                    </a:lnTo>
                    <a:lnTo>
                      <a:pt x="35366" y="28915"/>
                    </a:lnTo>
                    <a:lnTo>
                      <a:pt x="35483" y="28565"/>
                    </a:lnTo>
                    <a:lnTo>
                      <a:pt x="35599" y="28215"/>
                    </a:lnTo>
                    <a:lnTo>
                      <a:pt x="35696" y="27827"/>
                    </a:lnTo>
                    <a:lnTo>
                      <a:pt x="35793" y="27457"/>
                    </a:lnTo>
                    <a:lnTo>
                      <a:pt x="35871" y="27069"/>
                    </a:lnTo>
                    <a:lnTo>
                      <a:pt x="35949" y="26680"/>
                    </a:lnTo>
                    <a:lnTo>
                      <a:pt x="35988" y="26272"/>
                    </a:lnTo>
                    <a:lnTo>
                      <a:pt x="36027" y="25864"/>
                    </a:lnTo>
                    <a:lnTo>
                      <a:pt x="36065" y="25456"/>
                    </a:lnTo>
                    <a:lnTo>
                      <a:pt x="36085" y="25029"/>
                    </a:lnTo>
                    <a:lnTo>
                      <a:pt x="36085" y="24582"/>
                    </a:lnTo>
                    <a:lnTo>
                      <a:pt x="36065" y="24135"/>
                    </a:lnTo>
                    <a:lnTo>
                      <a:pt x="36046" y="23688"/>
                    </a:lnTo>
                    <a:lnTo>
                      <a:pt x="36007" y="23221"/>
                    </a:lnTo>
                    <a:lnTo>
                      <a:pt x="35949" y="22774"/>
                    </a:lnTo>
                    <a:lnTo>
                      <a:pt x="35891" y="22308"/>
                    </a:lnTo>
                    <a:lnTo>
                      <a:pt x="35813" y="21861"/>
                    </a:lnTo>
                    <a:lnTo>
                      <a:pt x="35735" y="21395"/>
                    </a:lnTo>
                    <a:lnTo>
                      <a:pt x="35541" y="20520"/>
                    </a:lnTo>
                    <a:lnTo>
                      <a:pt x="35288" y="19646"/>
                    </a:lnTo>
                    <a:lnTo>
                      <a:pt x="34997" y="18791"/>
                    </a:lnTo>
                    <a:lnTo>
                      <a:pt x="34686" y="17975"/>
                    </a:lnTo>
                    <a:lnTo>
                      <a:pt x="34317" y="17159"/>
                    </a:lnTo>
                    <a:lnTo>
                      <a:pt x="33909" y="16381"/>
                    </a:lnTo>
                    <a:lnTo>
                      <a:pt x="33481" y="15604"/>
                    </a:lnTo>
                    <a:lnTo>
                      <a:pt x="32995" y="14885"/>
                    </a:lnTo>
                    <a:lnTo>
                      <a:pt x="32490" y="14166"/>
                    </a:lnTo>
                    <a:lnTo>
                      <a:pt x="31965" y="13486"/>
                    </a:lnTo>
                    <a:lnTo>
                      <a:pt x="31382" y="12825"/>
                    </a:lnTo>
                    <a:lnTo>
                      <a:pt x="30780" y="12204"/>
                    </a:lnTo>
                    <a:lnTo>
                      <a:pt x="30158" y="11601"/>
                    </a:lnTo>
                    <a:lnTo>
                      <a:pt x="29498" y="11038"/>
                    </a:lnTo>
                    <a:lnTo>
                      <a:pt x="28817" y="10513"/>
                    </a:lnTo>
                    <a:lnTo>
                      <a:pt x="28118" y="10008"/>
                    </a:lnTo>
                    <a:lnTo>
                      <a:pt x="27380" y="9542"/>
                    </a:lnTo>
                    <a:lnTo>
                      <a:pt x="26622" y="9114"/>
                    </a:lnTo>
                    <a:lnTo>
                      <a:pt x="25844" y="8706"/>
                    </a:lnTo>
                    <a:lnTo>
                      <a:pt x="25067" y="8356"/>
                    </a:lnTo>
                    <a:lnTo>
                      <a:pt x="24251" y="8026"/>
                    </a:lnTo>
                    <a:lnTo>
                      <a:pt x="23416" y="7754"/>
                    </a:lnTo>
                    <a:lnTo>
                      <a:pt x="22561" y="7501"/>
                    </a:lnTo>
                    <a:lnTo>
                      <a:pt x="21706" y="7307"/>
                    </a:lnTo>
                    <a:lnTo>
                      <a:pt x="20831" y="7151"/>
                    </a:lnTo>
                    <a:lnTo>
                      <a:pt x="19937" y="7035"/>
                    </a:lnTo>
                    <a:lnTo>
                      <a:pt x="19043" y="6957"/>
                    </a:lnTo>
                    <a:lnTo>
                      <a:pt x="18130" y="6938"/>
                    </a:lnTo>
                    <a:lnTo>
                      <a:pt x="17664" y="6938"/>
                    </a:lnTo>
                    <a:lnTo>
                      <a:pt x="17217" y="6957"/>
                    </a:lnTo>
                    <a:lnTo>
                      <a:pt x="16750" y="6977"/>
                    </a:lnTo>
                    <a:lnTo>
                      <a:pt x="16284" y="7015"/>
                    </a:lnTo>
                    <a:lnTo>
                      <a:pt x="15798" y="7074"/>
                    </a:lnTo>
                    <a:lnTo>
                      <a:pt x="15332" y="7151"/>
                    </a:lnTo>
                    <a:lnTo>
                      <a:pt x="14866" y="7229"/>
                    </a:lnTo>
                    <a:lnTo>
                      <a:pt x="14399" y="7307"/>
                    </a:lnTo>
                    <a:lnTo>
                      <a:pt x="14224" y="6996"/>
                    </a:lnTo>
                    <a:lnTo>
                      <a:pt x="14147" y="6860"/>
                    </a:lnTo>
                    <a:lnTo>
                      <a:pt x="14088" y="6705"/>
                    </a:lnTo>
                    <a:lnTo>
                      <a:pt x="14050" y="6549"/>
                    </a:lnTo>
                    <a:lnTo>
                      <a:pt x="14030" y="6374"/>
                    </a:lnTo>
                    <a:lnTo>
                      <a:pt x="14011" y="6199"/>
                    </a:lnTo>
                    <a:lnTo>
                      <a:pt x="13991" y="6024"/>
                    </a:lnTo>
                    <a:lnTo>
                      <a:pt x="14030" y="5694"/>
                    </a:lnTo>
                    <a:lnTo>
                      <a:pt x="14205" y="5772"/>
                    </a:lnTo>
                    <a:lnTo>
                      <a:pt x="14399" y="5830"/>
                    </a:lnTo>
                    <a:lnTo>
                      <a:pt x="14594" y="5888"/>
                    </a:lnTo>
                    <a:lnTo>
                      <a:pt x="14807" y="5927"/>
                    </a:lnTo>
                    <a:lnTo>
                      <a:pt x="15002" y="5966"/>
                    </a:lnTo>
                    <a:lnTo>
                      <a:pt x="15429" y="5966"/>
                    </a:lnTo>
                    <a:lnTo>
                      <a:pt x="15662" y="5947"/>
                    </a:lnTo>
                    <a:lnTo>
                      <a:pt x="15818" y="5927"/>
                    </a:lnTo>
                    <a:lnTo>
                      <a:pt x="15973" y="5888"/>
                    </a:lnTo>
                    <a:lnTo>
                      <a:pt x="16129" y="5830"/>
                    </a:lnTo>
                    <a:lnTo>
                      <a:pt x="16284" y="5752"/>
                    </a:lnTo>
                    <a:lnTo>
                      <a:pt x="16420" y="5675"/>
                    </a:lnTo>
                    <a:lnTo>
                      <a:pt x="16576" y="5597"/>
                    </a:lnTo>
                    <a:lnTo>
                      <a:pt x="16692" y="5500"/>
                    </a:lnTo>
                    <a:lnTo>
                      <a:pt x="16828" y="5383"/>
                    </a:lnTo>
                    <a:lnTo>
                      <a:pt x="16925" y="5267"/>
                    </a:lnTo>
                    <a:lnTo>
                      <a:pt x="17023" y="5131"/>
                    </a:lnTo>
                    <a:lnTo>
                      <a:pt x="17120" y="4995"/>
                    </a:lnTo>
                    <a:lnTo>
                      <a:pt x="17178" y="4859"/>
                    </a:lnTo>
                    <a:lnTo>
                      <a:pt x="17217" y="4703"/>
                    </a:lnTo>
                    <a:lnTo>
                      <a:pt x="17256" y="4548"/>
                    </a:lnTo>
                    <a:lnTo>
                      <a:pt x="17256" y="4373"/>
                    </a:lnTo>
                    <a:lnTo>
                      <a:pt x="17256" y="4198"/>
                    </a:lnTo>
                    <a:lnTo>
                      <a:pt x="17217" y="4023"/>
                    </a:lnTo>
                    <a:lnTo>
                      <a:pt x="17139" y="3868"/>
                    </a:lnTo>
                    <a:lnTo>
                      <a:pt x="17061" y="3732"/>
                    </a:lnTo>
                    <a:lnTo>
                      <a:pt x="16945" y="3596"/>
                    </a:lnTo>
                    <a:lnTo>
                      <a:pt x="16828" y="3479"/>
                    </a:lnTo>
                    <a:lnTo>
                      <a:pt x="16673" y="3382"/>
                    </a:lnTo>
                    <a:lnTo>
                      <a:pt x="16517" y="3304"/>
                    </a:lnTo>
                    <a:lnTo>
                      <a:pt x="16342" y="3226"/>
                    </a:lnTo>
                    <a:lnTo>
                      <a:pt x="16168" y="3168"/>
                    </a:lnTo>
                    <a:lnTo>
                      <a:pt x="15993" y="3110"/>
                    </a:lnTo>
                    <a:lnTo>
                      <a:pt x="15818" y="3090"/>
                    </a:lnTo>
                    <a:lnTo>
                      <a:pt x="15643" y="3071"/>
                    </a:lnTo>
                    <a:lnTo>
                      <a:pt x="15449" y="3051"/>
                    </a:lnTo>
                    <a:lnTo>
                      <a:pt x="15274" y="3051"/>
                    </a:lnTo>
                    <a:lnTo>
                      <a:pt x="15118" y="3071"/>
                    </a:lnTo>
                    <a:lnTo>
                      <a:pt x="14963" y="3090"/>
                    </a:lnTo>
                    <a:lnTo>
                      <a:pt x="14749" y="3149"/>
                    </a:lnTo>
                    <a:lnTo>
                      <a:pt x="14535" y="3246"/>
                    </a:lnTo>
                    <a:lnTo>
                      <a:pt x="14360" y="3343"/>
                    </a:lnTo>
                    <a:lnTo>
                      <a:pt x="14186" y="3459"/>
                    </a:lnTo>
                    <a:lnTo>
                      <a:pt x="14030" y="3615"/>
                    </a:lnTo>
                    <a:lnTo>
                      <a:pt x="13894" y="3770"/>
                    </a:lnTo>
                    <a:lnTo>
                      <a:pt x="13758" y="3945"/>
                    </a:lnTo>
                    <a:lnTo>
                      <a:pt x="13641" y="4120"/>
                    </a:lnTo>
                    <a:lnTo>
                      <a:pt x="13505" y="3926"/>
                    </a:lnTo>
                    <a:lnTo>
                      <a:pt x="13253" y="3557"/>
                    </a:lnTo>
                    <a:lnTo>
                      <a:pt x="13020" y="3168"/>
                    </a:lnTo>
                    <a:lnTo>
                      <a:pt x="12825" y="2760"/>
                    </a:lnTo>
                    <a:lnTo>
                      <a:pt x="12670" y="2352"/>
                    </a:lnTo>
                    <a:lnTo>
                      <a:pt x="12592" y="2099"/>
                    </a:lnTo>
                    <a:lnTo>
                      <a:pt x="12534" y="1866"/>
                    </a:lnTo>
                    <a:lnTo>
                      <a:pt x="12534" y="1652"/>
                    </a:lnTo>
                    <a:lnTo>
                      <a:pt x="12573" y="1477"/>
                    </a:lnTo>
                    <a:lnTo>
                      <a:pt x="12650" y="1303"/>
                    </a:lnTo>
                    <a:lnTo>
                      <a:pt x="12767" y="1147"/>
                    </a:lnTo>
                    <a:lnTo>
                      <a:pt x="12922" y="992"/>
                    </a:lnTo>
                    <a:lnTo>
                      <a:pt x="13136" y="836"/>
                    </a:lnTo>
                    <a:lnTo>
                      <a:pt x="13195" y="797"/>
                    </a:lnTo>
                    <a:lnTo>
                      <a:pt x="13253" y="739"/>
                    </a:lnTo>
                    <a:lnTo>
                      <a:pt x="13292" y="661"/>
                    </a:lnTo>
                    <a:lnTo>
                      <a:pt x="13311" y="603"/>
                    </a:lnTo>
                    <a:lnTo>
                      <a:pt x="13331" y="525"/>
                    </a:lnTo>
                    <a:lnTo>
                      <a:pt x="13331" y="448"/>
                    </a:lnTo>
                    <a:lnTo>
                      <a:pt x="13292" y="312"/>
                    </a:lnTo>
                    <a:lnTo>
                      <a:pt x="13214" y="176"/>
                    </a:lnTo>
                    <a:lnTo>
                      <a:pt x="13175" y="117"/>
                    </a:lnTo>
                    <a:lnTo>
                      <a:pt x="13117" y="78"/>
                    </a:lnTo>
                    <a:lnTo>
                      <a:pt x="13059" y="40"/>
                    </a:lnTo>
                    <a:lnTo>
                      <a:pt x="1298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3887300" y="2071825"/>
                <a:ext cx="636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2566" extrusionOk="0">
                    <a:moveTo>
                      <a:pt x="1283" y="0"/>
                    </a:moveTo>
                    <a:lnTo>
                      <a:pt x="1147" y="20"/>
                    </a:lnTo>
                    <a:lnTo>
                      <a:pt x="1011" y="39"/>
                    </a:lnTo>
                    <a:lnTo>
                      <a:pt x="895" y="59"/>
                    </a:lnTo>
                    <a:lnTo>
                      <a:pt x="778" y="117"/>
                    </a:lnTo>
                    <a:lnTo>
                      <a:pt x="661" y="156"/>
                    </a:lnTo>
                    <a:lnTo>
                      <a:pt x="564" y="234"/>
                    </a:lnTo>
                    <a:lnTo>
                      <a:pt x="467" y="311"/>
                    </a:lnTo>
                    <a:lnTo>
                      <a:pt x="370" y="389"/>
                    </a:lnTo>
                    <a:lnTo>
                      <a:pt x="292" y="467"/>
                    </a:lnTo>
                    <a:lnTo>
                      <a:pt x="214" y="583"/>
                    </a:lnTo>
                    <a:lnTo>
                      <a:pt x="156" y="680"/>
                    </a:lnTo>
                    <a:lnTo>
                      <a:pt x="98" y="797"/>
                    </a:lnTo>
                    <a:lnTo>
                      <a:pt x="59" y="914"/>
                    </a:lnTo>
                    <a:lnTo>
                      <a:pt x="20" y="1030"/>
                    </a:lnTo>
                    <a:lnTo>
                      <a:pt x="1" y="1147"/>
                    </a:lnTo>
                    <a:lnTo>
                      <a:pt x="1" y="1283"/>
                    </a:lnTo>
                    <a:lnTo>
                      <a:pt x="1" y="1419"/>
                    </a:lnTo>
                    <a:lnTo>
                      <a:pt x="20" y="1535"/>
                    </a:lnTo>
                    <a:lnTo>
                      <a:pt x="59" y="1671"/>
                    </a:lnTo>
                    <a:lnTo>
                      <a:pt x="98" y="1788"/>
                    </a:lnTo>
                    <a:lnTo>
                      <a:pt x="156" y="1905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70" y="2196"/>
                    </a:lnTo>
                    <a:lnTo>
                      <a:pt x="467" y="2274"/>
                    </a:lnTo>
                    <a:lnTo>
                      <a:pt x="564" y="2352"/>
                    </a:lnTo>
                    <a:lnTo>
                      <a:pt x="661" y="2410"/>
                    </a:lnTo>
                    <a:lnTo>
                      <a:pt x="778" y="2468"/>
                    </a:lnTo>
                    <a:lnTo>
                      <a:pt x="895" y="2507"/>
                    </a:lnTo>
                    <a:lnTo>
                      <a:pt x="1011" y="2546"/>
                    </a:lnTo>
                    <a:lnTo>
                      <a:pt x="1147" y="2565"/>
                    </a:lnTo>
                    <a:lnTo>
                      <a:pt x="1400" y="2565"/>
                    </a:lnTo>
                    <a:lnTo>
                      <a:pt x="1536" y="2546"/>
                    </a:lnTo>
                    <a:lnTo>
                      <a:pt x="1652" y="2507"/>
                    </a:lnTo>
                    <a:lnTo>
                      <a:pt x="1769" y="2468"/>
                    </a:lnTo>
                    <a:lnTo>
                      <a:pt x="1886" y="2410"/>
                    </a:lnTo>
                    <a:lnTo>
                      <a:pt x="1983" y="2352"/>
                    </a:lnTo>
                    <a:lnTo>
                      <a:pt x="2080" y="2274"/>
                    </a:lnTo>
                    <a:lnTo>
                      <a:pt x="2177" y="2196"/>
                    </a:lnTo>
                    <a:lnTo>
                      <a:pt x="2255" y="2099"/>
                    </a:lnTo>
                    <a:lnTo>
                      <a:pt x="2333" y="2002"/>
                    </a:lnTo>
                    <a:lnTo>
                      <a:pt x="2391" y="1885"/>
                    </a:lnTo>
                    <a:lnTo>
                      <a:pt x="2449" y="1788"/>
                    </a:lnTo>
                    <a:lnTo>
                      <a:pt x="2488" y="1671"/>
                    </a:lnTo>
                    <a:lnTo>
                      <a:pt x="2527" y="1555"/>
                    </a:lnTo>
                    <a:lnTo>
                      <a:pt x="2546" y="1419"/>
                    </a:lnTo>
                    <a:lnTo>
                      <a:pt x="2546" y="1302"/>
                    </a:lnTo>
                    <a:lnTo>
                      <a:pt x="2546" y="1166"/>
                    </a:lnTo>
                    <a:lnTo>
                      <a:pt x="2527" y="1030"/>
                    </a:lnTo>
                    <a:lnTo>
                      <a:pt x="2488" y="914"/>
                    </a:lnTo>
                    <a:lnTo>
                      <a:pt x="2449" y="797"/>
                    </a:lnTo>
                    <a:lnTo>
                      <a:pt x="2391" y="680"/>
                    </a:lnTo>
                    <a:lnTo>
                      <a:pt x="2333" y="564"/>
                    </a:lnTo>
                    <a:lnTo>
                      <a:pt x="2255" y="467"/>
                    </a:lnTo>
                    <a:lnTo>
                      <a:pt x="2177" y="389"/>
                    </a:lnTo>
                    <a:lnTo>
                      <a:pt x="2080" y="292"/>
                    </a:lnTo>
                    <a:lnTo>
                      <a:pt x="1983" y="234"/>
                    </a:lnTo>
                    <a:lnTo>
                      <a:pt x="1886" y="156"/>
                    </a:lnTo>
                    <a:lnTo>
                      <a:pt x="1769" y="117"/>
                    </a:lnTo>
                    <a:lnTo>
                      <a:pt x="1652" y="59"/>
                    </a:lnTo>
                    <a:lnTo>
                      <a:pt x="1536" y="39"/>
                    </a:lnTo>
                    <a:lnTo>
                      <a:pt x="1400" y="20"/>
                    </a:lnTo>
                    <a:lnTo>
                      <a:pt x="128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4072400" y="2045100"/>
                <a:ext cx="63650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2566" extrusionOk="0">
                    <a:moveTo>
                      <a:pt x="1147" y="1"/>
                    </a:moveTo>
                    <a:lnTo>
                      <a:pt x="1011" y="20"/>
                    </a:lnTo>
                    <a:lnTo>
                      <a:pt x="894" y="59"/>
                    </a:lnTo>
                    <a:lnTo>
                      <a:pt x="777" y="98"/>
                    </a:lnTo>
                    <a:lnTo>
                      <a:pt x="661" y="156"/>
                    </a:lnTo>
                    <a:lnTo>
                      <a:pt x="564" y="214"/>
                    </a:lnTo>
                    <a:lnTo>
                      <a:pt x="447" y="292"/>
                    </a:lnTo>
                    <a:lnTo>
                      <a:pt x="369" y="370"/>
                    </a:lnTo>
                    <a:lnTo>
                      <a:pt x="292" y="467"/>
                    </a:lnTo>
                    <a:lnTo>
                      <a:pt x="214" y="564"/>
                    </a:lnTo>
                    <a:lnTo>
                      <a:pt x="156" y="681"/>
                    </a:lnTo>
                    <a:lnTo>
                      <a:pt x="97" y="778"/>
                    </a:lnTo>
                    <a:lnTo>
                      <a:pt x="58" y="894"/>
                    </a:lnTo>
                    <a:lnTo>
                      <a:pt x="20" y="1011"/>
                    </a:lnTo>
                    <a:lnTo>
                      <a:pt x="0" y="1147"/>
                    </a:lnTo>
                    <a:lnTo>
                      <a:pt x="0" y="1283"/>
                    </a:lnTo>
                    <a:lnTo>
                      <a:pt x="0" y="1400"/>
                    </a:lnTo>
                    <a:lnTo>
                      <a:pt x="20" y="1536"/>
                    </a:lnTo>
                    <a:lnTo>
                      <a:pt x="58" y="1652"/>
                    </a:lnTo>
                    <a:lnTo>
                      <a:pt x="97" y="1769"/>
                    </a:lnTo>
                    <a:lnTo>
                      <a:pt x="156" y="1886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69" y="2177"/>
                    </a:lnTo>
                    <a:lnTo>
                      <a:pt x="467" y="2274"/>
                    </a:lnTo>
                    <a:lnTo>
                      <a:pt x="564" y="2332"/>
                    </a:lnTo>
                    <a:lnTo>
                      <a:pt x="661" y="2410"/>
                    </a:lnTo>
                    <a:lnTo>
                      <a:pt x="777" y="2449"/>
                    </a:lnTo>
                    <a:lnTo>
                      <a:pt x="894" y="2507"/>
                    </a:lnTo>
                    <a:lnTo>
                      <a:pt x="1011" y="2527"/>
                    </a:lnTo>
                    <a:lnTo>
                      <a:pt x="1127" y="2546"/>
                    </a:lnTo>
                    <a:lnTo>
                      <a:pt x="1263" y="2566"/>
                    </a:lnTo>
                    <a:lnTo>
                      <a:pt x="1399" y="2546"/>
                    </a:lnTo>
                    <a:lnTo>
                      <a:pt x="1516" y="2527"/>
                    </a:lnTo>
                    <a:lnTo>
                      <a:pt x="1652" y="2507"/>
                    </a:lnTo>
                    <a:lnTo>
                      <a:pt x="1768" y="2449"/>
                    </a:lnTo>
                    <a:lnTo>
                      <a:pt x="1885" y="2410"/>
                    </a:lnTo>
                    <a:lnTo>
                      <a:pt x="1982" y="2332"/>
                    </a:lnTo>
                    <a:lnTo>
                      <a:pt x="2079" y="2255"/>
                    </a:lnTo>
                    <a:lnTo>
                      <a:pt x="2176" y="2177"/>
                    </a:lnTo>
                    <a:lnTo>
                      <a:pt x="2254" y="2099"/>
                    </a:lnTo>
                    <a:lnTo>
                      <a:pt x="2332" y="1983"/>
                    </a:lnTo>
                    <a:lnTo>
                      <a:pt x="2390" y="1886"/>
                    </a:lnTo>
                    <a:lnTo>
                      <a:pt x="2449" y="1769"/>
                    </a:lnTo>
                    <a:lnTo>
                      <a:pt x="2487" y="1652"/>
                    </a:lnTo>
                    <a:lnTo>
                      <a:pt x="2526" y="1536"/>
                    </a:lnTo>
                    <a:lnTo>
                      <a:pt x="2546" y="1419"/>
                    </a:lnTo>
                    <a:lnTo>
                      <a:pt x="2546" y="1283"/>
                    </a:lnTo>
                    <a:lnTo>
                      <a:pt x="2546" y="1147"/>
                    </a:lnTo>
                    <a:lnTo>
                      <a:pt x="2526" y="1031"/>
                    </a:lnTo>
                    <a:lnTo>
                      <a:pt x="2487" y="894"/>
                    </a:lnTo>
                    <a:lnTo>
                      <a:pt x="2449" y="778"/>
                    </a:lnTo>
                    <a:lnTo>
                      <a:pt x="2390" y="661"/>
                    </a:lnTo>
                    <a:lnTo>
                      <a:pt x="2332" y="564"/>
                    </a:lnTo>
                    <a:lnTo>
                      <a:pt x="2254" y="467"/>
                    </a:lnTo>
                    <a:lnTo>
                      <a:pt x="2176" y="370"/>
                    </a:lnTo>
                    <a:lnTo>
                      <a:pt x="2079" y="292"/>
                    </a:lnTo>
                    <a:lnTo>
                      <a:pt x="1982" y="214"/>
                    </a:lnTo>
                    <a:lnTo>
                      <a:pt x="1885" y="156"/>
                    </a:lnTo>
                    <a:lnTo>
                      <a:pt x="1768" y="98"/>
                    </a:lnTo>
                    <a:lnTo>
                      <a:pt x="1652" y="59"/>
                    </a:lnTo>
                    <a:lnTo>
                      <a:pt x="1535" y="20"/>
                    </a:lnTo>
                    <a:lnTo>
                      <a:pt x="139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7" name="Google Shape;747;p28"/>
              <p:cNvSpPr/>
              <p:nvPr/>
            </p:nvSpPr>
            <p:spPr>
              <a:xfrm>
                <a:off x="3873700" y="2158775"/>
                <a:ext cx="318700" cy="27692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11077" extrusionOk="0">
                    <a:moveTo>
                      <a:pt x="6083" y="1"/>
                    </a:moveTo>
                    <a:lnTo>
                      <a:pt x="5752" y="39"/>
                    </a:lnTo>
                    <a:lnTo>
                      <a:pt x="5441" y="78"/>
                    </a:lnTo>
                    <a:lnTo>
                      <a:pt x="5111" y="137"/>
                    </a:lnTo>
                    <a:lnTo>
                      <a:pt x="4800" y="195"/>
                    </a:lnTo>
                    <a:lnTo>
                      <a:pt x="4489" y="292"/>
                    </a:lnTo>
                    <a:lnTo>
                      <a:pt x="4198" y="389"/>
                    </a:lnTo>
                    <a:lnTo>
                      <a:pt x="3906" y="506"/>
                    </a:lnTo>
                    <a:lnTo>
                      <a:pt x="3615" y="622"/>
                    </a:lnTo>
                    <a:lnTo>
                      <a:pt x="3343" y="778"/>
                    </a:lnTo>
                    <a:lnTo>
                      <a:pt x="3071" y="933"/>
                    </a:lnTo>
                    <a:lnTo>
                      <a:pt x="2818" y="1089"/>
                    </a:lnTo>
                    <a:lnTo>
                      <a:pt x="2566" y="1264"/>
                    </a:lnTo>
                    <a:lnTo>
                      <a:pt x="2313" y="1458"/>
                    </a:lnTo>
                    <a:lnTo>
                      <a:pt x="2080" y="1672"/>
                    </a:lnTo>
                    <a:lnTo>
                      <a:pt x="1866" y="1866"/>
                    </a:lnTo>
                    <a:lnTo>
                      <a:pt x="1652" y="2099"/>
                    </a:lnTo>
                    <a:lnTo>
                      <a:pt x="1458" y="2332"/>
                    </a:lnTo>
                    <a:lnTo>
                      <a:pt x="1264" y="2566"/>
                    </a:lnTo>
                    <a:lnTo>
                      <a:pt x="1089" y="2818"/>
                    </a:lnTo>
                    <a:lnTo>
                      <a:pt x="933" y="3071"/>
                    </a:lnTo>
                    <a:lnTo>
                      <a:pt x="778" y="3343"/>
                    </a:lnTo>
                    <a:lnTo>
                      <a:pt x="642" y="3615"/>
                    </a:lnTo>
                    <a:lnTo>
                      <a:pt x="506" y="3887"/>
                    </a:lnTo>
                    <a:lnTo>
                      <a:pt x="389" y="4178"/>
                    </a:lnTo>
                    <a:lnTo>
                      <a:pt x="292" y="4470"/>
                    </a:lnTo>
                    <a:lnTo>
                      <a:pt x="214" y="4781"/>
                    </a:lnTo>
                    <a:lnTo>
                      <a:pt x="137" y="5072"/>
                    </a:lnTo>
                    <a:lnTo>
                      <a:pt x="78" y="5383"/>
                    </a:lnTo>
                    <a:lnTo>
                      <a:pt x="40" y="5694"/>
                    </a:lnTo>
                    <a:lnTo>
                      <a:pt x="20" y="6024"/>
                    </a:lnTo>
                    <a:lnTo>
                      <a:pt x="1" y="6335"/>
                    </a:lnTo>
                    <a:lnTo>
                      <a:pt x="20" y="6666"/>
                    </a:lnTo>
                    <a:lnTo>
                      <a:pt x="40" y="6996"/>
                    </a:lnTo>
                    <a:lnTo>
                      <a:pt x="78" y="7307"/>
                    </a:lnTo>
                    <a:lnTo>
                      <a:pt x="137" y="7618"/>
                    </a:lnTo>
                    <a:lnTo>
                      <a:pt x="195" y="7909"/>
                    </a:lnTo>
                    <a:lnTo>
                      <a:pt x="273" y="8181"/>
                    </a:lnTo>
                    <a:lnTo>
                      <a:pt x="370" y="8453"/>
                    </a:lnTo>
                    <a:lnTo>
                      <a:pt x="467" y="8687"/>
                    </a:lnTo>
                    <a:lnTo>
                      <a:pt x="584" y="8920"/>
                    </a:lnTo>
                    <a:lnTo>
                      <a:pt x="700" y="9153"/>
                    </a:lnTo>
                    <a:lnTo>
                      <a:pt x="836" y="9347"/>
                    </a:lnTo>
                    <a:lnTo>
                      <a:pt x="992" y="9542"/>
                    </a:lnTo>
                    <a:lnTo>
                      <a:pt x="1147" y="9716"/>
                    </a:lnTo>
                    <a:lnTo>
                      <a:pt x="1322" y="9891"/>
                    </a:lnTo>
                    <a:lnTo>
                      <a:pt x="1497" y="10047"/>
                    </a:lnTo>
                    <a:lnTo>
                      <a:pt x="1691" y="10202"/>
                    </a:lnTo>
                    <a:lnTo>
                      <a:pt x="1886" y="10319"/>
                    </a:lnTo>
                    <a:lnTo>
                      <a:pt x="2099" y="10435"/>
                    </a:lnTo>
                    <a:lnTo>
                      <a:pt x="2313" y="10552"/>
                    </a:lnTo>
                    <a:lnTo>
                      <a:pt x="2546" y="10649"/>
                    </a:lnTo>
                    <a:lnTo>
                      <a:pt x="2779" y="10746"/>
                    </a:lnTo>
                    <a:lnTo>
                      <a:pt x="3013" y="10824"/>
                    </a:lnTo>
                    <a:lnTo>
                      <a:pt x="3537" y="10941"/>
                    </a:lnTo>
                    <a:lnTo>
                      <a:pt x="4081" y="11018"/>
                    </a:lnTo>
                    <a:lnTo>
                      <a:pt x="4645" y="11077"/>
                    </a:lnTo>
                    <a:lnTo>
                      <a:pt x="5247" y="11077"/>
                    </a:lnTo>
                    <a:lnTo>
                      <a:pt x="5869" y="11057"/>
                    </a:lnTo>
                    <a:lnTo>
                      <a:pt x="6530" y="11018"/>
                    </a:lnTo>
                    <a:lnTo>
                      <a:pt x="7171" y="10941"/>
                    </a:lnTo>
                    <a:lnTo>
                      <a:pt x="7812" y="10824"/>
                    </a:lnTo>
                    <a:lnTo>
                      <a:pt x="8415" y="10707"/>
                    </a:lnTo>
                    <a:lnTo>
                      <a:pt x="9017" y="10533"/>
                    </a:lnTo>
                    <a:lnTo>
                      <a:pt x="9580" y="10338"/>
                    </a:lnTo>
                    <a:lnTo>
                      <a:pt x="10105" y="10124"/>
                    </a:lnTo>
                    <a:lnTo>
                      <a:pt x="10358" y="9988"/>
                    </a:lnTo>
                    <a:lnTo>
                      <a:pt x="10610" y="9852"/>
                    </a:lnTo>
                    <a:lnTo>
                      <a:pt x="10843" y="9716"/>
                    </a:lnTo>
                    <a:lnTo>
                      <a:pt x="11057" y="9561"/>
                    </a:lnTo>
                    <a:lnTo>
                      <a:pt x="11271" y="9406"/>
                    </a:lnTo>
                    <a:lnTo>
                      <a:pt x="11465" y="9231"/>
                    </a:lnTo>
                    <a:lnTo>
                      <a:pt x="11660" y="9056"/>
                    </a:lnTo>
                    <a:lnTo>
                      <a:pt x="11834" y="8861"/>
                    </a:lnTo>
                    <a:lnTo>
                      <a:pt x="11990" y="8667"/>
                    </a:lnTo>
                    <a:lnTo>
                      <a:pt x="12145" y="8453"/>
                    </a:lnTo>
                    <a:lnTo>
                      <a:pt x="12262" y="8240"/>
                    </a:lnTo>
                    <a:lnTo>
                      <a:pt x="12379" y="8006"/>
                    </a:lnTo>
                    <a:lnTo>
                      <a:pt x="12495" y="7754"/>
                    </a:lnTo>
                    <a:lnTo>
                      <a:pt x="12573" y="7501"/>
                    </a:lnTo>
                    <a:lnTo>
                      <a:pt x="12651" y="7249"/>
                    </a:lnTo>
                    <a:lnTo>
                      <a:pt x="12689" y="6977"/>
                    </a:lnTo>
                    <a:lnTo>
                      <a:pt x="12728" y="6685"/>
                    </a:lnTo>
                    <a:lnTo>
                      <a:pt x="12748" y="6374"/>
                    </a:lnTo>
                    <a:lnTo>
                      <a:pt x="12748" y="6063"/>
                    </a:lnTo>
                    <a:lnTo>
                      <a:pt x="12728" y="5752"/>
                    </a:lnTo>
                    <a:lnTo>
                      <a:pt x="12670" y="5422"/>
                    </a:lnTo>
                    <a:lnTo>
                      <a:pt x="12631" y="5111"/>
                    </a:lnTo>
                    <a:lnTo>
                      <a:pt x="12553" y="4800"/>
                    </a:lnTo>
                    <a:lnTo>
                      <a:pt x="12456" y="4489"/>
                    </a:lnTo>
                    <a:lnTo>
                      <a:pt x="12359" y="4178"/>
                    </a:lnTo>
                    <a:lnTo>
                      <a:pt x="12243" y="3887"/>
                    </a:lnTo>
                    <a:lnTo>
                      <a:pt x="12126" y="3615"/>
                    </a:lnTo>
                    <a:lnTo>
                      <a:pt x="11970" y="3323"/>
                    </a:lnTo>
                    <a:lnTo>
                      <a:pt x="11815" y="3071"/>
                    </a:lnTo>
                    <a:lnTo>
                      <a:pt x="11660" y="2799"/>
                    </a:lnTo>
                    <a:lnTo>
                      <a:pt x="11485" y="2546"/>
                    </a:lnTo>
                    <a:lnTo>
                      <a:pt x="11290" y="2313"/>
                    </a:lnTo>
                    <a:lnTo>
                      <a:pt x="11096" y="2080"/>
                    </a:lnTo>
                    <a:lnTo>
                      <a:pt x="10882" y="1866"/>
                    </a:lnTo>
                    <a:lnTo>
                      <a:pt x="10649" y="1652"/>
                    </a:lnTo>
                    <a:lnTo>
                      <a:pt x="10416" y="1458"/>
                    </a:lnTo>
                    <a:lnTo>
                      <a:pt x="10183" y="1264"/>
                    </a:lnTo>
                    <a:lnTo>
                      <a:pt x="9930" y="1089"/>
                    </a:lnTo>
                    <a:lnTo>
                      <a:pt x="9678" y="914"/>
                    </a:lnTo>
                    <a:lnTo>
                      <a:pt x="9406" y="758"/>
                    </a:lnTo>
                    <a:lnTo>
                      <a:pt x="9133" y="622"/>
                    </a:lnTo>
                    <a:lnTo>
                      <a:pt x="8861" y="506"/>
                    </a:lnTo>
                    <a:lnTo>
                      <a:pt x="8570" y="389"/>
                    </a:lnTo>
                    <a:lnTo>
                      <a:pt x="8278" y="292"/>
                    </a:lnTo>
                    <a:lnTo>
                      <a:pt x="7968" y="195"/>
                    </a:lnTo>
                    <a:lnTo>
                      <a:pt x="7676" y="137"/>
                    </a:lnTo>
                    <a:lnTo>
                      <a:pt x="7365" y="78"/>
                    </a:lnTo>
                    <a:lnTo>
                      <a:pt x="7054" y="39"/>
                    </a:lnTo>
                    <a:lnTo>
                      <a:pt x="67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3947050" y="229285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11" y="1"/>
                    </a:moveTo>
                    <a:lnTo>
                      <a:pt x="778" y="40"/>
                    </a:lnTo>
                    <a:lnTo>
                      <a:pt x="584" y="137"/>
                    </a:lnTo>
                    <a:lnTo>
                      <a:pt x="409" y="253"/>
                    </a:lnTo>
                    <a:lnTo>
                      <a:pt x="253" y="409"/>
                    </a:lnTo>
                    <a:lnTo>
                      <a:pt x="137" y="584"/>
                    </a:lnTo>
                    <a:lnTo>
                      <a:pt x="40" y="778"/>
                    </a:lnTo>
                    <a:lnTo>
                      <a:pt x="1" y="992"/>
                    </a:lnTo>
                    <a:lnTo>
                      <a:pt x="1" y="1225"/>
                    </a:lnTo>
                    <a:lnTo>
                      <a:pt x="40" y="1439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3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16"/>
                    </a:lnTo>
                    <a:lnTo>
                      <a:pt x="1225" y="2216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3"/>
                    </a:lnTo>
                    <a:lnTo>
                      <a:pt x="1963" y="1827"/>
                    </a:lnTo>
                    <a:lnTo>
                      <a:pt x="2099" y="1652"/>
                    </a:lnTo>
                    <a:lnTo>
                      <a:pt x="2177" y="1439"/>
                    </a:lnTo>
                    <a:lnTo>
                      <a:pt x="2216" y="1225"/>
                    </a:lnTo>
                    <a:lnTo>
                      <a:pt x="2216" y="1011"/>
                    </a:lnTo>
                    <a:lnTo>
                      <a:pt x="2177" y="778"/>
                    </a:lnTo>
                    <a:lnTo>
                      <a:pt x="2099" y="584"/>
                    </a:lnTo>
                    <a:lnTo>
                      <a:pt x="1963" y="409"/>
                    </a:lnTo>
                    <a:lnTo>
                      <a:pt x="1827" y="253"/>
                    </a:lnTo>
                    <a:lnTo>
                      <a:pt x="1633" y="137"/>
                    </a:lnTo>
                    <a:lnTo>
                      <a:pt x="1439" y="59"/>
                    </a:lnTo>
                    <a:lnTo>
                      <a:pt x="122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4089875" y="2278775"/>
                <a:ext cx="559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235" extrusionOk="0">
                    <a:moveTo>
                      <a:pt x="1011" y="0"/>
                    </a:moveTo>
                    <a:lnTo>
                      <a:pt x="778" y="59"/>
                    </a:lnTo>
                    <a:lnTo>
                      <a:pt x="584" y="136"/>
                    </a:lnTo>
                    <a:lnTo>
                      <a:pt x="409" y="253"/>
                    </a:lnTo>
                    <a:lnTo>
                      <a:pt x="253" y="408"/>
                    </a:lnTo>
                    <a:lnTo>
                      <a:pt x="137" y="583"/>
                    </a:lnTo>
                    <a:lnTo>
                      <a:pt x="59" y="777"/>
                    </a:lnTo>
                    <a:lnTo>
                      <a:pt x="1" y="991"/>
                    </a:lnTo>
                    <a:lnTo>
                      <a:pt x="1" y="1224"/>
                    </a:lnTo>
                    <a:lnTo>
                      <a:pt x="59" y="1438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2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35"/>
                    </a:lnTo>
                    <a:lnTo>
                      <a:pt x="1225" y="2235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2"/>
                    </a:lnTo>
                    <a:lnTo>
                      <a:pt x="1983" y="1827"/>
                    </a:lnTo>
                    <a:lnTo>
                      <a:pt x="2099" y="1652"/>
                    </a:lnTo>
                    <a:lnTo>
                      <a:pt x="2177" y="1458"/>
                    </a:lnTo>
                    <a:lnTo>
                      <a:pt x="2235" y="1244"/>
                    </a:lnTo>
                    <a:lnTo>
                      <a:pt x="2235" y="1011"/>
                    </a:lnTo>
                    <a:lnTo>
                      <a:pt x="2177" y="777"/>
                    </a:lnTo>
                    <a:lnTo>
                      <a:pt x="2099" y="583"/>
                    </a:lnTo>
                    <a:lnTo>
                      <a:pt x="1983" y="408"/>
                    </a:lnTo>
                    <a:lnTo>
                      <a:pt x="1827" y="253"/>
                    </a:lnTo>
                    <a:lnTo>
                      <a:pt x="1652" y="136"/>
                    </a:lnTo>
                    <a:lnTo>
                      <a:pt x="1439" y="59"/>
                    </a:lnTo>
                    <a:lnTo>
                      <a:pt x="122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750" name="Google Shape;750;p28"/>
          <p:cNvGrpSpPr/>
          <p:nvPr/>
        </p:nvGrpSpPr>
        <p:grpSpPr>
          <a:xfrm>
            <a:off x="7233621" y="3703091"/>
            <a:ext cx="1513476" cy="2308280"/>
            <a:chOff x="3465900" y="2264463"/>
            <a:chExt cx="1311050" cy="1499663"/>
          </a:xfrm>
        </p:grpSpPr>
        <p:sp>
          <p:nvSpPr>
            <p:cNvPr id="751" name="Google Shape;751;p28"/>
            <p:cNvSpPr/>
            <p:nvPr/>
          </p:nvSpPr>
          <p:spPr>
            <a:xfrm>
              <a:off x="3465900" y="35568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752" name="Google Shape;752;p28"/>
            <p:cNvGrpSpPr/>
            <p:nvPr/>
          </p:nvGrpSpPr>
          <p:grpSpPr>
            <a:xfrm>
              <a:off x="3561000" y="2264463"/>
              <a:ext cx="1215950" cy="1457400"/>
              <a:chOff x="2853075" y="6420250"/>
              <a:chExt cx="1215950" cy="1457400"/>
            </a:xfrm>
          </p:grpSpPr>
          <p:sp>
            <p:nvSpPr>
              <p:cNvPr id="753" name="Google Shape;753;p28"/>
              <p:cNvSpPr/>
              <p:nvPr/>
            </p:nvSpPr>
            <p:spPr>
              <a:xfrm>
                <a:off x="3088675" y="7105700"/>
                <a:ext cx="564500" cy="718525"/>
              </a:xfrm>
              <a:custGeom>
                <a:avLst/>
                <a:gdLst/>
                <a:ahLst/>
                <a:cxnLst/>
                <a:rect l="l" t="t" r="r" b="b"/>
                <a:pathLst>
                  <a:path w="22580" h="28741" extrusionOk="0">
                    <a:moveTo>
                      <a:pt x="6355" y="1"/>
                    </a:moveTo>
                    <a:lnTo>
                      <a:pt x="5966" y="59"/>
                    </a:lnTo>
                    <a:lnTo>
                      <a:pt x="5597" y="156"/>
                    </a:lnTo>
                    <a:lnTo>
                      <a:pt x="5228" y="312"/>
                    </a:lnTo>
                    <a:lnTo>
                      <a:pt x="4878" y="487"/>
                    </a:lnTo>
                    <a:lnTo>
                      <a:pt x="4548" y="700"/>
                    </a:lnTo>
                    <a:lnTo>
                      <a:pt x="4237" y="933"/>
                    </a:lnTo>
                    <a:lnTo>
                      <a:pt x="3945" y="1205"/>
                    </a:lnTo>
                    <a:lnTo>
                      <a:pt x="3673" y="1516"/>
                    </a:lnTo>
                    <a:lnTo>
                      <a:pt x="3420" y="1847"/>
                    </a:lnTo>
                    <a:lnTo>
                      <a:pt x="3207" y="2216"/>
                    </a:lnTo>
                    <a:lnTo>
                      <a:pt x="3012" y="2605"/>
                    </a:lnTo>
                    <a:lnTo>
                      <a:pt x="2857" y="3013"/>
                    </a:lnTo>
                    <a:lnTo>
                      <a:pt x="2740" y="3440"/>
                    </a:lnTo>
                    <a:lnTo>
                      <a:pt x="2643" y="3887"/>
                    </a:lnTo>
                    <a:lnTo>
                      <a:pt x="39" y="22230"/>
                    </a:lnTo>
                    <a:lnTo>
                      <a:pt x="1" y="22677"/>
                    </a:lnTo>
                    <a:lnTo>
                      <a:pt x="1" y="23105"/>
                    </a:lnTo>
                    <a:lnTo>
                      <a:pt x="39" y="23532"/>
                    </a:lnTo>
                    <a:lnTo>
                      <a:pt x="117" y="23940"/>
                    </a:lnTo>
                    <a:lnTo>
                      <a:pt x="234" y="24329"/>
                    </a:lnTo>
                    <a:lnTo>
                      <a:pt x="370" y="24718"/>
                    </a:lnTo>
                    <a:lnTo>
                      <a:pt x="545" y="25067"/>
                    </a:lnTo>
                    <a:lnTo>
                      <a:pt x="758" y="25398"/>
                    </a:lnTo>
                    <a:lnTo>
                      <a:pt x="992" y="25709"/>
                    </a:lnTo>
                    <a:lnTo>
                      <a:pt x="1264" y="25981"/>
                    </a:lnTo>
                    <a:lnTo>
                      <a:pt x="1555" y="26233"/>
                    </a:lnTo>
                    <a:lnTo>
                      <a:pt x="1866" y="26447"/>
                    </a:lnTo>
                    <a:lnTo>
                      <a:pt x="2196" y="26641"/>
                    </a:lnTo>
                    <a:lnTo>
                      <a:pt x="2546" y="26777"/>
                    </a:lnTo>
                    <a:lnTo>
                      <a:pt x="2915" y="26894"/>
                    </a:lnTo>
                    <a:lnTo>
                      <a:pt x="3304" y="26972"/>
                    </a:lnTo>
                    <a:lnTo>
                      <a:pt x="15449" y="28701"/>
                    </a:lnTo>
                    <a:lnTo>
                      <a:pt x="15837" y="28740"/>
                    </a:lnTo>
                    <a:lnTo>
                      <a:pt x="16226" y="28721"/>
                    </a:lnTo>
                    <a:lnTo>
                      <a:pt x="16614" y="28682"/>
                    </a:lnTo>
                    <a:lnTo>
                      <a:pt x="16984" y="28604"/>
                    </a:lnTo>
                    <a:lnTo>
                      <a:pt x="17353" y="28468"/>
                    </a:lnTo>
                    <a:lnTo>
                      <a:pt x="17703" y="28313"/>
                    </a:lnTo>
                    <a:lnTo>
                      <a:pt x="18033" y="28118"/>
                    </a:lnTo>
                    <a:lnTo>
                      <a:pt x="18344" y="27885"/>
                    </a:lnTo>
                    <a:lnTo>
                      <a:pt x="18635" y="27632"/>
                    </a:lnTo>
                    <a:lnTo>
                      <a:pt x="18907" y="27341"/>
                    </a:lnTo>
                    <a:lnTo>
                      <a:pt x="19160" y="27030"/>
                    </a:lnTo>
                    <a:lnTo>
                      <a:pt x="19374" y="26680"/>
                    </a:lnTo>
                    <a:lnTo>
                      <a:pt x="19568" y="26311"/>
                    </a:lnTo>
                    <a:lnTo>
                      <a:pt x="19724" y="25903"/>
                    </a:lnTo>
                    <a:lnTo>
                      <a:pt x="19840" y="25495"/>
                    </a:lnTo>
                    <a:lnTo>
                      <a:pt x="19937" y="25048"/>
                    </a:lnTo>
                    <a:lnTo>
                      <a:pt x="22541" y="6705"/>
                    </a:lnTo>
                    <a:lnTo>
                      <a:pt x="22580" y="6258"/>
                    </a:lnTo>
                    <a:lnTo>
                      <a:pt x="22580" y="5811"/>
                    </a:lnTo>
                    <a:lnTo>
                      <a:pt x="22541" y="5383"/>
                    </a:lnTo>
                    <a:lnTo>
                      <a:pt x="22463" y="4956"/>
                    </a:lnTo>
                    <a:lnTo>
                      <a:pt x="22347" y="4548"/>
                    </a:lnTo>
                    <a:lnTo>
                      <a:pt x="22211" y="4159"/>
                    </a:lnTo>
                    <a:lnTo>
                      <a:pt x="22036" y="3790"/>
                    </a:lnTo>
                    <a:lnTo>
                      <a:pt x="21822" y="3440"/>
                    </a:lnTo>
                    <a:lnTo>
                      <a:pt x="21589" y="3110"/>
                    </a:lnTo>
                    <a:lnTo>
                      <a:pt x="21317" y="2818"/>
                    </a:lnTo>
                    <a:lnTo>
                      <a:pt x="21025" y="2546"/>
                    </a:lnTo>
                    <a:lnTo>
                      <a:pt x="20715" y="2313"/>
                    </a:lnTo>
                    <a:lnTo>
                      <a:pt x="20384" y="2119"/>
                    </a:lnTo>
                    <a:lnTo>
                      <a:pt x="20034" y="1963"/>
                    </a:lnTo>
                    <a:lnTo>
                      <a:pt x="19665" y="1827"/>
                    </a:lnTo>
                    <a:lnTo>
                      <a:pt x="19277" y="1750"/>
                    </a:lnTo>
                    <a:lnTo>
                      <a:pt x="7132" y="20"/>
                    </a:lnTo>
                    <a:lnTo>
                      <a:pt x="67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4" name="Google Shape;754;p28"/>
              <p:cNvSpPr/>
              <p:nvPr/>
            </p:nvSpPr>
            <p:spPr>
              <a:xfrm>
                <a:off x="2853075" y="7280600"/>
                <a:ext cx="50232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20093" h="17120" extrusionOk="0">
                    <a:moveTo>
                      <a:pt x="6121" y="0"/>
                    </a:moveTo>
                    <a:lnTo>
                      <a:pt x="5869" y="20"/>
                    </a:lnTo>
                    <a:lnTo>
                      <a:pt x="5616" y="39"/>
                    </a:lnTo>
                    <a:lnTo>
                      <a:pt x="5324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31" y="8006"/>
                    </a:lnTo>
                    <a:lnTo>
                      <a:pt x="156" y="8686"/>
                    </a:lnTo>
                    <a:lnTo>
                      <a:pt x="97" y="9016"/>
                    </a:lnTo>
                    <a:lnTo>
                      <a:pt x="59" y="9347"/>
                    </a:lnTo>
                    <a:lnTo>
                      <a:pt x="20" y="9658"/>
                    </a:lnTo>
                    <a:lnTo>
                      <a:pt x="0" y="9988"/>
                    </a:lnTo>
                    <a:lnTo>
                      <a:pt x="0" y="10299"/>
                    </a:lnTo>
                    <a:lnTo>
                      <a:pt x="0" y="10629"/>
                    </a:lnTo>
                    <a:lnTo>
                      <a:pt x="20" y="10940"/>
                    </a:lnTo>
                    <a:lnTo>
                      <a:pt x="39" y="11232"/>
                    </a:lnTo>
                    <a:lnTo>
                      <a:pt x="97" y="11542"/>
                    </a:lnTo>
                    <a:lnTo>
                      <a:pt x="136" y="11834"/>
                    </a:lnTo>
                    <a:lnTo>
                      <a:pt x="214" y="12145"/>
                    </a:lnTo>
                    <a:lnTo>
                      <a:pt x="311" y="12436"/>
                    </a:lnTo>
                    <a:lnTo>
                      <a:pt x="408" y="12708"/>
                    </a:lnTo>
                    <a:lnTo>
                      <a:pt x="505" y="12980"/>
                    </a:lnTo>
                    <a:lnTo>
                      <a:pt x="641" y="13252"/>
                    </a:lnTo>
                    <a:lnTo>
                      <a:pt x="777" y="13524"/>
                    </a:lnTo>
                    <a:lnTo>
                      <a:pt x="933" y="13797"/>
                    </a:lnTo>
                    <a:lnTo>
                      <a:pt x="1108" y="14049"/>
                    </a:lnTo>
                    <a:lnTo>
                      <a:pt x="1283" y="14282"/>
                    </a:lnTo>
                    <a:lnTo>
                      <a:pt x="1477" y="14535"/>
                    </a:lnTo>
                    <a:lnTo>
                      <a:pt x="1691" y="14768"/>
                    </a:lnTo>
                    <a:lnTo>
                      <a:pt x="1924" y="14982"/>
                    </a:lnTo>
                    <a:lnTo>
                      <a:pt x="2177" y="15196"/>
                    </a:lnTo>
                    <a:lnTo>
                      <a:pt x="2429" y="15409"/>
                    </a:lnTo>
                    <a:lnTo>
                      <a:pt x="2701" y="15623"/>
                    </a:lnTo>
                    <a:lnTo>
                      <a:pt x="2993" y="15798"/>
                    </a:lnTo>
                    <a:lnTo>
                      <a:pt x="3284" y="15992"/>
                    </a:lnTo>
                    <a:lnTo>
                      <a:pt x="3614" y="16167"/>
                    </a:lnTo>
                    <a:lnTo>
                      <a:pt x="3925" y="16323"/>
                    </a:lnTo>
                    <a:lnTo>
                      <a:pt x="4236" y="16459"/>
                    </a:lnTo>
                    <a:lnTo>
                      <a:pt x="4547" y="16595"/>
                    </a:lnTo>
                    <a:lnTo>
                      <a:pt x="4878" y="16692"/>
                    </a:lnTo>
                    <a:lnTo>
                      <a:pt x="5188" y="16789"/>
                    </a:lnTo>
                    <a:lnTo>
                      <a:pt x="5499" y="16867"/>
                    </a:lnTo>
                    <a:lnTo>
                      <a:pt x="5810" y="16944"/>
                    </a:lnTo>
                    <a:lnTo>
                      <a:pt x="6121" y="17003"/>
                    </a:lnTo>
                    <a:lnTo>
                      <a:pt x="6762" y="17080"/>
                    </a:lnTo>
                    <a:lnTo>
                      <a:pt x="7384" y="17119"/>
                    </a:lnTo>
                    <a:lnTo>
                      <a:pt x="8006" y="17119"/>
                    </a:lnTo>
                    <a:lnTo>
                      <a:pt x="8647" y="17100"/>
                    </a:lnTo>
                    <a:lnTo>
                      <a:pt x="9288" y="17061"/>
                    </a:lnTo>
                    <a:lnTo>
                      <a:pt x="9910" y="17003"/>
                    </a:lnTo>
                    <a:lnTo>
                      <a:pt x="11193" y="16847"/>
                    </a:lnTo>
                    <a:lnTo>
                      <a:pt x="12495" y="16692"/>
                    </a:lnTo>
                    <a:lnTo>
                      <a:pt x="13155" y="16634"/>
                    </a:lnTo>
                    <a:lnTo>
                      <a:pt x="13816" y="16595"/>
                    </a:lnTo>
                    <a:lnTo>
                      <a:pt x="14244" y="16556"/>
                    </a:lnTo>
                    <a:lnTo>
                      <a:pt x="14690" y="16517"/>
                    </a:lnTo>
                    <a:lnTo>
                      <a:pt x="15137" y="16459"/>
                    </a:lnTo>
                    <a:lnTo>
                      <a:pt x="15604" y="16381"/>
                    </a:lnTo>
                    <a:lnTo>
                      <a:pt x="16070" y="16284"/>
                    </a:lnTo>
                    <a:lnTo>
                      <a:pt x="16517" y="16148"/>
                    </a:lnTo>
                    <a:lnTo>
                      <a:pt x="16945" y="15992"/>
                    </a:lnTo>
                    <a:lnTo>
                      <a:pt x="17372" y="15817"/>
                    </a:lnTo>
                    <a:lnTo>
                      <a:pt x="17761" y="15604"/>
                    </a:lnTo>
                    <a:lnTo>
                      <a:pt x="18130" y="15370"/>
                    </a:lnTo>
                    <a:lnTo>
                      <a:pt x="18305" y="15234"/>
                    </a:lnTo>
                    <a:lnTo>
                      <a:pt x="18480" y="15098"/>
                    </a:lnTo>
                    <a:lnTo>
                      <a:pt x="18616" y="14943"/>
                    </a:lnTo>
                    <a:lnTo>
                      <a:pt x="18771" y="14788"/>
                    </a:lnTo>
                    <a:lnTo>
                      <a:pt x="18907" y="14613"/>
                    </a:lnTo>
                    <a:lnTo>
                      <a:pt x="19024" y="14438"/>
                    </a:lnTo>
                    <a:lnTo>
                      <a:pt x="19140" y="14243"/>
                    </a:lnTo>
                    <a:lnTo>
                      <a:pt x="19218" y="14049"/>
                    </a:lnTo>
                    <a:lnTo>
                      <a:pt x="19315" y="13835"/>
                    </a:lnTo>
                    <a:lnTo>
                      <a:pt x="19373" y="13622"/>
                    </a:lnTo>
                    <a:lnTo>
                      <a:pt x="19432" y="13388"/>
                    </a:lnTo>
                    <a:lnTo>
                      <a:pt x="19471" y="13155"/>
                    </a:lnTo>
                    <a:lnTo>
                      <a:pt x="19587" y="13039"/>
                    </a:lnTo>
                    <a:lnTo>
                      <a:pt x="19684" y="12922"/>
                    </a:lnTo>
                    <a:lnTo>
                      <a:pt x="19762" y="12786"/>
                    </a:lnTo>
                    <a:lnTo>
                      <a:pt x="19840" y="12650"/>
                    </a:lnTo>
                    <a:lnTo>
                      <a:pt x="19956" y="12378"/>
                    </a:lnTo>
                    <a:lnTo>
                      <a:pt x="20034" y="12087"/>
                    </a:lnTo>
                    <a:lnTo>
                      <a:pt x="20092" y="11776"/>
                    </a:lnTo>
                    <a:lnTo>
                      <a:pt x="20092" y="11465"/>
                    </a:lnTo>
                    <a:lnTo>
                      <a:pt x="20054" y="11154"/>
                    </a:lnTo>
                    <a:lnTo>
                      <a:pt x="19995" y="10823"/>
                    </a:lnTo>
                    <a:lnTo>
                      <a:pt x="19898" y="10493"/>
                    </a:lnTo>
                    <a:lnTo>
                      <a:pt x="19782" y="10182"/>
                    </a:lnTo>
                    <a:lnTo>
                      <a:pt x="19626" y="9871"/>
                    </a:lnTo>
                    <a:lnTo>
                      <a:pt x="19451" y="9580"/>
                    </a:lnTo>
                    <a:lnTo>
                      <a:pt x="19237" y="9288"/>
                    </a:lnTo>
                    <a:lnTo>
                      <a:pt x="19004" y="9036"/>
                    </a:lnTo>
                    <a:lnTo>
                      <a:pt x="18752" y="8783"/>
                    </a:lnTo>
                    <a:lnTo>
                      <a:pt x="18480" y="8569"/>
                    </a:lnTo>
                    <a:lnTo>
                      <a:pt x="18227" y="8395"/>
                    </a:lnTo>
                    <a:lnTo>
                      <a:pt x="17936" y="8239"/>
                    </a:lnTo>
                    <a:lnTo>
                      <a:pt x="17644" y="8122"/>
                    </a:lnTo>
                    <a:lnTo>
                      <a:pt x="17353" y="8025"/>
                    </a:lnTo>
                    <a:lnTo>
                      <a:pt x="17042" y="7928"/>
                    </a:lnTo>
                    <a:lnTo>
                      <a:pt x="16731" y="7870"/>
                    </a:lnTo>
                    <a:lnTo>
                      <a:pt x="16420" y="7831"/>
                    </a:lnTo>
                    <a:lnTo>
                      <a:pt x="16090" y="7792"/>
                    </a:lnTo>
                    <a:lnTo>
                      <a:pt x="15429" y="7753"/>
                    </a:lnTo>
                    <a:lnTo>
                      <a:pt x="14768" y="7734"/>
                    </a:lnTo>
                    <a:lnTo>
                      <a:pt x="13447" y="7734"/>
                    </a:lnTo>
                    <a:lnTo>
                      <a:pt x="12806" y="7714"/>
                    </a:lnTo>
                    <a:lnTo>
                      <a:pt x="12495" y="7676"/>
                    </a:lnTo>
                    <a:lnTo>
                      <a:pt x="12203" y="7637"/>
                    </a:lnTo>
                    <a:lnTo>
                      <a:pt x="11892" y="7578"/>
                    </a:lnTo>
                    <a:lnTo>
                      <a:pt x="11620" y="7520"/>
                    </a:lnTo>
                    <a:lnTo>
                      <a:pt x="11329" y="7423"/>
                    </a:lnTo>
                    <a:lnTo>
                      <a:pt x="11057" y="7306"/>
                    </a:lnTo>
                    <a:lnTo>
                      <a:pt x="10804" y="7170"/>
                    </a:lnTo>
                    <a:lnTo>
                      <a:pt x="10571" y="7015"/>
                    </a:lnTo>
                    <a:lnTo>
                      <a:pt x="10338" y="6840"/>
                    </a:lnTo>
                    <a:lnTo>
                      <a:pt x="10124" y="6607"/>
                    </a:lnTo>
                    <a:lnTo>
                      <a:pt x="9930" y="6374"/>
                    </a:lnTo>
                    <a:lnTo>
                      <a:pt x="9755" y="6082"/>
                    </a:lnTo>
                    <a:lnTo>
                      <a:pt x="9580" y="5771"/>
                    </a:lnTo>
                    <a:lnTo>
                      <a:pt x="9444" y="5402"/>
                    </a:lnTo>
                    <a:lnTo>
                      <a:pt x="9308" y="4994"/>
                    </a:lnTo>
                    <a:lnTo>
                      <a:pt x="9172" y="4547"/>
                    </a:lnTo>
                    <a:lnTo>
                      <a:pt x="8900" y="3576"/>
                    </a:lnTo>
                    <a:lnTo>
                      <a:pt x="8744" y="3070"/>
                    </a:lnTo>
                    <a:lnTo>
                      <a:pt x="8589" y="2565"/>
                    </a:lnTo>
                    <a:lnTo>
                      <a:pt x="8395" y="2079"/>
                    </a:lnTo>
                    <a:lnTo>
                      <a:pt x="8181" y="1613"/>
                    </a:lnTo>
                    <a:lnTo>
                      <a:pt x="8064" y="1399"/>
                    </a:lnTo>
                    <a:lnTo>
                      <a:pt x="7928" y="1185"/>
                    </a:lnTo>
                    <a:lnTo>
                      <a:pt x="7792" y="991"/>
                    </a:lnTo>
                    <a:lnTo>
                      <a:pt x="7656" y="816"/>
                    </a:lnTo>
                    <a:lnTo>
                      <a:pt x="7501" y="641"/>
                    </a:lnTo>
                    <a:lnTo>
                      <a:pt x="7345" y="486"/>
                    </a:lnTo>
                    <a:lnTo>
                      <a:pt x="7170" y="350"/>
                    </a:lnTo>
                    <a:lnTo>
                      <a:pt x="6976" y="253"/>
                    </a:lnTo>
                    <a:lnTo>
                      <a:pt x="6782" y="156"/>
                    </a:lnTo>
                    <a:lnTo>
                      <a:pt x="6568" y="78"/>
                    </a:lnTo>
                    <a:lnTo>
                      <a:pt x="6354" y="39"/>
                    </a:lnTo>
                    <a:lnTo>
                      <a:pt x="6121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3424350" y="7398150"/>
                <a:ext cx="501850" cy="411000"/>
              </a:xfrm>
              <a:custGeom>
                <a:avLst/>
                <a:gdLst/>
                <a:ahLst/>
                <a:cxnLst/>
                <a:rect l="l" t="t" r="r" b="b"/>
                <a:pathLst>
                  <a:path w="20074" h="16440" extrusionOk="0">
                    <a:moveTo>
                      <a:pt x="16284" y="1"/>
                    </a:moveTo>
                    <a:lnTo>
                      <a:pt x="16051" y="20"/>
                    </a:lnTo>
                    <a:lnTo>
                      <a:pt x="15837" y="39"/>
                    </a:lnTo>
                    <a:lnTo>
                      <a:pt x="15624" y="98"/>
                    </a:lnTo>
                    <a:lnTo>
                      <a:pt x="15429" y="175"/>
                    </a:lnTo>
                    <a:lnTo>
                      <a:pt x="15235" y="292"/>
                    </a:lnTo>
                    <a:lnTo>
                      <a:pt x="15041" y="409"/>
                    </a:lnTo>
                    <a:lnTo>
                      <a:pt x="14846" y="545"/>
                    </a:lnTo>
                    <a:lnTo>
                      <a:pt x="14672" y="681"/>
                    </a:lnTo>
                    <a:lnTo>
                      <a:pt x="14497" y="856"/>
                    </a:lnTo>
                    <a:lnTo>
                      <a:pt x="14322" y="1030"/>
                    </a:lnTo>
                    <a:lnTo>
                      <a:pt x="13972" y="1419"/>
                    </a:lnTo>
                    <a:lnTo>
                      <a:pt x="13661" y="1827"/>
                    </a:lnTo>
                    <a:lnTo>
                      <a:pt x="13350" y="2274"/>
                    </a:lnTo>
                    <a:lnTo>
                      <a:pt x="13059" y="2702"/>
                    </a:lnTo>
                    <a:lnTo>
                      <a:pt x="12534" y="3576"/>
                    </a:lnTo>
                    <a:lnTo>
                      <a:pt x="12281" y="3965"/>
                    </a:lnTo>
                    <a:lnTo>
                      <a:pt x="12029" y="4314"/>
                    </a:lnTo>
                    <a:lnTo>
                      <a:pt x="11796" y="4625"/>
                    </a:lnTo>
                    <a:lnTo>
                      <a:pt x="11562" y="4878"/>
                    </a:lnTo>
                    <a:lnTo>
                      <a:pt x="11310" y="5111"/>
                    </a:lnTo>
                    <a:lnTo>
                      <a:pt x="11038" y="5286"/>
                    </a:lnTo>
                    <a:lnTo>
                      <a:pt x="10785" y="5441"/>
                    </a:lnTo>
                    <a:lnTo>
                      <a:pt x="10513" y="5558"/>
                    </a:lnTo>
                    <a:lnTo>
                      <a:pt x="10241" y="5636"/>
                    </a:lnTo>
                    <a:lnTo>
                      <a:pt x="9950" y="5694"/>
                    </a:lnTo>
                    <a:lnTo>
                      <a:pt x="9658" y="5733"/>
                    </a:lnTo>
                    <a:lnTo>
                      <a:pt x="9075" y="5733"/>
                    </a:lnTo>
                    <a:lnTo>
                      <a:pt x="8764" y="5694"/>
                    </a:lnTo>
                    <a:lnTo>
                      <a:pt x="8473" y="5655"/>
                    </a:lnTo>
                    <a:lnTo>
                      <a:pt x="8162" y="5597"/>
                    </a:lnTo>
                    <a:lnTo>
                      <a:pt x="7540" y="5441"/>
                    </a:lnTo>
                    <a:lnTo>
                      <a:pt x="6899" y="5266"/>
                    </a:lnTo>
                    <a:lnTo>
                      <a:pt x="6277" y="5072"/>
                    </a:lnTo>
                    <a:lnTo>
                      <a:pt x="5636" y="4897"/>
                    </a:lnTo>
                    <a:lnTo>
                      <a:pt x="4995" y="4761"/>
                    </a:lnTo>
                    <a:lnTo>
                      <a:pt x="4664" y="4703"/>
                    </a:lnTo>
                    <a:lnTo>
                      <a:pt x="4353" y="4645"/>
                    </a:lnTo>
                    <a:lnTo>
                      <a:pt x="4023" y="4625"/>
                    </a:lnTo>
                    <a:lnTo>
                      <a:pt x="3712" y="4625"/>
                    </a:lnTo>
                    <a:lnTo>
                      <a:pt x="3401" y="4645"/>
                    </a:lnTo>
                    <a:lnTo>
                      <a:pt x="3090" y="4684"/>
                    </a:lnTo>
                    <a:lnTo>
                      <a:pt x="2779" y="4742"/>
                    </a:lnTo>
                    <a:lnTo>
                      <a:pt x="2469" y="4839"/>
                    </a:lnTo>
                    <a:lnTo>
                      <a:pt x="2158" y="4975"/>
                    </a:lnTo>
                    <a:lnTo>
                      <a:pt x="1847" y="5130"/>
                    </a:lnTo>
                    <a:lnTo>
                      <a:pt x="1555" y="5325"/>
                    </a:lnTo>
                    <a:lnTo>
                      <a:pt x="1264" y="5539"/>
                    </a:lnTo>
                    <a:lnTo>
                      <a:pt x="1011" y="5772"/>
                    </a:lnTo>
                    <a:lnTo>
                      <a:pt x="778" y="6024"/>
                    </a:lnTo>
                    <a:lnTo>
                      <a:pt x="584" y="6296"/>
                    </a:lnTo>
                    <a:lnTo>
                      <a:pt x="389" y="6588"/>
                    </a:lnTo>
                    <a:lnTo>
                      <a:pt x="253" y="6879"/>
                    </a:lnTo>
                    <a:lnTo>
                      <a:pt x="117" y="7171"/>
                    </a:lnTo>
                    <a:lnTo>
                      <a:pt x="40" y="7482"/>
                    </a:lnTo>
                    <a:lnTo>
                      <a:pt x="1" y="7793"/>
                    </a:lnTo>
                    <a:lnTo>
                      <a:pt x="1" y="8084"/>
                    </a:lnTo>
                    <a:lnTo>
                      <a:pt x="40" y="8395"/>
                    </a:lnTo>
                    <a:lnTo>
                      <a:pt x="78" y="8531"/>
                    </a:lnTo>
                    <a:lnTo>
                      <a:pt x="117" y="8686"/>
                    </a:lnTo>
                    <a:lnTo>
                      <a:pt x="176" y="8822"/>
                    </a:lnTo>
                    <a:lnTo>
                      <a:pt x="253" y="8958"/>
                    </a:lnTo>
                    <a:lnTo>
                      <a:pt x="214" y="9211"/>
                    </a:lnTo>
                    <a:lnTo>
                      <a:pt x="214" y="9444"/>
                    </a:lnTo>
                    <a:lnTo>
                      <a:pt x="214" y="9677"/>
                    </a:lnTo>
                    <a:lnTo>
                      <a:pt x="234" y="9891"/>
                    </a:lnTo>
                    <a:lnTo>
                      <a:pt x="273" y="10105"/>
                    </a:lnTo>
                    <a:lnTo>
                      <a:pt x="331" y="10319"/>
                    </a:lnTo>
                    <a:lnTo>
                      <a:pt x="389" y="10532"/>
                    </a:lnTo>
                    <a:lnTo>
                      <a:pt x="467" y="10727"/>
                    </a:lnTo>
                    <a:lnTo>
                      <a:pt x="564" y="10921"/>
                    </a:lnTo>
                    <a:lnTo>
                      <a:pt x="681" y="11115"/>
                    </a:lnTo>
                    <a:lnTo>
                      <a:pt x="797" y="11290"/>
                    </a:lnTo>
                    <a:lnTo>
                      <a:pt x="914" y="11465"/>
                    </a:lnTo>
                    <a:lnTo>
                      <a:pt x="1205" y="11795"/>
                    </a:lnTo>
                    <a:lnTo>
                      <a:pt x="1536" y="12106"/>
                    </a:lnTo>
                    <a:lnTo>
                      <a:pt x="1886" y="12398"/>
                    </a:lnTo>
                    <a:lnTo>
                      <a:pt x="2255" y="12670"/>
                    </a:lnTo>
                    <a:lnTo>
                      <a:pt x="2663" y="12923"/>
                    </a:lnTo>
                    <a:lnTo>
                      <a:pt x="3071" y="13136"/>
                    </a:lnTo>
                    <a:lnTo>
                      <a:pt x="3479" y="13350"/>
                    </a:lnTo>
                    <a:lnTo>
                      <a:pt x="3906" y="13525"/>
                    </a:lnTo>
                    <a:lnTo>
                      <a:pt x="4315" y="13700"/>
                    </a:lnTo>
                    <a:lnTo>
                      <a:pt x="4723" y="13836"/>
                    </a:lnTo>
                    <a:lnTo>
                      <a:pt x="5364" y="14069"/>
                    </a:lnTo>
                    <a:lnTo>
                      <a:pt x="5966" y="14302"/>
                    </a:lnTo>
                    <a:lnTo>
                      <a:pt x="7171" y="14807"/>
                    </a:lnTo>
                    <a:lnTo>
                      <a:pt x="8356" y="15313"/>
                    </a:lnTo>
                    <a:lnTo>
                      <a:pt x="8959" y="15546"/>
                    </a:lnTo>
                    <a:lnTo>
                      <a:pt x="9542" y="15779"/>
                    </a:lnTo>
                    <a:lnTo>
                      <a:pt x="10144" y="15973"/>
                    </a:lnTo>
                    <a:lnTo>
                      <a:pt x="10746" y="16148"/>
                    </a:lnTo>
                    <a:lnTo>
                      <a:pt x="11368" y="16284"/>
                    </a:lnTo>
                    <a:lnTo>
                      <a:pt x="11990" y="16381"/>
                    </a:lnTo>
                    <a:lnTo>
                      <a:pt x="12320" y="16401"/>
                    </a:lnTo>
                    <a:lnTo>
                      <a:pt x="12631" y="16420"/>
                    </a:lnTo>
                    <a:lnTo>
                      <a:pt x="12962" y="16440"/>
                    </a:lnTo>
                    <a:lnTo>
                      <a:pt x="13292" y="16440"/>
                    </a:lnTo>
                    <a:lnTo>
                      <a:pt x="13622" y="16420"/>
                    </a:lnTo>
                    <a:lnTo>
                      <a:pt x="13953" y="16381"/>
                    </a:lnTo>
                    <a:lnTo>
                      <a:pt x="14302" y="16342"/>
                    </a:lnTo>
                    <a:lnTo>
                      <a:pt x="14652" y="16284"/>
                    </a:lnTo>
                    <a:lnTo>
                      <a:pt x="15002" y="16206"/>
                    </a:lnTo>
                    <a:lnTo>
                      <a:pt x="15352" y="16109"/>
                    </a:lnTo>
                    <a:lnTo>
                      <a:pt x="15682" y="15993"/>
                    </a:lnTo>
                    <a:lnTo>
                      <a:pt x="15993" y="15876"/>
                    </a:lnTo>
                    <a:lnTo>
                      <a:pt x="16304" y="15760"/>
                    </a:lnTo>
                    <a:lnTo>
                      <a:pt x="16595" y="15604"/>
                    </a:lnTo>
                    <a:lnTo>
                      <a:pt x="16867" y="15468"/>
                    </a:lnTo>
                    <a:lnTo>
                      <a:pt x="17139" y="15293"/>
                    </a:lnTo>
                    <a:lnTo>
                      <a:pt x="17392" y="15118"/>
                    </a:lnTo>
                    <a:lnTo>
                      <a:pt x="17645" y="14924"/>
                    </a:lnTo>
                    <a:lnTo>
                      <a:pt x="17878" y="14730"/>
                    </a:lnTo>
                    <a:lnTo>
                      <a:pt x="18092" y="14535"/>
                    </a:lnTo>
                    <a:lnTo>
                      <a:pt x="18305" y="14322"/>
                    </a:lnTo>
                    <a:lnTo>
                      <a:pt x="18500" y="14088"/>
                    </a:lnTo>
                    <a:lnTo>
                      <a:pt x="18694" y="13855"/>
                    </a:lnTo>
                    <a:lnTo>
                      <a:pt x="18869" y="13603"/>
                    </a:lnTo>
                    <a:lnTo>
                      <a:pt x="19024" y="13350"/>
                    </a:lnTo>
                    <a:lnTo>
                      <a:pt x="19180" y="13097"/>
                    </a:lnTo>
                    <a:lnTo>
                      <a:pt x="19316" y="12825"/>
                    </a:lnTo>
                    <a:lnTo>
                      <a:pt x="19432" y="12534"/>
                    </a:lnTo>
                    <a:lnTo>
                      <a:pt x="19549" y="12242"/>
                    </a:lnTo>
                    <a:lnTo>
                      <a:pt x="19665" y="11951"/>
                    </a:lnTo>
                    <a:lnTo>
                      <a:pt x="19743" y="11659"/>
                    </a:lnTo>
                    <a:lnTo>
                      <a:pt x="19840" y="11349"/>
                    </a:lnTo>
                    <a:lnTo>
                      <a:pt x="19899" y="11038"/>
                    </a:lnTo>
                    <a:lnTo>
                      <a:pt x="19957" y="10707"/>
                    </a:lnTo>
                    <a:lnTo>
                      <a:pt x="19996" y="10377"/>
                    </a:lnTo>
                    <a:lnTo>
                      <a:pt x="20035" y="10047"/>
                    </a:lnTo>
                    <a:lnTo>
                      <a:pt x="20074" y="9367"/>
                    </a:lnTo>
                    <a:lnTo>
                      <a:pt x="20054" y="8648"/>
                    </a:lnTo>
                    <a:lnTo>
                      <a:pt x="20015" y="7715"/>
                    </a:lnTo>
                    <a:lnTo>
                      <a:pt x="19957" y="6646"/>
                    </a:lnTo>
                    <a:lnTo>
                      <a:pt x="19899" y="6063"/>
                    </a:lnTo>
                    <a:lnTo>
                      <a:pt x="19840" y="5480"/>
                    </a:lnTo>
                    <a:lnTo>
                      <a:pt x="19763" y="4897"/>
                    </a:lnTo>
                    <a:lnTo>
                      <a:pt x="19646" y="4314"/>
                    </a:lnTo>
                    <a:lnTo>
                      <a:pt x="19529" y="3731"/>
                    </a:lnTo>
                    <a:lnTo>
                      <a:pt x="19374" y="3168"/>
                    </a:lnTo>
                    <a:lnTo>
                      <a:pt x="19199" y="2643"/>
                    </a:lnTo>
                    <a:lnTo>
                      <a:pt x="18966" y="2119"/>
                    </a:lnTo>
                    <a:lnTo>
                      <a:pt x="18849" y="1885"/>
                    </a:lnTo>
                    <a:lnTo>
                      <a:pt x="18713" y="1652"/>
                    </a:lnTo>
                    <a:lnTo>
                      <a:pt x="18577" y="1438"/>
                    </a:lnTo>
                    <a:lnTo>
                      <a:pt x="18441" y="1225"/>
                    </a:lnTo>
                    <a:lnTo>
                      <a:pt x="18266" y="1030"/>
                    </a:lnTo>
                    <a:lnTo>
                      <a:pt x="18092" y="856"/>
                    </a:lnTo>
                    <a:lnTo>
                      <a:pt x="17917" y="681"/>
                    </a:lnTo>
                    <a:lnTo>
                      <a:pt x="17722" y="525"/>
                    </a:lnTo>
                    <a:lnTo>
                      <a:pt x="17470" y="370"/>
                    </a:lnTo>
                    <a:lnTo>
                      <a:pt x="17217" y="234"/>
                    </a:lnTo>
                    <a:lnTo>
                      <a:pt x="16964" y="137"/>
                    </a:lnTo>
                    <a:lnTo>
                      <a:pt x="16731" y="59"/>
                    </a:lnTo>
                    <a:lnTo>
                      <a:pt x="16498" y="20"/>
                    </a:lnTo>
                    <a:lnTo>
                      <a:pt x="16284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6" name="Google Shape;756;p28"/>
              <p:cNvSpPr/>
              <p:nvPr/>
            </p:nvSpPr>
            <p:spPr>
              <a:xfrm>
                <a:off x="2853075" y="7280600"/>
                <a:ext cx="179275" cy="380875"/>
              </a:xfrm>
              <a:custGeom>
                <a:avLst/>
                <a:gdLst/>
                <a:ahLst/>
                <a:cxnLst/>
                <a:rect l="l" t="t" r="r" b="b"/>
                <a:pathLst>
                  <a:path w="7171" h="15235" extrusionOk="0">
                    <a:moveTo>
                      <a:pt x="5966" y="0"/>
                    </a:moveTo>
                    <a:lnTo>
                      <a:pt x="5674" y="39"/>
                    </a:lnTo>
                    <a:lnTo>
                      <a:pt x="5363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50" y="7909"/>
                    </a:lnTo>
                    <a:lnTo>
                      <a:pt x="214" y="8472"/>
                    </a:lnTo>
                    <a:lnTo>
                      <a:pt x="97" y="9036"/>
                    </a:lnTo>
                    <a:lnTo>
                      <a:pt x="20" y="9599"/>
                    </a:lnTo>
                    <a:lnTo>
                      <a:pt x="0" y="10143"/>
                    </a:lnTo>
                    <a:lnTo>
                      <a:pt x="0" y="10687"/>
                    </a:lnTo>
                    <a:lnTo>
                      <a:pt x="39" y="11212"/>
                    </a:lnTo>
                    <a:lnTo>
                      <a:pt x="117" y="11717"/>
                    </a:lnTo>
                    <a:lnTo>
                      <a:pt x="233" y="12223"/>
                    </a:lnTo>
                    <a:lnTo>
                      <a:pt x="408" y="12708"/>
                    </a:lnTo>
                    <a:lnTo>
                      <a:pt x="603" y="13175"/>
                    </a:lnTo>
                    <a:lnTo>
                      <a:pt x="836" y="13622"/>
                    </a:lnTo>
                    <a:lnTo>
                      <a:pt x="1127" y="14069"/>
                    </a:lnTo>
                    <a:lnTo>
                      <a:pt x="1438" y="14477"/>
                    </a:lnTo>
                    <a:lnTo>
                      <a:pt x="1807" y="14865"/>
                    </a:lnTo>
                    <a:lnTo>
                      <a:pt x="2215" y="15234"/>
                    </a:lnTo>
                    <a:lnTo>
                      <a:pt x="3187" y="12786"/>
                    </a:lnTo>
                    <a:lnTo>
                      <a:pt x="4159" y="10338"/>
                    </a:lnTo>
                    <a:lnTo>
                      <a:pt x="4586" y="9211"/>
                    </a:lnTo>
                    <a:lnTo>
                      <a:pt x="5014" y="8064"/>
                    </a:lnTo>
                    <a:lnTo>
                      <a:pt x="5111" y="7170"/>
                    </a:lnTo>
                    <a:lnTo>
                      <a:pt x="5227" y="6257"/>
                    </a:lnTo>
                    <a:lnTo>
                      <a:pt x="5363" y="5344"/>
                    </a:lnTo>
                    <a:lnTo>
                      <a:pt x="5558" y="4450"/>
                    </a:lnTo>
                    <a:lnTo>
                      <a:pt x="5655" y="4003"/>
                    </a:lnTo>
                    <a:lnTo>
                      <a:pt x="5771" y="3576"/>
                    </a:lnTo>
                    <a:lnTo>
                      <a:pt x="5907" y="3129"/>
                    </a:lnTo>
                    <a:lnTo>
                      <a:pt x="6043" y="2701"/>
                    </a:lnTo>
                    <a:lnTo>
                      <a:pt x="6199" y="2274"/>
                    </a:lnTo>
                    <a:lnTo>
                      <a:pt x="6374" y="1846"/>
                    </a:lnTo>
                    <a:lnTo>
                      <a:pt x="6549" y="1438"/>
                    </a:lnTo>
                    <a:lnTo>
                      <a:pt x="6762" y="1030"/>
                    </a:lnTo>
                    <a:lnTo>
                      <a:pt x="6957" y="680"/>
                    </a:lnTo>
                    <a:lnTo>
                      <a:pt x="7170" y="369"/>
                    </a:lnTo>
                    <a:lnTo>
                      <a:pt x="6976" y="233"/>
                    </a:lnTo>
                    <a:lnTo>
                      <a:pt x="6743" y="136"/>
                    </a:lnTo>
                    <a:lnTo>
                      <a:pt x="6510" y="58"/>
                    </a:lnTo>
                    <a:lnTo>
                      <a:pt x="6257" y="20"/>
                    </a:lnTo>
                    <a:lnTo>
                      <a:pt x="596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7" name="Google Shape;757;p28"/>
              <p:cNvSpPr/>
              <p:nvPr/>
            </p:nvSpPr>
            <p:spPr>
              <a:xfrm>
                <a:off x="3798900" y="7398150"/>
                <a:ext cx="127300" cy="3823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15294" extrusionOk="0">
                    <a:moveTo>
                      <a:pt x="1127" y="1"/>
                    </a:moveTo>
                    <a:lnTo>
                      <a:pt x="953" y="20"/>
                    </a:lnTo>
                    <a:lnTo>
                      <a:pt x="797" y="59"/>
                    </a:lnTo>
                    <a:lnTo>
                      <a:pt x="642" y="98"/>
                    </a:lnTo>
                    <a:lnTo>
                      <a:pt x="486" y="156"/>
                    </a:lnTo>
                    <a:lnTo>
                      <a:pt x="350" y="234"/>
                    </a:lnTo>
                    <a:lnTo>
                      <a:pt x="59" y="409"/>
                    </a:lnTo>
                    <a:lnTo>
                      <a:pt x="20" y="1419"/>
                    </a:lnTo>
                    <a:lnTo>
                      <a:pt x="0" y="2429"/>
                    </a:lnTo>
                    <a:lnTo>
                      <a:pt x="0" y="2682"/>
                    </a:lnTo>
                    <a:lnTo>
                      <a:pt x="0" y="3615"/>
                    </a:lnTo>
                    <a:lnTo>
                      <a:pt x="20" y="4431"/>
                    </a:lnTo>
                    <a:lnTo>
                      <a:pt x="59" y="5247"/>
                    </a:lnTo>
                    <a:lnTo>
                      <a:pt x="98" y="6063"/>
                    </a:lnTo>
                    <a:lnTo>
                      <a:pt x="156" y="6899"/>
                    </a:lnTo>
                    <a:lnTo>
                      <a:pt x="234" y="7715"/>
                    </a:lnTo>
                    <a:lnTo>
                      <a:pt x="311" y="8531"/>
                    </a:lnTo>
                    <a:lnTo>
                      <a:pt x="428" y="9386"/>
                    </a:lnTo>
                    <a:lnTo>
                      <a:pt x="583" y="10241"/>
                    </a:lnTo>
                    <a:lnTo>
                      <a:pt x="739" y="11096"/>
                    </a:lnTo>
                    <a:lnTo>
                      <a:pt x="933" y="11932"/>
                    </a:lnTo>
                    <a:lnTo>
                      <a:pt x="953" y="12029"/>
                    </a:lnTo>
                    <a:lnTo>
                      <a:pt x="991" y="12165"/>
                    </a:lnTo>
                    <a:lnTo>
                      <a:pt x="1186" y="12825"/>
                    </a:lnTo>
                    <a:lnTo>
                      <a:pt x="1438" y="13564"/>
                    </a:lnTo>
                    <a:lnTo>
                      <a:pt x="1730" y="14283"/>
                    </a:lnTo>
                    <a:lnTo>
                      <a:pt x="1944" y="14788"/>
                    </a:lnTo>
                    <a:lnTo>
                      <a:pt x="2157" y="15293"/>
                    </a:lnTo>
                    <a:lnTo>
                      <a:pt x="2546" y="15021"/>
                    </a:lnTo>
                    <a:lnTo>
                      <a:pt x="2896" y="14730"/>
                    </a:lnTo>
                    <a:lnTo>
                      <a:pt x="3226" y="14419"/>
                    </a:lnTo>
                    <a:lnTo>
                      <a:pt x="3518" y="14069"/>
                    </a:lnTo>
                    <a:lnTo>
                      <a:pt x="3809" y="13719"/>
                    </a:lnTo>
                    <a:lnTo>
                      <a:pt x="4042" y="13350"/>
                    </a:lnTo>
                    <a:lnTo>
                      <a:pt x="4275" y="12942"/>
                    </a:lnTo>
                    <a:lnTo>
                      <a:pt x="4470" y="12534"/>
                    </a:lnTo>
                    <a:lnTo>
                      <a:pt x="4625" y="12106"/>
                    </a:lnTo>
                    <a:lnTo>
                      <a:pt x="4761" y="11659"/>
                    </a:lnTo>
                    <a:lnTo>
                      <a:pt x="4878" y="11193"/>
                    </a:lnTo>
                    <a:lnTo>
                      <a:pt x="4975" y="10707"/>
                    </a:lnTo>
                    <a:lnTo>
                      <a:pt x="5033" y="10222"/>
                    </a:lnTo>
                    <a:lnTo>
                      <a:pt x="5072" y="9697"/>
                    </a:lnTo>
                    <a:lnTo>
                      <a:pt x="5092" y="9192"/>
                    </a:lnTo>
                    <a:lnTo>
                      <a:pt x="5072" y="8648"/>
                    </a:lnTo>
                    <a:lnTo>
                      <a:pt x="5033" y="7715"/>
                    </a:lnTo>
                    <a:lnTo>
                      <a:pt x="4975" y="6646"/>
                    </a:lnTo>
                    <a:lnTo>
                      <a:pt x="4917" y="6063"/>
                    </a:lnTo>
                    <a:lnTo>
                      <a:pt x="4858" y="5480"/>
                    </a:lnTo>
                    <a:lnTo>
                      <a:pt x="4781" y="4897"/>
                    </a:lnTo>
                    <a:lnTo>
                      <a:pt x="4664" y="4314"/>
                    </a:lnTo>
                    <a:lnTo>
                      <a:pt x="4547" y="3731"/>
                    </a:lnTo>
                    <a:lnTo>
                      <a:pt x="4392" y="3168"/>
                    </a:lnTo>
                    <a:lnTo>
                      <a:pt x="4217" y="2643"/>
                    </a:lnTo>
                    <a:lnTo>
                      <a:pt x="3984" y="2119"/>
                    </a:lnTo>
                    <a:lnTo>
                      <a:pt x="3867" y="1885"/>
                    </a:lnTo>
                    <a:lnTo>
                      <a:pt x="3731" y="1652"/>
                    </a:lnTo>
                    <a:lnTo>
                      <a:pt x="3595" y="1438"/>
                    </a:lnTo>
                    <a:lnTo>
                      <a:pt x="3459" y="1225"/>
                    </a:lnTo>
                    <a:lnTo>
                      <a:pt x="3284" y="1030"/>
                    </a:lnTo>
                    <a:lnTo>
                      <a:pt x="3110" y="856"/>
                    </a:lnTo>
                    <a:lnTo>
                      <a:pt x="2935" y="681"/>
                    </a:lnTo>
                    <a:lnTo>
                      <a:pt x="2740" y="525"/>
                    </a:lnTo>
                    <a:lnTo>
                      <a:pt x="2546" y="409"/>
                    </a:lnTo>
                    <a:lnTo>
                      <a:pt x="2352" y="292"/>
                    </a:lnTo>
                    <a:lnTo>
                      <a:pt x="2177" y="195"/>
                    </a:lnTo>
                    <a:lnTo>
                      <a:pt x="1982" y="137"/>
                    </a:lnTo>
                    <a:lnTo>
                      <a:pt x="1808" y="78"/>
                    </a:lnTo>
                    <a:lnTo>
                      <a:pt x="1633" y="39"/>
                    </a:lnTo>
                    <a:lnTo>
                      <a:pt x="145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8" name="Google Shape;758;p28"/>
              <p:cNvSpPr/>
              <p:nvPr/>
            </p:nvSpPr>
            <p:spPr>
              <a:xfrm>
                <a:off x="3215950" y="6420250"/>
                <a:ext cx="218150" cy="286650"/>
              </a:xfrm>
              <a:custGeom>
                <a:avLst/>
                <a:gdLst/>
                <a:ahLst/>
                <a:cxnLst/>
                <a:rect l="l" t="t" r="r" b="b"/>
                <a:pathLst>
                  <a:path w="8726" h="11466" extrusionOk="0">
                    <a:moveTo>
                      <a:pt x="3887" y="1"/>
                    </a:moveTo>
                    <a:lnTo>
                      <a:pt x="3459" y="20"/>
                    </a:lnTo>
                    <a:lnTo>
                      <a:pt x="3051" y="79"/>
                    </a:lnTo>
                    <a:lnTo>
                      <a:pt x="2663" y="156"/>
                    </a:lnTo>
                    <a:lnTo>
                      <a:pt x="2274" y="292"/>
                    </a:lnTo>
                    <a:lnTo>
                      <a:pt x="1924" y="448"/>
                    </a:lnTo>
                    <a:lnTo>
                      <a:pt x="1575" y="661"/>
                    </a:lnTo>
                    <a:lnTo>
                      <a:pt x="1264" y="895"/>
                    </a:lnTo>
                    <a:lnTo>
                      <a:pt x="972" y="1167"/>
                    </a:lnTo>
                    <a:lnTo>
                      <a:pt x="700" y="1478"/>
                    </a:lnTo>
                    <a:lnTo>
                      <a:pt x="584" y="1633"/>
                    </a:lnTo>
                    <a:lnTo>
                      <a:pt x="467" y="1808"/>
                    </a:lnTo>
                    <a:lnTo>
                      <a:pt x="370" y="2002"/>
                    </a:lnTo>
                    <a:lnTo>
                      <a:pt x="273" y="2197"/>
                    </a:lnTo>
                    <a:lnTo>
                      <a:pt x="195" y="2410"/>
                    </a:lnTo>
                    <a:lnTo>
                      <a:pt x="137" y="2624"/>
                    </a:lnTo>
                    <a:lnTo>
                      <a:pt x="78" y="2838"/>
                    </a:lnTo>
                    <a:lnTo>
                      <a:pt x="39" y="3052"/>
                    </a:lnTo>
                    <a:lnTo>
                      <a:pt x="20" y="3285"/>
                    </a:lnTo>
                    <a:lnTo>
                      <a:pt x="1" y="3518"/>
                    </a:lnTo>
                    <a:lnTo>
                      <a:pt x="1" y="3751"/>
                    </a:lnTo>
                    <a:lnTo>
                      <a:pt x="20" y="4004"/>
                    </a:lnTo>
                    <a:lnTo>
                      <a:pt x="59" y="4489"/>
                    </a:lnTo>
                    <a:lnTo>
                      <a:pt x="175" y="4975"/>
                    </a:lnTo>
                    <a:lnTo>
                      <a:pt x="311" y="5461"/>
                    </a:lnTo>
                    <a:lnTo>
                      <a:pt x="506" y="5927"/>
                    </a:lnTo>
                    <a:lnTo>
                      <a:pt x="622" y="6141"/>
                    </a:lnTo>
                    <a:lnTo>
                      <a:pt x="739" y="6374"/>
                    </a:lnTo>
                    <a:lnTo>
                      <a:pt x="875" y="6588"/>
                    </a:lnTo>
                    <a:lnTo>
                      <a:pt x="1011" y="6782"/>
                    </a:lnTo>
                    <a:lnTo>
                      <a:pt x="1166" y="6996"/>
                    </a:lnTo>
                    <a:lnTo>
                      <a:pt x="1322" y="7171"/>
                    </a:lnTo>
                    <a:lnTo>
                      <a:pt x="1497" y="7365"/>
                    </a:lnTo>
                    <a:lnTo>
                      <a:pt x="1672" y="7521"/>
                    </a:lnTo>
                    <a:lnTo>
                      <a:pt x="1866" y="7696"/>
                    </a:lnTo>
                    <a:lnTo>
                      <a:pt x="2080" y="7832"/>
                    </a:lnTo>
                    <a:lnTo>
                      <a:pt x="2294" y="7968"/>
                    </a:lnTo>
                    <a:lnTo>
                      <a:pt x="2507" y="8084"/>
                    </a:lnTo>
                    <a:lnTo>
                      <a:pt x="2740" y="8201"/>
                    </a:lnTo>
                    <a:lnTo>
                      <a:pt x="2974" y="8279"/>
                    </a:lnTo>
                    <a:lnTo>
                      <a:pt x="3440" y="8454"/>
                    </a:lnTo>
                    <a:lnTo>
                      <a:pt x="3848" y="8628"/>
                    </a:lnTo>
                    <a:lnTo>
                      <a:pt x="4237" y="8803"/>
                    </a:lnTo>
                    <a:lnTo>
                      <a:pt x="4586" y="8998"/>
                    </a:lnTo>
                    <a:lnTo>
                      <a:pt x="4897" y="9192"/>
                    </a:lnTo>
                    <a:lnTo>
                      <a:pt x="5189" y="9406"/>
                    </a:lnTo>
                    <a:lnTo>
                      <a:pt x="5441" y="9619"/>
                    </a:lnTo>
                    <a:lnTo>
                      <a:pt x="5675" y="9814"/>
                    </a:lnTo>
                    <a:lnTo>
                      <a:pt x="5888" y="10027"/>
                    </a:lnTo>
                    <a:lnTo>
                      <a:pt x="6083" y="10241"/>
                    </a:lnTo>
                    <a:lnTo>
                      <a:pt x="6432" y="10669"/>
                    </a:lnTo>
                    <a:lnTo>
                      <a:pt x="7015" y="11465"/>
                    </a:lnTo>
                    <a:lnTo>
                      <a:pt x="8725" y="10105"/>
                    </a:lnTo>
                    <a:lnTo>
                      <a:pt x="8550" y="9581"/>
                    </a:lnTo>
                    <a:lnTo>
                      <a:pt x="8356" y="9017"/>
                    </a:lnTo>
                    <a:lnTo>
                      <a:pt x="8162" y="8318"/>
                    </a:lnTo>
                    <a:lnTo>
                      <a:pt x="7968" y="7540"/>
                    </a:lnTo>
                    <a:lnTo>
                      <a:pt x="7890" y="7132"/>
                    </a:lnTo>
                    <a:lnTo>
                      <a:pt x="7832" y="6724"/>
                    </a:lnTo>
                    <a:lnTo>
                      <a:pt x="7793" y="6335"/>
                    </a:lnTo>
                    <a:lnTo>
                      <a:pt x="7773" y="5947"/>
                    </a:lnTo>
                    <a:lnTo>
                      <a:pt x="7773" y="5597"/>
                    </a:lnTo>
                    <a:lnTo>
                      <a:pt x="7812" y="5247"/>
                    </a:lnTo>
                    <a:lnTo>
                      <a:pt x="7832" y="5111"/>
                    </a:lnTo>
                    <a:lnTo>
                      <a:pt x="7909" y="4703"/>
                    </a:lnTo>
                    <a:lnTo>
                      <a:pt x="7948" y="4431"/>
                    </a:lnTo>
                    <a:lnTo>
                      <a:pt x="7968" y="4120"/>
                    </a:lnTo>
                    <a:lnTo>
                      <a:pt x="7987" y="3790"/>
                    </a:lnTo>
                    <a:lnTo>
                      <a:pt x="7968" y="3421"/>
                    </a:lnTo>
                    <a:lnTo>
                      <a:pt x="7929" y="3052"/>
                    </a:lnTo>
                    <a:lnTo>
                      <a:pt x="7870" y="2663"/>
                    </a:lnTo>
                    <a:lnTo>
                      <a:pt x="7754" y="2274"/>
                    </a:lnTo>
                    <a:lnTo>
                      <a:pt x="7695" y="2080"/>
                    </a:lnTo>
                    <a:lnTo>
                      <a:pt x="7598" y="1905"/>
                    </a:lnTo>
                    <a:lnTo>
                      <a:pt x="7521" y="1730"/>
                    </a:lnTo>
                    <a:lnTo>
                      <a:pt x="7404" y="1555"/>
                    </a:lnTo>
                    <a:lnTo>
                      <a:pt x="7287" y="1380"/>
                    </a:lnTo>
                    <a:lnTo>
                      <a:pt x="7151" y="1225"/>
                    </a:lnTo>
                    <a:lnTo>
                      <a:pt x="6996" y="1070"/>
                    </a:lnTo>
                    <a:lnTo>
                      <a:pt x="6840" y="934"/>
                    </a:lnTo>
                    <a:lnTo>
                      <a:pt x="6646" y="797"/>
                    </a:lnTo>
                    <a:lnTo>
                      <a:pt x="6452" y="681"/>
                    </a:lnTo>
                    <a:lnTo>
                      <a:pt x="6024" y="467"/>
                    </a:lnTo>
                    <a:lnTo>
                      <a:pt x="5597" y="312"/>
                    </a:lnTo>
                    <a:lnTo>
                      <a:pt x="5169" y="176"/>
                    </a:lnTo>
                    <a:lnTo>
                      <a:pt x="4742" y="79"/>
                    </a:lnTo>
                    <a:lnTo>
                      <a:pt x="4314" y="20"/>
                    </a:lnTo>
                    <a:lnTo>
                      <a:pt x="38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9" name="Google Shape;759;p28"/>
              <p:cNvSpPr/>
              <p:nvPr/>
            </p:nvSpPr>
            <p:spPr>
              <a:xfrm>
                <a:off x="3765375" y="6825900"/>
                <a:ext cx="303650" cy="203550"/>
              </a:xfrm>
              <a:custGeom>
                <a:avLst/>
                <a:gdLst/>
                <a:ahLst/>
                <a:cxnLst/>
                <a:rect l="l" t="t" r="r" b="b"/>
                <a:pathLst>
                  <a:path w="12146" h="8142" extrusionOk="0">
                    <a:moveTo>
                      <a:pt x="8376" y="0"/>
                    </a:moveTo>
                    <a:lnTo>
                      <a:pt x="8181" y="20"/>
                    </a:lnTo>
                    <a:lnTo>
                      <a:pt x="7968" y="39"/>
                    </a:lnTo>
                    <a:lnTo>
                      <a:pt x="7579" y="97"/>
                    </a:lnTo>
                    <a:lnTo>
                      <a:pt x="7210" y="214"/>
                    </a:lnTo>
                    <a:lnTo>
                      <a:pt x="6860" y="330"/>
                    </a:lnTo>
                    <a:lnTo>
                      <a:pt x="6530" y="486"/>
                    </a:lnTo>
                    <a:lnTo>
                      <a:pt x="6219" y="641"/>
                    </a:lnTo>
                    <a:lnTo>
                      <a:pt x="5947" y="797"/>
                    </a:lnTo>
                    <a:lnTo>
                      <a:pt x="5714" y="952"/>
                    </a:lnTo>
                    <a:lnTo>
                      <a:pt x="5383" y="1185"/>
                    </a:lnTo>
                    <a:lnTo>
                      <a:pt x="5267" y="1283"/>
                    </a:lnTo>
                    <a:lnTo>
                      <a:pt x="4975" y="1458"/>
                    </a:lnTo>
                    <a:lnTo>
                      <a:pt x="4664" y="1613"/>
                    </a:lnTo>
                    <a:lnTo>
                      <a:pt x="4295" y="1749"/>
                    </a:lnTo>
                    <a:lnTo>
                      <a:pt x="3926" y="1885"/>
                    </a:lnTo>
                    <a:lnTo>
                      <a:pt x="3537" y="2002"/>
                    </a:lnTo>
                    <a:lnTo>
                      <a:pt x="3149" y="2099"/>
                    </a:lnTo>
                    <a:lnTo>
                      <a:pt x="2352" y="2274"/>
                    </a:lnTo>
                    <a:lnTo>
                      <a:pt x="1633" y="2390"/>
                    </a:lnTo>
                    <a:lnTo>
                      <a:pt x="1050" y="2487"/>
                    </a:lnTo>
                    <a:lnTo>
                      <a:pt x="506" y="2546"/>
                    </a:lnTo>
                    <a:lnTo>
                      <a:pt x="1" y="4664"/>
                    </a:lnTo>
                    <a:lnTo>
                      <a:pt x="992" y="4858"/>
                    </a:lnTo>
                    <a:lnTo>
                      <a:pt x="1516" y="4975"/>
                    </a:lnTo>
                    <a:lnTo>
                      <a:pt x="1788" y="5072"/>
                    </a:lnTo>
                    <a:lnTo>
                      <a:pt x="2080" y="5169"/>
                    </a:lnTo>
                    <a:lnTo>
                      <a:pt x="2371" y="5286"/>
                    </a:lnTo>
                    <a:lnTo>
                      <a:pt x="2663" y="5422"/>
                    </a:lnTo>
                    <a:lnTo>
                      <a:pt x="2974" y="5596"/>
                    </a:lnTo>
                    <a:lnTo>
                      <a:pt x="3285" y="5791"/>
                    </a:lnTo>
                    <a:lnTo>
                      <a:pt x="3596" y="6024"/>
                    </a:lnTo>
                    <a:lnTo>
                      <a:pt x="3926" y="6296"/>
                    </a:lnTo>
                    <a:lnTo>
                      <a:pt x="4276" y="6607"/>
                    </a:lnTo>
                    <a:lnTo>
                      <a:pt x="4625" y="6937"/>
                    </a:lnTo>
                    <a:lnTo>
                      <a:pt x="4820" y="7112"/>
                    </a:lnTo>
                    <a:lnTo>
                      <a:pt x="4995" y="7287"/>
                    </a:lnTo>
                    <a:lnTo>
                      <a:pt x="5208" y="7423"/>
                    </a:lnTo>
                    <a:lnTo>
                      <a:pt x="5422" y="7559"/>
                    </a:lnTo>
                    <a:lnTo>
                      <a:pt x="5636" y="7676"/>
                    </a:lnTo>
                    <a:lnTo>
                      <a:pt x="5869" y="7773"/>
                    </a:lnTo>
                    <a:lnTo>
                      <a:pt x="6102" y="7870"/>
                    </a:lnTo>
                    <a:lnTo>
                      <a:pt x="6335" y="7948"/>
                    </a:lnTo>
                    <a:lnTo>
                      <a:pt x="6569" y="8006"/>
                    </a:lnTo>
                    <a:lnTo>
                      <a:pt x="6821" y="8064"/>
                    </a:lnTo>
                    <a:lnTo>
                      <a:pt x="7074" y="8103"/>
                    </a:lnTo>
                    <a:lnTo>
                      <a:pt x="7326" y="8123"/>
                    </a:lnTo>
                    <a:lnTo>
                      <a:pt x="7579" y="8142"/>
                    </a:lnTo>
                    <a:lnTo>
                      <a:pt x="7832" y="8142"/>
                    </a:lnTo>
                    <a:lnTo>
                      <a:pt x="8337" y="8123"/>
                    </a:lnTo>
                    <a:lnTo>
                      <a:pt x="8823" y="8045"/>
                    </a:lnTo>
                    <a:lnTo>
                      <a:pt x="9308" y="7928"/>
                    </a:lnTo>
                    <a:lnTo>
                      <a:pt x="9775" y="7753"/>
                    </a:lnTo>
                    <a:lnTo>
                      <a:pt x="9988" y="7676"/>
                    </a:lnTo>
                    <a:lnTo>
                      <a:pt x="10202" y="7559"/>
                    </a:lnTo>
                    <a:lnTo>
                      <a:pt x="10397" y="7442"/>
                    </a:lnTo>
                    <a:lnTo>
                      <a:pt x="10610" y="7326"/>
                    </a:lnTo>
                    <a:lnTo>
                      <a:pt x="10785" y="7190"/>
                    </a:lnTo>
                    <a:lnTo>
                      <a:pt x="10960" y="7054"/>
                    </a:lnTo>
                    <a:lnTo>
                      <a:pt x="11135" y="6898"/>
                    </a:lnTo>
                    <a:lnTo>
                      <a:pt x="11271" y="6743"/>
                    </a:lnTo>
                    <a:lnTo>
                      <a:pt x="11407" y="6587"/>
                    </a:lnTo>
                    <a:lnTo>
                      <a:pt x="11543" y="6413"/>
                    </a:lnTo>
                    <a:lnTo>
                      <a:pt x="11660" y="6238"/>
                    </a:lnTo>
                    <a:lnTo>
                      <a:pt x="11757" y="6043"/>
                    </a:lnTo>
                    <a:lnTo>
                      <a:pt x="11912" y="5674"/>
                    </a:lnTo>
                    <a:lnTo>
                      <a:pt x="12029" y="5286"/>
                    </a:lnTo>
                    <a:lnTo>
                      <a:pt x="12107" y="4897"/>
                    </a:lnTo>
                    <a:lnTo>
                      <a:pt x="12145" y="4508"/>
                    </a:lnTo>
                    <a:lnTo>
                      <a:pt x="12126" y="4120"/>
                    </a:lnTo>
                    <a:lnTo>
                      <a:pt x="12087" y="3712"/>
                    </a:lnTo>
                    <a:lnTo>
                      <a:pt x="11990" y="3323"/>
                    </a:lnTo>
                    <a:lnTo>
                      <a:pt x="11873" y="2934"/>
                    </a:lnTo>
                    <a:lnTo>
                      <a:pt x="11698" y="2546"/>
                    </a:lnTo>
                    <a:lnTo>
                      <a:pt x="11504" y="2176"/>
                    </a:lnTo>
                    <a:lnTo>
                      <a:pt x="11271" y="1807"/>
                    </a:lnTo>
                    <a:lnTo>
                      <a:pt x="10999" y="1458"/>
                    </a:lnTo>
                    <a:lnTo>
                      <a:pt x="10688" y="1127"/>
                    </a:lnTo>
                    <a:lnTo>
                      <a:pt x="10338" y="816"/>
                    </a:lnTo>
                    <a:lnTo>
                      <a:pt x="9969" y="525"/>
                    </a:lnTo>
                    <a:lnTo>
                      <a:pt x="9775" y="389"/>
                    </a:lnTo>
                    <a:lnTo>
                      <a:pt x="9580" y="272"/>
                    </a:lnTo>
                    <a:lnTo>
                      <a:pt x="9386" y="194"/>
                    </a:lnTo>
                    <a:lnTo>
                      <a:pt x="9192" y="117"/>
                    </a:lnTo>
                    <a:lnTo>
                      <a:pt x="8978" y="78"/>
                    </a:lnTo>
                    <a:lnTo>
                      <a:pt x="8784" y="39"/>
                    </a:lnTo>
                    <a:lnTo>
                      <a:pt x="8570" y="20"/>
                    </a:lnTo>
                    <a:lnTo>
                      <a:pt x="83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0" name="Google Shape;760;p28"/>
              <p:cNvSpPr/>
              <p:nvPr/>
            </p:nvSpPr>
            <p:spPr>
              <a:xfrm>
                <a:off x="2988125" y="7190725"/>
                <a:ext cx="380875" cy="644175"/>
              </a:xfrm>
              <a:custGeom>
                <a:avLst/>
                <a:gdLst/>
                <a:ahLst/>
                <a:cxnLst/>
                <a:rect l="l" t="t" r="r" b="b"/>
                <a:pathLst>
                  <a:path w="15235" h="25767" extrusionOk="0">
                    <a:moveTo>
                      <a:pt x="10862" y="0"/>
                    </a:moveTo>
                    <a:lnTo>
                      <a:pt x="10629" y="39"/>
                    </a:lnTo>
                    <a:lnTo>
                      <a:pt x="10377" y="78"/>
                    </a:lnTo>
                    <a:lnTo>
                      <a:pt x="10124" y="117"/>
                    </a:lnTo>
                    <a:lnTo>
                      <a:pt x="9871" y="195"/>
                    </a:lnTo>
                    <a:lnTo>
                      <a:pt x="9619" y="272"/>
                    </a:lnTo>
                    <a:lnTo>
                      <a:pt x="9366" y="369"/>
                    </a:lnTo>
                    <a:lnTo>
                      <a:pt x="9133" y="486"/>
                    </a:lnTo>
                    <a:lnTo>
                      <a:pt x="8880" y="622"/>
                    </a:lnTo>
                    <a:lnTo>
                      <a:pt x="8647" y="758"/>
                    </a:lnTo>
                    <a:lnTo>
                      <a:pt x="8414" y="914"/>
                    </a:lnTo>
                    <a:lnTo>
                      <a:pt x="8181" y="1069"/>
                    </a:lnTo>
                    <a:lnTo>
                      <a:pt x="7948" y="1244"/>
                    </a:lnTo>
                    <a:lnTo>
                      <a:pt x="7734" y="1438"/>
                    </a:lnTo>
                    <a:lnTo>
                      <a:pt x="7520" y="1633"/>
                    </a:lnTo>
                    <a:lnTo>
                      <a:pt x="7306" y="1827"/>
                    </a:lnTo>
                    <a:lnTo>
                      <a:pt x="7229" y="1924"/>
                    </a:lnTo>
                    <a:lnTo>
                      <a:pt x="7034" y="2079"/>
                    </a:lnTo>
                    <a:lnTo>
                      <a:pt x="6860" y="2254"/>
                    </a:lnTo>
                    <a:lnTo>
                      <a:pt x="6665" y="2449"/>
                    </a:lnTo>
                    <a:lnTo>
                      <a:pt x="6510" y="2643"/>
                    </a:lnTo>
                    <a:lnTo>
                      <a:pt x="6354" y="2857"/>
                    </a:lnTo>
                    <a:lnTo>
                      <a:pt x="6199" y="3070"/>
                    </a:lnTo>
                    <a:lnTo>
                      <a:pt x="6063" y="3304"/>
                    </a:lnTo>
                    <a:lnTo>
                      <a:pt x="5927" y="3537"/>
                    </a:lnTo>
                    <a:lnTo>
                      <a:pt x="5694" y="4023"/>
                    </a:lnTo>
                    <a:lnTo>
                      <a:pt x="5499" y="4547"/>
                    </a:lnTo>
                    <a:lnTo>
                      <a:pt x="5324" y="5111"/>
                    </a:lnTo>
                    <a:lnTo>
                      <a:pt x="5169" y="5674"/>
                    </a:lnTo>
                    <a:lnTo>
                      <a:pt x="5072" y="6141"/>
                    </a:lnTo>
                    <a:lnTo>
                      <a:pt x="5014" y="6626"/>
                    </a:lnTo>
                    <a:lnTo>
                      <a:pt x="4955" y="7112"/>
                    </a:lnTo>
                    <a:lnTo>
                      <a:pt x="4916" y="7617"/>
                    </a:lnTo>
                    <a:lnTo>
                      <a:pt x="4858" y="8647"/>
                    </a:lnTo>
                    <a:lnTo>
                      <a:pt x="4800" y="9677"/>
                    </a:lnTo>
                    <a:lnTo>
                      <a:pt x="4741" y="10202"/>
                    </a:lnTo>
                    <a:lnTo>
                      <a:pt x="4683" y="10707"/>
                    </a:lnTo>
                    <a:lnTo>
                      <a:pt x="4605" y="11212"/>
                    </a:lnTo>
                    <a:lnTo>
                      <a:pt x="4508" y="11698"/>
                    </a:lnTo>
                    <a:lnTo>
                      <a:pt x="4392" y="12164"/>
                    </a:lnTo>
                    <a:lnTo>
                      <a:pt x="4236" y="12631"/>
                    </a:lnTo>
                    <a:lnTo>
                      <a:pt x="4042" y="13078"/>
                    </a:lnTo>
                    <a:lnTo>
                      <a:pt x="3925" y="13291"/>
                    </a:lnTo>
                    <a:lnTo>
                      <a:pt x="3809" y="13505"/>
                    </a:lnTo>
                    <a:lnTo>
                      <a:pt x="3478" y="13972"/>
                    </a:lnTo>
                    <a:lnTo>
                      <a:pt x="3129" y="14457"/>
                    </a:lnTo>
                    <a:lnTo>
                      <a:pt x="2740" y="14943"/>
                    </a:lnTo>
                    <a:lnTo>
                      <a:pt x="2351" y="15429"/>
                    </a:lnTo>
                    <a:lnTo>
                      <a:pt x="1963" y="15915"/>
                    </a:lnTo>
                    <a:lnTo>
                      <a:pt x="1555" y="16420"/>
                    </a:lnTo>
                    <a:lnTo>
                      <a:pt x="1186" y="16925"/>
                    </a:lnTo>
                    <a:lnTo>
                      <a:pt x="855" y="17450"/>
                    </a:lnTo>
                    <a:lnTo>
                      <a:pt x="700" y="17702"/>
                    </a:lnTo>
                    <a:lnTo>
                      <a:pt x="544" y="17974"/>
                    </a:lnTo>
                    <a:lnTo>
                      <a:pt x="428" y="18246"/>
                    </a:lnTo>
                    <a:lnTo>
                      <a:pt x="311" y="18519"/>
                    </a:lnTo>
                    <a:lnTo>
                      <a:pt x="194" y="18791"/>
                    </a:lnTo>
                    <a:lnTo>
                      <a:pt x="117" y="19063"/>
                    </a:lnTo>
                    <a:lnTo>
                      <a:pt x="58" y="19335"/>
                    </a:lnTo>
                    <a:lnTo>
                      <a:pt x="20" y="19626"/>
                    </a:lnTo>
                    <a:lnTo>
                      <a:pt x="0" y="19918"/>
                    </a:lnTo>
                    <a:lnTo>
                      <a:pt x="0" y="20209"/>
                    </a:lnTo>
                    <a:lnTo>
                      <a:pt x="20" y="20501"/>
                    </a:lnTo>
                    <a:lnTo>
                      <a:pt x="78" y="20792"/>
                    </a:lnTo>
                    <a:lnTo>
                      <a:pt x="156" y="21103"/>
                    </a:lnTo>
                    <a:lnTo>
                      <a:pt x="253" y="21414"/>
                    </a:lnTo>
                    <a:lnTo>
                      <a:pt x="389" y="21725"/>
                    </a:lnTo>
                    <a:lnTo>
                      <a:pt x="564" y="22055"/>
                    </a:lnTo>
                    <a:lnTo>
                      <a:pt x="700" y="22269"/>
                    </a:lnTo>
                    <a:lnTo>
                      <a:pt x="836" y="22463"/>
                    </a:lnTo>
                    <a:lnTo>
                      <a:pt x="991" y="22657"/>
                    </a:lnTo>
                    <a:lnTo>
                      <a:pt x="1147" y="22832"/>
                    </a:lnTo>
                    <a:lnTo>
                      <a:pt x="1322" y="23007"/>
                    </a:lnTo>
                    <a:lnTo>
                      <a:pt x="1496" y="23163"/>
                    </a:lnTo>
                    <a:lnTo>
                      <a:pt x="1866" y="23474"/>
                    </a:lnTo>
                    <a:lnTo>
                      <a:pt x="2274" y="23726"/>
                    </a:lnTo>
                    <a:lnTo>
                      <a:pt x="2701" y="23959"/>
                    </a:lnTo>
                    <a:lnTo>
                      <a:pt x="3148" y="24154"/>
                    </a:lnTo>
                    <a:lnTo>
                      <a:pt x="3595" y="24348"/>
                    </a:lnTo>
                    <a:lnTo>
                      <a:pt x="4081" y="24503"/>
                    </a:lnTo>
                    <a:lnTo>
                      <a:pt x="4567" y="24639"/>
                    </a:lnTo>
                    <a:lnTo>
                      <a:pt x="5052" y="24756"/>
                    </a:lnTo>
                    <a:lnTo>
                      <a:pt x="5538" y="24873"/>
                    </a:lnTo>
                    <a:lnTo>
                      <a:pt x="6490" y="25086"/>
                    </a:lnTo>
                    <a:lnTo>
                      <a:pt x="7423" y="25281"/>
                    </a:lnTo>
                    <a:lnTo>
                      <a:pt x="8336" y="25475"/>
                    </a:lnTo>
                    <a:lnTo>
                      <a:pt x="8842" y="25553"/>
                    </a:lnTo>
                    <a:lnTo>
                      <a:pt x="9347" y="25650"/>
                    </a:lnTo>
                    <a:lnTo>
                      <a:pt x="9871" y="25708"/>
                    </a:lnTo>
                    <a:lnTo>
                      <a:pt x="10415" y="25747"/>
                    </a:lnTo>
                    <a:lnTo>
                      <a:pt x="10940" y="25767"/>
                    </a:lnTo>
                    <a:lnTo>
                      <a:pt x="11465" y="25747"/>
                    </a:lnTo>
                    <a:lnTo>
                      <a:pt x="11989" y="25689"/>
                    </a:lnTo>
                    <a:lnTo>
                      <a:pt x="12242" y="25650"/>
                    </a:lnTo>
                    <a:lnTo>
                      <a:pt x="12495" y="25611"/>
                    </a:lnTo>
                    <a:lnTo>
                      <a:pt x="12728" y="25533"/>
                    </a:lnTo>
                    <a:lnTo>
                      <a:pt x="12961" y="25456"/>
                    </a:lnTo>
                    <a:lnTo>
                      <a:pt x="13194" y="25378"/>
                    </a:lnTo>
                    <a:lnTo>
                      <a:pt x="13408" y="25281"/>
                    </a:lnTo>
                    <a:lnTo>
                      <a:pt x="13622" y="25164"/>
                    </a:lnTo>
                    <a:lnTo>
                      <a:pt x="13816" y="25028"/>
                    </a:lnTo>
                    <a:lnTo>
                      <a:pt x="14010" y="24873"/>
                    </a:lnTo>
                    <a:lnTo>
                      <a:pt x="14205" y="24717"/>
                    </a:lnTo>
                    <a:lnTo>
                      <a:pt x="14360" y="24523"/>
                    </a:lnTo>
                    <a:lnTo>
                      <a:pt x="14516" y="24329"/>
                    </a:lnTo>
                    <a:lnTo>
                      <a:pt x="14671" y="24115"/>
                    </a:lnTo>
                    <a:lnTo>
                      <a:pt x="14788" y="23882"/>
                    </a:lnTo>
                    <a:lnTo>
                      <a:pt x="14924" y="23629"/>
                    </a:lnTo>
                    <a:lnTo>
                      <a:pt x="15021" y="23357"/>
                    </a:lnTo>
                    <a:lnTo>
                      <a:pt x="15099" y="23085"/>
                    </a:lnTo>
                    <a:lnTo>
                      <a:pt x="15157" y="22832"/>
                    </a:lnTo>
                    <a:lnTo>
                      <a:pt x="15196" y="22560"/>
                    </a:lnTo>
                    <a:lnTo>
                      <a:pt x="15235" y="22288"/>
                    </a:lnTo>
                    <a:lnTo>
                      <a:pt x="15235" y="22016"/>
                    </a:lnTo>
                    <a:lnTo>
                      <a:pt x="15235" y="21744"/>
                    </a:lnTo>
                    <a:lnTo>
                      <a:pt x="15235" y="21453"/>
                    </a:lnTo>
                    <a:lnTo>
                      <a:pt x="15196" y="21181"/>
                    </a:lnTo>
                    <a:lnTo>
                      <a:pt x="15118" y="20637"/>
                    </a:lnTo>
                    <a:lnTo>
                      <a:pt x="15001" y="20092"/>
                    </a:lnTo>
                    <a:lnTo>
                      <a:pt x="14865" y="19548"/>
                    </a:lnTo>
                    <a:lnTo>
                      <a:pt x="14438" y="18169"/>
                    </a:lnTo>
                    <a:lnTo>
                      <a:pt x="14244" y="17469"/>
                    </a:lnTo>
                    <a:lnTo>
                      <a:pt x="14049" y="16789"/>
                    </a:lnTo>
                    <a:lnTo>
                      <a:pt x="13874" y="16109"/>
                    </a:lnTo>
                    <a:lnTo>
                      <a:pt x="13738" y="15390"/>
                    </a:lnTo>
                    <a:lnTo>
                      <a:pt x="13622" y="14691"/>
                    </a:lnTo>
                    <a:lnTo>
                      <a:pt x="13583" y="14321"/>
                    </a:lnTo>
                    <a:lnTo>
                      <a:pt x="13563" y="13952"/>
                    </a:lnTo>
                    <a:lnTo>
                      <a:pt x="13544" y="13583"/>
                    </a:lnTo>
                    <a:lnTo>
                      <a:pt x="13544" y="13214"/>
                    </a:lnTo>
                    <a:lnTo>
                      <a:pt x="13563" y="12845"/>
                    </a:lnTo>
                    <a:lnTo>
                      <a:pt x="13583" y="12495"/>
                    </a:lnTo>
                    <a:lnTo>
                      <a:pt x="13680" y="11756"/>
                    </a:lnTo>
                    <a:lnTo>
                      <a:pt x="13816" y="11037"/>
                    </a:lnTo>
                    <a:lnTo>
                      <a:pt x="13952" y="10318"/>
                    </a:lnTo>
                    <a:lnTo>
                      <a:pt x="14127" y="9599"/>
                    </a:lnTo>
                    <a:lnTo>
                      <a:pt x="14477" y="8162"/>
                    </a:lnTo>
                    <a:lnTo>
                      <a:pt x="14613" y="7443"/>
                    </a:lnTo>
                    <a:lnTo>
                      <a:pt x="14749" y="6743"/>
                    </a:lnTo>
                    <a:lnTo>
                      <a:pt x="14826" y="6024"/>
                    </a:lnTo>
                    <a:lnTo>
                      <a:pt x="14865" y="5655"/>
                    </a:lnTo>
                    <a:lnTo>
                      <a:pt x="14885" y="5305"/>
                    </a:lnTo>
                    <a:lnTo>
                      <a:pt x="14885" y="4955"/>
                    </a:lnTo>
                    <a:lnTo>
                      <a:pt x="14865" y="4586"/>
                    </a:lnTo>
                    <a:lnTo>
                      <a:pt x="14826" y="4236"/>
                    </a:lnTo>
                    <a:lnTo>
                      <a:pt x="14768" y="3867"/>
                    </a:lnTo>
                    <a:lnTo>
                      <a:pt x="14710" y="3517"/>
                    </a:lnTo>
                    <a:lnTo>
                      <a:pt x="14613" y="3148"/>
                    </a:lnTo>
                    <a:lnTo>
                      <a:pt x="14496" y="2798"/>
                    </a:lnTo>
                    <a:lnTo>
                      <a:pt x="14360" y="2429"/>
                    </a:lnTo>
                    <a:lnTo>
                      <a:pt x="14224" y="2118"/>
                    </a:lnTo>
                    <a:lnTo>
                      <a:pt x="14069" y="1846"/>
                    </a:lnTo>
                    <a:lnTo>
                      <a:pt x="13913" y="1574"/>
                    </a:lnTo>
                    <a:lnTo>
                      <a:pt x="13738" y="1341"/>
                    </a:lnTo>
                    <a:lnTo>
                      <a:pt x="13563" y="1108"/>
                    </a:lnTo>
                    <a:lnTo>
                      <a:pt x="13369" y="914"/>
                    </a:lnTo>
                    <a:lnTo>
                      <a:pt x="13175" y="739"/>
                    </a:lnTo>
                    <a:lnTo>
                      <a:pt x="12961" y="583"/>
                    </a:lnTo>
                    <a:lnTo>
                      <a:pt x="12747" y="447"/>
                    </a:lnTo>
                    <a:lnTo>
                      <a:pt x="12534" y="331"/>
                    </a:lnTo>
                    <a:lnTo>
                      <a:pt x="12300" y="233"/>
                    </a:lnTo>
                    <a:lnTo>
                      <a:pt x="12087" y="136"/>
                    </a:lnTo>
                    <a:lnTo>
                      <a:pt x="11834" y="78"/>
                    </a:lnTo>
                    <a:lnTo>
                      <a:pt x="11601" y="39"/>
                    </a:lnTo>
                    <a:lnTo>
                      <a:pt x="11368" y="20"/>
                    </a:lnTo>
                    <a:lnTo>
                      <a:pt x="11115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1" name="Google Shape;761;p28"/>
              <p:cNvSpPr/>
              <p:nvPr/>
            </p:nvSpPr>
            <p:spPr>
              <a:xfrm>
                <a:off x="3385975" y="7236375"/>
                <a:ext cx="386225" cy="641275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25651" extrusionOk="0">
                    <a:moveTo>
                      <a:pt x="8278" y="1"/>
                    </a:moveTo>
                    <a:lnTo>
                      <a:pt x="8045" y="20"/>
                    </a:lnTo>
                    <a:lnTo>
                      <a:pt x="7793" y="59"/>
                    </a:lnTo>
                    <a:lnTo>
                      <a:pt x="7560" y="98"/>
                    </a:lnTo>
                    <a:lnTo>
                      <a:pt x="7307" y="156"/>
                    </a:lnTo>
                    <a:lnTo>
                      <a:pt x="7074" y="234"/>
                    </a:lnTo>
                    <a:lnTo>
                      <a:pt x="6841" y="331"/>
                    </a:lnTo>
                    <a:lnTo>
                      <a:pt x="6588" y="448"/>
                    </a:lnTo>
                    <a:lnTo>
                      <a:pt x="6374" y="564"/>
                    </a:lnTo>
                    <a:lnTo>
                      <a:pt x="6141" y="700"/>
                    </a:lnTo>
                    <a:lnTo>
                      <a:pt x="5908" y="856"/>
                    </a:lnTo>
                    <a:lnTo>
                      <a:pt x="5694" y="1011"/>
                    </a:lnTo>
                    <a:lnTo>
                      <a:pt x="5480" y="1186"/>
                    </a:lnTo>
                    <a:lnTo>
                      <a:pt x="5267" y="1380"/>
                    </a:lnTo>
                    <a:lnTo>
                      <a:pt x="5072" y="1575"/>
                    </a:lnTo>
                    <a:lnTo>
                      <a:pt x="4878" y="1789"/>
                    </a:lnTo>
                    <a:lnTo>
                      <a:pt x="4684" y="2002"/>
                    </a:lnTo>
                    <a:lnTo>
                      <a:pt x="4509" y="2235"/>
                    </a:lnTo>
                    <a:lnTo>
                      <a:pt x="4334" y="2469"/>
                    </a:lnTo>
                    <a:lnTo>
                      <a:pt x="4276" y="2566"/>
                    </a:lnTo>
                    <a:lnTo>
                      <a:pt x="4101" y="2760"/>
                    </a:lnTo>
                    <a:lnTo>
                      <a:pt x="3945" y="2974"/>
                    </a:lnTo>
                    <a:lnTo>
                      <a:pt x="3809" y="3188"/>
                    </a:lnTo>
                    <a:lnTo>
                      <a:pt x="3673" y="3401"/>
                    </a:lnTo>
                    <a:lnTo>
                      <a:pt x="3557" y="3635"/>
                    </a:lnTo>
                    <a:lnTo>
                      <a:pt x="3440" y="3868"/>
                    </a:lnTo>
                    <a:lnTo>
                      <a:pt x="3343" y="4120"/>
                    </a:lnTo>
                    <a:lnTo>
                      <a:pt x="3246" y="4373"/>
                    </a:lnTo>
                    <a:lnTo>
                      <a:pt x="3090" y="4898"/>
                    </a:lnTo>
                    <a:lnTo>
                      <a:pt x="2974" y="5442"/>
                    </a:lnTo>
                    <a:lnTo>
                      <a:pt x="2896" y="6025"/>
                    </a:lnTo>
                    <a:lnTo>
                      <a:pt x="2838" y="6608"/>
                    </a:lnTo>
                    <a:lnTo>
                      <a:pt x="2818" y="7093"/>
                    </a:lnTo>
                    <a:lnTo>
                      <a:pt x="2838" y="7579"/>
                    </a:lnTo>
                    <a:lnTo>
                      <a:pt x="2857" y="8065"/>
                    </a:lnTo>
                    <a:lnTo>
                      <a:pt x="2896" y="8570"/>
                    </a:lnTo>
                    <a:lnTo>
                      <a:pt x="3013" y="9600"/>
                    </a:lnTo>
                    <a:lnTo>
                      <a:pt x="3110" y="10630"/>
                    </a:lnTo>
                    <a:lnTo>
                      <a:pt x="3149" y="11135"/>
                    </a:lnTo>
                    <a:lnTo>
                      <a:pt x="3187" y="11660"/>
                    </a:lnTo>
                    <a:lnTo>
                      <a:pt x="3187" y="12165"/>
                    </a:lnTo>
                    <a:lnTo>
                      <a:pt x="3168" y="12651"/>
                    </a:lnTo>
                    <a:lnTo>
                      <a:pt x="3110" y="13156"/>
                    </a:lnTo>
                    <a:lnTo>
                      <a:pt x="3032" y="13622"/>
                    </a:lnTo>
                    <a:lnTo>
                      <a:pt x="2915" y="14089"/>
                    </a:lnTo>
                    <a:lnTo>
                      <a:pt x="2838" y="14322"/>
                    </a:lnTo>
                    <a:lnTo>
                      <a:pt x="2760" y="14555"/>
                    </a:lnTo>
                    <a:lnTo>
                      <a:pt x="2507" y="15060"/>
                    </a:lnTo>
                    <a:lnTo>
                      <a:pt x="2235" y="15604"/>
                    </a:lnTo>
                    <a:lnTo>
                      <a:pt x="1944" y="16148"/>
                    </a:lnTo>
                    <a:lnTo>
                      <a:pt x="1633" y="16693"/>
                    </a:lnTo>
                    <a:lnTo>
                      <a:pt x="1322" y="17237"/>
                    </a:lnTo>
                    <a:lnTo>
                      <a:pt x="1011" y="17800"/>
                    </a:lnTo>
                    <a:lnTo>
                      <a:pt x="720" y="18364"/>
                    </a:lnTo>
                    <a:lnTo>
                      <a:pt x="467" y="18927"/>
                    </a:lnTo>
                    <a:lnTo>
                      <a:pt x="350" y="19199"/>
                    </a:lnTo>
                    <a:lnTo>
                      <a:pt x="253" y="19491"/>
                    </a:lnTo>
                    <a:lnTo>
                      <a:pt x="176" y="19782"/>
                    </a:lnTo>
                    <a:lnTo>
                      <a:pt x="98" y="20054"/>
                    </a:lnTo>
                    <a:lnTo>
                      <a:pt x="59" y="20346"/>
                    </a:lnTo>
                    <a:lnTo>
                      <a:pt x="20" y="20637"/>
                    </a:lnTo>
                    <a:lnTo>
                      <a:pt x="1" y="20929"/>
                    </a:lnTo>
                    <a:lnTo>
                      <a:pt x="1" y="21201"/>
                    </a:lnTo>
                    <a:lnTo>
                      <a:pt x="20" y="21492"/>
                    </a:lnTo>
                    <a:lnTo>
                      <a:pt x="78" y="21784"/>
                    </a:lnTo>
                    <a:lnTo>
                      <a:pt x="137" y="22075"/>
                    </a:lnTo>
                    <a:lnTo>
                      <a:pt x="234" y="22367"/>
                    </a:lnTo>
                    <a:lnTo>
                      <a:pt x="370" y="22639"/>
                    </a:lnTo>
                    <a:lnTo>
                      <a:pt x="525" y="22930"/>
                    </a:lnTo>
                    <a:lnTo>
                      <a:pt x="720" y="23222"/>
                    </a:lnTo>
                    <a:lnTo>
                      <a:pt x="933" y="23513"/>
                    </a:lnTo>
                    <a:lnTo>
                      <a:pt x="1089" y="23688"/>
                    </a:lnTo>
                    <a:lnTo>
                      <a:pt x="1264" y="23882"/>
                    </a:lnTo>
                    <a:lnTo>
                      <a:pt x="1439" y="24038"/>
                    </a:lnTo>
                    <a:lnTo>
                      <a:pt x="1633" y="24193"/>
                    </a:lnTo>
                    <a:lnTo>
                      <a:pt x="1827" y="24329"/>
                    </a:lnTo>
                    <a:lnTo>
                      <a:pt x="2022" y="24465"/>
                    </a:lnTo>
                    <a:lnTo>
                      <a:pt x="2449" y="24698"/>
                    </a:lnTo>
                    <a:lnTo>
                      <a:pt x="2896" y="24893"/>
                    </a:lnTo>
                    <a:lnTo>
                      <a:pt x="3343" y="25048"/>
                    </a:lnTo>
                    <a:lnTo>
                      <a:pt x="3809" y="25184"/>
                    </a:lnTo>
                    <a:lnTo>
                      <a:pt x="4295" y="25281"/>
                    </a:lnTo>
                    <a:lnTo>
                      <a:pt x="4800" y="25359"/>
                    </a:lnTo>
                    <a:lnTo>
                      <a:pt x="5286" y="25417"/>
                    </a:lnTo>
                    <a:lnTo>
                      <a:pt x="5791" y="25456"/>
                    </a:lnTo>
                    <a:lnTo>
                      <a:pt x="6296" y="25495"/>
                    </a:lnTo>
                    <a:lnTo>
                      <a:pt x="7268" y="25534"/>
                    </a:lnTo>
                    <a:lnTo>
                      <a:pt x="8220" y="25592"/>
                    </a:lnTo>
                    <a:lnTo>
                      <a:pt x="9153" y="25631"/>
                    </a:lnTo>
                    <a:lnTo>
                      <a:pt x="9658" y="25650"/>
                    </a:lnTo>
                    <a:lnTo>
                      <a:pt x="10183" y="25631"/>
                    </a:lnTo>
                    <a:lnTo>
                      <a:pt x="10707" y="25612"/>
                    </a:lnTo>
                    <a:lnTo>
                      <a:pt x="11252" y="25573"/>
                    </a:lnTo>
                    <a:lnTo>
                      <a:pt x="11776" y="25495"/>
                    </a:lnTo>
                    <a:lnTo>
                      <a:pt x="12301" y="25398"/>
                    </a:lnTo>
                    <a:lnTo>
                      <a:pt x="12787" y="25262"/>
                    </a:lnTo>
                    <a:lnTo>
                      <a:pt x="13039" y="25184"/>
                    </a:lnTo>
                    <a:lnTo>
                      <a:pt x="13272" y="25106"/>
                    </a:lnTo>
                    <a:lnTo>
                      <a:pt x="13506" y="24990"/>
                    </a:lnTo>
                    <a:lnTo>
                      <a:pt x="13719" y="24873"/>
                    </a:lnTo>
                    <a:lnTo>
                      <a:pt x="13933" y="24757"/>
                    </a:lnTo>
                    <a:lnTo>
                      <a:pt x="14127" y="24621"/>
                    </a:lnTo>
                    <a:lnTo>
                      <a:pt x="14322" y="24465"/>
                    </a:lnTo>
                    <a:lnTo>
                      <a:pt x="14497" y="24310"/>
                    </a:lnTo>
                    <a:lnTo>
                      <a:pt x="14671" y="24135"/>
                    </a:lnTo>
                    <a:lnTo>
                      <a:pt x="14807" y="23941"/>
                    </a:lnTo>
                    <a:lnTo>
                      <a:pt x="14963" y="23727"/>
                    </a:lnTo>
                    <a:lnTo>
                      <a:pt x="15080" y="23513"/>
                    </a:lnTo>
                    <a:lnTo>
                      <a:pt x="15177" y="23280"/>
                    </a:lnTo>
                    <a:lnTo>
                      <a:pt x="15274" y="23027"/>
                    </a:lnTo>
                    <a:lnTo>
                      <a:pt x="15352" y="22755"/>
                    </a:lnTo>
                    <a:lnTo>
                      <a:pt x="15410" y="22483"/>
                    </a:lnTo>
                    <a:lnTo>
                      <a:pt x="15449" y="22192"/>
                    </a:lnTo>
                    <a:lnTo>
                      <a:pt x="15449" y="21920"/>
                    </a:lnTo>
                    <a:lnTo>
                      <a:pt x="15449" y="21648"/>
                    </a:lnTo>
                    <a:lnTo>
                      <a:pt x="15449" y="21376"/>
                    </a:lnTo>
                    <a:lnTo>
                      <a:pt x="15410" y="21104"/>
                    </a:lnTo>
                    <a:lnTo>
                      <a:pt x="15371" y="20831"/>
                    </a:lnTo>
                    <a:lnTo>
                      <a:pt x="15313" y="20559"/>
                    </a:lnTo>
                    <a:lnTo>
                      <a:pt x="15235" y="20307"/>
                    </a:lnTo>
                    <a:lnTo>
                      <a:pt x="15080" y="19763"/>
                    </a:lnTo>
                    <a:lnTo>
                      <a:pt x="14866" y="19258"/>
                    </a:lnTo>
                    <a:lnTo>
                      <a:pt x="14633" y="18752"/>
                    </a:lnTo>
                    <a:lnTo>
                      <a:pt x="13991" y="17431"/>
                    </a:lnTo>
                    <a:lnTo>
                      <a:pt x="13680" y="16790"/>
                    </a:lnTo>
                    <a:lnTo>
                      <a:pt x="13389" y="16148"/>
                    </a:lnTo>
                    <a:lnTo>
                      <a:pt x="13117" y="15488"/>
                    </a:lnTo>
                    <a:lnTo>
                      <a:pt x="12864" y="14827"/>
                    </a:lnTo>
                    <a:lnTo>
                      <a:pt x="12631" y="14128"/>
                    </a:lnTo>
                    <a:lnTo>
                      <a:pt x="12534" y="13778"/>
                    </a:lnTo>
                    <a:lnTo>
                      <a:pt x="12456" y="13428"/>
                    </a:lnTo>
                    <a:lnTo>
                      <a:pt x="12379" y="13059"/>
                    </a:lnTo>
                    <a:lnTo>
                      <a:pt x="12320" y="12690"/>
                    </a:lnTo>
                    <a:lnTo>
                      <a:pt x="12281" y="12340"/>
                    </a:lnTo>
                    <a:lnTo>
                      <a:pt x="12243" y="11971"/>
                    </a:lnTo>
                    <a:lnTo>
                      <a:pt x="12223" y="11232"/>
                    </a:lnTo>
                    <a:lnTo>
                      <a:pt x="12223" y="10513"/>
                    </a:lnTo>
                    <a:lnTo>
                      <a:pt x="12262" y="9775"/>
                    </a:lnTo>
                    <a:lnTo>
                      <a:pt x="12320" y="9037"/>
                    </a:lnTo>
                    <a:lnTo>
                      <a:pt x="12417" y="7560"/>
                    </a:lnTo>
                    <a:lnTo>
                      <a:pt x="12456" y="6841"/>
                    </a:lnTo>
                    <a:lnTo>
                      <a:pt x="12456" y="6102"/>
                    </a:lnTo>
                    <a:lnTo>
                      <a:pt x="12437" y="5383"/>
                    </a:lnTo>
                    <a:lnTo>
                      <a:pt x="12398" y="5034"/>
                    </a:lnTo>
                    <a:lnTo>
                      <a:pt x="12359" y="4684"/>
                    </a:lnTo>
                    <a:lnTo>
                      <a:pt x="12301" y="4315"/>
                    </a:lnTo>
                    <a:lnTo>
                      <a:pt x="12223" y="3965"/>
                    </a:lnTo>
                    <a:lnTo>
                      <a:pt x="12145" y="3615"/>
                    </a:lnTo>
                    <a:lnTo>
                      <a:pt x="12029" y="3285"/>
                    </a:lnTo>
                    <a:lnTo>
                      <a:pt x="11893" y="2935"/>
                    </a:lnTo>
                    <a:lnTo>
                      <a:pt x="11757" y="2605"/>
                    </a:lnTo>
                    <a:lnTo>
                      <a:pt x="11582" y="2255"/>
                    </a:lnTo>
                    <a:lnTo>
                      <a:pt x="11388" y="1925"/>
                    </a:lnTo>
                    <a:lnTo>
                      <a:pt x="11193" y="1653"/>
                    </a:lnTo>
                    <a:lnTo>
                      <a:pt x="10999" y="1380"/>
                    </a:lnTo>
                    <a:lnTo>
                      <a:pt x="10805" y="1147"/>
                    </a:lnTo>
                    <a:lnTo>
                      <a:pt x="10591" y="934"/>
                    </a:lnTo>
                    <a:lnTo>
                      <a:pt x="10377" y="759"/>
                    </a:lnTo>
                    <a:lnTo>
                      <a:pt x="10163" y="584"/>
                    </a:lnTo>
                    <a:lnTo>
                      <a:pt x="9930" y="448"/>
                    </a:lnTo>
                    <a:lnTo>
                      <a:pt x="9716" y="331"/>
                    </a:lnTo>
                    <a:lnTo>
                      <a:pt x="9483" y="215"/>
                    </a:lnTo>
                    <a:lnTo>
                      <a:pt x="9250" y="137"/>
                    </a:lnTo>
                    <a:lnTo>
                      <a:pt x="8997" y="79"/>
                    </a:lnTo>
                    <a:lnTo>
                      <a:pt x="8764" y="40"/>
                    </a:lnTo>
                    <a:lnTo>
                      <a:pt x="8531" y="20"/>
                    </a:lnTo>
                    <a:lnTo>
                      <a:pt x="8278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2" name="Google Shape;762;p28"/>
              <p:cNvSpPr/>
              <p:nvPr/>
            </p:nvSpPr>
            <p:spPr>
              <a:xfrm>
                <a:off x="2987625" y="7619175"/>
                <a:ext cx="381375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15255" h="8629" extrusionOk="0">
                    <a:moveTo>
                      <a:pt x="14166" y="1"/>
                    </a:moveTo>
                    <a:lnTo>
                      <a:pt x="13700" y="20"/>
                    </a:lnTo>
                    <a:lnTo>
                      <a:pt x="12320" y="20"/>
                    </a:lnTo>
                    <a:lnTo>
                      <a:pt x="11368" y="40"/>
                    </a:lnTo>
                    <a:lnTo>
                      <a:pt x="10669" y="59"/>
                    </a:lnTo>
                    <a:lnTo>
                      <a:pt x="10105" y="98"/>
                    </a:lnTo>
                    <a:lnTo>
                      <a:pt x="9522" y="176"/>
                    </a:lnTo>
                    <a:lnTo>
                      <a:pt x="8726" y="312"/>
                    </a:lnTo>
                    <a:lnTo>
                      <a:pt x="7929" y="487"/>
                    </a:lnTo>
                    <a:lnTo>
                      <a:pt x="6335" y="836"/>
                    </a:lnTo>
                    <a:lnTo>
                      <a:pt x="5539" y="992"/>
                    </a:lnTo>
                    <a:lnTo>
                      <a:pt x="4742" y="1128"/>
                    </a:lnTo>
                    <a:lnTo>
                      <a:pt x="4334" y="1167"/>
                    </a:lnTo>
                    <a:lnTo>
                      <a:pt x="3945" y="1206"/>
                    </a:lnTo>
                    <a:lnTo>
                      <a:pt x="3537" y="1225"/>
                    </a:lnTo>
                    <a:lnTo>
                      <a:pt x="3129" y="1245"/>
                    </a:lnTo>
                    <a:lnTo>
                      <a:pt x="2779" y="1225"/>
                    </a:lnTo>
                    <a:lnTo>
                      <a:pt x="2430" y="1206"/>
                    </a:lnTo>
                    <a:lnTo>
                      <a:pt x="2119" y="1147"/>
                    </a:lnTo>
                    <a:lnTo>
                      <a:pt x="1808" y="1070"/>
                    </a:lnTo>
                    <a:lnTo>
                      <a:pt x="1516" y="972"/>
                    </a:lnTo>
                    <a:lnTo>
                      <a:pt x="1225" y="856"/>
                    </a:lnTo>
                    <a:lnTo>
                      <a:pt x="972" y="720"/>
                    </a:lnTo>
                    <a:lnTo>
                      <a:pt x="720" y="564"/>
                    </a:lnTo>
                    <a:lnTo>
                      <a:pt x="584" y="798"/>
                    </a:lnTo>
                    <a:lnTo>
                      <a:pt x="467" y="1050"/>
                    </a:lnTo>
                    <a:lnTo>
                      <a:pt x="351" y="1303"/>
                    </a:lnTo>
                    <a:lnTo>
                      <a:pt x="253" y="1575"/>
                    </a:lnTo>
                    <a:lnTo>
                      <a:pt x="176" y="1827"/>
                    </a:lnTo>
                    <a:lnTo>
                      <a:pt x="98" y="2100"/>
                    </a:lnTo>
                    <a:lnTo>
                      <a:pt x="59" y="2352"/>
                    </a:lnTo>
                    <a:lnTo>
                      <a:pt x="20" y="2624"/>
                    </a:lnTo>
                    <a:lnTo>
                      <a:pt x="1" y="2896"/>
                    </a:lnTo>
                    <a:lnTo>
                      <a:pt x="20" y="3168"/>
                    </a:lnTo>
                    <a:lnTo>
                      <a:pt x="59" y="3460"/>
                    </a:lnTo>
                    <a:lnTo>
                      <a:pt x="98" y="3732"/>
                    </a:lnTo>
                    <a:lnTo>
                      <a:pt x="176" y="4023"/>
                    </a:lnTo>
                    <a:lnTo>
                      <a:pt x="292" y="4315"/>
                    </a:lnTo>
                    <a:lnTo>
                      <a:pt x="428" y="4606"/>
                    </a:lnTo>
                    <a:lnTo>
                      <a:pt x="584" y="4917"/>
                    </a:lnTo>
                    <a:lnTo>
                      <a:pt x="720" y="5131"/>
                    </a:lnTo>
                    <a:lnTo>
                      <a:pt x="856" y="5325"/>
                    </a:lnTo>
                    <a:lnTo>
                      <a:pt x="1011" y="5519"/>
                    </a:lnTo>
                    <a:lnTo>
                      <a:pt x="1167" y="5694"/>
                    </a:lnTo>
                    <a:lnTo>
                      <a:pt x="1342" y="5869"/>
                    </a:lnTo>
                    <a:lnTo>
                      <a:pt x="1516" y="6025"/>
                    </a:lnTo>
                    <a:lnTo>
                      <a:pt x="1886" y="6336"/>
                    </a:lnTo>
                    <a:lnTo>
                      <a:pt x="2294" y="6588"/>
                    </a:lnTo>
                    <a:lnTo>
                      <a:pt x="2721" y="6821"/>
                    </a:lnTo>
                    <a:lnTo>
                      <a:pt x="3168" y="7016"/>
                    </a:lnTo>
                    <a:lnTo>
                      <a:pt x="3615" y="7210"/>
                    </a:lnTo>
                    <a:lnTo>
                      <a:pt x="4101" y="7365"/>
                    </a:lnTo>
                    <a:lnTo>
                      <a:pt x="4587" y="7501"/>
                    </a:lnTo>
                    <a:lnTo>
                      <a:pt x="5072" y="7618"/>
                    </a:lnTo>
                    <a:lnTo>
                      <a:pt x="5558" y="7735"/>
                    </a:lnTo>
                    <a:lnTo>
                      <a:pt x="6510" y="7948"/>
                    </a:lnTo>
                    <a:lnTo>
                      <a:pt x="7443" y="8143"/>
                    </a:lnTo>
                    <a:lnTo>
                      <a:pt x="8356" y="8337"/>
                    </a:lnTo>
                    <a:lnTo>
                      <a:pt x="8862" y="8415"/>
                    </a:lnTo>
                    <a:lnTo>
                      <a:pt x="9367" y="8512"/>
                    </a:lnTo>
                    <a:lnTo>
                      <a:pt x="9891" y="8570"/>
                    </a:lnTo>
                    <a:lnTo>
                      <a:pt x="10435" y="8609"/>
                    </a:lnTo>
                    <a:lnTo>
                      <a:pt x="10960" y="8629"/>
                    </a:lnTo>
                    <a:lnTo>
                      <a:pt x="11485" y="8609"/>
                    </a:lnTo>
                    <a:lnTo>
                      <a:pt x="12009" y="8551"/>
                    </a:lnTo>
                    <a:lnTo>
                      <a:pt x="12262" y="8512"/>
                    </a:lnTo>
                    <a:lnTo>
                      <a:pt x="12515" y="8473"/>
                    </a:lnTo>
                    <a:lnTo>
                      <a:pt x="12748" y="8395"/>
                    </a:lnTo>
                    <a:lnTo>
                      <a:pt x="12981" y="8318"/>
                    </a:lnTo>
                    <a:lnTo>
                      <a:pt x="13214" y="8240"/>
                    </a:lnTo>
                    <a:lnTo>
                      <a:pt x="13428" y="8143"/>
                    </a:lnTo>
                    <a:lnTo>
                      <a:pt x="13642" y="8026"/>
                    </a:lnTo>
                    <a:lnTo>
                      <a:pt x="13836" y="7890"/>
                    </a:lnTo>
                    <a:lnTo>
                      <a:pt x="14030" y="7735"/>
                    </a:lnTo>
                    <a:lnTo>
                      <a:pt x="14225" y="7579"/>
                    </a:lnTo>
                    <a:lnTo>
                      <a:pt x="14380" y="7385"/>
                    </a:lnTo>
                    <a:lnTo>
                      <a:pt x="14536" y="7191"/>
                    </a:lnTo>
                    <a:lnTo>
                      <a:pt x="14691" y="6977"/>
                    </a:lnTo>
                    <a:lnTo>
                      <a:pt x="14808" y="6744"/>
                    </a:lnTo>
                    <a:lnTo>
                      <a:pt x="14944" y="6491"/>
                    </a:lnTo>
                    <a:lnTo>
                      <a:pt x="15041" y="6219"/>
                    </a:lnTo>
                    <a:lnTo>
                      <a:pt x="15119" y="5947"/>
                    </a:lnTo>
                    <a:lnTo>
                      <a:pt x="15177" y="5694"/>
                    </a:lnTo>
                    <a:lnTo>
                      <a:pt x="15216" y="5422"/>
                    </a:lnTo>
                    <a:lnTo>
                      <a:pt x="15255" y="5150"/>
                    </a:lnTo>
                    <a:lnTo>
                      <a:pt x="15255" y="4878"/>
                    </a:lnTo>
                    <a:lnTo>
                      <a:pt x="15255" y="4606"/>
                    </a:lnTo>
                    <a:lnTo>
                      <a:pt x="15255" y="4315"/>
                    </a:lnTo>
                    <a:lnTo>
                      <a:pt x="15216" y="4043"/>
                    </a:lnTo>
                    <a:lnTo>
                      <a:pt x="15138" y="3499"/>
                    </a:lnTo>
                    <a:lnTo>
                      <a:pt x="15021" y="2954"/>
                    </a:lnTo>
                    <a:lnTo>
                      <a:pt x="14885" y="2410"/>
                    </a:lnTo>
                    <a:lnTo>
                      <a:pt x="14516" y="1206"/>
                    </a:lnTo>
                    <a:lnTo>
                      <a:pt x="1416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3" name="Google Shape;763;p28"/>
              <p:cNvSpPr/>
              <p:nvPr/>
            </p:nvSpPr>
            <p:spPr>
              <a:xfrm>
                <a:off x="3385975" y="7670200"/>
                <a:ext cx="386225" cy="207450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8298" extrusionOk="0">
                    <a:moveTo>
                      <a:pt x="1244" y="0"/>
                    </a:moveTo>
                    <a:lnTo>
                      <a:pt x="856" y="758"/>
                    </a:lnTo>
                    <a:lnTo>
                      <a:pt x="661" y="1127"/>
                    </a:lnTo>
                    <a:lnTo>
                      <a:pt x="486" y="1516"/>
                    </a:lnTo>
                    <a:lnTo>
                      <a:pt x="350" y="1905"/>
                    </a:lnTo>
                    <a:lnTo>
                      <a:pt x="214" y="2274"/>
                    </a:lnTo>
                    <a:lnTo>
                      <a:pt x="117" y="2662"/>
                    </a:lnTo>
                    <a:lnTo>
                      <a:pt x="39" y="3051"/>
                    </a:lnTo>
                    <a:lnTo>
                      <a:pt x="1" y="3440"/>
                    </a:lnTo>
                    <a:lnTo>
                      <a:pt x="1" y="3828"/>
                    </a:lnTo>
                    <a:lnTo>
                      <a:pt x="39" y="4217"/>
                    </a:lnTo>
                    <a:lnTo>
                      <a:pt x="117" y="4605"/>
                    </a:lnTo>
                    <a:lnTo>
                      <a:pt x="234" y="4994"/>
                    </a:lnTo>
                    <a:lnTo>
                      <a:pt x="312" y="5188"/>
                    </a:lnTo>
                    <a:lnTo>
                      <a:pt x="409" y="5383"/>
                    </a:lnTo>
                    <a:lnTo>
                      <a:pt x="525" y="5577"/>
                    </a:lnTo>
                    <a:lnTo>
                      <a:pt x="642" y="5771"/>
                    </a:lnTo>
                    <a:lnTo>
                      <a:pt x="778" y="5966"/>
                    </a:lnTo>
                    <a:lnTo>
                      <a:pt x="933" y="6160"/>
                    </a:lnTo>
                    <a:lnTo>
                      <a:pt x="1089" y="6335"/>
                    </a:lnTo>
                    <a:lnTo>
                      <a:pt x="1264" y="6529"/>
                    </a:lnTo>
                    <a:lnTo>
                      <a:pt x="1439" y="6685"/>
                    </a:lnTo>
                    <a:lnTo>
                      <a:pt x="1633" y="6840"/>
                    </a:lnTo>
                    <a:lnTo>
                      <a:pt x="1827" y="6976"/>
                    </a:lnTo>
                    <a:lnTo>
                      <a:pt x="2022" y="7112"/>
                    </a:lnTo>
                    <a:lnTo>
                      <a:pt x="2449" y="7345"/>
                    </a:lnTo>
                    <a:lnTo>
                      <a:pt x="2896" y="7540"/>
                    </a:lnTo>
                    <a:lnTo>
                      <a:pt x="3343" y="7695"/>
                    </a:lnTo>
                    <a:lnTo>
                      <a:pt x="3809" y="7831"/>
                    </a:lnTo>
                    <a:lnTo>
                      <a:pt x="4295" y="7928"/>
                    </a:lnTo>
                    <a:lnTo>
                      <a:pt x="4800" y="8006"/>
                    </a:lnTo>
                    <a:lnTo>
                      <a:pt x="5286" y="8064"/>
                    </a:lnTo>
                    <a:lnTo>
                      <a:pt x="5791" y="8103"/>
                    </a:lnTo>
                    <a:lnTo>
                      <a:pt x="6296" y="8142"/>
                    </a:lnTo>
                    <a:lnTo>
                      <a:pt x="7268" y="8181"/>
                    </a:lnTo>
                    <a:lnTo>
                      <a:pt x="8220" y="8239"/>
                    </a:lnTo>
                    <a:lnTo>
                      <a:pt x="9153" y="8278"/>
                    </a:lnTo>
                    <a:lnTo>
                      <a:pt x="9658" y="8297"/>
                    </a:lnTo>
                    <a:lnTo>
                      <a:pt x="10183" y="8278"/>
                    </a:lnTo>
                    <a:lnTo>
                      <a:pt x="10707" y="8259"/>
                    </a:lnTo>
                    <a:lnTo>
                      <a:pt x="11252" y="8220"/>
                    </a:lnTo>
                    <a:lnTo>
                      <a:pt x="11776" y="8142"/>
                    </a:lnTo>
                    <a:lnTo>
                      <a:pt x="12301" y="8045"/>
                    </a:lnTo>
                    <a:lnTo>
                      <a:pt x="12787" y="7909"/>
                    </a:lnTo>
                    <a:lnTo>
                      <a:pt x="13039" y="7831"/>
                    </a:lnTo>
                    <a:lnTo>
                      <a:pt x="13272" y="7753"/>
                    </a:lnTo>
                    <a:lnTo>
                      <a:pt x="13506" y="7637"/>
                    </a:lnTo>
                    <a:lnTo>
                      <a:pt x="13719" y="7520"/>
                    </a:lnTo>
                    <a:lnTo>
                      <a:pt x="13933" y="7404"/>
                    </a:lnTo>
                    <a:lnTo>
                      <a:pt x="14127" y="7268"/>
                    </a:lnTo>
                    <a:lnTo>
                      <a:pt x="14322" y="7112"/>
                    </a:lnTo>
                    <a:lnTo>
                      <a:pt x="14497" y="6957"/>
                    </a:lnTo>
                    <a:lnTo>
                      <a:pt x="14671" y="6782"/>
                    </a:lnTo>
                    <a:lnTo>
                      <a:pt x="14807" y="6588"/>
                    </a:lnTo>
                    <a:lnTo>
                      <a:pt x="14963" y="6374"/>
                    </a:lnTo>
                    <a:lnTo>
                      <a:pt x="15080" y="6160"/>
                    </a:lnTo>
                    <a:lnTo>
                      <a:pt x="15177" y="5927"/>
                    </a:lnTo>
                    <a:lnTo>
                      <a:pt x="15274" y="5674"/>
                    </a:lnTo>
                    <a:lnTo>
                      <a:pt x="15332" y="5460"/>
                    </a:lnTo>
                    <a:lnTo>
                      <a:pt x="15390" y="5227"/>
                    </a:lnTo>
                    <a:lnTo>
                      <a:pt x="15410" y="5014"/>
                    </a:lnTo>
                    <a:lnTo>
                      <a:pt x="15449" y="4800"/>
                    </a:lnTo>
                    <a:lnTo>
                      <a:pt x="15449" y="4353"/>
                    </a:lnTo>
                    <a:lnTo>
                      <a:pt x="15429" y="3925"/>
                    </a:lnTo>
                    <a:lnTo>
                      <a:pt x="15060" y="3789"/>
                    </a:lnTo>
                    <a:lnTo>
                      <a:pt x="14905" y="3751"/>
                    </a:lnTo>
                    <a:lnTo>
                      <a:pt x="14225" y="3576"/>
                    </a:lnTo>
                    <a:lnTo>
                      <a:pt x="13544" y="3440"/>
                    </a:lnTo>
                    <a:lnTo>
                      <a:pt x="12845" y="3323"/>
                    </a:lnTo>
                    <a:lnTo>
                      <a:pt x="12145" y="3206"/>
                    </a:lnTo>
                    <a:lnTo>
                      <a:pt x="10630" y="2993"/>
                    </a:lnTo>
                    <a:lnTo>
                      <a:pt x="9095" y="2798"/>
                    </a:lnTo>
                    <a:lnTo>
                      <a:pt x="8337" y="2682"/>
                    </a:lnTo>
                    <a:lnTo>
                      <a:pt x="7579" y="2546"/>
                    </a:lnTo>
                    <a:lnTo>
                      <a:pt x="6821" y="2390"/>
                    </a:lnTo>
                    <a:lnTo>
                      <a:pt x="6083" y="2196"/>
                    </a:lnTo>
                    <a:lnTo>
                      <a:pt x="5441" y="2021"/>
                    </a:lnTo>
                    <a:lnTo>
                      <a:pt x="4800" y="1807"/>
                    </a:lnTo>
                    <a:lnTo>
                      <a:pt x="4159" y="1594"/>
                    </a:lnTo>
                    <a:lnTo>
                      <a:pt x="3537" y="1341"/>
                    </a:lnTo>
                    <a:lnTo>
                      <a:pt x="2935" y="1050"/>
                    </a:lnTo>
                    <a:lnTo>
                      <a:pt x="2352" y="739"/>
                    </a:lnTo>
                    <a:lnTo>
                      <a:pt x="2060" y="583"/>
                    </a:lnTo>
                    <a:lnTo>
                      <a:pt x="1788" y="389"/>
                    </a:lnTo>
                    <a:lnTo>
                      <a:pt x="1516" y="195"/>
                    </a:lnTo>
                    <a:lnTo>
                      <a:pt x="124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4" name="Google Shape;764;p28"/>
              <p:cNvSpPr/>
              <p:nvPr/>
            </p:nvSpPr>
            <p:spPr>
              <a:xfrm>
                <a:off x="3523450" y="6548500"/>
                <a:ext cx="127300" cy="1467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70" extrusionOk="0">
                    <a:moveTo>
                      <a:pt x="2333" y="1"/>
                    </a:moveTo>
                    <a:lnTo>
                      <a:pt x="1" y="4412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5" name="Google Shape;765;p28"/>
              <p:cNvSpPr/>
              <p:nvPr/>
            </p:nvSpPr>
            <p:spPr>
              <a:xfrm>
                <a:off x="3559900" y="6480500"/>
                <a:ext cx="139425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4276" extrusionOk="0">
                    <a:moveTo>
                      <a:pt x="1263" y="0"/>
                    </a:moveTo>
                    <a:lnTo>
                      <a:pt x="1127" y="20"/>
                    </a:lnTo>
                    <a:lnTo>
                      <a:pt x="991" y="59"/>
                    </a:lnTo>
                    <a:lnTo>
                      <a:pt x="855" y="97"/>
                    </a:lnTo>
                    <a:lnTo>
                      <a:pt x="739" y="156"/>
                    </a:lnTo>
                    <a:lnTo>
                      <a:pt x="622" y="233"/>
                    </a:lnTo>
                    <a:lnTo>
                      <a:pt x="525" y="311"/>
                    </a:lnTo>
                    <a:lnTo>
                      <a:pt x="408" y="408"/>
                    </a:lnTo>
                    <a:lnTo>
                      <a:pt x="311" y="506"/>
                    </a:lnTo>
                    <a:lnTo>
                      <a:pt x="233" y="622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58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71"/>
                    </a:lnTo>
                    <a:lnTo>
                      <a:pt x="58" y="1807"/>
                    </a:lnTo>
                    <a:lnTo>
                      <a:pt x="97" y="1943"/>
                    </a:lnTo>
                    <a:lnTo>
                      <a:pt x="156" y="2060"/>
                    </a:lnTo>
                    <a:lnTo>
                      <a:pt x="233" y="2177"/>
                    </a:lnTo>
                    <a:lnTo>
                      <a:pt x="311" y="2293"/>
                    </a:lnTo>
                    <a:lnTo>
                      <a:pt x="408" y="2390"/>
                    </a:lnTo>
                    <a:lnTo>
                      <a:pt x="505" y="2488"/>
                    </a:lnTo>
                    <a:lnTo>
                      <a:pt x="622" y="2565"/>
                    </a:lnTo>
                    <a:lnTo>
                      <a:pt x="739" y="2643"/>
                    </a:lnTo>
                    <a:lnTo>
                      <a:pt x="3498" y="4100"/>
                    </a:lnTo>
                    <a:lnTo>
                      <a:pt x="3634" y="4159"/>
                    </a:lnTo>
                    <a:lnTo>
                      <a:pt x="3770" y="4217"/>
                    </a:lnTo>
                    <a:lnTo>
                      <a:pt x="3906" y="4236"/>
                    </a:lnTo>
                    <a:lnTo>
                      <a:pt x="4042" y="4256"/>
                    </a:lnTo>
                    <a:lnTo>
                      <a:pt x="4178" y="4275"/>
                    </a:lnTo>
                    <a:lnTo>
                      <a:pt x="4314" y="4256"/>
                    </a:lnTo>
                    <a:lnTo>
                      <a:pt x="4450" y="4236"/>
                    </a:lnTo>
                    <a:lnTo>
                      <a:pt x="4586" y="4198"/>
                    </a:lnTo>
                    <a:lnTo>
                      <a:pt x="4703" y="4159"/>
                    </a:lnTo>
                    <a:lnTo>
                      <a:pt x="4819" y="4100"/>
                    </a:lnTo>
                    <a:lnTo>
                      <a:pt x="4936" y="4042"/>
                    </a:lnTo>
                    <a:lnTo>
                      <a:pt x="5052" y="3945"/>
                    </a:lnTo>
                    <a:lnTo>
                      <a:pt x="5149" y="3867"/>
                    </a:lnTo>
                    <a:lnTo>
                      <a:pt x="5247" y="3751"/>
                    </a:lnTo>
                    <a:lnTo>
                      <a:pt x="5324" y="3634"/>
                    </a:lnTo>
                    <a:lnTo>
                      <a:pt x="5402" y="3517"/>
                    </a:lnTo>
                    <a:lnTo>
                      <a:pt x="5460" y="3381"/>
                    </a:lnTo>
                    <a:lnTo>
                      <a:pt x="551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77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0" y="2313"/>
                    </a:lnTo>
                    <a:lnTo>
                      <a:pt x="5402" y="2196"/>
                    </a:lnTo>
                    <a:lnTo>
                      <a:pt x="5344" y="2079"/>
                    </a:lnTo>
                    <a:lnTo>
                      <a:pt x="5247" y="1982"/>
                    </a:lnTo>
                    <a:lnTo>
                      <a:pt x="5169" y="1866"/>
                    </a:lnTo>
                    <a:lnTo>
                      <a:pt x="5052" y="1769"/>
                    </a:lnTo>
                    <a:lnTo>
                      <a:pt x="4955" y="1691"/>
                    </a:lnTo>
                    <a:lnTo>
                      <a:pt x="4819" y="1613"/>
                    </a:lnTo>
                    <a:lnTo>
                      <a:pt x="2060" y="156"/>
                    </a:lnTo>
                    <a:lnTo>
                      <a:pt x="1924" y="97"/>
                    </a:lnTo>
                    <a:lnTo>
                      <a:pt x="1807" y="59"/>
                    </a:lnTo>
                    <a:lnTo>
                      <a:pt x="1671" y="20"/>
                    </a:lnTo>
                    <a:lnTo>
                      <a:pt x="153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6" name="Google Shape;766;p28"/>
              <p:cNvSpPr/>
              <p:nvPr/>
            </p:nvSpPr>
            <p:spPr>
              <a:xfrm>
                <a:off x="3682300" y="6632550"/>
                <a:ext cx="127300" cy="146725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69" extrusionOk="0">
                    <a:moveTo>
                      <a:pt x="2333" y="0"/>
                    </a:moveTo>
                    <a:lnTo>
                      <a:pt x="1" y="4411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7" name="Google Shape;767;p28"/>
              <p:cNvSpPr/>
              <p:nvPr/>
            </p:nvSpPr>
            <p:spPr>
              <a:xfrm>
                <a:off x="3718750" y="6564525"/>
                <a:ext cx="138950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58" h="4276" extrusionOk="0">
                    <a:moveTo>
                      <a:pt x="1244" y="1"/>
                    </a:moveTo>
                    <a:lnTo>
                      <a:pt x="1108" y="20"/>
                    </a:lnTo>
                    <a:lnTo>
                      <a:pt x="991" y="59"/>
                    </a:lnTo>
                    <a:lnTo>
                      <a:pt x="855" y="98"/>
                    </a:lnTo>
                    <a:lnTo>
                      <a:pt x="739" y="156"/>
                    </a:lnTo>
                    <a:lnTo>
                      <a:pt x="622" y="234"/>
                    </a:lnTo>
                    <a:lnTo>
                      <a:pt x="505" y="312"/>
                    </a:lnTo>
                    <a:lnTo>
                      <a:pt x="408" y="409"/>
                    </a:lnTo>
                    <a:lnTo>
                      <a:pt x="311" y="506"/>
                    </a:lnTo>
                    <a:lnTo>
                      <a:pt x="233" y="623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39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92"/>
                    </a:lnTo>
                    <a:lnTo>
                      <a:pt x="59" y="1808"/>
                    </a:lnTo>
                    <a:lnTo>
                      <a:pt x="97" y="1944"/>
                    </a:lnTo>
                    <a:lnTo>
                      <a:pt x="156" y="2061"/>
                    </a:lnTo>
                    <a:lnTo>
                      <a:pt x="233" y="2177"/>
                    </a:lnTo>
                    <a:lnTo>
                      <a:pt x="311" y="2294"/>
                    </a:lnTo>
                    <a:lnTo>
                      <a:pt x="408" y="2391"/>
                    </a:lnTo>
                    <a:lnTo>
                      <a:pt x="505" y="2488"/>
                    </a:lnTo>
                    <a:lnTo>
                      <a:pt x="622" y="2566"/>
                    </a:lnTo>
                    <a:lnTo>
                      <a:pt x="739" y="2644"/>
                    </a:lnTo>
                    <a:lnTo>
                      <a:pt x="3498" y="4101"/>
                    </a:lnTo>
                    <a:lnTo>
                      <a:pt x="3634" y="4159"/>
                    </a:lnTo>
                    <a:lnTo>
                      <a:pt x="3770" y="4218"/>
                    </a:lnTo>
                    <a:lnTo>
                      <a:pt x="3906" y="4256"/>
                    </a:lnTo>
                    <a:lnTo>
                      <a:pt x="4042" y="4256"/>
                    </a:lnTo>
                    <a:lnTo>
                      <a:pt x="4178" y="4276"/>
                    </a:lnTo>
                    <a:lnTo>
                      <a:pt x="4314" y="4256"/>
                    </a:lnTo>
                    <a:lnTo>
                      <a:pt x="4431" y="4237"/>
                    </a:lnTo>
                    <a:lnTo>
                      <a:pt x="4567" y="4218"/>
                    </a:lnTo>
                    <a:lnTo>
                      <a:pt x="4703" y="4159"/>
                    </a:lnTo>
                    <a:lnTo>
                      <a:pt x="4819" y="4101"/>
                    </a:lnTo>
                    <a:lnTo>
                      <a:pt x="4936" y="4043"/>
                    </a:lnTo>
                    <a:lnTo>
                      <a:pt x="5052" y="3946"/>
                    </a:lnTo>
                    <a:lnTo>
                      <a:pt x="5150" y="3868"/>
                    </a:lnTo>
                    <a:lnTo>
                      <a:pt x="5247" y="3751"/>
                    </a:lnTo>
                    <a:lnTo>
                      <a:pt x="5324" y="3654"/>
                    </a:lnTo>
                    <a:lnTo>
                      <a:pt x="5402" y="3518"/>
                    </a:lnTo>
                    <a:lnTo>
                      <a:pt x="5461" y="3401"/>
                    </a:lnTo>
                    <a:lnTo>
                      <a:pt x="549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58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1" y="2333"/>
                    </a:lnTo>
                    <a:lnTo>
                      <a:pt x="5402" y="2197"/>
                    </a:lnTo>
                    <a:lnTo>
                      <a:pt x="5324" y="2080"/>
                    </a:lnTo>
                    <a:lnTo>
                      <a:pt x="5247" y="1983"/>
                    </a:lnTo>
                    <a:lnTo>
                      <a:pt x="5150" y="1866"/>
                    </a:lnTo>
                    <a:lnTo>
                      <a:pt x="5052" y="1789"/>
                    </a:lnTo>
                    <a:lnTo>
                      <a:pt x="4936" y="1692"/>
                    </a:lnTo>
                    <a:lnTo>
                      <a:pt x="4819" y="1614"/>
                    </a:lnTo>
                    <a:lnTo>
                      <a:pt x="2060" y="156"/>
                    </a:lnTo>
                    <a:lnTo>
                      <a:pt x="1924" y="98"/>
                    </a:lnTo>
                    <a:lnTo>
                      <a:pt x="1788" y="59"/>
                    </a:lnTo>
                    <a:lnTo>
                      <a:pt x="1652" y="20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8" name="Google Shape;768;p28"/>
              <p:cNvSpPr/>
              <p:nvPr/>
            </p:nvSpPr>
            <p:spPr>
              <a:xfrm>
                <a:off x="3132875" y="6575700"/>
                <a:ext cx="741350" cy="825400"/>
              </a:xfrm>
              <a:custGeom>
                <a:avLst/>
                <a:gdLst/>
                <a:ahLst/>
                <a:cxnLst/>
                <a:rect l="l" t="t" r="r" b="b"/>
                <a:pathLst>
                  <a:path w="29654" h="33016" extrusionOk="0">
                    <a:moveTo>
                      <a:pt x="14147" y="1"/>
                    </a:moveTo>
                    <a:lnTo>
                      <a:pt x="13700" y="20"/>
                    </a:lnTo>
                    <a:lnTo>
                      <a:pt x="13253" y="98"/>
                    </a:lnTo>
                    <a:lnTo>
                      <a:pt x="12826" y="215"/>
                    </a:lnTo>
                    <a:lnTo>
                      <a:pt x="12398" y="351"/>
                    </a:lnTo>
                    <a:lnTo>
                      <a:pt x="11990" y="545"/>
                    </a:lnTo>
                    <a:lnTo>
                      <a:pt x="11601" y="778"/>
                    </a:lnTo>
                    <a:lnTo>
                      <a:pt x="11232" y="1050"/>
                    </a:lnTo>
                    <a:lnTo>
                      <a:pt x="10902" y="1361"/>
                    </a:lnTo>
                    <a:lnTo>
                      <a:pt x="10572" y="1691"/>
                    </a:lnTo>
                    <a:lnTo>
                      <a:pt x="10436" y="1886"/>
                    </a:lnTo>
                    <a:lnTo>
                      <a:pt x="10300" y="2080"/>
                    </a:lnTo>
                    <a:lnTo>
                      <a:pt x="10163" y="2274"/>
                    </a:lnTo>
                    <a:lnTo>
                      <a:pt x="10047" y="2488"/>
                    </a:lnTo>
                    <a:lnTo>
                      <a:pt x="545" y="20423"/>
                    </a:lnTo>
                    <a:lnTo>
                      <a:pt x="428" y="20637"/>
                    </a:lnTo>
                    <a:lnTo>
                      <a:pt x="351" y="20870"/>
                    </a:lnTo>
                    <a:lnTo>
                      <a:pt x="253" y="21084"/>
                    </a:lnTo>
                    <a:lnTo>
                      <a:pt x="195" y="21317"/>
                    </a:lnTo>
                    <a:lnTo>
                      <a:pt x="79" y="21764"/>
                    </a:lnTo>
                    <a:lnTo>
                      <a:pt x="20" y="22211"/>
                    </a:lnTo>
                    <a:lnTo>
                      <a:pt x="1" y="22678"/>
                    </a:lnTo>
                    <a:lnTo>
                      <a:pt x="20" y="23124"/>
                    </a:lnTo>
                    <a:lnTo>
                      <a:pt x="98" y="23571"/>
                    </a:lnTo>
                    <a:lnTo>
                      <a:pt x="215" y="23999"/>
                    </a:lnTo>
                    <a:lnTo>
                      <a:pt x="351" y="24426"/>
                    </a:lnTo>
                    <a:lnTo>
                      <a:pt x="545" y="24834"/>
                    </a:lnTo>
                    <a:lnTo>
                      <a:pt x="778" y="25223"/>
                    </a:lnTo>
                    <a:lnTo>
                      <a:pt x="1050" y="25592"/>
                    </a:lnTo>
                    <a:lnTo>
                      <a:pt x="1361" y="25923"/>
                    </a:lnTo>
                    <a:lnTo>
                      <a:pt x="1691" y="26234"/>
                    </a:lnTo>
                    <a:lnTo>
                      <a:pt x="1886" y="26389"/>
                    </a:lnTo>
                    <a:lnTo>
                      <a:pt x="2080" y="26525"/>
                    </a:lnTo>
                    <a:lnTo>
                      <a:pt x="2274" y="26642"/>
                    </a:lnTo>
                    <a:lnTo>
                      <a:pt x="2488" y="26758"/>
                    </a:lnTo>
                    <a:lnTo>
                      <a:pt x="13253" y="32471"/>
                    </a:lnTo>
                    <a:lnTo>
                      <a:pt x="13467" y="32568"/>
                    </a:lnTo>
                    <a:lnTo>
                      <a:pt x="13681" y="32665"/>
                    </a:lnTo>
                    <a:lnTo>
                      <a:pt x="13914" y="32763"/>
                    </a:lnTo>
                    <a:lnTo>
                      <a:pt x="14128" y="32821"/>
                    </a:lnTo>
                    <a:lnTo>
                      <a:pt x="14574" y="32937"/>
                    </a:lnTo>
                    <a:lnTo>
                      <a:pt x="15041" y="32996"/>
                    </a:lnTo>
                    <a:lnTo>
                      <a:pt x="15488" y="33015"/>
                    </a:lnTo>
                    <a:lnTo>
                      <a:pt x="15935" y="32996"/>
                    </a:lnTo>
                    <a:lnTo>
                      <a:pt x="16382" y="32918"/>
                    </a:lnTo>
                    <a:lnTo>
                      <a:pt x="16829" y="32801"/>
                    </a:lnTo>
                    <a:lnTo>
                      <a:pt x="17256" y="32665"/>
                    </a:lnTo>
                    <a:lnTo>
                      <a:pt x="17664" y="32471"/>
                    </a:lnTo>
                    <a:lnTo>
                      <a:pt x="18033" y="32238"/>
                    </a:lnTo>
                    <a:lnTo>
                      <a:pt x="18402" y="31966"/>
                    </a:lnTo>
                    <a:lnTo>
                      <a:pt x="18752" y="31655"/>
                    </a:lnTo>
                    <a:lnTo>
                      <a:pt x="19063" y="31305"/>
                    </a:lnTo>
                    <a:lnTo>
                      <a:pt x="19199" y="31130"/>
                    </a:lnTo>
                    <a:lnTo>
                      <a:pt x="19335" y="30936"/>
                    </a:lnTo>
                    <a:lnTo>
                      <a:pt x="19471" y="30742"/>
                    </a:lnTo>
                    <a:lnTo>
                      <a:pt x="19588" y="30528"/>
                    </a:lnTo>
                    <a:lnTo>
                      <a:pt x="29090" y="12593"/>
                    </a:lnTo>
                    <a:lnTo>
                      <a:pt x="29206" y="12359"/>
                    </a:lnTo>
                    <a:lnTo>
                      <a:pt x="29304" y="12146"/>
                    </a:lnTo>
                    <a:lnTo>
                      <a:pt x="29381" y="11932"/>
                    </a:lnTo>
                    <a:lnTo>
                      <a:pt x="29459" y="11699"/>
                    </a:lnTo>
                    <a:lnTo>
                      <a:pt x="29556" y="11252"/>
                    </a:lnTo>
                    <a:lnTo>
                      <a:pt x="29634" y="10805"/>
                    </a:lnTo>
                    <a:lnTo>
                      <a:pt x="29653" y="10338"/>
                    </a:lnTo>
                    <a:lnTo>
                      <a:pt x="29614" y="9892"/>
                    </a:lnTo>
                    <a:lnTo>
                      <a:pt x="29556" y="9445"/>
                    </a:lnTo>
                    <a:lnTo>
                      <a:pt x="29440" y="9017"/>
                    </a:lnTo>
                    <a:lnTo>
                      <a:pt x="29284" y="8590"/>
                    </a:lnTo>
                    <a:lnTo>
                      <a:pt x="29090" y="8182"/>
                    </a:lnTo>
                    <a:lnTo>
                      <a:pt x="28857" y="7793"/>
                    </a:lnTo>
                    <a:lnTo>
                      <a:pt x="28585" y="7424"/>
                    </a:lnTo>
                    <a:lnTo>
                      <a:pt x="28293" y="7093"/>
                    </a:lnTo>
                    <a:lnTo>
                      <a:pt x="27943" y="6783"/>
                    </a:lnTo>
                    <a:lnTo>
                      <a:pt x="27749" y="6627"/>
                    </a:lnTo>
                    <a:lnTo>
                      <a:pt x="27555" y="6491"/>
                    </a:lnTo>
                    <a:lnTo>
                      <a:pt x="27360" y="6374"/>
                    </a:lnTo>
                    <a:lnTo>
                      <a:pt x="27147" y="6258"/>
                    </a:lnTo>
                    <a:lnTo>
                      <a:pt x="16382" y="545"/>
                    </a:lnTo>
                    <a:lnTo>
                      <a:pt x="16168" y="428"/>
                    </a:lnTo>
                    <a:lnTo>
                      <a:pt x="15954" y="351"/>
                    </a:lnTo>
                    <a:lnTo>
                      <a:pt x="15740" y="254"/>
                    </a:lnTo>
                    <a:lnTo>
                      <a:pt x="15507" y="195"/>
                    </a:lnTo>
                    <a:lnTo>
                      <a:pt x="15060" y="79"/>
                    </a:lnTo>
                    <a:lnTo>
                      <a:pt x="14613" y="20"/>
                    </a:lnTo>
                    <a:lnTo>
                      <a:pt x="1414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9" name="Google Shape;769;p28"/>
              <p:cNvSpPr/>
              <p:nvPr/>
            </p:nvSpPr>
            <p:spPr>
              <a:xfrm>
                <a:off x="3132875" y="6987650"/>
                <a:ext cx="576675" cy="413450"/>
              </a:xfrm>
              <a:custGeom>
                <a:avLst/>
                <a:gdLst/>
                <a:ahLst/>
                <a:cxnLst/>
                <a:rect l="l" t="t" r="r" b="b"/>
                <a:pathLst>
                  <a:path w="23067" h="16538" extrusionOk="0">
                    <a:moveTo>
                      <a:pt x="2643" y="1"/>
                    </a:moveTo>
                    <a:lnTo>
                      <a:pt x="545" y="3945"/>
                    </a:lnTo>
                    <a:lnTo>
                      <a:pt x="428" y="4159"/>
                    </a:lnTo>
                    <a:lnTo>
                      <a:pt x="351" y="4392"/>
                    </a:lnTo>
                    <a:lnTo>
                      <a:pt x="253" y="4606"/>
                    </a:lnTo>
                    <a:lnTo>
                      <a:pt x="195" y="4839"/>
                    </a:lnTo>
                    <a:lnTo>
                      <a:pt x="79" y="5286"/>
                    </a:lnTo>
                    <a:lnTo>
                      <a:pt x="20" y="5733"/>
                    </a:lnTo>
                    <a:lnTo>
                      <a:pt x="1" y="6200"/>
                    </a:lnTo>
                    <a:lnTo>
                      <a:pt x="20" y="6646"/>
                    </a:lnTo>
                    <a:lnTo>
                      <a:pt x="98" y="7093"/>
                    </a:lnTo>
                    <a:lnTo>
                      <a:pt x="215" y="7521"/>
                    </a:lnTo>
                    <a:lnTo>
                      <a:pt x="351" y="7948"/>
                    </a:lnTo>
                    <a:lnTo>
                      <a:pt x="545" y="8356"/>
                    </a:lnTo>
                    <a:lnTo>
                      <a:pt x="778" y="8745"/>
                    </a:lnTo>
                    <a:lnTo>
                      <a:pt x="1050" y="9114"/>
                    </a:lnTo>
                    <a:lnTo>
                      <a:pt x="1361" y="9445"/>
                    </a:lnTo>
                    <a:lnTo>
                      <a:pt x="1691" y="9756"/>
                    </a:lnTo>
                    <a:lnTo>
                      <a:pt x="1886" y="9911"/>
                    </a:lnTo>
                    <a:lnTo>
                      <a:pt x="2080" y="10047"/>
                    </a:lnTo>
                    <a:lnTo>
                      <a:pt x="2274" y="10164"/>
                    </a:lnTo>
                    <a:lnTo>
                      <a:pt x="2488" y="10280"/>
                    </a:lnTo>
                    <a:lnTo>
                      <a:pt x="13253" y="15993"/>
                    </a:lnTo>
                    <a:lnTo>
                      <a:pt x="13467" y="16090"/>
                    </a:lnTo>
                    <a:lnTo>
                      <a:pt x="13681" y="16187"/>
                    </a:lnTo>
                    <a:lnTo>
                      <a:pt x="13914" y="16285"/>
                    </a:lnTo>
                    <a:lnTo>
                      <a:pt x="14128" y="16343"/>
                    </a:lnTo>
                    <a:lnTo>
                      <a:pt x="14574" y="16459"/>
                    </a:lnTo>
                    <a:lnTo>
                      <a:pt x="15041" y="16518"/>
                    </a:lnTo>
                    <a:lnTo>
                      <a:pt x="15488" y="16537"/>
                    </a:lnTo>
                    <a:lnTo>
                      <a:pt x="15935" y="16518"/>
                    </a:lnTo>
                    <a:lnTo>
                      <a:pt x="16382" y="16440"/>
                    </a:lnTo>
                    <a:lnTo>
                      <a:pt x="16829" y="16323"/>
                    </a:lnTo>
                    <a:lnTo>
                      <a:pt x="17256" y="16187"/>
                    </a:lnTo>
                    <a:lnTo>
                      <a:pt x="17664" y="15993"/>
                    </a:lnTo>
                    <a:lnTo>
                      <a:pt x="18033" y="15760"/>
                    </a:lnTo>
                    <a:lnTo>
                      <a:pt x="18402" y="15488"/>
                    </a:lnTo>
                    <a:lnTo>
                      <a:pt x="18752" y="15177"/>
                    </a:lnTo>
                    <a:lnTo>
                      <a:pt x="19063" y="14827"/>
                    </a:lnTo>
                    <a:lnTo>
                      <a:pt x="19199" y="14652"/>
                    </a:lnTo>
                    <a:lnTo>
                      <a:pt x="19335" y="14458"/>
                    </a:lnTo>
                    <a:lnTo>
                      <a:pt x="19471" y="14264"/>
                    </a:lnTo>
                    <a:lnTo>
                      <a:pt x="19588" y="14050"/>
                    </a:lnTo>
                    <a:lnTo>
                      <a:pt x="23066" y="7482"/>
                    </a:lnTo>
                    <a:lnTo>
                      <a:pt x="22658" y="7152"/>
                    </a:lnTo>
                    <a:lnTo>
                      <a:pt x="22230" y="6821"/>
                    </a:lnTo>
                    <a:lnTo>
                      <a:pt x="21803" y="6510"/>
                    </a:lnTo>
                    <a:lnTo>
                      <a:pt x="21356" y="6200"/>
                    </a:lnTo>
                    <a:lnTo>
                      <a:pt x="20423" y="5597"/>
                    </a:lnTo>
                    <a:lnTo>
                      <a:pt x="19510" y="5073"/>
                    </a:lnTo>
                    <a:lnTo>
                      <a:pt x="18849" y="4723"/>
                    </a:lnTo>
                    <a:lnTo>
                      <a:pt x="18169" y="4392"/>
                    </a:lnTo>
                    <a:lnTo>
                      <a:pt x="17489" y="4062"/>
                    </a:lnTo>
                    <a:lnTo>
                      <a:pt x="16809" y="3751"/>
                    </a:lnTo>
                    <a:lnTo>
                      <a:pt x="16110" y="3440"/>
                    </a:lnTo>
                    <a:lnTo>
                      <a:pt x="15410" y="3149"/>
                    </a:lnTo>
                    <a:lnTo>
                      <a:pt x="14710" y="2877"/>
                    </a:lnTo>
                    <a:lnTo>
                      <a:pt x="14011" y="2624"/>
                    </a:lnTo>
                    <a:lnTo>
                      <a:pt x="12534" y="2080"/>
                    </a:lnTo>
                    <a:lnTo>
                      <a:pt x="11776" y="1847"/>
                    </a:lnTo>
                    <a:lnTo>
                      <a:pt x="11018" y="1594"/>
                    </a:lnTo>
                    <a:lnTo>
                      <a:pt x="9853" y="1244"/>
                    </a:lnTo>
                    <a:lnTo>
                      <a:pt x="9483" y="1147"/>
                    </a:lnTo>
                    <a:lnTo>
                      <a:pt x="8959" y="1011"/>
                    </a:lnTo>
                    <a:lnTo>
                      <a:pt x="8181" y="817"/>
                    </a:lnTo>
                    <a:lnTo>
                      <a:pt x="7385" y="662"/>
                    </a:lnTo>
                    <a:lnTo>
                      <a:pt x="6608" y="506"/>
                    </a:lnTo>
                    <a:lnTo>
                      <a:pt x="5811" y="389"/>
                    </a:lnTo>
                    <a:lnTo>
                      <a:pt x="4237" y="176"/>
                    </a:lnTo>
                    <a:lnTo>
                      <a:pt x="2643" y="1"/>
                    </a:lnTo>
                    <a:close/>
                  </a:path>
                </a:pathLst>
              </a:custGeom>
              <a:solidFill>
                <a:srgbClr val="FFEC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0" name="Google Shape;770;p28"/>
              <p:cNvSpPr/>
              <p:nvPr/>
            </p:nvSpPr>
            <p:spPr>
              <a:xfrm>
                <a:off x="3416575" y="6929850"/>
                <a:ext cx="549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216" extrusionOk="0">
                    <a:moveTo>
                      <a:pt x="1031" y="1"/>
                    </a:moveTo>
                    <a:lnTo>
                      <a:pt x="817" y="39"/>
                    </a:lnTo>
                    <a:lnTo>
                      <a:pt x="623" y="117"/>
                    </a:lnTo>
                    <a:lnTo>
                      <a:pt x="428" y="214"/>
                    </a:lnTo>
                    <a:lnTo>
                      <a:pt x="273" y="370"/>
                    </a:lnTo>
                    <a:lnTo>
                      <a:pt x="156" y="525"/>
                    </a:lnTo>
                    <a:lnTo>
                      <a:pt x="59" y="739"/>
                    </a:lnTo>
                    <a:lnTo>
                      <a:pt x="1" y="953"/>
                    </a:lnTo>
                    <a:lnTo>
                      <a:pt x="1" y="1166"/>
                    </a:lnTo>
                    <a:lnTo>
                      <a:pt x="20" y="1380"/>
                    </a:lnTo>
                    <a:lnTo>
                      <a:pt x="98" y="1594"/>
                    </a:lnTo>
                    <a:lnTo>
                      <a:pt x="215" y="1769"/>
                    </a:lnTo>
                    <a:lnTo>
                      <a:pt x="351" y="1924"/>
                    </a:lnTo>
                    <a:lnTo>
                      <a:pt x="525" y="2060"/>
                    </a:lnTo>
                    <a:lnTo>
                      <a:pt x="720" y="2138"/>
                    </a:lnTo>
                    <a:lnTo>
                      <a:pt x="934" y="2196"/>
                    </a:lnTo>
                    <a:lnTo>
                      <a:pt x="1167" y="2216"/>
                    </a:lnTo>
                    <a:lnTo>
                      <a:pt x="1380" y="2177"/>
                    </a:lnTo>
                    <a:lnTo>
                      <a:pt x="1575" y="2099"/>
                    </a:lnTo>
                    <a:lnTo>
                      <a:pt x="1769" y="1983"/>
                    </a:lnTo>
                    <a:lnTo>
                      <a:pt x="1925" y="1847"/>
                    </a:lnTo>
                    <a:lnTo>
                      <a:pt x="2041" y="1672"/>
                    </a:lnTo>
                    <a:lnTo>
                      <a:pt x="2138" y="1477"/>
                    </a:lnTo>
                    <a:lnTo>
                      <a:pt x="2197" y="1264"/>
                    </a:lnTo>
                    <a:lnTo>
                      <a:pt x="2197" y="1030"/>
                    </a:lnTo>
                    <a:lnTo>
                      <a:pt x="2158" y="817"/>
                    </a:lnTo>
                    <a:lnTo>
                      <a:pt x="2099" y="622"/>
                    </a:lnTo>
                    <a:lnTo>
                      <a:pt x="1983" y="447"/>
                    </a:lnTo>
                    <a:lnTo>
                      <a:pt x="1827" y="292"/>
                    </a:lnTo>
                    <a:lnTo>
                      <a:pt x="1672" y="156"/>
                    </a:lnTo>
                    <a:lnTo>
                      <a:pt x="1478" y="59"/>
                    </a:lnTo>
                    <a:lnTo>
                      <a:pt x="1244" y="1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1" name="Google Shape;771;p28"/>
              <p:cNvSpPr/>
              <p:nvPr/>
            </p:nvSpPr>
            <p:spPr>
              <a:xfrm>
                <a:off x="3526850" y="699690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50" y="0"/>
                    </a:moveTo>
                    <a:lnTo>
                      <a:pt x="836" y="39"/>
                    </a:lnTo>
                    <a:lnTo>
                      <a:pt x="623" y="117"/>
                    </a:lnTo>
                    <a:lnTo>
                      <a:pt x="448" y="233"/>
                    </a:lnTo>
                    <a:lnTo>
                      <a:pt x="292" y="369"/>
                    </a:lnTo>
                    <a:lnTo>
                      <a:pt x="156" y="544"/>
                    </a:lnTo>
                    <a:lnTo>
                      <a:pt x="79" y="738"/>
                    </a:lnTo>
                    <a:lnTo>
                      <a:pt x="20" y="952"/>
                    </a:lnTo>
                    <a:lnTo>
                      <a:pt x="1" y="1185"/>
                    </a:lnTo>
                    <a:lnTo>
                      <a:pt x="40" y="1399"/>
                    </a:lnTo>
                    <a:lnTo>
                      <a:pt x="117" y="1593"/>
                    </a:lnTo>
                    <a:lnTo>
                      <a:pt x="234" y="1768"/>
                    </a:lnTo>
                    <a:lnTo>
                      <a:pt x="370" y="1924"/>
                    </a:lnTo>
                    <a:lnTo>
                      <a:pt x="545" y="2060"/>
                    </a:lnTo>
                    <a:lnTo>
                      <a:pt x="739" y="2157"/>
                    </a:lnTo>
                    <a:lnTo>
                      <a:pt x="953" y="2215"/>
                    </a:lnTo>
                    <a:lnTo>
                      <a:pt x="1186" y="2215"/>
                    </a:lnTo>
                    <a:lnTo>
                      <a:pt x="1400" y="2176"/>
                    </a:lnTo>
                    <a:lnTo>
                      <a:pt x="1594" y="2099"/>
                    </a:lnTo>
                    <a:lnTo>
                      <a:pt x="1769" y="2002"/>
                    </a:lnTo>
                    <a:lnTo>
                      <a:pt x="1925" y="1846"/>
                    </a:lnTo>
                    <a:lnTo>
                      <a:pt x="2061" y="1671"/>
                    </a:lnTo>
                    <a:lnTo>
                      <a:pt x="2158" y="1477"/>
                    </a:lnTo>
                    <a:lnTo>
                      <a:pt x="2216" y="1263"/>
                    </a:lnTo>
                    <a:lnTo>
                      <a:pt x="2216" y="1049"/>
                    </a:lnTo>
                    <a:lnTo>
                      <a:pt x="2177" y="836"/>
                    </a:lnTo>
                    <a:lnTo>
                      <a:pt x="2099" y="622"/>
                    </a:lnTo>
                    <a:lnTo>
                      <a:pt x="2002" y="447"/>
                    </a:lnTo>
                    <a:lnTo>
                      <a:pt x="1847" y="292"/>
                    </a:lnTo>
                    <a:lnTo>
                      <a:pt x="1691" y="156"/>
                    </a:lnTo>
                    <a:lnTo>
                      <a:pt x="1478" y="78"/>
                    </a:lnTo>
                    <a:lnTo>
                      <a:pt x="1264" y="19"/>
                    </a:lnTo>
                    <a:lnTo>
                      <a:pt x="1050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2" name="Google Shape;772;p28"/>
              <p:cNvSpPr/>
              <p:nvPr/>
            </p:nvSpPr>
            <p:spPr>
              <a:xfrm>
                <a:off x="3153775" y="740690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95" y="1108"/>
                    </a:lnTo>
                    <a:lnTo>
                      <a:pt x="117" y="1302"/>
                    </a:lnTo>
                    <a:lnTo>
                      <a:pt x="59" y="1477"/>
                    </a:lnTo>
                    <a:lnTo>
                      <a:pt x="20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73"/>
                    </a:lnTo>
                    <a:lnTo>
                      <a:pt x="389" y="3129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2" y="3634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80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8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17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27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8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1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4" y="117"/>
                    </a:lnTo>
                    <a:lnTo>
                      <a:pt x="242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3" name="Google Shape;773;p28"/>
              <p:cNvSpPr/>
              <p:nvPr/>
            </p:nvSpPr>
            <p:spPr>
              <a:xfrm>
                <a:off x="3344200" y="6759825"/>
                <a:ext cx="98150" cy="97675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07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53" y="273"/>
                    </a:lnTo>
                    <a:lnTo>
                      <a:pt x="797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78"/>
                    </a:lnTo>
                    <a:lnTo>
                      <a:pt x="292" y="933"/>
                    </a:lnTo>
                    <a:lnTo>
                      <a:pt x="195" y="1108"/>
                    </a:lnTo>
                    <a:lnTo>
                      <a:pt x="117" y="1283"/>
                    </a:lnTo>
                    <a:lnTo>
                      <a:pt x="59" y="1477"/>
                    </a:lnTo>
                    <a:lnTo>
                      <a:pt x="20" y="1672"/>
                    </a:lnTo>
                    <a:lnTo>
                      <a:pt x="1" y="1885"/>
                    </a:lnTo>
                    <a:lnTo>
                      <a:pt x="20" y="2080"/>
                    </a:lnTo>
                    <a:lnTo>
                      <a:pt x="39" y="2274"/>
                    </a:lnTo>
                    <a:lnTo>
                      <a:pt x="78" y="2449"/>
                    </a:lnTo>
                    <a:lnTo>
                      <a:pt x="137" y="2643"/>
                    </a:lnTo>
                    <a:lnTo>
                      <a:pt x="214" y="2818"/>
                    </a:lnTo>
                    <a:lnTo>
                      <a:pt x="292" y="2973"/>
                    </a:lnTo>
                    <a:lnTo>
                      <a:pt x="409" y="3129"/>
                    </a:lnTo>
                    <a:lnTo>
                      <a:pt x="525" y="3284"/>
                    </a:lnTo>
                    <a:lnTo>
                      <a:pt x="661" y="3401"/>
                    </a:lnTo>
                    <a:lnTo>
                      <a:pt x="797" y="3537"/>
                    </a:lnTo>
                    <a:lnTo>
                      <a:pt x="953" y="3634"/>
                    </a:lnTo>
                    <a:lnTo>
                      <a:pt x="1128" y="3731"/>
                    </a:lnTo>
                    <a:lnTo>
                      <a:pt x="1302" y="3790"/>
                    </a:lnTo>
                    <a:lnTo>
                      <a:pt x="1497" y="3848"/>
                    </a:lnTo>
                    <a:lnTo>
                      <a:pt x="1691" y="3887"/>
                    </a:lnTo>
                    <a:lnTo>
                      <a:pt x="1885" y="3906"/>
                    </a:lnTo>
                    <a:lnTo>
                      <a:pt x="2099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90"/>
                    </a:lnTo>
                    <a:lnTo>
                      <a:pt x="2818" y="3712"/>
                    </a:lnTo>
                    <a:lnTo>
                      <a:pt x="2993" y="3634"/>
                    </a:lnTo>
                    <a:lnTo>
                      <a:pt x="3148" y="3518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54" y="2954"/>
                    </a:lnTo>
                    <a:lnTo>
                      <a:pt x="3751" y="2799"/>
                    </a:lnTo>
                    <a:lnTo>
                      <a:pt x="3809" y="260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21"/>
                    </a:lnTo>
                    <a:lnTo>
                      <a:pt x="3926" y="1827"/>
                    </a:lnTo>
                    <a:lnTo>
                      <a:pt x="3906" y="1633"/>
                    </a:lnTo>
                    <a:lnTo>
                      <a:pt x="3867" y="1458"/>
                    </a:lnTo>
                    <a:lnTo>
                      <a:pt x="3809" y="1264"/>
                    </a:lnTo>
                    <a:lnTo>
                      <a:pt x="3731" y="1089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20" y="622"/>
                    </a:lnTo>
                    <a:lnTo>
                      <a:pt x="3284" y="506"/>
                    </a:lnTo>
                    <a:lnTo>
                      <a:pt x="3129" y="370"/>
                    </a:lnTo>
                    <a:lnTo>
                      <a:pt x="2974" y="273"/>
                    </a:lnTo>
                    <a:lnTo>
                      <a:pt x="2818" y="175"/>
                    </a:lnTo>
                    <a:lnTo>
                      <a:pt x="2624" y="98"/>
                    </a:lnTo>
                    <a:lnTo>
                      <a:pt x="244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4" name="Google Shape;774;p28"/>
              <p:cNvSpPr/>
              <p:nvPr/>
            </p:nvSpPr>
            <p:spPr>
              <a:xfrm>
                <a:off x="3556000" y="6660725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78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25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3" y="953"/>
                    </a:lnTo>
                    <a:lnTo>
                      <a:pt x="195" y="1127"/>
                    </a:lnTo>
                    <a:lnTo>
                      <a:pt x="117" y="1302"/>
                    </a:lnTo>
                    <a:lnTo>
                      <a:pt x="59" y="1497"/>
                    </a:lnTo>
                    <a:lnTo>
                      <a:pt x="20" y="1691"/>
                    </a:lnTo>
                    <a:lnTo>
                      <a:pt x="1" y="1885"/>
                    </a:lnTo>
                    <a:lnTo>
                      <a:pt x="1" y="2080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3" y="3654"/>
                    </a:lnTo>
                    <a:lnTo>
                      <a:pt x="1128" y="3731"/>
                    </a:lnTo>
                    <a:lnTo>
                      <a:pt x="1303" y="3809"/>
                    </a:lnTo>
                    <a:lnTo>
                      <a:pt x="1497" y="3867"/>
                    </a:lnTo>
                    <a:lnTo>
                      <a:pt x="1691" y="3906"/>
                    </a:lnTo>
                    <a:lnTo>
                      <a:pt x="1886" y="3926"/>
                    </a:lnTo>
                    <a:lnTo>
                      <a:pt x="2080" y="3926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85" y="3420"/>
                    </a:lnTo>
                    <a:lnTo>
                      <a:pt x="3421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2" y="2799"/>
                    </a:lnTo>
                    <a:lnTo>
                      <a:pt x="3809" y="2624"/>
                    </a:lnTo>
                    <a:lnTo>
                      <a:pt x="3868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46"/>
                    </a:lnTo>
                    <a:lnTo>
                      <a:pt x="3906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32" y="1108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4" y="292"/>
                    </a:lnTo>
                    <a:lnTo>
                      <a:pt x="2799" y="195"/>
                    </a:lnTo>
                    <a:lnTo>
                      <a:pt x="2624" y="117"/>
                    </a:lnTo>
                    <a:lnTo>
                      <a:pt x="2430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5" name="Google Shape;775;p28"/>
              <p:cNvSpPr/>
              <p:nvPr/>
            </p:nvSpPr>
            <p:spPr>
              <a:xfrm>
                <a:off x="3663375" y="6903625"/>
                <a:ext cx="976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3926" extrusionOk="0">
                    <a:moveTo>
                      <a:pt x="1827" y="0"/>
                    </a:moveTo>
                    <a:lnTo>
                      <a:pt x="1632" y="20"/>
                    </a:lnTo>
                    <a:lnTo>
                      <a:pt x="1457" y="58"/>
                    </a:lnTo>
                    <a:lnTo>
                      <a:pt x="126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7" y="389"/>
                    </a:lnTo>
                    <a:lnTo>
                      <a:pt x="641" y="50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75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5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08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7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4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37"/>
                    </a:lnTo>
                    <a:lnTo>
                      <a:pt x="3284" y="3401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06" y="2041"/>
                    </a:lnTo>
                    <a:lnTo>
                      <a:pt x="3906" y="1846"/>
                    </a:lnTo>
                    <a:lnTo>
                      <a:pt x="3886" y="1652"/>
                    </a:lnTo>
                    <a:lnTo>
                      <a:pt x="3847" y="1458"/>
                    </a:lnTo>
                    <a:lnTo>
                      <a:pt x="3789" y="1283"/>
                    </a:lnTo>
                    <a:lnTo>
                      <a:pt x="3711" y="1108"/>
                    </a:lnTo>
                    <a:lnTo>
                      <a:pt x="3634" y="933"/>
                    </a:lnTo>
                    <a:lnTo>
                      <a:pt x="3517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6" name="Google Shape;776;p28"/>
              <p:cNvSpPr/>
              <p:nvPr/>
            </p:nvSpPr>
            <p:spPr>
              <a:xfrm>
                <a:off x="3613825" y="761385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7" y="58"/>
                    </a:lnTo>
                    <a:lnTo>
                      <a:pt x="1283" y="117"/>
                    </a:lnTo>
                    <a:lnTo>
                      <a:pt x="1108" y="194"/>
                    </a:lnTo>
                    <a:lnTo>
                      <a:pt x="952" y="292"/>
                    </a:lnTo>
                    <a:lnTo>
                      <a:pt x="777" y="389"/>
                    </a:lnTo>
                    <a:lnTo>
                      <a:pt x="641" y="52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92" y="952"/>
                    </a:lnTo>
                    <a:lnTo>
                      <a:pt x="194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7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2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96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92" y="3634"/>
                    </a:lnTo>
                    <a:lnTo>
                      <a:pt x="3148" y="3537"/>
                    </a:lnTo>
                    <a:lnTo>
                      <a:pt x="3284" y="3420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53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5" y="2040"/>
                    </a:lnTo>
                    <a:lnTo>
                      <a:pt x="3925" y="1846"/>
                    </a:lnTo>
                    <a:lnTo>
                      <a:pt x="3906" y="1652"/>
                    </a:lnTo>
                    <a:lnTo>
                      <a:pt x="3867" y="1458"/>
                    </a:lnTo>
                    <a:lnTo>
                      <a:pt x="380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37" y="777"/>
                    </a:lnTo>
                    <a:lnTo>
                      <a:pt x="3420" y="641"/>
                    </a:lnTo>
                    <a:lnTo>
                      <a:pt x="3284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4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7" name="Google Shape;777;p28"/>
              <p:cNvSpPr/>
              <p:nvPr/>
            </p:nvSpPr>
            <p:spPr>
              <a:xfrm>
                <a:off x="3486525" y="7454025"/>
                <a:ext cx="97675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7" h="3926" extrusionOk="0">
                    <a:moveTo>
                      <a:pt x="1828" y="0"/>
                    </a:moveTo>
                    <a:lnTo>
                      <a:pt x="1633" y="20"/>
                    </a:lnTo>
                    <a:lnTo>
                      <a:pt x="1458" y="58"/>
                    </a:lnTo>
                    <a:lnTo>
                      <a:pt x="1264" y="117"/>
                    </a:lnTo>
                    <a:lnTo>
                      <a:pt x="1089" y="194"/>
                    </a:lnTo>
                    <a:lnTo>
                      <a:pt x="934" y="292"/>
                    </a:lnTo>
                    <a:lnTo>
                      <a:pt x="778" y="389"/>
                    </a:lnTo>
                    <a:lnTo>
                      <a:pt x="623" y="505"/>
                    </a:lnTo>
                    <a:lnTo>
                      <a:pt x="487" y="641"/>
                    </a:lnTo>
                    <a:lnTo>
                      <a:pt x="370" y="797"/>
                    </a:lnTo>
                    <a:lnTo>
                      <a:pt x="273" y="952"/>
                    </a:lnTo>
                    <a:lnTo>
                      <a:pt x="176" y="1127"/>
                    </a:lnTo>
                    <a:lnTo>
                      <a:pt x="98" y="1302"/>
                    </a:lnTo>
                    <a:lnTo>
                      <a:pt x="40" y="1496"/>
                    </a:lnTo>
                    <a:lnTo>
                      <a:pt x="1" y="1691"/>
                    </a:lnTo>
                    <a:lnTo>
                      <a:pt x="1" y="1885"/>
                    </a:lnTo>
                    <a:lnTo>
                      <a:pt x="1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8" y="2643"/>
                    </a:lnTo>
                    <a:lnTo>
                      <a:pt x="195" y="2818"/>
                    </a:lnTo>
                    <a:lnTo>
                      <a:pt x="273" y="2993"/>
                    </a:lnTo>
                    <a:lnTo>
                      <a:pt x="390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78" y="3537"/>
                    </a:lnTo>
                    <a:lnTo>
                      <a:pt x="934" y="3634"/>
                    </a:lnTo>
                    <a:lnTo>
                      <a:pt x="1109" y="3731"/>
                    </a:lnTo>
                    <a:lnTo>
                      <a:pt x="1283" y="3809"/>
                    </a:lnTo>
                    <a:lnTo>
                      <a:pt x="1478" y="3867"/>
                    </a:lnTo>
                    <a:lnTo>
                      <a:pt x="1672" y="3906"/>
                    </a:lnTo>
                    <a:lnTo>
                      <a:pt x="1886" y="3925"/>
                    </a:lnTo>
                    <a:lnTo>
                      <a:pt x="2080" y="3925"/>
                    </a:lnTo>
                    <a:lnTo>
                      <a:pt x="2274" y="3906"/>
                    </a:lnTo>
                    <a:lnTo>
                      <a:pt x="2449" y="3867"/>
                    </a:lnTo>
                    <a:lnTo>
                      <a:pt x="2644" y="3809"/>
                    </a:lnTo>
                    <a:lnTo>
                      <a:pt x="2819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65" y="3401"/>
                    </a:lnTo>
                    <a:lnTo>
                      <a:pt x="3401" y="3284"/>
                    </a:lnTo>
                    <a:lnTo>
                      <a:pt x="3538" y="3129"/>
                    </a:lnTo>
                    <a:lnTo>
                      <a:pt x="3635" y="2973"/>
                    </a:lnTo>
                    <a:lnTo>
                      <a:pt x="3732" y="2798"/>
                    </a:lnTo>
                    <a:lnTo>
                      <a:pt x="3790" y="2623"/>
                    </a:lnTo>
                    <a:lnTo>
                      <a:pt x="3848" y="2429"/>
                    </a:lnTo>
                    <a:lnTo>
                      <a:pt x="3887" y="2235"/>
                    </a:lnTo>
                    <a:lnTo>
                      <a:pt x="3907" y="2040"/>
                    </a:lnTo>
                    <a:lnTo>
                      <a:pt x="3907" y="1846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12" y="1108"/>
                    </a:lnTo>
                    <a:lnTo>
                      <a:pt x="3635" y="933"/>
                    </a:lnTo>
                    <a:lnTo>
                      <a:pt x="3518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55" y="272"/>
                    </a:lnTo>
                    <a:lnTo>
                      <a:pt x="2799" y="194"/>
                    </a:lnTo>
                    <a:lnTo>
                      <a:pt x="2605" y="117"/>
                    </a:lnTo>
                    <a:lnTo>
                      <a:pt x="2430" y="58"/>
                    </a:lnTo>
                    <a:lnTo>
                      <a:pt x="2236" y="20"/>
                    </a:lnTo>
                    <a:lnTo>
                      <a:pt x="202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8" name="Google Shape;778;p28"/>
              <p:cNvSpPr/>
              <p:nvPr/>
            </p:nvSpPr>
            <p:spPr>
              <a:xfrm>
                <a:off x="3485075" y="7263100"/>
                <a:ext cx="51525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061" extrusionOk="0">
                    <a:moveTo>
                      <a:pt x="972" y="1"/>
                    </a:moveTo>
                    <a:lnTo>
                      <a:pt x="758" y="39"/>
                    </a:lnTo>
                    <a:lnTo>
                      <a:pt x="584" y="98"/>
                    </a:lnTo>
                    <a:lnTo>
                      <a:pt x="409" y="214"/>
                    </a:lnTo>
                    <a:lnTo>
                      <a:pt x="273" y="331"/>
                    </a:lnTo>
                    <a:lnTo>
                      <a:pt x="137" y="506"/>
                    </a:lnTo>
                    <a:lnTo>
                      <a:pt x="59" y="681"/>
                    </a:lnTo>
                    <a:lnTo>
                      <a:pt x="1" y="894"/>
                    </a:lnTo>
                    <a:lnTo>
                      <a:pt x="1" y="1089"/>
                    </a:lnTo>
                    <a:lnTo>
                      <a:pt x="40" y="1302"/>
                    </a:lnTo>
                    <a:lnTo>
                      <a:pt x="98" y="1497"/>
                    </a:lnTo>
                    <a:lnTo>
                      <a:pt x="195" y="1652"/>
                    </a:lnTo>
                    <a:lnTo>
                      <a:pt x="331" y="1808"/>
                    </a:lnTo>
                    <a:lnTo>
                      <a:pt x="506" y="1924"/>
                    </a:lnTo>
                    <a:lnTo>
                      <a:pt x="681" y="2002"/>
                    </a:lnTo>
                    <a:lnTo>
                      <a:pt x="895" y="2060"/>
                    </a:lnTo>
                    <a:lnTo>
                      <a:pt x="1089" y="2060"/>
                    </a:lnTo>
                    <a:lnTo>
                      <a:pt x="1303" y="2041"/>
                    </a:lnTo>
                    <a:lnTo>
                      <a:pt x="1477" y="1963"/>
                    </a:lnTo>
                    <a:lnTo>
                      <a:pt x="1652" y="1866"/>
                    </a:lnTo>
                    <a:lnTo>
                      <a:pt x="1808" y="1730"/>
                    </a:lnTo>
                    <a:lnTo>
                      <a:pt x="1924" y="1575"/>
                    </a:lnTo>
                    <a:lnTo>
                      <a:pt x="2002" y="1380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4"/>
                    </a:lnTo>
                    <a:lnTo>
                      <a:pt x="1866" y="409"/>
                    </a:lnTo>
                    <a:lnTo>
                      <a:pt x="1730" y="273"/>
                    </a:lnTo>
                    <a:lnTo>
                      <a:pt x="1575" y="137"/>
                    </a:lnTo>
                    <a:lnTo>
                      <a:pt x="1380" y="59"/>
                    </a:lnTo>
                    <a:lnTo>
                      <a:pt x="1186" y="1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9" name="Google Shape;779;p28"/>
              <p:cNvSpPr/>
              <p:nvPr/>
            </p:nvSpPr>
            <p:spPr>
              <a:xfrm>
                <a:off x="3232475" y="7136800"/>
                <a:ext cx="515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2080" extrusionOk="0">
                    <a:moveTo>
                      <a:pt x="972" y="0"/>
                    </a:moveTo>
                    <a:lnTo>
                      <a:pt x="758" y="39"/>
                    </a:lnTo>
                    <a:lnTo>
                      <a:pt x="583" y="117"/>
                    </a:lnTo>
                    <a:lnTo>
                      <a:pt x="408" y="214"/>
                    </a:lnTo>
                    <a:lnTo>
                      <a:pt x="253" y="350"/>
                    </a:lnTo>
                    <a:lnTo>
                      <a:pt x="136" y="506"/>
                    </a:lnTo>
                    <a:lnTo>
                      <a:pt x="59" y="700"/>
                    </a:lnTo>
                    <a:lnTo>
                      <a:pt x="0" y="894"/>
                    </a:lnTo>
                    <a:lnTo>
                      <a:pt x="0" y="1108"/>
                    </a:lnTo>
                    <a:lnTo>
                      <a:pt x="20" y="1302"/>
                    </a:lnTo>
                    <a:lnTo>
                      <a:pt x="97" y="1497"/>
                    </a:lnTo>
                    <a:lnTo>
                      <a:pt x="195" y="1671"/>
                    </a:lnTo>
                    <a:lnTo>
                      <a:pt x="331" y="1807"/>
                    </a:lnTo>
                    <a:lnTo>
                      <a:pt x="505" y="1924"/>
                    </a:lnTo>
                    <a:lnTo>
                      <a:pt x="680" y="2021"/>
                    </a:lnTo>
                    <a:lnTo>
                      <a:pt x="894" y="2080"/>
                    </a:lnTo>
                    <a:lnTo>
                      <a:pt x="1088" y="2080"/>
                    </a:lnTo>
                    <a:lnTo>
                      <a:pt x="1302" y="2041"/>
                    </a:lnTo>
                    <a:lnTo>
                      <a:pt x="1477" y="1982"/>
                    </a:lnTo>
                    <a:lnTo>
                      <a:pt x="1652" y="1866"/>
                    </a:lnTo>
                    <a:lnTo>
                      <a:pt x="1807" y="1730"/>
                    </a:lnTo>
                    <a:lnTo>
                      <a:pt x="1924" y="1574"/>
                    </a:lnTo>
                    <a:lnTo>
                      <a:pt x="2002" y="1399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3"/>
                    </a:lnTo>
                    <a:lnTo>
                      <a:pt x="1866" y="428"/>
                    </a:lnTo>
                    <a:lnTo>
                      <a:pt x="1730" y="272"/>
                    </a:lnTo>
                    <a:lnTo>
                      <a:pt x="1555" y="156"/>
                    </a:lnTo>
                    <a:lnTo>
                      <a:pt x="1380" y="59"/>
                    </a:lnTo>
                    <a:lnTo>
                      <a:pt x="1186" y="20"/>
                    </a:lnTo>
                    <a:lnTo>
                      <a:pt x="972" y="0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780" name="Google Shape;780;p28"/>
          <p:cNvGrpSpPr/>
          <p:nvPr/>
        </p:nvGrpSpPr>
        <p:grpSpPr>
          <a:xfrm>
            <a:off x="7172612" y="5250056"/>
            <a:ext cx="960189" cy="1115023"/>
            <a:chOff x="6494600" y="3426313"/>
            <a:chExt cx="1225200" cy="1067075"/>
          </a:xfrm>
        </p:grpSpPr>
        <p:sp>
          <p:nvSpPr>
            <p:cNvPr id="781" name="Google Shape;781;p28"/>
            <p:cNvSpPr/>
            <p:nvPr/>
          </p:nvSpPr>
          <p:spPr>
            <a:xfrm>
              <a:off x="6494600" y="4286088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782" name="Google Shape;782;p28"/>
            <p:cNvGrpSpPr/>
            <p:nvPr/>
          </p:nvGrpSpPr>
          <p:grpSpPr>
            <a:xfrm>
              <a:off x="6696700" y="3426313"/>
              <a:ext cx="821000" cy="1014825"/>
              <a:chOff x="-1872212" y="3946150"/>
              <a:chExt cx="821000" cy="1014825"/>
            </a:xfrm>
          </p:grpSpPr>
          <p:sp>
            <p:nvSpPr>
              <p:cNvPr id="783" name="Google Shape;783;p28"/>
              <p:cNvSpPr/>
              <p:nvPr/>
            </p:nvSpPr>
            <p:spPr>
              <a:xfrm>
                <a:off x="-1872212" y="4152100"/>
                <a:ext cx="190450" cy="249725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9989" extrusionOk="0">
                    <a:moveTo>
                      <a:pt x="4586" y="1"/>
                    </a:moveTo>
                    <a:lnTo>
                      <a:pt x="4508" y="20"/>
                    </a:lnTo>
                    <a:lnTo>
                      <a:pt x="4431" y="59"/>
                    </a:lnTo>
                    <a:lnTo>
                      <a:pt x="4372" y="98"/>
                    </a:lnTo>
                    <a:lnTo>
                      <a:pt x="4295" y="137"/>
                    </a:lnTo>
                    <a:lnTo>
                      <a:pt x="4120" y="331"/>
                    </a:lnTo>
                    <a:lnTo>
                      <a:pt x="3984" y="526"/>
                    </a:lnTo>
                    <a:lnTo>
                      <a:pt x="3848" y="739"/>
                    </a:lnTo>
                    <a:lnTo>
                      <a:pt x="3750" y="973"/>
                    </a:lnTo>
                    <a:lnTo>
                      <a:pt x="3692" y="1206"/>
                    </a:lnTo>
                    <a:lnTo>
                      <a:pt x="3634" y="1439"/>
                    </a:lnTo>
                    <a:lnTo>
                      <a:pt x="3595" y="1692"/>
                    </a:lnTo>
                    <a:lnTo>
                      <a:pt x="3595" y="1925"/>
                    </a:lnTo>
                    <a:lnTo>
                      <a:pt x="3595" y="2177"/>
                    </a:lnTo>
                    <a:lnTo>
                      <a:pt x="3614" y="2449"/>
                    </a:lnTo>
                    <a:lnTo>
                      <a:pt x="3673" y="2955"/>
                    </a:lnTo>
                    <a:lnTo>
                      <a:pt x="3770" y="3440"/>
                    </a:lnTo>
                    <a:lnTo>
                      <a:pt x="3906" y="3907"/>
                    </a:lnTo>
                    <a:lnTo>
                      <a:pt x="4081" y="4431"/>
                    </a:lnTo>
                    <a:lnTo>
                      <a:pt x="4275" y="4956"/>
                    </a:lnTo>
                    <a:lnTo>
                      <a:pt x="4528" y="5500"/>
                    </a:lnTo>
                    <a:lnTo>
                      <a:pt x="4800" y="6005"/>
                    </a:lnTo>
                    <a:lnTo>
                      <a:pt x="4431" y="5986"/>
                    </a:lnTo>
                    <a:lnTo>
                      <a:pt x="4061" y="5966"/>
                    </a:lnTo>
                    <a:lnTo>
                      <a:pt x="3673" y="5986"/>
                    </a:lnTo>
                    <a:lnTo>
                      <a:pt x="3304" y="6005"/>
                    </a:lnTo>
                    <a:lnTo>
                      <a:pt x="2934" y="6083"/>
                    </a:lnTo>
                    <a:lnTo>
                      <a:pt x="2565" y="6161"/>
                    </a:lnTo>
                    <a:lnTo>
                      <a:pt x="2176" y="6297"/>
                    </a:lnTo>
                    <a:lnTo>
                      <a:pt x="1807" y="6452"/>
                    </a:lnTo>
                    <a:lnTo>
                      <a:pt x="1613" y="6549"/>
                    </a:lnTo>
                    <a:lnTo>
                      <a:pt x="1399" y="6666"/>
                    </a:lnTo>
                    <a:lnTo>
                      <a:pt x="1205" y="6802"/>
                    </a:lnTo>
                    <a:lnTo>
                      <a:pt x="991" y="6957"/>
                    </a:lnTo>
                    <a:lnTo>
                      <a:pt x="797" y="7132"/>
                    </a:lnTo>
                    <a:lnTo>
                      <a:pt x="622" y="7327"/>
                    </a:lnTo>
                    <a:lnTo>
                      <a:pt x="466" y="7521"/>
                    </a:lnTo>
                    <a:lnTo>
                      <a:pt x="311" y="7735"/>
                    </a:lnTo>
                    <a:lnTo>
                      <a:pt x="194" y="7949"/>
                    </a:lnTo>
                    <a:lnTo>
                      <a:pt x="97" y="8162"/>
                    </a:lnTo>
                    <a:lnTo>
                      <a:pt x="39" y="8395"/>
                    </a:lnTo>
                    <a:lnTo>
                      <a:pt x="0" y="8629"/>
                    </a:lnTo>
                    <a:lnTo>
                      <a:pt x="20" y="8862"/>
                    </a:lnTo>
                    <a:lnTo>
                      <a:pt x="78" y="9095"/>
                    </a:lnTo>
                    <a:lnTo>
                      <a:pt x="117" y="9212"/>
                    </a:lnTo>
                    <a:lnTo>
                      <a:pt x="175" y="9328"/>
                    </a:lnTo>
                    <a:lnTo>
                      <a:pt x="253" y="9445"/>
                    </a:lnTo>
                    <a:lnTo>
                      <a:pt x="330" y="9561"/>
                    </a:lnTo>
                    <a:lnTo>
                      <a:pt x="466" y="9717"/>
                    </a:lnTo>
                    <a:lnTo>
                      <a:pt x="641" y="9833"/>
                    </a:lnTo>
                    <a:lnTo>
                      <a:pt x="797" y="9911"/>
                    </a:lnTo>
                    <a:lnTo>
                      <a:pt x="991" y="9969"/>
                    </a:lnTo>
                    <a:lnTo>
                      <a:pt x="1166" y="9989"/>
                    </a:lnTo>
                    <a:lnTo>
                      <a:pt x="1360" y="9969"/>
                    </a:lnTo>
                    <a:lnTo>
                      <a:pt x="1555" y="9950"/>
                    </a:lnTo>
                    <a:lnTo>
                      <a:pt x="1749" y="9911"/>
                    </a:lnTo>
                    <a:lnTo>
                      <a:pt x="1943" y="9833"/>
                    </a:lnTo>
                    <a:lnTo>
                      <a:pt x="2138" y="9756"/>
                    </a:lnTo>
                    <a:lnTo>
                      <a:pt x="2526" y="9581"/>
                    </a:lnTo>
                    <a:lnTo>
                      <a:pt x="2876" y="9367"/>
                    </a:lnTo>
                    <a:lnTo>
                      <a:pt x="3167" y="9173"/>
                    </a:lnTo>
                    <a:lnTo>
                      <a:pt x="3556" y="8901"/>
                    </a:lnTo>
                    <a:lnTo>
                      <a:pt x="3964" y="8590"/>
                    </a:lnTo>
                    <a:lnTo>
                      <a:pt x="4392" y="8240"/>
                    </a:lnTo>
                    <a:lnTo>
                      <a:pt x="4625" y="8085"/>
                    </a:lnTo>
                    <a:lnTo>
                      <a:pt x="4858" y="7929"/>
                    </a:lnTo>
                    <a:lnTo>
                      <a:pt x="5091" y="7793"/>
                    </a:lnTo>
                    <a:lnTo>
                      <a:pt x="5324" y="7676"/>
                    </a:lnTo>
                    <a:lnTo>
                      <a:pt x="5558" y="7599"/>
                    </a:lnTo>
                    <a:lnTo>
                      <a:pt x="5810" y="7540"/>
                    </a:lnTo>
                    <a:lnTo>
                      <a:pt x="6043" y="7502"/>
                    </a:lnTo>
                    <a:lnTo>
                      <a:pt x="6296" y="7521"/>
                    </a:lnTo>
                    <a:lnTo>
                      <a:pt x="6529" y="7579"/>
                    </a:lnTo>
                    <a:lnTo>
                      <a:pt x="6646" y="7618"/>
                    </a:lnTo>
                    <a:lnTo>
                      <a:pt x="6762" y="7696"/>
                    </a:lnTo>
                    <a:lnTo>
                      <a:pt x="6898" y="7735"/>
                    </a:lnTo>
                    <a:lnTo>
                      <a:pt x="7015" y="7774"/>
                    </a:lnTo>
                    <a:lnTo>
                      <a:pt x="7132" y="7754"/>
                    </a:lnTo>
                    <a:lnTo>
                      <a:pt x="7229" y="7735"/>
                    </a:lnTo>
                    <a:lnTo>
                      <a:pt x="7326" y="7676"/>
                    </a:lnTo>
                    <a:lnTo>
                      <a:pt x="7423" y="7618"/>
                    </a:lnTo>
                    <a:lnTo>
                      <a:pt x="7481" y="7521"/>
                    </a:lnTo>
                    <a:lnTo>
                      <a:pt x="7540" y="7424"/>
                    </a:lnTo>
                    <a:lnTo>
                      <a:pt x="7598" y="7307"/>
                    </a:lnTo>
                    <a:lnTo>
                      <a:pt x="7617" y="7210"/>
                    </a:lnTo>
                    <a:lnTo>
                      <a:pt x="7617" y="7094"/>
                    </a:lnTo>
                    <a:lnTo>
                      <a:pt x="7598" y="6977"/>
                    </a:lnTo>
                    <a:lnTo>
                      <a:pt x="7559" y="6860"/>
                    </a:lnTo>
                    <a:lnTo>
                      <a:pt x="7501" y="6744"/>
                    </a:lnTo>
                    <a:lnTo>
                      <a:pt x="7404" y="6647"/>
                    </a:lnTo>
                    <a:lnTo>
                      <a:pt x="7287" y="6569"/>
                    </a:lnTo>
                    <a:lnTo>
                      <a:pt x="7112" y="6491"/>
                    </a:lnTo>
                    <a:lnTo>
                      <a:pt x="6995" y="6083"/>
                    </a:lnTo>
                    <a:lnTo>
                      <a:pt x="6898" y="5656"/>
                    </a:lnTo>
                    <a:lnTo>
                      <a:pt x="6743" y="4801"/>
                    </a:lnTo>
                    <a:lnTo>
                      <a:pt x="6587" y="3946"/>
                    </a:lnTo>
                    <a:lnTo>
                      <a:pt x="6432" y="3091"/>
                    </a:lnTo>
                    <a:lnTo>
                      <a:pt x="6315" y="2683"/>
                    </a:lnTo>
                    <a:lnTo>
                      <a:pt x="6199" y="2255"/>
                    </a:lnTo>
                    <a:lnTo>
                      <a:pt x="6063" y="1866"/>
                    </a:lnTo>
                    <a:lnTo>
                      <a:pt x="5888" y="1478"/>
                    </a:lnTo>
                    <a:lnTo>
                      <a:pt x="5694" y="1109"/>
                    </a:lnTo>
                    <a:lnTo>
                      <a:pt x="5460" y="739"/>
                    </a:lnTo>
                    <a:lnTo>
                      <a:pt x="5208" y="409"/>
                    </a:lnTo>
                    <a:lnTo>
                      <a:pt x="5052" y="254"/>
                    </a:lnTo>
                    <a:lnTo>
                      <a:pt x="4897" y="98"/>
                    </a:lnTo>
                    <a:lnTo>
                      <a:pt x="4819" y="40"/>
                    </a:lnTo>
                    <a:lnTo>
                      <a:pt x="4741" y="20"/>
                    </a:lnTo>
                    <a:lnTo>
                      <a:pt x="46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84" name="Google Shape;784;p28"/>
              <p:cNvSpPr/>
              <p:nvPr/>
            </p:nvSpPr>
            <p:spPr>
              <a:xfrm>
                <a:off x="-1848412" y="4007350"/>
                <a:ext cx="703925" cy="943425"/>
              </a:xfrm>
              <a:custGeom>
                <a:avLst/>
                <a:gdLst/>
                <a:ahLst/>
                <a:cxnLst/>
                <a:rect l="l" t="t" r="r" b="b"/>
                <a:pathLst>
                  <a:path w="28157" h="37737" extrusionOk="0">
                    <a:moveTo>
                      <a:pt x="16750" y="0"/>
                    </a:moveTo>
                    <a:lnTo>
                      <a:pt x="16342" y="20"/>
                    </a:lnTo>
                    <a:lnTo>
                      <a:pt x="15934" y="59"/>
                    </a:lnTo>
                    <a:lnTo>
                      <a:pt x="15526" y="117"/>
                    </a:lnTo>
                    <a:lnTo>
                      <a:pt x="15137" y="195"/>
                    </a:lnTo>
                    <a:lnTo>
                      <a:pt x="14729" y="292"/>
                    </a:lnTo>
                    <a:lnTo>
                      <a:pt x="14341" y="408"/>
                    </a:lnTo>
                    <a:lnTo>
                      <a:pt x="13952" y="525"/>
                    </a:lnTo>
                    <a:lnTo>
                      <a:pt x="13564" y="680"/>
                    </a:lnTo>
                    <a:lnTo>
                      <a:pt x="13175" y="855"/>
                    </a:lnTo>
                    <a:lnTo>
                      <a:pt x="12806" y="1030"/>
                    </a:lnTo>
                    <a:lnTo>
                      <a:pt x="12436" y="1225"/>
                    </a:lnTo>
                    <a:lnTo>
                      <a:pt x="12067" y="1438"/>
                    </a:lnTo>
                    <a:lnTo>
                      <a:pt x="11698" y="1672"/>
                    </a:lnTo>
                    <a:lnTo>
                      <a:pt x="11348" y="1924"/>
                    </a:lnTo>
                    <a:lnTo>
                      <a:pt x="10999" y="2196"/>
                    </a:lnTo>
                    <a:lnTo>
                      <a:pt x="10649" y="2468"/>
                    </a:lnTo>
                    <a:lnTo>
                      <a:pt x="10299" y="2760"/>
                    </a:lnTo>
                    <a:lnTo>
                      <a:pt x="9949" y="3071"/>
                    </a:lnTo>
                    <a:lnTo>
                      <a:pt x="9619" y="3381"/>
                    </a:lnTo>
                    <a:lnTo>
                      <a:pt x="9289" y="3712"/>
                    </a:lnTo>
                    <a:lnTo>
                      <a:pt x="8958" y="4062"/>
                    </a:lnTo>
                    <a:lnTo>
                      <a:pt x="8628" y="4411"/>
                    </a:lnTo>
                    <a:lnTo>
                      <a:pt x="8006" y="5169"/>
                    </a:lnTo>
                    <a:lnTo>
                      <a:pt x="7404" y="5946"/>
                    </a:lnTo>
                    <a:lnTo>
                      <a:pt x="6801" y="6782"/>
                    </a:lnTo>
                    <a:lnTo>
                      <a:pt x="6238" y="7656"/>
                    </a:lnTo>
                    <a:lnTo>
                      <a:pt x="5694" y="8570"/>
                    </a:lnTo>
                    <a:lnTo>
                      <a:pt x="5169" y="9502"/>
                    </a:lnTo>
                    <a:lnTo>
                      <a:pt x="4664" y="10474"/>
                    </a:lnTo>
                    <a:lnTo>
                      <a:pt x="4178" y="11465"/>
                    </a:lnTo>
                    <a:lnTo>
                      <a:pt x="3731" y="12475"/>
                    </a:lnTo>
                    <a:lnTo>
                      <a:pt x="3284" y="13505"/>
                    </a:lnTo>
                    <a:lnTo>
                      <a:pt x="2876" y="14555"/>
                    </a:lnTo>
                    <a:lnTo>
                      <a:pt x="2488" y="15623"/>
                    </a:lnTo>
                    <a:lnTo>
                      <a:pt x="2138" y="16692"/>
                    </a:lnTo>
                    <a:lnTo>
                      <a:pt x="1788" y="17780"/>
                    </a:lnTo>
                    <a:lnTo>
                      <a:pt x="1477" y="18868"/>
                    </a:lnTo>
                    <a:lnTo>
                      <a:pt x="1186" y="19957"/>
                    </a:lnTo>
                    <a:lnTo>
                      <a:pt x="933" y="21045"/>
                    </a:lnTo>
                    <a:lnTo>
                      <a:pt x="700" y="22114"/>
                    </a:lnTo>
                    <a:lnTo>
                      <a:pt x="486" y="23182"/>
                    </a:lnTo>
                    <a:lnTo>
                      <a:pt x="311" y="24212"/>
                    </a:lnTo>
                    <a:lnTo>
                      <a:pt x="175" y="25203"/>
                    </a:lnTo>
                    <a:lnTo>
                      <a:pt x="78" y="26116"/>
                    </a:lnTo>
                    <a:lnTo>
                      <a:pt x="20" y="26991"/>
                    </a:lnTo>
                    <a:lnTo>
                      <a:pt x="0" y="27788"/>
                    </a:lnTo>
                    <a:lnTo>
                      <a:pt x="0" y="28565"/>
                    </a:lnTo>
                    <a:lnTo>
                      <a:pt x="39" y="29264"/>
                    </a:lnTo>
                    <a:lnTo>
                      <a:pt x="117" y="29944"/>
                    </a:lnTo>
                    <a:lnTo>
                      <a:pt x="233" y="30566"/>
                    </a:lnTo>
                    <a:lnTo>
                      <a:pt x="369" y="31130"/>
                    </a:lnTo>
                    <a:lnTo>
                      <a:pt x="564" y="31674"/>
                    </a:lnTo>
                    <a:lnTo>
                      <a:pt x="758" y="32179"/>
                    </a:lnTo>
                    <a:lnTo>
                      <a:pt x="991" y="32626"/>
                    </a:lnTo>
                    <a:lnTo>
                      <a:pt x="1263" y="33053"/>
                    </a:lnTo>
                    <a:lnTo>
                      <a:pt x="1555" y="33442"/>
                    </a:lnTo>
                    <a:lnTo>
                      <a:pt x="1885" y="33811"/>
                    </a:lnTo>
                    <a:lnTo>
                      <a:pt x="2235" y="34142"/>
                    </a:lnTo>
                    <a:lnTo>
                      <a:pt x="2604" y="34453"/>
                    </a:lnTo>
                    <a:lnTo>
                      <a:pt x="3012" y="34725"/>
                    </a:lnTo>
                    <a:lnTo>
                      <a:pt x="3440" y="34977"/>
                    </a:lnTo>
                    <a:lnTo>
                      <a:pt x="3906" y="35210"/>
                    </a:lnTo>
                    <a:lnTo>
                      <a:pt x="4372" y="35424"/>
                    </a:lnTo>
                    <a:lnTo>
                      <a:pt x="4878" y="35638"/>
                    </a:lnTo>
                    <a:lnTo>
                      <a:pt x="5402" y="35813"/>
                    </a:lnTo>
                    <a:lnTo>
                      <a:pt x="5946" y="35968"/>
                    </a:lnTo>
                    <a:lnTo>
                      <a:pt x="6529" y="36124"/>
                    </a:lnTo>
                    <a:lnTo>
                      <a:pt x="7112" y="36279"/>
                    </a:lnTo>
                    <a:lnTo>
                      <a:pt x="7715" y="36415"/>
                    </a:lnTo>
                    <a:lnTo>
                      <a:pt x="8997" y="36668"/>
                    </a:lnTo>
                    <a:lnTo>
                      <a:pt x="10338" y="36920"/>
                    </a:lnTo>
                    <a:lnTo>
                      <a:pt x="11718" y="37173"/>
                    </a:lnTo>
                    <a:lnTo>
                      <a:pt x="13097" y="37387"/>
                    </a:lnTo>
                    <a:lnTo>
                      <a:pt x="13777" y="37484"/>
                    </a:lnTo>
                    <a:lnTo>
                      <a:pt x="14457" y="37581"/>
                    </a:lnTo>
                    <a:lnTo>
                      <a:pt x="15118" y="37639"/>
                    </a:lnTo>
                    <a:lnTo>
                      <a:pt x="15779" y="37698"/>
                    </a:lnTo>
                    <a:lnTo>
                      <a:pt x="16439" y="37736"/>
                    </a:lnTo>
                    <a:lnTo>
                      <a:pt x="17722" y="37736"/>
                    </a:lnTo>
                    <a:lnTo>
                      <a:pt x="18344" y="37698"/>
                    </a:lnTo>
                    <a:lnTo>
                      <a:pt x="18965" y="37620"/>
                    </a:lnTo>
                    <a:lnTo>
                      <a:pt x="19568" y="37523"/>
                    </a:lnTo>
                    <a:lnTo>
                      <a:pt x="20151" y="37406"/>
                    </a:lnTo>
                    <a:lnTo>
                      <a:pt x="20734" y="37231"/>
                    </a:lnTo>
                    <a:lnTo>
                      <a:pt x="21297" y="37037"/>
                    </a:lnTo>
                    <a:lnTo>
                      <a:pt x="21841" y="36784"/>
                    </a:lnTo>
                    <a:lnTo>
                      <a:pt x="22366" y="36512"/>
                    </a:lnTo>
                    <a:lnTo>
                      <a:pt x="22619" y="36357"/>
                    </a:lnTo>
                    <a:lnTo>
                      <a:pt x="22871" y="36182"/>
                    </a:lnTo>
                    <a:lnTo>
                      <a:pt x="23124" y="36007"/>
                    </a:lnTo>
                    <a:lnTo>
                      <a:pt x="23357" y="35813"/>
                    </a:lnTo>
                    <a:lnTo>
                      <a:pt x="23590" y="35599"/>
                    </a:lnTo>
                    <a:lnTo>
                      <a:pt x="23823" y="35385"/>
                    </a:lnTo>
                    <a:lnTo>
                      <a:pt x="24057" y="35152"/>
                    </a:lnTo>
                    <a:lnTo>
                      <a:pt x="24270" y="34919"/>
                    </a:lnTo>
                    <a:lnTo>
                      <a:pt x="24484" y="34666"/>
                    </a:lnTo>
                    <a:lnTo>
                      <a:pt x="24698" y="34394"/>
                    </a:lnTo>
                    <a:lnTo>
                      <a:pt x="24892" y="34103"/>
                    </a:lnTo>
                    <a:lnTo>
                      <a:pt x="25086" y="33811"/>
                    </a:lnTo>
                    <a:lnTo>
                      <a:pt x="25281" y="33500"/>
                    </a:lnTo>
                    <a:lnTo>
                      <a:pt x="25475" y="33170"/>
                    </a:lnTo>
                    <a:lnTo>
                      <a:pt x="25650" y="32840"/>
                    </a:lnTo>
                    <a:lnTo>
                      <a:pt x="25825" y="32490"/>
                    </a:lnTo>
                    <a:lnTo>
                      <a:pt x="25980" y="32101"/>
                    </a:lnTo>
                    <a:lnTo>
                      <a:pt x="26136" y="31732"/>
                    </a:lnTo>
                    <a:lnTo>
                      <a:pt x="26291" y="31324"/>
                    </a:lnTo>
                    <a:lnTo>
                      <a:pt x="26447" y="30897"/>
                    </a:lnTo>
                    <a:lnTo>
                      <a:pt x="26583" y="30469"/>
                    </a:lnTo>
                    <a:lnTo>
                      <a:pt x="26699" y="30003"/>
                    </a:lnTo>
                    <a:lnTo>
                      <a:pt x="26952" y="29051"/>
                    </a:lnTo>
                    <a:lnTo>
                      <a:pt x="27146" y="28021"/>
                    </a:lnTo>
                    <a:lnTo>
                      <a:pt x="27340" y="26952"/>
                    </a:lnTo>
                    <a:lnTo>
                      <a:pt x="27515" y="25864"/>
                    </a:lnTo>
                    <a:lnTo>
                      <a:pt x="27671" y="24756"/>
                    </a:lnTo>
                    <a:lnTo>
                      <a:pt x="27807" y="23649"/>
                    </a:lnTo>
                    <a:lnTo>
                      <a:pt x="27923" y="22522"/>
                    </a:lnTo>
                    <a:lnTo>
                      <a:pt x="28021" y="21395"/>
                    </a:lnTo>
                    <a:lnTo>
                      <a:pt x="28079" y="20268"/>
                    </a:lnTo>
                    <a:lnTo>
                      <a:pt x="28137" y="19140"/>
                    </a:lnTo>
                    <a:lnTo>
                      <a:pt x="28157" y="18033"/>
                    </a:lnTo>
                    <a:lnTo>
                      <a:pt x="28157" y="16906"/>
                    </a:lnTo>
                    <a:lnTo>
                      <a:pt x="28137" y="15798"/>
                    </a:lnTo>
                    <a:lnTo>
                      <a:pt x="28059" y="14710"/>
                    </a:lnTo>
                    <a:lnTo>
                      <a:pt x="27982" y="13641"/>
                    </a:lnTo>
                    <a:lnTo>
                      <a:pt x="27846" y="12592"/>
                    </a:lnTo>
                    <a:lnTo>
                      <a:pt x="27690" y="11543"/>
                    </a:lnTo>
                    <a:lnTo>
                      <a:pt x="27496" y="10532"/>
                    </a:lnTo>
                    <a:lnTo>
                      <a:pt x="27282" y="9561"/>
                    </a:lnTo>
                    <a:lnTo>
                      <a:pt x="27010" y="8609"/>
                    </a:lnTo>
                    <a:lnTo>
                      <a:pt x="26855" y="8142"/>
                    </a:lnTo>
                    <a:lnTo>
                      <a:pt x="26699" y="7695"/>
                    </a:lnTo>
                    <a:lnTo>
                      <a:pt x="26524" y="7248"/>
                    </a:lnTo>
                    <a:lnTo>
                      <a:pt x="26349" y="6801"/>
                    </a:lnTo>
                    <a:lnTo>
                      <a:pt x="26155" y="6374"/>
                    </a:lnTo>
                    <a:lnTo>
                      <a:pt x="25961" y="5966"/>
                    </a:lnTo>
                    <a:lnTo>
                      <a:pt x="25747" y="5558"/>
                    </a:lnTo>
                    <a:lnTo>
                      <a:pt x="25533" y="5169"/>
                    </a:lnTo>
                    <a:lnTo>
                      <a:pt x="25300" y="4781"/>
                    </a:lnTo>
                    <a:lnTo>
                      <a:pt x="25048" y="4411"/>
                    </a:lnTo>
                    <a:lnTo>
                      <a:pt x="24795" y="4062"/>
                    </a:lnTo>
                    <a:lnTo>
                      <a:pt x="24523" y="3712"/>
                    </a:lnTo>
                    <a:lnTo>
                      <a:pt x="24231" y="3381"/>
                    </a:lnTo>
                    <a:lnTo>
                      <a:pt x="23940" y="3051"/>
                    </a:lnTo>
                    <a:lnTo>
                      <a:pt x="23629" y="2740"/>
                    </a:lnTo>
                    <a:lnTo>
                      <a:pt x="23318" y="2449"/>
                    </a:lnTo>
                    <a:lnTo>
                      <a:pt x="22988" y="2177"/>
                    </a:lnTo>
                    <a:lnTo>
                      <a:pt x="22638" y="1905"/>
                    </a:lnTo>
                    <a:lnTo>
                      <a:pt x="22288" y="1652"/>
                    </a:lnTo>
                    <a:lnTo>
                      <a:pt x="21919" y="1419"/>
                    </a:lnTo>
                    <a:lnTo>
                      <a:pt x="21530" y="1205"/>
                    </a:lnTo>
                    <a:lnTo>
                      <a:pt x="21122" y="1011"/>
                    </a:lnTo>
                    <a:lnTo>
                      <a:pt x="20714" y="817"/>
                    </a:lnTo>
                    <a:lnTo>
                      <a:pt x="20287" y="642"/>
                    </a:lnTo>
                    <a:lnTo>
                      <a:pt x="19859" y="486"/>
                    </a:lnTo>
                    <a:lnTo>
                      <a:pt x="19393" y="370"/>
                    </a:lnTo>
                    <a:lnTo>
                      <a:pt x="18927" y="253"/>
                    </a:lnTo>
                    <a:lnTo>
                      <a:pt x="18441" y="136"/>
                    </a:lnTo>
                    <a:lnTo>
                      <a:pt x="18013" y="78"/>
                    </a:lnTo>
                    <a:lnTo>
                      <a:pt x="17586" y="39"/>
                    </a:lnTo>
                    <a:lnTo>
                      <a:pt x="1717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85" name="Google Shape;785;p28"/>
              <p:cNvSpPr/>
              <p:nvPr/>
            </p:nvSpPr>
            <p:spPr>
              <a:xfrm>
                <a:off x="-1535562" y="3946150"/>
                <a:ext cx="324525" cy="179750"/>
              </a:xfrm>
              <a:custGeom>
                <a:avLst/>
                <a:gdLst/>
                <a:ahLst/>
                <a:cxnLst/>
                <a:rect l="l" t="t" r="r" b="b"/>
                <a:pathLst>
                  <a:path w="12981" h="7190" extrusionOk="0">
                    <a:moveTo>
                      <a:pt x="1341" y="0"/>
                    </a:moveTo>
                    <a:lnTo>
                      <a:pt x="1186" y="19"/>
                    </a:lnTo>
                    <a:lnTo>
                      <a:pt x="1011" y="78"/>
                    </a:lnTo>
                    <a:lnTo>
                      <a:pt x="855" y="136"/>
                    </a:lnTo>
                    <a:lnTo>
                      <a:pt x="797" y="175"/>
                    </a:lnTo>
                    <a:lnTo>
                      <a:pt x="719" y="233"/>
                    </a:lnTo>
                    <a:lnTo>
                      <a:pt x="603" y="369"/>
                    </a:lnTo>
                    <a:lnTo>
                      <a:pt x="505" y="564"/>
                    </a:lnTo>
                    <a:lnTo>
                      <a:pt x="389" y="777"/>
                    </a:lnTo>
                    <a:lnTo>
                      <a:pt x="292" y="1030"/>
                    </a:lnTo>
                    <a:lnTo>
                      <a:pt x="214" y="1302"/>
                    </a:lnTo>
                    <a:lnTo>
                      <a:pt x="136" y="1593"/>
                    </a:lnTo>
                    <a:lnTo>
                      <a:pt x="78" y="1885"/>
                    </a:lnTo>
                    <a:lnTo>
                      <a:pt x="39" y="2176"/>
                    </a:lnTo>
                    <a:lnTo>
                      <a:pt x="0" y="2448"/>
                    </a:lnTo>
                    <a:lnTo>
                      <a:pt x="0" y="2720"/>
                    </a:lnTo>
                    <a:lnTo>
                      <a:pt x="20" y="2973"/>
                    </a:lnTo>
                    <a:lnTo>
                      <a:pt x="58" y="3187"/>
                    </a:lnTo>
                    <a:lnTo>
                      <a:pt x="117" y="3362"/>
                    </a:lnTo>
                    <a:lnTo>
                      <a:pt x="156" y="3439"/>
                    </a:lnTo>
                    <a:lnTo>
                      <a:pt x="214" y="3498"/>
                    </a:lnTo>
                    <a:lnTo>
                      <a:pt x="272" y="3537"/>
                    </a:lnTo>
                    <a:lnTo>
                      <a:pt x="331" y="3575"/>
                    </a:lnTo>
                    <a:lnTo>
                      <a:pt x="544" y="3634"/>
                    </a:lnTo>
                    <a:lnTo>
                      <a:pt x="758" y="3692"/>
                    </a:lnTo>
                    <a:lnTo>
                      <a:pt x="991" y="3711"/>
                    </a:lnTo>
                    <a:lnTo>
                      <a:pt x="1224" y="3731"/>
                    </a:lnTo>
                    <a:lnTo>
                      <a:pt x="1710" y="3750"/>
                    </a:lnTo>
                    <a:lnTo>
                      <a:pt x="1943" y="3770"/>
                    </a:lnTo>
                    <a:lnTo>
                      <a:pt x="2157" y="3789"/>
                    </a:lnTo>
                    <a:lnTo>
                      <a:pt x="2429" y="3847"/>
                    </a:lnTo>
                    <a:lnTo>
                      <a:pt x="2701" y="3906"/>
                    </a:lnTo>
                    <a:lnTo>
                      <a:pt x="3226" y="4042"/>
                    </a:lnTo>
                    <a:lnTo>
                      <a:pt x="3750" y="4217"/>
                    </a:lnTo>
                    <a:lnTo>
                      <a:pt x="4275" y="4392"/>
                    </a:lnTo>
                    <a:lnTo>
                      <a:pt x="4722" y="4547"/>
                    </a:lnTo>
                    <a:lnTo>
                      <a:pt x="5169" y="4683"/>
                    </a:lnTo>
                    <a:lnTo>
                      <a:pt x="6082" y="4955"/>
                    </a:lnTo>
                    <a:lnTo>
                      <a:pt x="6996" y="5208"/>
                    </a:lnTo>
                    <a:lnTo>
                      <a:pt x="7442" y="5344"/>
                    </a:lnTo>
                    <a:lnTo>
                      <a:pt x="7889" y="5499"/>
                    </a:lnTo>
                    <a:lnTo>
                      <a:pt x="8375" y="5674"/>
                    </a:lnTo>
                    <a:lnTo>
                      <a:pt x="8842" y="5849"/>
                    </a:lnTo>
                    <a:lnTo>
                      <a:pt x="9288" y="6043"/>
                    </a:lnTo>
                    <a:lnTo>
                      <a:pt x="9755" y="6238"/>
                    </a:lnTo>
                    <a:lnTo>
                      <a:pt x="10202" y="6451"/>
                    </a:lnTo>
                    <a:lnTo>
                      <a:pt x="10649" y="6684"/>
                    </a:lnTo>
                    <a:lnTo>
                      <a:pt x="11096" y="6918"/>
                    </a:lnTo>
                    <a:lnTo>
                      <a:pt x="11523" y="7151"/>
                    </a:lnTo>
                    <a:lnTo>
                      <a:pt x="11601" y="7190"/>
                    </a:lnTo>
                    <a:lnTo>
                      <a:pt x="11737" y="7190"/>
                    </a:lnTo>
                    <a:lnTo>
                      <a:pt x="11795" y="7170"/>
                    </a:lnTo>
                    <a:lnTo>
                      <a:pt x="11873" y="7131"/>
                    </a:lnTo>
                    <a:lnTo>
                      <a:pt x="11931" y="7093"/>
                    </a:lnTo>
                    <a:lnTo>
                      <a:pt x="11970" y="7054"/>
                    </a:lnTo>
                    <a:lnTo>
                      <a:pt x="12009" y="6995"/>
                    </a:lnTo>
                    <a:lnTo>
                      <a:pt x="12223" y="6568"/>
                    </a:lnTo>
                    <a:lnTo>
                      <a:pt x="12456" y="6043"/>
                    </a:lnTo>
                    <a:lnTo>
                      <a:pt x="12689" y="5441"/>
                    </a:lnTo>
                    <a:lnTo>
                      <a:pt x="12786" y="5130"/>
                    </a:lnTo>
                    <a:lnTo>
                      <a:pt x="12883" y="4819"/>
                    </a:lnTo>
                    <a:lnTo>
                      <a:pt x="12942" y="4508"/>
                    </a:lnTo>
                    <a:lnTo>
                      <a:pt x="12980" y="4197"/>
                    </a:lnTo>
                    <a:lnTo>
                      <a:pt x="12980" y="3906"/>
                    </a:lnTo>
                    <a:lnTo>
                      <a:pt x="12961" y="3634"/>
                    </a:lnTo>
                    <a:lnTo>
                      <a:pt x="12922" y="3517"/>
                    </a:lnTo>
                    <a:lnTo>
                      <a:pt x="12883" y="3381"/>
                    </a:lnTo>
                    <a:lnTo>
                      <a:pt x="12825" y="3265"/>
                    </a:lnTo>
                    <a:lnTo>
                      <a:pt x="12767" y="3167"/>
                    </a:lnTo>
                    <a:lnTo>
                      <a:pt x="12689" y="3070"/>
                    </a:lnTo>
                    <a:lnTo>
                      <a:pt x="12592" y="2973"/>
                    </a:lnTo>
                    <a:lnTo>
                      <a:pt x="12495" y="2895"/>
                    </a:lnTo>
                    <a:lnTo>
                      <a:pt x="12378" y="2818"/>
                    </a:lnTo>
                    <a:lnTo>
                      <a:pt x="12184" y="2740"/>
                    </a:lnTo>
                    <a:lnTo>
                      <a:pt x="12009" y="2701"/>
                    </a:lnTo>
                    <a:lnTo>
                      <a:pt x="11834" y="2682"/>
                    </a:lnTo>
                    <a:lnTo>
                      <a:pt x="11640" y="2682"/>
                    </a:lnTo>
                    <a:lnTo>
                      <a:pt x="11445" y="2720"/>
                    </a:lnTo>
                    <a:lnTo>
                      <a:pt x="11251" y="2759"/>
                    </a:lnTo>
                    <a:lnTo>
                      <a:pt x="10862" y="2895"/>
                    </a:lnTo>
                    <a:lnTo>
                      <a:pt x="10474" y="3051"/>
                    </a:lnTo>
                    <a:lnTo>
                      <a:pt x="10105" y="3226"/>
                    </a:lnTo>
                    <a:lnTo>
                      <a:pt x="9735" y="3362"/>
                    </a:lnTo>
                    <a:lnTo>
                      <a:pt x="9580" y="3420"/>
                    </a:lnTo>
                    <a:lnTo>
                      <a:pt x="9405" y="3459"/>
                    </a:lnTo>
                    <a:lnTo>
                      <a:pt x="9288" y="3478"/>
                    </a:lnTo>
                    <a:lnTo>
                      <a:pt x="9191" y="3478"/>
                    </a:lnTo>
                    <a:lnTo>
                      <a:pt x="9094" y="3459"/>
                    </a:lnTo>
                    <a:lnTo>
                      <a:pt x="9016" y="3420"/>
                    </a:lnTo>
                    <a:lnTo>
                      <a:pt x="8919" y="3381"/>
                    </a:lnTo>
                    <a:lnTo>
                      <a:pt x="8842" y="3323"/>
                    </a:lnTo>
                    <a:lnTo>
                      <a:pt x="8725" y="3187"/>
                    </a:lnTo>
                    <a:lnTo>
                      <a:pt x="8608" y="3012"/>
                    </a:lnTo>
                    <a:lnTo>
                      <a:pt x="8511" y="2818"/>
                    </a:lnTo>
                    <a:lnTo>
                      <a:pt x="8414" y="2584"/>
                    </a:lnTo>
                    <a:lnTo>
                      <a:pt x="8336" y="2351"/>
                    </a:lnTo>
                    <a:lnTo>
                      <a:pt x="8161" y="1865"/>
                    </a:lnTo>
                    <a:lnTo>
                      <a:pt x="8084" y="1613"/>
                    </a:lnTo>
                    <a:lnTo>
                      <a:pt x="7987" y="1399"/>
                    </a:lnTo>
                    <a:lnTo>
                      <a:pt x="7870" y="1205"/>
                    </a:lnTo>
                    <a:lnTo>
                      <a:pt x="7734" y="1030"/>
                    </a:lnTo>
                    <a:lnTo>
                      <a:pt x="7676" y="952"/>
                    </a:lnTo>
                    <a:lnTo>
                      <a:pt x="7598" y="894"/>
                    </a:lnTo>
                    <a:lnTo>
                      <a:pt x="7501" y="836"/>
                    </a:lnTo>
                    <a:lnTo>
                      <a:pt x="7423" y="797"/>
                    </a:lnTo>
                    <a:lnTo>
                      <a:pt x="7268" y="758"/>
                    </a:lnTo>
                    <a:lnTo>
                      <a:pt x="6996" y="758"/>
                    </a:lnTo>
                    <a:lnTo>
                      <a:pt x="6840" y="777"/>
                    </a:lnTo>
                    <a:lnTo>
                      <a:pt x="6704" y="816"/>
                    </a:lnTo>
                    <a:lnTo>
                      <a:pt x="6549" y="874"/>
                    </a:lnTo>
                    <a:lnTo>
                      <a:pt x="6277" y="1030"/>
                    </a:lnTo>
                    <a:lnTo>
                      <a:pt x="6005" y="1205"/>
                    </a:lnTo>
                    <a:lnTo>
                      <a:pt x="5733" y="1399"/>
                    </a:lnTo>
                    <a:lnTo>
                      <a:pt x="5286" y="1749"/>
                    </a:lnTo>
                    <a:lnTo>
                      <a:pt x="4994" y="1963"/>
                    </a:lnTo>
                    <a:lnTo>
                      <a:pt x="4683" y="2196"/>
                    </a:lnTo>
                    <a:lnTo>
                      <a:pt x="4528" y="2274"/>
                    </a:lnTo>
                    <a:lnTo>
                      <a:pt x="4353" y="2351"/>
                    </a:lnTo>
                    <a:lnTo>
                      <a:pt x="4197" y="2410"/>
                    </a:lnTo>
                    <a:lnTo>
                      <a:pt x="4003" y="2448"/>
                    </a:lnTo>
                    <a:lnTo>
                      <a:pt x="3906" y="2448"/>
                    </a:lnTo>
                    <a:lnTo>
                      <a:pt x="3789" y="2410"/>
                    </a:lnTo>
                    <a:lnTo>
                      <a:pt x="3692" y="2371"/>
                    </a:lnTo>
                    <a:lnTo>
                      <a:pt x="3595" y="2312"/>
                    </a:lnTo>
                    <a:lnTo>
                      <a:pt x="3517" y="2254"/>
                    </a:lnTo>
                    <a:lnTo>
                      <a:pt x="3440" y="2157"/>
                    </a:lnTo>
                    <a:lnTo>
                      <a:pt x="3304" y="1963"/>
                    </a:lnTo>
                    <a:lnTo>
                      <a:pt x="3187" y="1749"/>
                    </a:lnTo>
                    <a:lnTo>
                      <a:pt x="3090" y="1535"/>
                    </a:lnTo>
                    <a:lnTo>
                      <a:pt x="2915" y="1127"/>
                    </a:lnTo>
                    <a:lnTo>
                      <a:pt x="2759" y="836"/>
                    </a:lnTo>
                    <a:lnTo>
                      <a:pt x="2565" y="583"/>
                    </a:lnTo>
                    <a:lnTo>
                      <a:pt x="2449" y="466"/>
                    </a:lnTo>
                    <a:lnTo>
                      <a:pt x="2332" y="350"/>
                    </a:lnTo>
                    <a:lnTo>
                      <a:pt x="2215" y="253"/>
                    </a:lnTo>
                    <a:lnTo>
                      <a:pt x="2079" y="175"/>
                    </a:lnTo>
                    <a:lnTo>
                      <a:pt x="1943" y="97"/>
                    </a:lnTo>
                    <a:lnTo>
                      <a:pt x="1807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86" name="Google Shape;786;p28"/>
              <p:cNvSpPr/>
              <p:nvPr/>
            </p:nvSpPr>
            <p:spPr>
              <a:xfrm>
                <a:off x="-1664312" y="4210900"/>
                <a:ext cx="47650" cy="4762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1905" extrusionOk="0">
                    <a:moveTo>
                      <a:pt x="934" y="0"/>
                    </a:moveTo>
                    <a:lnTo>
                      <a:pt x="739" y="20"/>
                    </a:lnTo>
                    <a:lnTo>
                      <a:pt x="564" y="78"/>
                    </a:lnTo>
                    <a:lnTo>
                      <a:pt x="409" y="175"/>
                    </a:lnTo>
                    <a:lnTo>
                      <a:pt x="273" y="292"/>
                    </a:lnTo>
                    <a:lnTo>
                      <a:pt x="156" y="428"/>
                    </a:lnTo>
                    <a:lnTo>
                      <a:pt x="79" y="603"/>
                    </a:lnTo>
                    <a:lnTo>
                      <a:pt x="20" y="777"/>
                    </a:lnTo>
                    <a:lnTo>
                      <a:pt x="1" y="972"/>
                    </a:lnTo>
                    <a:lnTo>
                      <a:pt x="20" y="1166"/>
                    </a:lnTo>
                    <a:lnTo>
                      <a:pt x="79" y="1341"/>
                    </a:lnTo>
                    <a:lnTo>
                      <a:pt x="176" y="1496"/>
                    </a:lnTo>
                    <a:lnTo>
                      <a:pt x="292" y="1632"/>
                    </a:lnTo>
                    <a:lnTo>
                      <a:pt x="428" y="1749"/>
                    </a:lnTo>
                    <a:lnTo>
                      <a:pt x="603" y="1846"/>
                    </a:lnTo>
                    <a:lnTo>
                      <a:pt x="778" y="1885"/>
                    </a:lnTo>
                    <a:lnTo>
                      <a:pt x="972" y="1905"/>
                    </a:lnTo>
                    <a:lnTo>
                      <a:pt x="1167" y="1885"/>
                    </a:lnTo>
                    <a:lnTo>
                      <a:pt x="1342" y="1827"/>
                    </a:lnTo>
                    <a:lnTo>
                      <a:pt x="1497" y="1730"/>
                    </a:lnTo>
                    <a:lnTo>
                      <a:pt x="1633" y="1613"/>
                    </a:lnTo>
                    <a:lnTo>
                      <a:pt x="1750" y="1477"/>
                    </a:lnTo>
                    <a:lnTo>
                      <a:pt x="1827" y="1302"/>
                    </a:lnTo>
                    <a:lnTo>
                      <a:pt x="1886" y="1127"/>
                    </a:lnTo>
                    <a:lnTo>
                      <a:pt x="1905" y="933"/>
                    </a:lnTo>
                    <a:lnTo>
                      <a:pt x="1886" y="739"/>
                    </a:lnTo>
                    <a:lnTo>
                      <a:pt x="1827" y="564"/>
                    </a:lnTo>
                    <a:lnTo>
                      <a:pt x="1730" y="408"/>
                    </a:lnTo>
                    <a:lnTo>
                      <a:pt x="1614" y="272"/>
                    </a:lnTo>
                    <a:lnTo>
                      <a:pt x="1478" y="156"/>
                    </a:lnTo>
                    <a:lnTo>
                      <a:pt x="1303" y="78"/>
                    </a:lnTo>
                    <a:lnTo>
                      <a:pt x="1128" y="20"/>
                    </a:ln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87" name="Google Shape;787;p28"/>
              <p:cNvSpPr/>
              <p:nvPr/>
            </p:nvSpPr>
            <p:spPr>
              <a:xfrm>
                <a:off x="-1574912" y="4397925"/>
                <a:ext cx="271575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10863" h="16459" extrusionOk="0">
                    <a:moveTo>
                      <a:pt x="5383" y="0"/>
                    </a:moveTo>
                    <a:lnTo>
                      <a:pt x="4916" y="20"/>
                    </a:lnTo>
                    <a:lnTo>
                      <a:pt x="4470" y="39"/>
                    </a:lnTo>
                    <a:lnTo>
                      <a:pt x="4023" y="98"/>
                    </a:lnTo>
                    <a:lnTo>
                      <a:pt x="3576" y="175"/>
                    </a:lnTo>
                    <a:lnTo>
                      <a:pt x="3148" y="272"/>
                    </a:lnTo>
                    <a:lnTo>
                      <a:pt x="2740" y="408"/>
                    </a:lnTo>
                    <a:lnTo>
                      <a:pt x="2351" y="564"/>
                    </a:lnTo>
                    <a:lnTo>
                      <a:pt x="1963" y="758"/>
                    </a:lnTo>
                    <a:lnTo>
                      <a:pt x="1613" y="991"/>
                    </a:lnTo>
                    <a:lnTo>
                      <a:pt x="1302" y="1244"/>
                    </a:lnTo>
                    <a:lnTo>
                      <a:pt x="1147" y="1380"/>
                    </a:lnTo>
                    <a:lnTo>
                      <a:pt x="991" y="1535"/>
                    </a:lnTo>
                    <a:lnTo>
                      <a:pt x="855" y="1691"/>
                    </a:lnTo>
                    <a:lnTo>
                      <a:pt x="739" y="1866"/>
                    </a:lnTo>
                    <a:lnTo>
                      <a:pt x="622" y="2041"/>
                    </a:lnTo>
                    <a:lnTo>
                      <a:pt x="505" y="2235"/>
                    </a:lnTo>
                    <a:lnTo>
                      <a:pt x="408" y="2429"/>
                    </a:lnTo>
                    <a:lnTo>
                      <a:pt x="311" y="2624"/>
                    </a:lnTo>
                    <a:lnTo>
                      <a:pt x="233" y="2837"/>
                    </a:lnTo>
                    <a:lnTo>
                      <a:pt x="175" y="3071"/>
                    </a:lnTo>
                    <a:lnTo>
                      <a:pt x="117" y="3304"/>
                    </a:lnTo>
                    <a:lnTo>
                      <a:pt x="78" y="3556"/>
                    </a:lnTo>
                    <a:lnTo>
                      <a:pt x="39" y="3809"/>
                    </a:lnTo>
                    <a:lnTo>
                      <a:pt x="20" y="4062"/>
                    </a:lnTo>
                    <a:lnTo>
                      <a:pt x="0" y="4411"/>
                    </a:lnTo>
                    <a:lnTo>
                      <a:pt x="20" y="4781"/>
                    </a:lnTo>
                    <a:lnTo>
                      <a:pt x="59" y="5189"/>
                    </a:lnTo>
                    <a:lnTo>
                      <a:pt x="117" y="5597"/>
                    </a:lnTo>
                    <a:lnTo>
                      <a:pt x="195" y="6024"/>
                    </a:lnTo>
                    <a:lnTo>
                      <a:pt x="272" y="6471"/>
                    </a:lnTo>
                    <a:lnTo>
                      <a:pt x="389" y="6937"/>
                    </a:lnTo>
                    <a:lnTo>
                      <a:pt x="525" y="7423"/>
                    </a:lnTo>
                    <a:lnTo>
                      <a:pt x="661" y="7909"/>
                    </a:lnTo>
                    <a:lnTo>
                      <a:pt x="836" y="8395"/>
                    </a:lnTo>
                    <a:lnTo>
                      <a:pt x="1011" y="8900"/>
                    </a:lnTo>
                    <a:lnTo>
                      <a:pt x="1186" y="9405"/>
                    </a:lnTo>
                    <a:lnTo>
                      <a:pt x="1399" y="9910"/>
                    </a:lnTo>
                    <a:lnTo>
                      <a:pt x="1613" y="10396"/>
                    </a:lnTo>
                    <a:lnTo>
                      <a:pt x="1846" y="10901"/>
                    </a:lnTo>
                    <a:lnTo>
                      <a:pt x="2079" y="11387"/>
                    </a:lnTo>
                    <a:lnTo>
                      <a:pt x="2332" y="11873"/>
                    </a:lnTo>
                    <a:lnTo>
                      <a:pt x="2604" y="12339"/>
                    </a:lnTo>
                    <a:lnTo>
                      <a:pt x="2876" y="12786"/>
                    </a:lnTo>
                    <a:lnTo>
                      <a:pt x="3148" y="13233"/>
                    </a:lnTo>
                    <a:lnTo>
                      <a:pt x="3440" y="13641"/>
                    </a:lnTo>
                    <a:lnTo>
                      <a:pt x="3731" y="14049"/>
                    </a:lnTo>
                    <a:lnTo>
                      <a:pt x="4042" y="14438"/>
                    </a:lnTo>
                    <a:lnTo>
                      <a:pt x="4333" y="14788"/>
                    </a:lnTo>
                    <a:lnTo>
                      <a:pt x="4664" y="15118"/>
                    </a:lnTo>
                    <a:lnTo>
                      <a:pt x="4975" y="15410"/>
                    </a:lnTo>
                    <a:lnTo>
                      <a:pt x="5286" y="15662"/>
                    </a:lnTo>
                    <a:lnTo>
                      <a:pt x="5616" y="15895"/>
                    </a:lnTo>
                    <a:lnTo>
                      <a:pt x="5946" y="16090"/>
                    </a:lnTo>
                    <a:lnTo>
                      <a:pt x="6277" y="16245"/>
                    </a:lnTo>
                    <a:lnTo>
                      <a:pt x="6607" y="16362"/>
                    </a:lnTo>
                    <a:lnTo>
                      <a:pt x="6937" y="16439"/>
                    </a:lnTo>
                    <a:lnTo>
                      <a:pt x="7093" y="16459"/>
                    </a:lnTo>
                    <a:lnTo>
                      <a:pt x="7248" y="16439"/>
                    </a:lnTo>
                    <a:lnTo>
                      <a:pt x="7404" y="16420"/>
                    </a:lnTo>
                    <a:lnTo>
                      <a:pt x="7559" y="16381"/>
                    </a:lnTo>
                    <a:lnTo>
                      <a:pt x="7715" y="16323"/>
                    </a:lnTo>
                    <a:lnTo>
                      <a:pt x="7851" y="16245"/>
                    </a:lnTo>
                    <a:lnTo>
                      <a:pt x="8006" y="16167"/>
                    </a:lnTo>
                    <a:lnTo>
                      <a:pt x="8142" y="16051"/>
                    </a:lnTo>
                    <a:lnTo>
                      <a:pt x="8278" y="15934"/>
                    </a:lnTo>
                    <a:lnTo>
                      <a:pt x="8395" y="15798"/>
                    </a:lnTo>
                    <a:lnTo>
                      <a:pt x="8647" y="15487"/>
                    </a:lnTo>
                    <a:lnTo>
                      <a:pt x="8900" y="15118"/>
                    </a:lnTo>
                    <a:lnTo>
                      <a:pt x="9114" y="14710"/>
                    </a:lnTo>
                    <a:lnTo>
                      <a:pt x="9327" y="14263"/>
                    </a:lnTo>
                    <a:lnTo>
                      <a:pt x="9522" y="13777"/>
                    </a:lnTo>
                    <a:lnTo>
                      <a:pt x="9716" y="13253"/>
                    </a:lnTo>
                    <a:lnTo>
                      <a:pt x="9871" y="12689"/>
                    </a:lnTo>
                    <a:lnTo>
                      <a:pt x="10027" y="12106"/>
                    </a:lnTo>
                    <a:lnTo>
                      <a:pt x="10182" y="11504"/>
                    </a:lnTo>
                    <a:lnTo>
                      <a:pt x="10299" y="10901"/>
                    </a:lnTo>
                    <a:lnTo>
                      <a:pt x="10416" y="10260"/>
                    </a:lnTo>
                    <a:lnTo>
                      <a:pt x="10532" y="9619"/>
                    </a:lnTo>
                    <a:lnTo>
                      <a:pt x="10610" y="8978"/>
                    </a:lnTo>
                    <a:lnTo>
                      <a:pt x="10688" y="8337"/>
                    </a:lnTo>
                    <a:lnTo>
                      <a:pt x="10746" y="7695"/>
                    </a:lnTo>
                    <a:lnTo>
                      <a:pt x="10804" y="7073"/>
                    </a:lnTo>
                    <a:lnTo>
                      <a:pt x="10824" y="6452"/>
                    </a:lnTo>
                    <a:lnTo>
                      <a:pt x="10843" y="5849"/>
                    </a:lnTo>
                    <a:lnTo>
                      <a:pt x="10862" y="5286"/>
                    </a:lnTo>
                    <a:lnTo>
                      <a:pt x="10843" y="4742"/>
                    </a:lnTo>
                    <a:lnTo>
                      <a:pt x="10824" y="4217"/>
                    </a:lnTo>
                    <a:lnTo>
                      <a:pt x="10804" y="3731"/>
                    </a:lnTo>
                    <a:lnTo>
                      <a:pt x="10746" y="3284"/>
                    </a:lnTo>
                    <a:lnTo>
                      <a:pt x="10688" y="2896"/>
                    </a:lnTo>
                    <a:lnTo>
                      <a:pt x="10629" y="2546"/>
                    </a:lnTo>
                    <a:lnTo>
                      <a:pt x="10532" y="2235"/>
                    </a:lnTo>
                    <a:lnTo>
                      <a:pt x="10435" y="2002"/>
                    </a:lnTo>
                    <a:lnTo>
                      <a:pt x="10318" y="1788"/>
                    </a:lnTo>
                    <a:lnTo>
                      <a:pt x="10144" y="1574"/>
                    </a:lnTo>
                    <a:lnTo>
                      <a:pt x="9930" y="1380"/>
                    </a:lnTo>
                    <a:lnTo>
                      <a:pt x="9677" y="1205"/>
                    </a:lnTo>
                    <a:lnTo>
                      <a:pt x="9405" y="1011"/>
                    </a:lnTo>
                    <a:lnTo>
                      <a:pt x="9094" y="855"/>
                    </a:lnTo>
                    <a:lnTo>
                      <a:pt x="8744" y="700"/>
                    </a:lnTo>
                    <a:lnTo>
                      <a:pt x="8375" y="544"/>
                    </a:lnTo>
                    <a:lnTo>
                      <a:pt x="7987" y="428"/>
                    </a:lnTo>
                    <a:lnTo>
                      <a:pt x="7579" y="311"/>
                    </a:lnTo>
                    <a:lnTo>
                      <a:pt x="7170" y="214"/>
                    </a:lnTo>
                    <a:lnTo>
                      <a:pt x="6724" y="136"/>
                    </a:lnTo>
                    <a:lnTo>
                      <a:pt x="6277" y="78"/>
                    </a:lnTo>
                    <a:lnTo>
                      <a:pt x="5830" y="20"/>
                    </a:lnTo>
                    <a:lnTo>
                      <a:pt x="53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88" name="Google Shape;788;p28"/>
              <p:cNvSpPr/>
              <p:nvPr/>
            </p:nvSpPr>
            <p:spPr>
              <a:xfrm>
                <a:off x="-1271787" y="4705900"/>
                <a:ext cx="220575" cy="255075"/>
              </a:xfrm>
              <a:custGeom>
                <a:avLst/>
                <a:gdLst/>
                <a:ahLst/>
                <a:cxnLst/>
                <a:rect l="l" t="t" r="r" b="b"/>
                <a:pathLst>
                  <a:path w="8823" h="10203" extrusionOk="0">
                    <a:moveTo>
                      <a:pt x="5772" y="1"/>
                    </a:moveTo>
                    <a:lnTo>
                      <a:pt x="5597" y="20"/>
                    </a:lnTo>
                    <a:lnTo>
                      <a:pt x="5422" y="40"/>
                    </a:lnTo>
                    <a:lnTo>
                      <a:pt x="5072" y="137"/>
                    </a:lnTo>
                    <a:lnTo>
                      <a:pt x="4761" y="273"/>
                    </a:lnTo>
                    <a:lnTo>
                      <a:pt x="4470" y="428"/>
                    </a:lnTo>
                    <a:lnTo>
                      <a:pt x="4256" y="564"/>
                    </a:lnTo>
                    <a:lnTo>
                      <a:pt x="4042" y="720"/>
                    </a:lnTo>
                    <a:lnTo>
                      <a:pt x="3673" y="1031"/>
                    </a:lnTo>
                    <a:lnTo>
                      <a:pt x="3323" y="1381"/>
                    </a:lnTo>
                    <a:lnTo>
                      <a:pt x="2993" y="1730"/>
                    </a:lnTo>
                    <a:lnTo>
                      <a:pt x="2449" y="2255"/>
                    </a:lnTo>
                    <a:lnTo>
                      <a:pt x="1963" y="2760"/>
                    </a:lnTo>
                    <a:lnTo>
                      <a:pt x="1672" y="3052"/>
                    </a:lnTo>
                    <a:lnTo>
                      <a:pt x="1438" y="3207"/>
                    </a:lnTo>
                    <a:lnTo>
                      <a:pt x="1205" y="3382"/>
                    </a:lnTo>
                    <a:lnTo>
                      <a:pt x="992" y="3576"/>
                    </a:lnTo>
                    <a:lnTo>
                      <a:pt x="817" y="3790"/>
                    </a:lnTo>
                    <a:lnTo>
                      <a:pt x="642" y="4023"/>
                    </a:lnTo>
                    <a:lnTo>
                      <a:pt x="486" y="4276"/>
                    </a:lnTo>
                    <a:lnTo>
                      <a:pt x="350" y="4548"/>
                    </a:lnTo>
                    <a:lnTo>
                      <a:pt x="234" y="4859"/>
                    </a:lnTo>
                    <a:lnTo>
                      <a:pt x="234" y="4898"/>
                    </a:lnTo>
                    <a:lnTo>
                      <a:pt x="137" y="5073"/>
                    </a:lnTo>
                    <a:lnTo>
                      <a:pt x="59" y="5248"/>
                    </a:lnTo>
                    <a:lnTo>
                      <a:pt x="20" y="5422"/>
                    </a:lnTo>
                    <a:lnTo>
                      <a:pt x="1" y="5578"/>
                    </a:lnTo>
                    <a:lnTo>
                      <a:pt x="20" y="5753"/>
                    </a:lnTo>
                    <a:lnTo>
                      <a:pt x="59" y="5908"/>
                    </a:lnTo>
                    <a:lnTo>
                      <a:pt x="117" y="6044"/>
                    </a:lnTo>
                    <a:lnTo>
                      <a:pt x="195" y="6180"/>
                    </a:lnTo>
                    <a:lnTo>
                      <a:pt x="214" y="6316"/>
                    </a:lnTo>
                    <a:lnTo>
                      <a:pt x="253" y="6452"/>
                    </a:lnTo>
                    <a:lnTo>
                      <a:pt x="311" y="6569"/>
                    </a:lnTo>
                    <a:lnTo>
                      <a:pt x="428" y="6685"/>
                    </a:lnTo>
                    <a:lnTo>
                      <a:pt x="817" y="7035"/>
                    </a:lnTo>
                    <a:lnTo>
                      <a:pt x="1166" y="7404"/>
                    </a:lnTo>
                    <a:lnTo>
                      <a:pt x="1516" y="7774"/>
                    </a:lnTo>
                    <a:lnTo>
                      <a:pt x="1847" y="8182"/>
                    </a:lnTo>
                    <a:lnTo>
                      <a:pt x="2177" y="8570"/>
                    </a:lnTo>
                    <a:lnTo>
                      <a:pt x="2527" y="8940"/>
                    </a:lnTo>
                    <a:lnTo>
                      <a:pt x="2896" y="9309"/>
                    </a:lnTo>
                    <a:lnTo>
                      <a:pt x="3090" y="9484"/>
                    </a:lnTo>
                    <a:lnTo>
                      <a:pt x="3284" y="9639"/>
                    </a:lnTo>
                    <a:lnTo>
                      <a:pt x="3459" y="9756"/>
                    </a:lnTo>
                    <a:lnTo>
                      <a:pt x="3654" y="9872"/>
                    </a:lnTo>
                    <a:lnTo>
                      <a:pt x="3848" y="9969"/>
                    </a:lnTo>
                    <a:lnTo>
                      <a:pt x="4042" y="10047"/>
                    </a:lnTo>
                    <a:lnTo>
                      <a:pt x="4256" y="10105"/>
                    </a:lnTo>
                    <a:lnTo>
                      <a:pt x="4470" y="10164"/>
                    </a:lnTo>
                    <a:lnTo>
                      <a:pt x="4684" y="10183"/>
                    </a:lnTo>
                    <a:lnTo>
                      <a:pt x="4897" y="10203"/>
                    </a:lnTo>
                    <a:lnTo>
                      <a:pt x="5111" y="10183"/>
                    </a:lnTo>
                    <a:lnTo>
                      <a:pt x="5325" y="10164"/>
                    </a:lnTo>
                    <a:lnTo>
                      <a:pt x="5519" y="10105"/>
                    </a:lnTo>
                    <a:lnTo>
                      <a:pt x="5713" y="10028"/>
                    </a:lnTo>
                    <a:lnTo>
                      <a:pt x="5908" y="9931"/>
                    </a:lnTo>
                    <a:lnTo>
                      <a:pt x="6083" y="9794"/>
                    </a:lnTo>
                    <a:lnTo>
                      <a:pt x="6238" y="9639"/>
                    </a:lnTo>
                    <a:lnTo>
                      <a:pt x="6394" y="9464"/>
                    </a:lnTo>
                    <a:lnTo>
                      <a:pt x="6471" y="9309"/>
                    </a:lnTo>
                    <a:lnTo>
                      <a:pt x="6549" y="9153"/>
                    </a:lnTo>
                    <a:lnTo>
                      <a:pt x="6588" y="9017"/>
                    </a:lnTo>
                    <a:lnTo>
                      <a:pt x="6607" y="8862"/>
                    </a:lnTo>
                    <a:lnTo>
                      <a:pt x="6607" y="8706"/>
                    </a:lnTo>
                    <a:lnTo>
                      <a:pt x="6588" y="8551"/>
                    </a:lnTo>
                    <a:lnTo>
                      <a:pt x="6568" y="8395"/>
                    </a:lnTo>
                    <a:lnTo>
                      <a:pt x="6510" y="8240"/>
                    </a:lnTo>
                    <a:lnTo>
                      <a:pt x="6394" y="7948"/>
                    </a:lnTo>
                    <a:lnTo>
                      <a:pt x="6238" y="7657"/>
                    </a:lnTo>
                    <a:lnTo>
                      <a:pt x="6063" y="7385"/>
                    </a:lnTo>
                    <a:lnTo>
                      <a:pt x="5888" y="7132"/>
                    </a:lnTo>
                    <a:lnTo>
                      <a:pt x="5694" y="6899"/>
                    </a:lnTo>
                    <a:lnTo>
                      <a:pt x="6238" y="6977"/>
                    </a:lnTo>
                    <a:lnTo>
                      <a:pt x="6646" y="7035"/>
                    </a:lnTo>
                    <a:lnTo>
                      <a:pt x="6860" y="7055"/>
                    </a:lnTo>
                    <a:lnTo>
                      <a:pt x="7287" y="7055"/>
                    </a:lnTo>
                    <a:lnTo>
                      <a:pt x="7501" y="7035"/>
                    </a:lnTo>
                    <a:lnTo>
                      <a:pt x="7695" y="6996"/>
                    </a:lnTo>
                    <a:lnTo>
                      <a:pt x="7909" y="6938"/>
                    </a:lnTo>
                    <a:lnTo>
                      <a:pt x="8084" y="6880"/>
                    </a:lnTo>
                    <a:lnTo>
                      <a:pt x="8259" y="6783"/>
                    </a:lnTo>
                    <a:lnTo>
                      <a:pt x="8414" y="6685"/>
                    </a:lnTo>
                    <a:lnTo>
                      <a:pt x="8550" y="6549"/>
                    </a:lnTo>
                    <a:lnTo>
                      <a:pt x="8667" y="6413"/>
                    </a:lnTo>
                    <a:lnTo>
                      <a:pt x="8745" y="6258"/>
                    </a:lnTo>
                    <a:lnTo>
                      <a:pt x="8803" y="6064"/>
                    </a:lnTo>
                    <a:lnTo>
                      <a:pt x="8822" y="5850"/>
                    </a:lnTo>
                    <a:lnTo>
                      <a:pt x="8822" y="5617"/>
                    </a:lnTo>
                    <a:lnTo>
                      <a:pt x="8764" y="5364"/>
                    </a:lnTo>
                    <a:lnTo>
                      <a:pt x="8686" y="5131"/>
                    </a:lnTo>
                    <a:lnTo>
                      <a:pt x="8589" y="4917"/>
                    </a:lnTo>
                    <a:lnTo>
                      <a:pt x="8453" y="4742"/>
                    </a:lnTo>
                    <a:lnTo>
                      <a:pt x="8298" y="4587"/>
                    </a:lnTo>
                    <a:lnTo>
                      <a:pt x="8142" y="4470"/>
                    </a:lnTo>
                    <a:lnTo>
                      <a:pt x="7948" y="4373"/>
                    </a:lnTo>
                    <a:lnTo>
                      <a:pt x="7754" y="4295"/>
                    </a:lnTo>
                    <a:lnTo>
                      <a:pt x="7540" y="4237"/>
                    </a:lnTo>
                    <a:lnTo>
                      <a:pt x="7326" y="4179"/>
                    </a:lnTo>
                    <a:lnTo>
                      <a:pt x="7093" y="4159"/>
                    </a:lnTo>
                    <a:lnTo>
                      <a:pt x="6646" y="4101"/>
                    </a:lnTo>
                    <a:lnTo>
                      <a:pt x="6180" y="4062"/>
                    </a:lnTo>
                    <a:lnTo>
                      <a:pt x="5752" y="4004"/>
                    </a:lnTo>
                    <a:lnTo>
                      <a:pt x="5597" y="3965"/>
                    </a:lnTo>
                    <a:lnTo>
                      <a:pt x="5480" y="3887"/>
                    </a:lnTo>
                    <a:lnTo>
                      <a:pt x="5441" y="3848"/>
                    </a:lnTo>
                    <a:lnTo>
                      <a:pt x="5422" y="3810"/>
                    </a:lnTo>
                    <a:lnTo>
                      <a:pt x="5403" y="3712"/>
                    </a:lnTo>
                    <a:lnTo>
                      <a:pt x="5422" y="3576"/>
                    </a:lnTo>
                    <a:lnTo>
                      <a:pt x="5461" y="3460"/>
                    </a:lnTo>
                    <a:lnTo>
                      <a:pt x="5519" y="3324"/>
                    </a:lnTo>
                    <a:lnTo>
                      <a:pt x="5616" y="3188"/>
                    </a:lnTo>
                    <a:lnTo>
                      <a:pt x="5830" y="2916"/>
                    </a:lnTo>
                    <a:lnTo>
                      <a:pt x="6063" y="2663"/>
                    </a:lnTo>
                    <a:lnTo>
                      <a:pt x="6413" y="2333"/>
                    </a:lnTo>
                    <a:lnTo>
                      <a:pt x="6588" y="2138"/>
                    </a:lnTo>
                    <a:lnTo>
                      <a:pt x="6782" y="1944"/>
                    </a:lnTo>
                    <a:lnTo>
                      <a:pt x="6957" y="1711"/>
                    </a:lnTo>
                    <a:lnTo>
                      <a:pt x="7112" y="1478"/>
                    </a:lnTo>
                    <a:lnTo>
                      <a:pt x="7171" y="1342"/>
                    </a:lnTo>
                    <a:lnTo>
                      <a:pt x="7210" y="1225"/>
                    </a:lnTo>
                    <a:lnTo>
                      <a:pt x="7229" y="1089"/>
                    </a:lnTo>
                    <a:lnTo>
                      <a:pt x="7249" y="973"/>
                    </a:lnTo>
                    <a:lnTo>
                      <a:pt x="7229" y="837"/>
                    </a:lnTo>
                    <a:lnTo>
                      <a:pt x="7190" y="720"/>
                    </a:lnTo>
                    <a:lnTo>
                      <a:pt x="7132" y="584"/>
                    </a:lnTo>
                    <a:lnTo>
                      <a:pt x="7035" y="467"/>
                    </a:lnTo>
                    <a:lnTo>
                      <a:pt x="6899" y="351"/>
                    </a:lnTo>
                    <a:lnTo>
                      <a:pt x="6763" y="234"/>
                    </a:lnTo>
                    <a:lnTo>
                      <a:pt x="6607" y="156"/>
                    </a:lnTo>
                    <a:lnTo>
                      <a:pt x="6452" y="98"/>
                    </a:lnTo>
                    <a:lnTo>
                      <a:pt x="6296" y="40"/>
                    </a:lnTo>
                    <a:lnTo>
                      <a:pt x="6121" y="20"/>
                    </a:lnTo>
                    <a:lnTo>
                      <a:pt x="59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789" name="Google Shape;789;p28"/>
          <p:cNvGrpSpPr/>
          <p:nvPr/>
        </p:nvGrpSpPr>
        <p:grpSpPr>
          <a:xfrm>
            <a:off x="7593147" y="4962493"/>
            <a:ext cx="2211595" cy="1943243"/>
            <a:chOff x="4585700" y="4234075"/>
            <a:chExt cx="1885900" cy="1242800"/>
          </a:xfrm>
        </p:grpSpPr>
        <p:sp>
          <p:nvSpPr>
            <p:cNvPr id="790" name="Google Shape;790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16" name="Google Shape;816;p28"/>
          <p:cNvGrpSpPr/>
          <p:nvPr/>
        </p:nvGrpSpPr>
        <p:grpSpPr>
          <a:xfrm>
            <a:off x="-660740" y="4966460"/>
            <a:ext cx="2211595" cy="1943243"/>
            <a:chOff x="4585700" y="4234075"/>
            <a:chExt cx="1885900" cy="1242800"/>
          </a:xfrm>
        </p:grpSpPr>
        <p:sp>
          <p:nvSpPr>
            <p:cNvPr id="817" name="Google Shape;817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57347962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2" name="Google Shape;882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83" name="Google Shape;883;p30"/>
          <p:cNvSpPr/>
          <p:nvPr/>
        </p:nvSpPr>
        <p:spPr>
          <a:xfrm>
            <a:off x="-37524" y="1"/>
            <a:ext cx="2820900" cy="2088747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accent3"/>
              </a:solidFill>
            </a:endParaRPr>
          </a:p>
        </p:txBody>
      </p:sp>
      <p:sp>
        <p:nvSpPr>
          <p:cNvPr id="884" name="Google Shape;884;p30"/>
          <p:cNvSpPr/>
          <p:nvPr/>
        </p:nvSpPr>
        <p:spPr>
          <a:xfrm>
            <a:off x="6789240" y="5"/>
            <a:ext cx="2354720" cy="1743444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5" name="Google Shape;885;p30"/>
          <p:cNvSpPr/>
          <p:nvPr/>
        </p:nvSpPr>
        <p:spPr>
          <a:xfrm flipH="1">
            <a:off x="7994628" y="5402998"/>
            <a:ext cx="1177523" cy="1491764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6" name="Google Shape;886;p30"/>
          <p:cNvSpPr/>
          <p:nvPr/>
        </p:nvSpPr>
        <p:spPr>
          <a:xfrm>
            <a:off x="-41614" y="5268964"/>
            <a:ext cx="1776236" cy="1699464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7" name="Google Shape;887;p30"/>
          <p:cNvSpPr/>
          <p:nvPr/>
        </p:nvSpPr>
        <p:spPr>
          <a:xfrm>
            <a:off x="5787181" y="390200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8" name="Google Shape;888;p30"/>
          <p:cNvSpPr/>
          <p:nvPr/>
        </p:nvSpPr>
        <p:spPr>
          <a:xfrm flipH="1">
            <a:off x="4512012" y="390202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9" name="Google Shape;889;p30"/>
          <p:cNvSpPr/>
          <p:nvPr/>
        </p:nvSpPr>
        <p:spPr>
          <a:xfrm flipH="1">
            <a:off x="5093400" y="5503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0" name="Google Shape;890;p30"/>
          <p:cNvSpPr/>
          <p:nvPr/>
        </p:nvSpPr>
        <p:spPr>
          <a:xfrm rot="-2516804">
            <a:off x="3180691" y="511007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1" name="Google Shape;891;p30"/>
          <p:cNvSpPr/>
          <p:nvPr/>
        </p:nvSpPr>
        <p:spPr>
          <a:xfrm flipH="1">
            <a:off x="4188525" y="782100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2" name="Google Shape;892;p30"/>
          <p:cNvSpPr/>
          <p:nvPr/>
        </p:nvSpPr>
        <p:spPr>
          <a:xfrm rot="-2417287" flipH="1">
            <a:off x="5783308" y="1105957"/>
            <a:ext cx="145967" cy="19564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3" name="Google Shape;893;p30"/>
          <p:cNvSpPr/>
          <p:nvPr/>
        </p:nvSpPr>
        <p:spPr>
          <a:xfrm rot="2516804" flipH="1">
            <a:off x="8825479" y="1100141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4" name="Google Shape;894;p30"/>
          <p:cNvSpPr/>
          <p:nvPr/>
        </p:nvSpPr>
        <p:spPr>
          <a:xfrm flipH="1">
            <a:off x="4508850" y="13196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5" name="Google Shape;895;p30"/>
          <p:cNvSpPr/>
          <p:nvPr/>
        </p:nvSpPr>
        <p:spPr>
          <a:xfrm flipH="1">
            <a:off x="6744600" y="14182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6" name="Google Shape;896;p30"/>
          <p:cNvSpPr/>
          <p:nvPr/>
        </p:nvSpPr>
        <p:spPr>
          <a:xfrm rot="-2517313">
            <a:off x="1894725" y="1413738"/>
            <a:ext cx="103078" cy="138156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7" name="Google Shape;897;p30"/>
          <p:cNvSpPr/>
          <p:nvPr/>
        </p:nvSpPr>
        <p:spPr>
          <a:xfrm flipH="1">
            <a:off x="1145900" y="15801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8" name="Google Shape;898;p30"/>
          <p:cNvSpPr/>
          <p:nvPr/>
        </p:nvSpPr>
        <p:spPr>
          <a:xfrm flipH="1">
            <a:off x="656960" y="1974982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9" name="Google Shape;899;p30"/>
          <p:cNvSpPr/>
          <p:nvPr/>
        </p:nvSpPr>
        <p:spPr>
          <a:xfrm flipH="1">
            <a:off x="405725" y="2005033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0" name="Google Shape;900;p30"/>
          <p:cNvSpPr/>
          <p:nvPr/>
        </p:nvSpPr>
        <p:spPr>
          <a:xfrm flipH="1">
            <a:off x="7702050" y="20894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1" name="Google Shape;901;p30"/>
          <p:cNvSpPr/>
          <p:nvPr/>
        </p:nvSpPr>
        <p:spPr>
          <a:xfrm rot="-2516804">
            <a:off x="213654" y="2462341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2" name="Google Shape;902;p30"/>
          <p:cNvSpPr/>
          <p:nvPr/>
        </p:nvSpPr>
        <p:spPr>
          <a:xfrm flipH="1">
            <a:off x="8641518" y="2777567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3" name="Google Shape;903;p30"/>
          <p:cNvSpPr/>
          <p:nvPr/>
        </p:nvSpPr>
        <p:spPr>
          <a:xfrm flipH="1">
            <a:off x="244125" y="32057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4" name="Google Shape;904;p30"/>
          <p:cNvSpPr/>
          <p:nvPr/>
        </p:nvSpPr>
        <p:spPr>
          <a:xfrm rot="2516804" flipH="1">
            <a:off x="8690104" y="3648674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5" name="Google Shape;905;p30"/>
          <p:cNvSpPr/>
          <p:nvPr/>
        </p:nvSpPr>
        <p:spPr>
          <a:xfrm flipH="1">
            <a:off x="260488" y="3995400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6" name="Google Shape;906;p30"/>
          <p:cNvSpPr/>
          <p:nvPr/>
        </p:nvSpPr>
        <p:spPr>
          <a:xfrm flipH="1">
            <a:off x="8554550" y="42103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907" name="Google Shape;907;p30"/>
          <p:cNvGrpSpPr/>
          <p:nvPr/>
        </p:nvGrpSpPr>
        <p:grpSpPr>
          <a:xfrm>
            <a:off x="1000125" y="4091819"/>
            <a:ext cx="7143750" cy="2802933"/>
            <a:chOff x="1698275" y="1828750"/>
            <a:chExt cx="7143750" cy="2102200"/>
          </a:xfrm>
        </p:grpSpPr>
        <p:sp>
          <p:nvSpPr>
            <p:cNvPr id="908" name="Google Shape;908;p30"/>
            <p:cNvSpPr/>
            <p:nvPr/>
          </p:nvSpPr>
          <p:spPr>
            <a:xfrm>
              <a:off x="1698275" y="1881600"/>
              <a:ext cx="7143750" cy="2049350"/>
            </a:xfrm>
            <a:custGeom>
              <a:avLst/>
              <a:gdLst/>
              <a:ahLst/>
              <a:cxnLst/>
              <a:rect l="l" t="t" r="r" b="b"/>
              <a:pathLst>
                <a:path w="285750" h="81974" extrusionOk="0">
                  <a:moveTo>
                    <a:pt x="142861" y="1"/>
                  </a:moveTo>
                  <a:lnTo>
                    <a:pt x="139877" y="29"/>
                  </a:lnTo>
                  <a:lnTo>
                    <a:pt x="136894" y="87"/>
                  </a:lnTo>
                  <a:lnTo>
                    <a:pt x="133939" y="203"/>
                  </a:lnTo>
                  <a:lnTo>
                    <a:pt x="130984" y="377"/>
                  </a:lnTo>
                  <a:lnTo>
                    <a:pt x="128059" y="609"/>
                  </a:lnTo>
                  <a:lnTo>
                    <a:pt x="125133" y="869"/>
                  </a:lnTo>
                  <a:lnTo>
                    <a:pt x="122237" y="1188"/>
                  </a:lnTo>
                  <a:lnTo>
                    <a:pt x="119340" y="1536"/>
                  </a:lnTo>
                  <a:lnTo>
                    <a:pt x="116472" y="1941"/>
                  </a:lnTo>
                  <a:lnTo>
                    <a:pt x="113634" y="2376"/>
                  </a:lnTo>
                  <a:lnTo>
                    <a:pt x="110795" y="2897"/>
                  </a:lnTo>
                  <a:lnTo>
                    <a:pt x="107985" y="3418"/>
                  </a:lnTo>
                  <a:lnTo>
                    <a:pt x="105205" y="3998"/>
                  </a:lnTo>
                  <a:lnTo>
                    <a:pt x="102424" y="4635"/>
                  </a:lnTo>
                  <a:lnTo>
                    <a:pt x="99672" y="5301"/>
                  </a:lnTo>
                  <a:lnTo>
                    <a:pt x="96920" y="6025"/>
                  </a:lnTo>
                  <a:lnTo>
                    <a:pt x="94227" y="6779"/>
                  </a:lnTo>
                  <a:lnTo>
                    <a:pt x="91533" y="7561"/>
                  </a:lnTo>
                  <a:lnTo>
                    <a:pt x="88868" y="8401"/>
                  </a:lnTo>
                  <a:lnTo>
                    <a:pt x="86203" y="9299"/>
                  </a:lnTo>
                  <a:lnTo>
                    <a:pt x="83596" y="10197"/>
                  </a:lnTo>
                  <a:lnTo>
                    <a:pt x="80989" y="11181"/>
                  </a:lnTo>
                  <a:lnTo>
                    <a:pt x="78411" y="12166"/>
                  </a:lnTo>
                  <a:lnTo>
                    <a:pt x="75862" y="13209"/>
                  </a:lnTo>
                  <a:lnTo>
                    <a:pt x="73342" y="14281"/>
                  </a:lnTo>
                  <a:lnTo>
                    <a:pt x="70851" y="15410"/>
                  </a:lnTo>
                  <a:lnTo>
                    <a:pt x="68389" y="16569"/>
                  </a:lnTo>
                  <a:lnTo>
                    <a:pt x="65927" y="17757"/>
                  </a:lnTo>
                  <a:lnTo>
                    <a:pt x="63523" y="18973"/>
                  </a:lnTo>
                  <a:lnTo>
                    <a:pt x="61118" y="20248"/>
                  </a:lnTo>
                  <a:lnTo>
                    <a:pt x="58772" y="21551"/>
                  </a:lnTo>
                  <a:lnTo>
                    <a:pt x="56426" y="22884"/>
                  </a:lnTo>
                  <a:lnTo>
                    <a:pt x="54138" y="24274"/>
                  </a:lnTo>
                  <a:lnTo>
                    <a:pt x="51849" y="25664"/>
                  </a:lnTo>
                  <a:lnTo>
                    <a:pt x="49619" y="27113"/>
                  </a:lnTo>
                  <a:lnTo>
                    <a:pt x="47388" y="28590"/>
                  </a:lnTo>
                  <a:lnTo>
                    <a:pt x="45216" y="30096"/>
                  </a:lnTo>
                  <a:lnTo>
                    <a:pt x="43073" y="31660"/>
                  </a:lnTo>
                  <a:lnTo>
                    <a:pt x="40958" y="33224"/>
                  </a:lnTo>
                  <a:lnTo>
                    <a:pt x="38872" y="34846"/>
                  </a:lnTo>
                  <a:lnTo>
                    <a:pt x="36816" y="36469"/>
                  </a:lnTo>
                  <a:lnTo>
                    <a:pt x="34788" y="38149"/>
                  </a:lnTo>
                  <a:lnTo>
                    <a:pt x="32819" y="39858"/>
                  </a:lnTo>
                  <a:lnTo>
                    <a:pt x="30878" y="41596"/>
                  </a:lnTo>
                  <a:lnTo>
                    <a:pt x="28966" y="43362"/>
                  </a:lnTo>
                  <a:lnTo>
                    <a:pt x="27083" y="45129"/>
                  </a:lnTo>
                  <a:lnTo>
                    <a:pt x="25229" y="46954"/>
                  </a:lnTo>
                  <a:lnTo>
                    <a:pt x="23434" y="48808"/>
                  </a:lnTo>
                  <a:lnTo>
                    <a:pt x="21667" y="50691"/>
                  </a:lnTo>
                  <a:lnTo>
                    <a:pt x="19929" y="52603"/>
                  </a:lnTo>
                  <a:lnTo>
                    <a:pt x="18249" y="54543"/>
                  </a:lnTo>
                  <a:lnTo>
                    <a:pt x="16598" y="56513"/>
                  </a:lnTo>
                  <a:lnTo>
                    <a:pt x="14975" y="58483"/>
                  </a:lnTo>
                  <a:lnTo>
                    <a:pt x="13411" y="60510"/>
                  </a:lnTo>
                  <a:lnTo>
                    <a:pt x="11876" y="62538"/>
                  </a:lnTo>
                  <a:lnTo>
                    <a:pt x="10399" y="64594"/>
                  </a:lnTo>
                  <a:lnTo>
                    <a:pt x="8951" y="66709"/>
                  </a:lnTo>
                  <a:lnTo>
                    <a:pt x="7531" y="68823"/>
                  </a:lnTo>
                  <a:lnTo>
                    <a:pt x="6170" y="70938"/>
                  </a:lnTo>
                  <a:lnTo>
                    <a:pt x="4837" y="73110"/>
                  </a:lnTo>
                  <a:lnTo>
                    <a:pt x="3563" y="75283"/>
                  </a:lnTo>
                  <a:lnTo>
                    <a:pt x="2317" y="77513"/>
                  </a:lnTo>
                  <a:lnTo>
                    <a:pt x="1130" y="79744"/>
                  </a:lnTo>
                  <a:lnTo>
                    <a:pt x="0" y="81974"/>
                  </a:lnTo>
                  <a:lnTo>
                    <a:pt x="285750" y="81974"/>
                  </a:lnTo>
                  <a:lnTo>
                    <a:pt x="284591" y="79744"/>
                  </a:lnTo>
                  <a:lnTo>
                    <a:pt x="283404" y="77513"/>
                  </a:lnTo>
                  <a:lnTo>
                    <a:pt x="282158" y="75283"/>
                  </a:lnTo>
                  <a:lnTo>
                    <a:pt x="280884" y="73110"/>
                  </a:lnTo>
                  <a:lnTo>
                    <a:pt x="279580" y="70938"/>
                  </a:lnTo>
                  <a:lnTo>
                    <a:pt x="278190" y="68823"/>
                  </a:lnTo>
                  <a:lnTo>
                    <a:pt x="276800" y="66709"/>
                  </a:lnTo>
                  <a:lnTo>
                    <a:pt x="275351" y="64594"/>
                  </a:lnTo>
                  <a:lnTo>
                    <a:pt x="273845" y="62538"/>
                  </a:lnTo>
                  <a:lnTo>
                    <a:pt x="272310" y="60510"/>
                  </a:lnTo>
                  <a:lnTo>
                    <a:pt x="270746" y="58483"/>
                  </a:lnTo>
                  <a:lnTo>
                    <a:pt x="269124" y="56513"/>
                  </a:lnTo>
                  <a:lnTo>
                    <a:pt x="267472" y="54543"/>
                  </a:lnTo>
                  <a:lnTo>
                    <a:pt x="265792" y="52603"/>
                  </a:lnTo>
                  <a:lnTo>
                    <a:pt x="264054" y="50691"/>
                  </a:lnTo>
                  <a:lnTo>
                    <a:pt x="262288" y="48808"/>
                  </a:lnTo>
                  <a:lnTo>
                    <a:pt x="260492" y="46954"/>
                  </a:lnTo>
                  <a:lnTo>
                    <a:pt x="258638" y="45129"/>
                  </a:lnTo>
                  <a:lnTo>
                    <a:pt x="256784" y="43362"/>
                  </a:lnTo>
                  <a:lnTo>
                    <a:pt x="254872" y="41596"/>
                  </a:lnTo>
                  <a:lnTo>
                    <a:pt x="252903" y="39858"/>
                  </a:lnTo>
                  <a:lnTo>
                    <a:pt x="250933" y="38149"/>
                  </a:lnTo>
                  <a:lnTo>
                    <a:pt x="248905" y="36469"/>
                  </a:lnTo>
                  <a:lnTo>
                    <a:pt x="246849" y="34846"/>
                  </a:lnTo>
                  <a:lnTo>
                    <a:pt x="244763" y="33224"/>
                  </a:lnTo>
                  <a:lnTo>
                    <a:pt x="242649" y="31660"/>
                  </a:lnTo>
                  <a:lnTo>
                    <a:pt x="240505" y="30096"/>
                  </a:lnTo>
                  <a:lnTo>
                    <a:pt x="238333" y="28590"/>
                  </a:lnTo>
                  <a:lnTo>
                    <a:pt x="236102" y="27113"/>
                  </a:lnTo>
                  <a:lnTo>
                    <a:pt x="233872" y="25664"/>
                  </a:lnTo>
                  <a:lnTo>
                    <a:pt x="231612" y="24274"/>
                  </a:lnTo>
                  <a:lnTo>
                    <a:pt x="229295" y="22884"/>
                  </a:lnTo>
                  <a:lnTo>
                    <a:pt x="226949" y="21551"/>
                  </a:lnTo>
                  <a:lnTo>
                    <a:pt x="224603" y="20248"/>
                  </a:lnTo>
                  <a:lnTo>
                    <a:pt x="222199" y="18973"/>
                  </a:lnTo>
                  <a:lnTo>
                    <a:pt x="219794" y="17757"/>
                  </a:lnTo>
                  <a:lnTo>
                    <a:pt x="217361" y="16569"/>
                  </a:lnTo>
                  <a:lnTo>
                    <a:pt x="214870" y="15410"/>
                  </a:lnTo>
                  <a:lnTo>
                    <a:pt x="212379" y="14281"/>
                  </a:lnTo>
                  <a:lnTo>
                    <a:pt x="209859" y="13209"/>
                  </a:lnTo>
                  <a:lnTo>
                    <a:pt x="207310" y="12166"/>
                  </a:lnTo>
                  <a:lnTo>
                    <a:pt x="204732" y="11181"/>
                  </a:lnTo>
                  <a:lnTo>
                    <a:pt x="202125" y="10197"/>
                  </a:lnTo>
                  <a:lnTo>
                    <a:pt x="199518" y="9299"/>
                  </a:lnTo>
                  <a:lnTo>
                    <a:pt x="196882" y="8401"/>
                  </a:lnTo>
                  <a:lnTo>
                    <a:pt x="194188" y="7561"/>
                  </a:lnTo>
                  <a:lnTo>
                    <a:pt x="191523" y="6779"/>
                  </a:lnTo>
                  <a:lnTo>
                    <a:pt x="188801" y="6025"/>
                  </a:lnTo>
                  <a:lnTo>
                    <a:pt x="186078" y="5301"/>
                  </a:lnTo>
                  <a:lnTo>
                    <a:pt x="183326" y="4635"/>
                  </a:lnTo>
                  <a:lnTo>
                    <a:pt x="180545" y="3998"/>
                  </a:lnTo>
                  <a:lnTo>
                    <a:pt x="177736" y="3418"/>
                  </a:lnTo>
                  <a:lnTo>
                    <a:pt x="174926" y="2897"/>
                  </a:lnTo>
                  <a:lnTo>
                    <a:pt x="172087" y="2376"/>
                  </a:lnTo>
                  <a:lnTo>
                    <a:pt x="169249" y="1941"/>
                  </a:lnTo>
                  <a:lnTo>
                    <a:pt x="166381" y="1536"/>
                  </a:lnTo>
                  <a:lnTo>
                    <a:pt x="163513" y="1188"/>
                  </a:lnTo>
                  <a:lnTo>
                    <a:pt x="160588" y="869"/>
                  </a:lnTo>
                  <a:lnTo>
                    <a:pt x="157691" y="609"/>
                  </a:lnTo>
                  <a:lnTo>
                    <a:pt x="154737" y="377"/>
                  </a:lnTo>
                  <a:lnTo>
                    <a:pt x="151811" y="203"/>
                  </a:lnTo>
                  <a:lnTo>
                    <a:pt x="148828" y="87"/>
                  </a:lnTo>
                  <a:lnTo>
                    <a:pt x="145844" y="29"/>
                  </a:lnTo>
                  <a:lnTo>
                    <a:pt x="142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9" name="Google Shape;909;p30"/>
            <p:cNvSpPr/>
            <p:nvPr/>
          </p:nvSpPr>
          <p:spPr>
            <a:xfrm>
              <a:off x="2622275" y="3513100"/>
              <a:ext cx="8725" cy="8725"/>
            </a:xfrm>
            <a:custGeom>
              <a:avLst/>
              <a:gdLst/>
              <a:ahLst/>
              <a:cxnLst/>
              <a:rect l="l" t="t" r="r" b="b"/>
              <a:pathLst>
                <a:path w="349" h="349" extrusionOk="0">
                  <a:moveTo>
                    <a:pt x="117" y="1"/>
                  </a:moveTo>
                  <a:lnTo>
                    <a:pt x="59" y="30"/>
                  </a:lnTo>
                  <a:lnTo>
                    <a:pt x="30" y="88"/>
                  </a:lnTo>
                  <a:lnTo>
                    <a:pt x="1" y="174"/>
                  </a:lnTo>
                  <a:lnTo>
                    <a:pt x="30" y="232"/>
                  </a:lnTo>
                  <a:lnTo>
                    <a:pt x="59" y="290"/>
                  </a:lnTo>
                  <a:lnTo>
                    <a:pt x="117" y="319"/>
                  </a:lnTo>
                  <a:lnTo>
                    <a:pt x="174" y="348"/>
                  </a:lnTo>
                  <a:lnTo>
                    <a:pt x="261" y="319"/>
                  </a:lnTo>
                  <a:lnTo>
                    <a:pt x="290" y="290"/>
                  </a:lnTo>
                  <a:lnTo>
                    <a:pt x="319" y="232"/>
                  </a:lnTo>
                  <a:lnTo>
                    <a:pt x="348" y="174"/>
                  </a:lnTo>
                  <a:lnTo>
                    <a:pt x="319" y="88"/>
                  </a:lnTo>
                  <a:lnTo>
                    <a:pt x="290" y="30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0" name="Google Shape;910;p30"/>
            <p:cNvSpPr/>
            <p:nvPr/>
          </p:nvSpPr>
          <p:spPr>
            <a:xfrm>
              <a:off x="2549150" y="3352350"/>
              <a:ext cx="101400" cy="185400"/>
            </a:xfrm>
            <a:custGeom>
              <a:avLst/>
              <a:gdLst/>
              <a:ahLst/>
              <a:cxnLst/>
              <a:rect l="l" t="t" r="r" b="b"/>
              <a:pathLst>
                <a:path w="4056" h="7416" extrusionOk="0">
                  <a:moveTo>
                    <a:pt x="811" y="0"/>
                  </a:moveTo>
                  <a:lnTo>
                    <a:pt x="637" y="29"/>
                  </a:lnTo>
                  <a:lnTo>
                    <a:pt x="493" y="87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927"/>
                  </a:lnTo>
                  <a:lnTo>
                    <a:pt x="58" y="1072"/>
                  </a:lnTo>
                  <a:lnTo>
                    <a:pt x="2375" y="6778"/>
                  </a:lnTo>
                  <a:lnTo>
                    <a:pt x="2433" y="6923"/>
                  </a:lnTo>
                  <a:lnTo>
                    <a:pt x="2549" y="7068"/>
                  </a:lnTo>
                  <a:lnTo>
                    <a:pt x="2665" y="7184"/>
                  </a:lnTo>
                  <a:lnTo>
                    <a:pt x="2781" y="7300"/>
                  </a:lnTo>
                  <a:lnTo>
                    <a:pt x="2926" y="7358"/>
                  </a:lnTo>
                  <a:lnTo>
                    <a:pt x="3071" y="7416"/>
                  </a:lnTo>
                  <a:lnTo>
                    <a:pt x="3244" y="7416"/>
                  </a:lnTo>
                  <a:lnTo>
                    <a:pt x="3418" y="7387"/>
                  </a:lnTo>
                  <a:lnTo>
                    <a:pt x="3563" y="7329"/>
                  </a:lnTo>
                  <a:lnTo>
                    <a:pt x="3708" y="7242"/>
                  </a:lnTo>
                  <a:lnTo>
                    <a:pt x="3824" y="7126"/>
                  </a:lnTo>
                  <a:lnTo>
                    <a:pt x="3939" y="6981"/>
                  </a:lnTo>
                  <a:lnTo>
                    <a:pt x="4026" y="6807"/>
                  </a:lnTo>
                  <a:lnTo>
                    <a:pt x="4055" y="6662"/>
                  </a:lnTo>
                  <a:lnTo>
                    <a:pt x="4055" y="6489"/>
                  </a:lnTo>
                  <a:lnTo>
                    <a:pt x="4026" y="6315"/>
                  </a:lnTo>
                  <a:lnTo>
                    <a:pt x="1709" y="638"/>
                  </a:lnTo>
                  <a:lnTo>
                    <a:pt x="1622" y="464"/>
                  </a:lnTo>
                  <a:lnTo>
                    <a:pt x="1535" y="348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8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1" name="Google Shape;911;p30"/>
            <p:cNvSpPr/>
            <p:nvPr/>
          </p:nvSpPr>
          <p:spPr>
            <a:xfrm>
              <a:off x="2660650" y="3371900"/>
              <a:ext cx="51450" cy="147750"/>
            </a:xfrm>
            <a:custGeom>
              <a:avLst/>
              <a:gdLst/>
              <a:ahLst/>
              <a:cxnLst/>
              <a:rect l="l" t="t" r="r" b="b"/>
              <a:pathLst>
                <a:path w="2058" h="5910" extrusionOk="0">
                  <a:moveTo>
                    <a:pt x="841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74"/>
                  </a:lnTo>
                  <a:lnTo>
                    <a:pt x="262" y="261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96"/>
                  </a:lnTo>
                  <a:lnTo>
                    <a:pt x="1" y="869"/>
                  </a:lnTo>
                  <a:lnTo>
                    <a:pt x="348" y="5069"/>
                  </a:lnTo>
                  <a:lnTo>
                    <a:pt x="377" y="5214"/>
                  </a:lnTo>
                  <a:lnTo>
                    <a:pt x="435" y="5388"/>
                  </a:lnTo>
                  <a:lnTo>
                    <a:pt x="522" y="5533"/>
                  </a:lnTo>
                  <a:lnTo>
                    <a:pt x="609" y="5649"/>
                  </a:lnTo>
                  <a:lnTo>
                    <a:pt x="725" y="5765"/>
                  </a:lnTo>
                  <a:lnTo>
                    <a:pt x="870" y="5851"/>
                  </a:lnTo>
                  <a:lnTo>
                    <a:pt x="1044" y="5909"/>
                  </a:lnTo>
                  <a:lnTo>
                    <a:pt x="1217" y="5909"/>
                  </a:lnTo>
                  <a:lnTo>
                    <a:pt x="1362" y="5880"/>
                  </a:lnTo>
                  <a:lnTo>
                    <a:pt x="1536" y="5851"/>
                  </a:lnTo>
                  <a:lnTo>
                    <a:pt x="1681" y="5765"/>
                  </a:lnTo>
                  <a:lnTo>
                    <a:pt x="1826" y="5649"/>
                  </a:lnTo>
                  <a:lnTo>
                    <a:pt x="1942" y="5533"/>
                  </a:lnTo>
                  <a:lnTo>
                    <a:pt x="2028" y="5388"/>
                  </a:lnTo>
                  <a:lnTo>
                    <a:pt x="2057" y="5243"/>
                  </a:lnTo>
                  <a:lnTo>
                    <a:pt x="2057" y="5069"/>
                  </a:lnTo>
                  <a:lnTo>
                    <a:pt x="1710" y="869"/>
                  </a:lnTo>
                  <a:lnTo>
                    <a:pt x="1681" y="696"/>
                  </a:lnTo>
                  <a:lnTo>
                    <a:pt x="1623" y="551"/>
                  </a:lnTo>
                  <a:lnTo>
                    <a:pt x="1565" y="406"/>
                  </a:lnTo>
                  <a:lnTo>
                    <a:pt x="1449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4" y="2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2" name="Google Shape;912;p30"/>
            <p:cNvSpPr/>
            <p:nvPr/>
          </p:nvSpPr>
          <p:spPr>
            <a:xfrm>
              <a:off x="2748275" y="3410275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67" y="1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67"/>
                  </a:lnTo>
                  <a:lnTo>
                    <a:pt x="1" y="841"/>
                  </a:lnTo>
                  <a:lnTo>
                    <a:pt x="1" y="4287"/>
                  </a:lnTo>
                  <a:lnTo>
                    <a:pt x="1" y="4432"/>
                  </a:lnTo>
                  <a:lnTo>
                    <a:pt x="59" y="4606"/>
                  </a:lnTo>
                  <a:lnTo>
                    <a:pt x="146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67" y="5127"/>
                  </a:lnTo>
                  <a:lnTo>
                    <a:pt x="841" y="5127"/>
                  </a:lnTo>
                  <a:lnTo>
                    <a:pt x="1015" y="5099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681" y="4461"/>
                  </a:lnTo>
                  <a:lnTo>
                    <a:pt x="1710" y="4287"/>
                  </a:lnTo>
                  <a:lnTo>
                    <a:pt x="1710" y="841"/>
                  </a:lnTo>
                  <a:lnTo>
                    <a:pt x="1681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3" name="Google Shape;913;p30"/>
            <p:cNvSpPr/>
            <p:nvPr/>
          </p:nvSpPr>
          <p:spPr>
            <a:xfrm>
              <a:off x="3091525" y="2723775"/>
              <a:ext cx="89825" cy="147750"/>
            </a:xfrm>
            <a:custGeom>
              <a:avLst/>
              <a:gdLst/>
              <a:ahLst/>
              <a:cxnLst/>
              <a:rect l="l" t="t" r="r" b="b"/>
              <a:pathLst>
                <a:path w="3593" h="5910" extrusionOk="0">
                  <a:moveTo>
                    <a:pt x="899" y="1"/>
                  </a:moveTo>
                  <a:lnTo>
                    <a:pt x="725" y="30"/>
                  </a:lnTo>
                  <a:lnTo>
                    <a:pt x="580" y="59"/>
                  </a:lnTo>
                  <a:lnTo>
                    <a:pt x="406" y="117"/>
                  </a:lnTo>
                  <a:lnTo>
                    <a:pt x="290" y="233"/>
                  </a:lnTo>
                  <a:lnTo>
                    <a:pt x="174" y="377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2"/>
                  </a:lnTo>
                  <a:lnTo>
                    <a:pt x="30" y="957"/>
                  </a:lnTo>
                  <a:lnTo>
                    <a:pt x="59" y="1131"/>
                  </a:lnTo>
                  <a:lnTo>
                    <a:pt x="117" y="1304"/>
                  </a:lnTo>
                  <a:lnTo>
                    <a:pt x="1999" y="5504"/>
                  </a:lnTo>
                  <a:lnTo>
                    <a:pt x="2086" y="5649"/>
                  </a:lnTo>
                  <a:lnTo>
                    <a:pt x="2202" y="5765"/>
                  </a:lnTo>
                  <a:lnTo>
                    <a:pt x="2347" y="5852"/>
                  </a:lnTo>
                  <a:lnTo>
                    <a:pt x="2521" y="5881"/>
                  </a:lnTo>
                  <a:lnTo>
                    <a:pt x="2695" y="5910"/>
                  </a:lnTo>
                  <a:lnTo>
                    <a:pt x="2868" y="5910"/>
                  </a:lnTo>
                  <a:lnTo>
                    <a:pt x="3013" y="5881"/>
                  </a:lnTo>
                  <a:lnTo>
                    <a:pt x="3187" y="5794"/>
                  </a:lnTo>
                  <a:lnTo>
                    <a:pt x="3303" y="5707"/>
                  </a:lnTo>
                  <a:lnTo>
                    <a:pt x="3419" y="5562"/>
                  </a:lnTo>
                  <a:lnTo>
                    <a:pt x="3506" y="5417"/>
                  </a:lnTo>
                  <a:lnTo>
                    <a:pt x="3563" y="5273"/>
                  </a:lnTo>
                  <a:lnTo>
                    <a:pt x="3592" y="5128"/>
                  </a:lnTo>
                  <a:lnTo>
                    <a:pt x="3563" y="4954"/>
                  </a:lnTo>
                  <a:lnTo>
                    <a:pt x="3535" y="4809"/>
                  </a:lnTo>
                  <a:lnTo>
                    <a:pt x="3477" y="4635"/>
                  </a:lnTo>
                  <a:lnTo>
                    <a:pt x="1594" y="435"/>
                  </a:lnTo>
                  <a:lnTo>
                    <a:pt x="1507" y="291"/>
                  </a:lnTo>
                  <a:lnTo>
                    <a:pt x="1391" y="175"/>
                  </a:lnTo>
                  <a:lnTo>
                    <a:pt x="1246" y="88"/>
                  </a:lnTo>
                  <a:lnTo>
                    <a:pt x="1072" y="30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4" name="Google Shape;914;p30"/>
            <p:cNvSpPr/>
            <p:nvPr/>
          </p:nvSpPr>
          <p:spPr>
            <a:xfrm>
              <a:off x="3205225" y="2695550"/>
              <a:ext cx="42750" cy="138325"/>
            </a:xfrm>
            <a:custGeom>
              <a:avLst/>
              <a:gdLst/>
              <a:ahLst/>
              <a:cxnLst/>
              <a:rect l="l" t="t" r="r" b="b"/>
              <a:pathLst>
                <a:path w="1710" h="5533" extrusionOk="0">
                  <a:moveTo>
                    <a:pt x="869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45"/>
                  </a:lnTo>
                  <a:lnTo>
                    <a:pt x="261" y="261"/>
                  </a:lnTo>
                  <a:lnTo>
                    <a:pt x="145" y="377"/>
                  </a:lnTo>
                  <a:lnTo>
                    <a:pt x="87" y="522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4664"/>
                  </a:lnTo>
                  <a:lnTo>
                    <a:pt x="29" y="4837"/>
                  </a:lnTo>
                  <a:lnTo>
                    <a:pt x="87" y="5011"/>
                  </a:lnTo>
                  <a:lnTo>
                    <a:pt x="145" y="5156"/>
                  </a:lnTo>
                  <a:lnTo>
                    <a:pt x="261" y="5272"/>
                  </a:lnTo>
                  <a:lnTo>
                    <a:pt x="377" y="5388"/>
                  </a:lnTo>
                  <a:lnTo>
                    <a:pt x="522" y="5475"/>
                  </a:lnTo>
                  <a:lnTo>
                    <a:pt x="696" y="5504"/>
                  </a:lnTo>
                  <a:lnTo>
                    <a:pt x="869" y="5533"/>
                  </a:lnTo>
                  <a:lnTo>
                    <a:pt x="1043" y="5504"/>
                  </a:lnTo>
                  <a:lnTo>
                    <a:pt x="1188" y="5446"/>
                  </a:lnTo>
                  <a:lnTo>
                    <a:pt x="1333" y="5388"/>
                  </a:lnTo>
                  <a:lnTo>
                    <a:pt x="1478" y="5272"/>
                  </a:lnTo>
                  <a:lnTo>
                    <a:pt x="1565" y="5156"/>
                  </a:lnTo>
                  <a:lnTo>
                    <a:pt x="1651" y="5011"/>
                  </a:lnTo>
                  <a:lnTo>
                    <a:pt x="1709" y="4837"/>
                  </a:lnTo>
                  <a:lnTo>
                    <a:pt x="1709" y="4664"/>
                  </a:lnTo>
                  <a:lnTo>
                    <a:pt x="1709" y="869"/>
                  </a:lnTo>
                  <a:lnTo>
                    <a:pt x="1709" y="695"/>
                  </a:lnTo>
                  <a:lnTo>
                    <a:pt x="1651" y="522"/>
                  </a:lnTo>
                  <a:lnTo>
                    <a:pt x="1565" y="377"/>
                  </a:lnTo>
                  <a:lnTo>
                    <a:pt x="147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5" name="Google Shape;915;p30"/>
            <p:cNvSpPr/>
            <p:nvPr/>
          </p:nvSpPr>
          <p:spPr>
            <a:xfrm>
              <a:off x="5375500" y="1962700"/>
              <a:ext cx="71000" cy="138350"/>
            </a:xfrm>
            <a:custGeom>
              <a:avLst/>
              <a:gdLst/>
              <a:ahLst/>
              <a:cxnLst/>
              <a:rect l="l" t="t" r="r" b="b"/>
              <a:pathLst>
                <a:path w="2840" h="5534" extrusionOk="0">
                  <a:moveTo>
                    <a:pt x="812" y="1"/>
                  </a:moveTo>
                  <a:lnTo>
                    <a:pt x="638" y="30"/>
                  </a:lnTo>
                  <a:lnTo>
                    <a:pt x="493" y="88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30" y="754"/>
                  </a:lnTo>
                  <a:lnTo>
                    <a:pt x="1" y="899"/>
                  </a:lnTo>
                  <a:lnTo>
                    <a:pt x="30" y="1072"/>
                  </a:lnTo>
                  <a:lnTo>
                    <a:pt x="1159" y="4896"/>
                  </a:lnTo>
                  <a:lnTo>
                    <a:pt x="1217" y="5041"/>
                  </a:lnTo>
                  <a:lnTo>
                    <a:pt x="1333" y="5186"/>
                  </a:lnTo>
                  <a:lnTo>
                    <a:pt x="1449" y="5301"/>
                  </a:lnTo>
                  <a:lnTo>
                    <a:pt x="1565" y="5417"/>
                  </a:lnTo>
                  <a:lnTo>
                    <a:pt x="1739" y="5475"/>
                  </a:lnTo>
                  <a:lnTo>
                    <a:pt x="1883" y="5533"/>
                  </a:lnTo>
                  <a:lnTo>
                    <a:pt x="2057" y="5533"/>
                  </a:lnTo>
                  <a:lnTo>
                    <a:pt x="2231" y="5504"/>
                  </a:lnTo>
                  <a:lnTo>
                    <a:pt x="2376" y="5417"/>
                  </a:lnTo>
                  <a:lnTo>
                    <a:pt x="2521" y="5330"/>
                  </a:lnTo>
                  <a:lnTo>
                    <a:pt x="2636" y="5215"/>
                  </a:lnTo>
                  <a:lnTo>
                    <a:pt x="2723" y="5099"/>
                  </a:lnTo>
                  <a:lnTo>
                    <a:pt x="2810" y="4925"/>
                  </a:lnTo>
                  <a:lnTo>
                    <a:pt x="2839" y="4780"/>
                  </a:lnTo>
                  <a:lnTo>
                    <a:pt x="2839" y="4606"/>
                  </a:lnTo>
                  <a:lnTo>
                    <a:pt x="2810" y="4432"/>
                  </a:lnTo>
                  <a:lnTo>
                    <a:pt x="1681" y="638"/>
                  </a:lnTo>
                  <a:lnTo>
                    <a:pt x="1623" y="464"/>
                  </a:lnTo>
                  <a:lnTo>
                    <a:pt x="1536" y="319"/>
                  </a:lnTo>
                  <a:lnTo>
                    <a:pt x="1420" y="203"/>
                  </a:lnTo>
                  <a:lnTo>
                    <a:pt x="1275" y="117"/>
                  </a:lnTo>
                  <a:lnTo>
                    <a:pt x="1130" y="30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6" name="Google Shape;916;p30"/>
            <p:cNvSpPr/>
            <p:nvPr/>
          </p:nvSpPr>
          <p:spPr>
            <a:xfrm>
              <a:off x="5463125" y="1981525"/>
              <a:ext cx="42750" cy="118800"/>
            </a:xfrm>
            <a:custGeom>
              <a:avLst/>
              <a:gdLst/>
              <a:ahLst/>
              <a:cxnLst/>
              <a:rect l="l" t="t" r="r" b="b"/>
              <a:pathLst>
                <a:path w="1710" h="4752" extrusionOk="0">
                  <a:moveTo>
                    <a:pt x="667" y="1"/>
                  </a:moveTo>
                  <a:lnTo>
                    <a:pt x="522" y="59"/>
                  </a:lnTo>
                  <a:lnTo>
                    <a:pt x="377" y="146"/>
                  </a:lnTo>
                  <a:lnTo>
                    <a:pt x="232" y="233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1"/>
                  </a:lnTo>
                  <a:lnTo>
                    <a:pt x="0" y="3882"/>
                  </a:lnTo>
                  <a:lnTo>
                    <a:pt x="0" y="4056"/>
                  </a:lnTo>
                  <a:lnTo>
                    <a:pt x="58" y="4230"/>
                  </a:lnTo>
                  <a:lnTo>
                    <a:pt x="145" y="4375"/>
                  </a:lnTo>
                  <a:lnTo>
                    <a:pt x="232" y="4491"/>
                  </a:lnTo>
                  <a:lnTo>
                    <a:pt x="377" y="4606"/>
                  </a:lnTo>
                  <a:lnTo>
                    <a:pt x="522" y="4693"/>
                  </a:lnTo>
                  <a:lnTo>
                    <a:pt x="667" y="4751"/>
                  </a:lnTo>
                  <a:lnTo>
                    <a:pt x="840" y="4751"/>
                  </a:lnTo>
                  <a:lnTo>
                    <a:pt x="1014" y="4722"/>
                  </a:lnTo>
                  <a:lnTo>
                    <a:pt x="1188" y="4664"/>
                  </a:lnTo>
                  <a:lnTo>
                    <a:pt x="1333" y="4606"/>
                  </a:lnTo>
                  <a:lnTo>
                    <a:pt x="1449" y="4491"/>
                  </a:lnTo>
                  <a:lnTo>
                    <a:pt x="1565" y="4375"/>
                  </a:lnTo>
                  <a:lnTo>
                    <a:pt x="1623" y="4230"/>
                  </a:lnTo>
                  <a:lnTo>
                    <a:pt x="1680" y="4056"/>
                  </a:lnTo>
                  <a:lnTo>
                    <a:pt x="1709" y="3882"/>
                  </a:lnTo>
                  <a:lnTo>
                    <a:pt x="1709" y="841"/>
                  </a:lnTo>
                  <a:lnTo>
                    <a:pt x="1680" y="667"/>
                  </a:lnTo>
                  <a:lnTo>
                    <a:pt x="1623" y="522"/>
                  </a:lnTo>
                  <a:lnTo>
                    <a:pt x="1565" y="377"/>
                  </a:lnTo>
                  <a:lnTo>
                    <a:pt x="1449" y="233"/>
                  </a:lnTo>
                  <a:lnTo>
                    <a:pt x="1333" y="146"/>
                  </a:lnTo>
                  <a:lnTo>
                    <a:pt x="1159" y="59"/>
                  </a:lnTo>
                  <a:lnTo>
                    <a:pt x="1014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7" name="Google Shape;917;p30"/>
            <p:cNvSpPr/>
            <p:nvPr/>
          </p:nvSpPr>
          <p:spPr>
            <a:xfrm>
              <a:off x="7065675" y="2637600"/>
              <a:ext cx="69550" cy="157900"/>
            </a:xfrm>
            <a:custGeom>
              <a:avLst/>
              <a:gdLst/>
              <a:ahLst/>
              <a:cxnLst/>
              <a:rect l="l" t="t" r="r" b="b"/>
              <a:pathLst>
                <a:path w="2782" h="6316" extrusionOk="0">
                  <a:moveTo>
                    <a:pt x="782" y="1"/>
                  </a:moveTo>
                  <a:lnTo>
                    <a:pt x="609" y="30"/>
                  </a:lnTo>
                  <a:lnTo>
                    <a:pt x="464" y="117"/>
                  </a:lnTo>
                  <a:lnTo>
                    <a:pt x="319" y="204"/>
                  </a:lnTo>
                  <a:lnTo>
                    <a:pt x="203" y="320"/>
                  </a:lnTo>
                  <a:lnTo>
                    <a:pt x="116" y="464"/>
                  </a:lnTo>
                  <a:lnTo>
                    <a:pt x="29" y="609"/>
                  </a:lnTo>
                  <a:lnTo>
                    <a:pt x="0" y="754"/>
                  </a:lnTo>
                  <a:lnTo>
                    <a:pt x="0" y="928"/>
                  </a:lnTo>
                  <a:lnTo>
                    <a:pt x="29" y="1102"/>
                  </a:lnTo>
                  <a:lnTo>
                    <a:pt x="1130" y="5678"/>
                  </a:lnTo>
                  <a:lnTo>
                    <a:pt x="1188" y="5852"/>
                  </a:lnTo>
                  <a:lnTo>
                    <a:pt x="1275" y="5968"/>
                  </a:lnTo>
                  <a:lnTo>
                    <a:pt x="1391" y="6113"/>
                  </a:lnTo>
                  <a:lnTo>
                    <a:pt x="1536" y="6200"/>
                  </a:lnTo>
                  <a:lnTo>
                    <a:pt x="1680" y="6258"/>
                  </a:lnTo>
                  <a:lnTo>
                    <a:pt x="1825" y="6315"/>
                  </a:lnTo>
                  <a:lnTo>
                    <a:pt x="1999" y="6315"/>
                  </a:lnTo>
                  <a:lnTo>
                    <a:pt x="2173" y="6287"/>
                  </a:lnTo>
                  <a:lnTo>
                    <a:pt x="2318" y="6200"/>
                  </a:lnTo>
                  <a:lnTo>
                    <a:pt x="2462" y="6113"/>
                  </a:lnTo>
                  <a:lnTo>
                    <a:pt x="2578" y="5997"/>
                  </a:lnTo>
                  <a:lnTo>
                    <a:pt x="2694" y="5881"/>
                  </a:lnTo>
                  <a:lnTo>
                    <a:pt x="2752" y="5736"/>
                  </a:lnTo>
                  <a:lnTo>
                    <a:pt x="2781" y="5562"/>
                  </a:lnTo>
                  <a:lnTo>
                    <a:pt x="2781" y="5389"/>
                  </a:lnTo>
                  <a:lnTo>
                    <a:pt x="2781" y="5215"/>
                  </a:lnTo>
                  <a:lnTo>
                    <a:pt x="1680" y="638"/>
                  </a:lnTo>
                  <a:lnTo>
                    <a:pt x="1622" y="493"/>
                  </a:lnTo>
                  <a:lnTo>
                    <a:pt x="1536" y="349"/>
                  </a:lnTo>
                  <a:lnTo>
                    <a:pt x="1420" y="233"/>
                  </a:lnTo>
                  <a:lnTo>
                    <a:pt x="1275" y="117"/>
                  </a:lnTo>
                  <a:lnTo>
                    <a:pt x="1130" y="59"/>
                  </a:lnTo>
                  <a:lnTo>
                    <a:pt x="956" y="30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8" name="Google Shape;918;p30"/>
            <p:cNvSpPr/>
            <p:nvPr/>
          </p:nvSpPr>
          <p:spPr>
            <a:xfrm>
              <a:off x="7148950" y="2638325"/>
              <a:ext cx="42750" cy="138350"/>
            </a:xfrm>
            <a:custGeom>
              <a:avLst/>
              <a:gdLst/>
              <a:ahLst/>
              <a:cxnLst/>
              <a:rect l="l" t="t" r="r" b="b"/>
              <a:pathLst>
                <a:path w="1710" h="5534" extrusionOk="0">
                  <a:moveTo>
                    <a:pt x="840" y="1"/>
                  </a:moveTo>
                  <a:lnTo>
                    <a:pt x="667" y="30"/>
                  </a:lnTo>
                  <a:lnTo>
                    <a:pt x="522" y="88"/>
                  </a:lnTo>
                  <a:lnTo>
                    <a:pt x="377" y="175"/>
                  </a:lnTo>
                  <a:lnTo>
                    <a:pt x="261" y="26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4664"/>
                  </a:lnTo>
                  <a:lnTo>
                    <a:pt x="0" y="4838"/>
                  </a:lnTo>
                  <a:lnTo>
                    <a:pt x="58" y="5012"/>
                  </a:lnTo>
                  <a:lnTo>
                    <a:pt x="145" y="5157"/>
                  </a:lnTo>
                  <a:lnTo>
                    <a:pt x="261" y="5273"/>
                  </a:lnTo>
                  <a:lnTo>
                    <a:pt x="377" y="5389"/>
                  </a:lnTo>
                  <a:lnTo>
                    <a:pt x="522" y="5475"/>
                  </a:lnTo>
                  <a:lnTo>
                    <a:pt x="667" y="5533"/>
                  </a:lnTo>
                  <a:lnTo>
                    <a:pt x="840" y="5533"/>
                  </a:lnTo>
                  <a:lnTo>
                    <a:pt x="1014" y="5504"/>
                  </a:lnTo>
                  <a:lnTo>
                    <a:pt x="1188" y="5446"/>
                  </a:lnTo>
                  <a:lnTo>
                    <a:pt x="1333" y="5389"/>
                  </a:lnTo>
                  <a:lnTo>
                    <a:pt x="1449" y="5273"/>
                  </a:lnTo>
                  <a:lnTo>
                    <a:pt x="1565" y="5157"/>
                  </a:lnTo>
                  <a:lnTo>
                    <a:pt x="1651" y="5012"/>
                  </a:lnTo>
                  <a:lnTo>
                    <a:pt x="1680" y="4838"/>
                  </a:lnTo>
                  <a:lnTo>
                    <a:pt x="1709" y="4664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51" y="551"/>
                  </a:lnTo>
                  <a:lnTo>
                    <a:pt x="1565" y="377"/>
                  </a:lnTo>
                  <a:lnTo>
                    <a:pt x="1449" y="26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9" name="Google Shape;919;p30"/>
            <p:cNvSpPr/>
            <p:nvPr/>
          </p:nvSpPr>
          <p:spPr>
            <a:xfrm>
              <a:off x="7234400" y="2696275"/>
              <a:ext cx="52875" cy="108650"/>
            </a:xfrm>
            <a:custGeom>
              <a:avLst/>
              <a:gdLst/>
              <a:ahLst/>
              <a:cxnLst/>
              <a:rect l="l" t="t" r="r" b="b"/>
              <a:pathLst>
                <a:path w="2115" h="4346" extrusionOk="0">
                  <a:moveTo>
                    <a:pt x="1159" y="0"/>
                  </a:moveTo>
                  <a:lnTo>
                    <a:pt x="1014" y="29"/>
                  </a:lnTo>
                  <a:lnTo>
                    <a:pt x="840" y="87"/>
                  </a:lnTo>
                  <a:lnTo>
                    <a:pt x="725" y="203"/>
                  </a:lnTo>
                  <a:lnTo>
                    <a:pt x="609" y="319"/>
                  </a:lnTo>
                  <a:lnTo>
                    <a:pt x="493" y="464"/>
                  </a:lnTo>
                  <a:lnTo>
                    <a:pt x="464" y="608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5"/>
                  </a:lnTo>
                  <a:lnTo>
                    <a:pt x="319" y="4171"/>
                  </a:lnTo>
                  <a:lnTo>
                    <a:pt x="464" y="4258"/>
                  </a:lnTo>
                  <a:lnTo>
                    <a:pt x="609" y="4316"/>
                  </a:lnTo>
                  <a:lnTo>
                    <a:pt x="782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29"/>
                  </a:lnTo>
                  <a:lnTo>
                    <a:pt x="1420" y="4142"/>
                  </a:lnTo>
                  <a:lnTo>
                    <a:pt x="1536" y="4026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115" y="1072"/>
                  </a:lnTo>
                  <a:lnTo>
                    <a:pt x="2115" y="898"/>
                  </a:lnTo>
                  <a:lnTo>
                    <a:pt x="2115" y="724"/>
                  </a:lnTo>
                  <a:lnTo>
                    <a:pt x="2086" y="579"/>
                  </a:lnTo>
                  <a:lnTo>
                    <a:pt x="2028" y="406"/>
                  </a:lnTo>
                  <a:lnTo>
                    <a:pt x="1912" y="290"/>
                  </a:lnTo>
                  <a:lnTo>
                    <a:pt x="1796" y="145"/>
                  </a:lnTo>
                  <a:lnTo>
                    <a:pt x="1651" y="5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0" name="Google Shape;920;p30"/>
            <p:cNvSpPr/>
            <p:nvPr/>
          </p:nvSpPr>
          <p:spPr>
            <a:xfrm>
              <a:off x="8006350" y="3438525"/>
              <a:ext cx="61575" cy="119500"/>
            </a:xfrm>
            <a:custGeom>
              <a:avLst/>
              <a:gdLst/>
              <a:ahLst/>
              <a:cxnLst/>
              <a:rect l="l" t="t" r="r" b="b"/>
              <a:pathLst>
                <a:path w="2463" h="4780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203"/>
                  </a:lnTo>
                  <a:lnTo>
                    <a:pt x="203" y="319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782" y="4142"/>
                  </a:lnTo>
                  <a:lnTo>
                    <a:pt x="840" y="4287"/>
                  </a:lnTo>
                  <a:lnTo>
                    <a:pt x="927" y="4432"/>
                  </a:lnTo>
                  <a:lnTo>
                    <a:pt x="1043" y="4548"/>
                  </a:lnTo>
                  <a:lnTo>
                    <a:pt x="1188" y="4664"/>
                  </a:lnTo>
                  <a:lnTo>
                    <a:pt x="1333" y="4722"/>
                  </a:lnTo>
                  <a:lnTo>
                    <a:pt x="1506" y="4751"/>
                  </a:lnTo>
                  <a:lnTo>
                    <a:pt x="1680" y="4780"/>
                  </a:lnTo>
                  <a:lnTo>
                    <a:pt x="1825" y="4722"/>
                  </a:lnTo>
                  <a:lnTo>
                    <a:pt x="1999" y="4664"/>
                  </a:lnTo>
                  <a:lnTo>
                    <a:pt x="2144" y="4577"/>
                  </a:lnTo>
                  <a:lnTo>
                    <a:pt x="2260" y="4461"/>
                  </a:lnTo>
                  <a:lnTo>
                    <a:pt x="2346" y="4316"/>
                  </a:lnTo>
                  <a:lnTo>
                    <a:pt x="2404" y="4171"/>
                  </a:lnTo>
                  <a:lnTo>
                    <a:pt x="2462" y="4026"/>
                  </a:lnTo>
                  <a:lnTo>
                    <a:pt x="2462" y="3853"/>
                  </a:lnTo>
                  <a:lnTo>
                    <a:pt x="2433" y="3679"/>
                  </a:lnTo>
                  <a:lnTo>
                    <a:pt x="1680" y="637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20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1" name="Google Shape;921;p30"/>
            <p:cNvSpPr/>
            <p:nvPr/>
          </p:nvSpPr>
          <p:spPr>
            <a:xfrm>
              <a:off x="8092525" y="3476900"/>
              <a:ext cx="52150" cy="90550"/>
            </a:xfrm>
            <a:custGeom>
              <a:avLst/>
              <a:gdLst/>
              <a:ahLst/>
              <a:cxnLst/>
              <a:rect l="l" t="t" r="r" b="b"/>
              <a:pathLst>
                <a:path w="2086" h="3622" extrusionOk="0">
                  <a:moveTo>
                    <a:pt x="782" y="0"/>
                  </a:moveTo>
                  <a:lnTo>
                    <a:pt x="608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90"/>
                  </a:lnTo>
                  <a:lnTo>
                    <a:pt x="87" y="406"/>
                  </a:lnTo>
                  <a:lnTo>
                    <a:pt x="29" y="580"/>
                  </a:lnTo>
                  <a:lnTo>
                    <a:pt x="0" y="725"/>
                  </a:lnTo>
                  <a:lnTo>
                    <a:pt x="0" y="898"/>
                  </a:lnTo>
                  <a:lnTo>
                    <a:pt x="0" y="1072"/>
                  </a:lnTo>
                  <a:lnTo>
                    <a:pt x="406" y="2984"/>
                  </a:lnTo>
                  <a:lnTo>
                    <a:pt x="464" y="3129"/>
                  </a:lnTo>
                  <a:lnTo>
                    <a:pt x="551" y="3274"/>
                  </a:lnTo>
                  <a:lnTo>
                    <a:pt x="666" y="3389"/>
                  </a:lnTo>
                  <a:lnTo>
                    <a:pt x="782" y="3505"/>
                  </a:lnTo>
                  <a:lnTo>
                    <a:pt x="956" y="3563"/>
                  </a:lnTo>
                  <a:lnTo>
                    <a:pt x="1101" y="3592"/>
                  </a:lnTo>
                  <a:lnTo>
                    <a:pt x="1275" y="3621"/>
                  </a:lnTo>
                  <a:lnTo>
                    <a:pt x="1448" y="3592"/>
                  </a:lnTo>
                  <a:lnTo>
                    <a:pt x="1593" y="3505"/>
                  </a:lnTo>
                  <a:lnTo>
                    <a:pt x="1738" y="3418"/>
                  </a:lnTo>
                  <a:lnTo>
                    <a:pt x="1883" y="3331"/>
                  </a:lnTo>
                  <a:lnTo>
                    <a:pt x="1970" y="3187"/>
                  </a:lnTo>
                  <a:lnTo>
                    <a:pt x="2028" y="3013"/>
                  </a:lnTo>
                  <a:lnTo>
                    <a:pt x="2057" y="2868"/>
                  </a:lnTo>
                  <a:lnTo>
                    <a:pt x="2086" y="2694"/>
                  </a:lnTo>
                  <a:lnTo>
                    <a:pt x="2057" y="2520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06" y="319"/>
                  </a:lnTo>
                  <a:lnTo>
                    <a:pt x="1391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2" name="Google Shape;922;p30"/>
            <p:cNvSpPr/>
            <p:nvPr/>
          </p:nvSpPr>
          <p:spPr>
            <a:xfrm>
              <a:off x="5310325" y="2476850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96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5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0"/>
                  </a:lnTo>
                  <a:lnTo>
                    <a:pt x="1" y="4287"/>
                  </a:lnTo>
                  <a:lnTo>
                    <a:pt x="30" y="4432"/>
                  </a:lnTo>
                  <a:lnTo>
                    <a:pt x="59" y="4606"/>
                  </a:lnTo>
                  <a:lnTo>
                    <a:pt x="145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96" y="5127"/>
                  </a:lnTo>
                  <a:lnTo>
                    <a:pt x="870" y="5127"/>
                  </a:lnTo>
                  <a:lnTo>
                    <a:pt x="1043" y="5098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710" y="4461"/>
                  </a:lnTo>
                  <a:lnTo>
                    <a:pt x="1710" y="4287"/>
                  </a:lnTo>
                  <a:lnTo>
                    <a:pt x="1710" y="840"/>
                  </a:lnTo>
                  <a:lnTo>
                    <a:pt x="1710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3" name="Google Shape;923;p30"/>
            <p:cNvSpPr/>
            <p:nvPr/>
          </p:nvSpPr>
          <p:spPr>
            <a:xfrm>
              <a:off x="5386375" y="2486275"/>
              <a:ext cx="71700" cy="118775"/>
            </a:xfrm>
            <a:custGeom>
              <a:avLst/>
              <a:gdLst/>
              <a:ahLst/>
              <a:cxnLst/>
              <a:rect l="l" t="t" r="r" b="b"/>
              <a:pathLst>
                <a:path w="2868" h="4751" extrusionOk="0">
                  <a:moveTo>
                    <a:pt x="1883" y="0"/>
                  </a:moveTo>
                  <a:lnTo>
                    <a:pt x="1738" y="58"/>
                  </a:lnTo>
                  <a:lnTo>
                    <a:pt x="1593" y="116"/>
                  </a:lnTo>
                  <a:lnTo>
                    <a:pt x="1448" y="203"/>
                  </a:lnTo>
                  <a:lnTo>
                    <a:pt x="1361" y="319"/>
                  </a:lnTo>
                  <a:lnTo>
                    <a:pt x="1246" y="463"/>
                  </a:lnTo>
                  <a:lnTo>
                    <a:pt x="1188" y="608"/>
                  </a:lnTo>
                  <a:lnTo>
                    <a:pt x="29" y="3679"/>
                  </a:lnTo>
                  <a:lnTo>
                    <a:pt x="0" y="3824"/>
                  </a:lnTo>
                  <a:lnTo>
                    <a:pt x="0" y="3997"/>
                  </a:lnTo>
                  <a:lnTo>
                    <a:pt x="58" y="4171"/>
                  </a:lnTo>
                  <a:lnTo>
                    <a:pt x="116" y="4316"/>
                  </a:lnTo>
                  <a:lnTo>
                    <a:pt x="232" y="4461"/>
                  </a:lnTo>
                  <a:lnTo>
                    <a:pt x="348" y="4577"/>
                  </a:lnTo>
                  <a:lnTo>
                    <a:pt x="492" y="4664"/>
                  </a:lnTo>
                  <a:lnTo>
                    <a:pt x="637" y="4721"/>
                  </a:lnTo>
                  <a:lnTo>
                    <a:pt x="811" y="4750"/>
                  </a:lnTo>
                  <a:lnTo>
                    <a:pt x="985" y="4750"/>
                  </a:lnTo>
                  <a:lnTo>
                    <a:pt x="1130" y="4693"/>
                  </a:lnTo>
                  <a:lnTo>
                    <a:pt x="1275" y="4635"/>
                  </a:lnTo>
                  <a:lnTo>
                    <a:pt x="1419" y="4548"/>
                  </a:lnTo>
                  <a:lnTo>
                    <a:pt x="1535" y="4432"/>
                  </a:lnTo>
                  <a:lnTo>
                    <a:pt x="1622" y="4287"/>
                  </a:lnTo>
                  <a:lnTo>
                    <a:pt x="1680" y="4113"/>
                  </a:lnTo>
                  <a:lnTo>
                    <a:pt x="2839" y="1072"/>
                  </a:lnTo>
                  <a:lnTo>
                    <a:pt x="2868" y="927"/>
                  </a:lnTo>
                  <a:lnTo>
                    <a:pt x="2868" y="753"/>
                  </a:lnTo>
                  <a:lnTo>
                    <a:pt x="2839" y="579"/>
                  </a:lnTo>
                  <a:lnTo>
                    <a:pt x="2752" y="435"/>
                  </a:lnTo>
                  <a:lnTo>
                    <a:pt x="2665" y="290"/>
                  </a:lnTo>
                  <a:lnTo>
                    <a:pt x="2520" y="174"/>
                  </a:lnTo>
                  <a:lnTo>
                    <a:pt x="2404" y="87"/>
                  </a:lnTo>
                  <a:lnTo>
                    <a:pt x="2230" y="2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4" name="Google Shape;924;p30"/>
            <p:cNvSpPr/>
            <p:nvPr/>
          </p:nvSpPr>
          <p:spPr>
            <a:xfrm>
              <a:off x="4052475" y="2781725"/>
              <a:ext cx="71000" cy="81125"/>
            </a:xfrm>
            <a:custGeom>
              <a:avLst/>
              <a:gdLst/>
              <a:ahLst/>
              <a:cxnLst/>
              <a:rect l="l" t="t" r="r" b="b"/>
              <a:pathLst>
                <a:path w="2840" h="3245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4" y="348"/>
                  </a:lnTo>
                  <a:lnTo>
                    <a:pt x="88" y="464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6" y="1304"/>
                  </a:lnTo>
                  <a:lnTo>
                    <a:pt x="1246" y="2810"/>
                  </a:lnTo>
                  <a:lnTo>
                    <a:pt x="1362" y="2955"/>
                  </a:lnTo>
                  <a:lnTo>
                    <a:pt x="1478" y="3071"/>
                  </a:lnTo>
                  <a:lnTo>
                    <a:pt x="1623" y="3157"/>
                  </a:lnTo>
                  <a:lnTo>
                    <a:pt x="1768" y="3215"/>
                  </a:lnTo>
                  <a:lnTo>
                    <a:pt x="1941" y="3244"/>
                  </a:lnTo>
                  <a:lnTo>
                    <a:pt x="2115" y="3244"/>
                  </a:lnTo>
                  <a:lnTo>
                    <a:pt x="2289" y="3186"/>
                  </a:lnTo>
                  <a:lnTo>
                    <a:pt x="2434" y="3128"/>
                  </a:lnTo>
                  <a:lnTo>
                    <a:pt x="2579" y="3013"/>
                  </a:lnTo>
                  <a:lnTo>
                    <a:pt x="2665" y="2897"/>
                  </a:lnTo>
                  <a:lnTo>
                    <a:pt x="2781" y="2781"/>
                  </a:lnTo>
                  <a:lnTo>
                    <a:pt x="2839" y="2607"/>
                  </a:lnTo>
                  <a:lnTo>
                    <a:pt x="2839" y="2433"/>
                  </a:lnTo>
                  <a:lnTo>
                    <a:pt x="2839" y="2259"/>
                  </a:lnTo>
                  <a:lnTo>
                    <a:pt x="2810" y="2115"/>
                  </a:lnTo>
                  <a:lnTo>
                    <a:pt x="2752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5" name="Google Shape;925;p30"/>
            <p:cNvSpPr/>
            <p:nvPr/>
          </p:nvSpPr>
          <p:spPr>
            <a:xfrm>
              <a:off x="4148075" y="2714375"/>
              <a:ext cx="43475" cy="176700"/>
            </a:xfrm>
            <a:custGeom>
              <a:avLst/>
              <a:gdLst/>
              <a:ahLst/>
              <a:cxnLst/>
              <a:rect l="l" t="t" r="r" b="b"/>
              <a:pathLst>
                <a:path w="1739" h="7068" extrusionOk="0">
                  <a:moveTo>
                    <a:pt x="869" y="0"/>
                  </a:moveTo>
                  <a:lnTo>
                    <a:pt x="695" y="29"/>
                  </a:lnTo>
                  <a:lnTo>
                    <a:pt x="550" y="87"/>
                  </a:lnTo>
                  <a:lnTo>
                    <a:pt x="406" y="174"/>
                  </a:lnTo>
                  <a:lnTo>
                    <a:pt x="261" y="261"/>
                  </a:lnTo>
                  <a:lnTo>
                    <a:pt x="145" y="406"/>
                  </a:lnTo>
                  <a:lnTo>
                    <a:pt x="87" y="551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6199"/>
                  </a:lnTo>
                  <a:lnTo>
                    <a:pt x="29" y="6373"/>
                  </a:lnTo>
                  <a:lnTo>
                    <a:pt x="87" y="6518"/>
                  </a:lnTo>
                  <a:lnTo>
                    <a:pt x="145" y="6691"/>
                  </a:lnTo>
                  <a:lnTo>
                    <a:pt x="261" y="6807"/>
                  </a:lnTo>
                  <a:lnTo>
                    <a:pt x="406" y="6923"/>
                  </a:lnTo>
                  <a:lnTo>
                    <a:pt x="550" y="7010"/>
                  </a:lnTo>
                  <a:lnTo>
                    <a:pt x="695" y="7039"/>
                  </a:lnTo>
                  <a:lnTo>
                    <a:pt x="869" y="7068"/>
                  </a:lnTo>
                  <a:lnTo>
                    <a:pt x="1043" y="7039"/>
                  </a:lnTo>
                  <a:lnTo>
                    <a:pt x="1188" y="6981"/>
                  </a:lnTo>
                  <a:lnTo>
                    <a:pt x="1333" y="6894"/>
                  </a:lnTo>
                  <a:lnTo>
                    <a:pt x="1477" y="6807"/>
                  </a:lnTo>
                  <a:lnTo>
                    <a:pt x="1564" y="6691"/>
                  </a:lnTo>
                  <a:lnTo>
                    <a:pt x="1651" y="6547"/>
                  </a:lnTo>
                  <a:lnTo>
                    <a:pt x="1709" y="6373"/>
                  </a:lnTo>
                  <a:lnTo>
                    <a:pt x="1738" y="6199"/>
                  </a:lnTo>
                  <a:lnTo>
                    <a:pt x="1738" y="869"/>
                  </a:lnTo>
                  <a:lnTo>
                    <a:pt x="1709" y="695"/>
                  </a:lnTo>
                  <a:lnTo>
                    <a:pt x="1651" y="551"/>
                  </a:lnTo>
                  <a:lnTo>
                    <a:pt x="1564" y="406"/>
                  </a:lnTo>
                  <a:lnTo>
                    <a:pt x="1477" y="261"/>
                  </a:lnTo>
                  <a:lnTo>
                    <a:pt x="1333" y="145"/>
                  </a:lnTo>
                  <a:lnTo>
                    <a:pt x="1188" y="87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6" name="Google Shape;926;p30"/>
            <p:cNvSpPr/>
            <p:nvPr/>
          </p:nvSpPr>
          <p:spPr>
            <a:xfrm>
              <a:off x="5854900" y="2820100"/>
              <a:ext cx="52150" cy="108650"/>
            </a:xfrm>
            <a:custGeom>
              <a:avLst/>
              <a:gdLst/>
              <a:ahLst/>
              <a:cxnLst/>
              <a:rect l="l" t="t" r="r" b="b"/>
              <a:pathLst>
                <a:path w="2086" h="4346" extrusionOk="0">
                  <a:moveTo>
                    <a:pt x="1130" y="0"/>
                  </a:moveTo>
                  <a:lnTo>
                    <a:pt x="956" y="29"/>
                  </a:lnTo>
                  <a:lnTo>
                    <a:pt x="811" y="87"/>
                  </a:lnTo>
                  <a:lnTo>
                    <a:pt x="666" y="203"/>
                  </a:lnTo>
                  <a:lnTo>
                    <a:pt x="550" y="319"/>
                  </a:lnTo>
                  <a:lnTo>
                    <a:pt x="464" y="464"/>
                  </a:lnTo>
                  <a:lnTo>
                    <a:pt x="406" y="609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6"/>
                  </a:lnTo>
                  <a:lnTo>
                    <a:pt x="319" y="4171"/>
                  </a:lnTo>
                  <a:lnTo>
                    <a:pt x="464" y="4287"/>
                  </a:lnTo>
                  <a:lnTo>
                    <a:pt x="608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58"/>
                  </a:lnTo>
                  <a:lnTo>
                    <a:pt x="1419" y="4142"/>
                  </a:lnTo>
                  <a:lnTo>
                    <a:pt x="1535" y="4027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80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7" y="174"/>
                  </a:lnTo>
                  <a:lnTo>
                    <a:pt x="1622" y="58"/>
                  </a:lnTo>
                  <a:lnTo>
                    <a:pt x="144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7" name="Google Shape;927;p30"/>
            <p:cNvSpPr/>
            <p:nvPr/>
          </p:nvSpPr>
          <p:spPr>
            <a:xfrm>
              <a:off x="5928750" y="2867175"/>
              <a:ext cx="52175" cy="89800"/>
            </a:xfrm>
            <a:custGeom>
              <a:avLst/>
              <a:gdLst/>
              <a:ahLst/>
              <a:cxnLst/>
              <a:rect l="l" t="t" r="r" b="b"/>
              <a:pathLst>
                <a:path w="2087" h="3592" extrusionOk="0">
                  <a:moveTo>
                    <a:pt x="1130" y="0"/>
                  </a:moveTo>
                  <a:lnTo>
                    <a:pt x="957" y="29"/>
                  </a:lnTo>
                  <a:lnTo>
                    <a:pt x="812" y="116"/>
                  </a:lnTo>
                  <a:lnTo>
                    <a:pt x="667" y="203"/>
                  </a:lnTo>
                  <a:lnTo>
                    <a:pt x="551" y="319"/>
                  </a:lnTo>
                  <a:lnTo>
                    <a:pt x="464" y="464"/>
                  </a:lnTo>
                  <a:lnTo>
                    <a:pt x="406" y="608"/>
                  </a:lnTo>
                  <a:lnTo>
                    <a:pt x="30" y="2520"/>
                  </a:lnTo>
                  <a:lnTo>
                    <a:pt x="1" y="2694"/>
                  </a:lnTo>
                  <a:lnTo>
                    <a:pt x="1" y="2868"/>
                  </a:lnTo>
                  <a:lnTo>
                    <a:pt x="59" y="3042"/>
                  </a:lnTo>
                  <a:lnTo>
                    <a:pt x="116" y="3186"/>
                  </a:lnTo>
                  <a:lnTo>
                    <a:pt x="203" y="3302"/>
                  </a:lnTo>
                  <a:lnTo>
                    <a:pt x="348" y="3418"/>
                  </a:lnTo>
                  <a:lnTo>
                    <a:pt x="464" y="3534"/>
                  </a:lnTo>
                  <a:lnTo>
                    <a:pt x="638" y="3592"/>
                  </a:lnTo>
                  <a:lnTo>
                    <a:pt x="957" y="3592"/>
                  </a:lnTo>
                  <a:lnTo>
                    <a:pt x="1130" y="3563"/>
                  </a:lnTo>
                  <a:lnTo>
                    <a:pt x="1275" y="3505"/>
                  </a:lnTo>
                  <a:lnTo>
                    <a:pt x="1420" y="3389"/>
                  </a:lnTo>
                  <a:lnTo>
                    <a:pt x="1536" y="3273"/>
                  </a:lnTo>
                  <a:lnTo>
                    <a:pt x="1623" y="3128"/>
                  </a:lnTo>
                  <a:lnTo>
                    <a:pt x="1681" y="2984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79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8" y="174"/>
                  </a:lnTo>
                  <a:lnTo>
                    <a:pt x="1623" y="87"/>
                  </a:lnTo>
                  <a:lnTo>
                    <a:pt x="1478" y="29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8" name="Google Shape;928;p30"/>
            <p:cNvSpPr/>
            <p:nvPr/>
          </p:nvSpPr>
          <p:spPr>
            <a:xfrm>
              <a:off x="5834625" y="3638375"/>
              <a:ext cx="42750" cy="119525"/>
            </a:xfrm>
            <a:custGeom>
              <a:avLst/>
              <a:gdLst/>
              <a:ahLst/>
              <a:cxnLst/>
              <a:rect l="l" t="t" r="r" b="b"/>
              <a:pathLst>
                <a:path w="1710" h="4781" extrusionOk="0">
                  <a:moveTo>
                    <a:pt x="840" y="1"/>
                  </a:moveTo>
                  <a:lnTo>
                    <a:pt x="666" y="30"/>
                  </a:lnTo>
                  <a:lnTo>
                    <a:pt x="521" y="88"/>
                  </a:lnTo>
                  <a:lnTo>
                    <a:pt x="377" y="17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3911"/>
                  </a:lnTo>
                  <a:lnTo>
                    <a:pt x="0" y="4085"/>
                  </a:lnTo>
                  <a:lnTo>
                    <a:pt x="58" y="4230"/>
                  </a:lnTo>
                  <a:lnTo>
                    <a:pt x="145" y="4404"/>
                  </a:lnTo>
                  <a:lnTo>
                    <a:pt x="232" y="4519"/>
                  </a:lnTo>
                  <a:lnTo>
                    <a:pt x="377" y="4635"/>
                  </a:lnTo>
                  <a:lnTo>
                    <a:pt x="521" y="4722"/>
                  </a:lnTo>
                  <a:lnTo>
                    <a:pt x="666" y="4751"/>
                  </a:lnTo>
                  <a:lnTo>
                    <a:pt x="840" y="4780"/>
                  </a:lnTo>
                  <a:lnTo>
                    <a:pt x="1014" y="4751"/>
                  </a:lnTo>
                  <a:lnTo>
                    <a:pt x="1188" y="4693"/>
                  </a:lnTo>
                  <a:lnTo>
                    <a:pt x="1332" y="4606"/>
                  </a:lnTo>
                  <a:lnTo>
                    <a:pt x="1448" y="4519"/>
                  </a:lnTo>
                  <a:lnTo>
                    <a:pt x="1564" y="4404"/>
                  </a:lnTo>
                  <a:lnTo>
                    <a:pt x="1622" y="4259"/>
                  </a:lnTo>
                  <a:lnTo>
                    <a:pt x="1680" y="4085"/>
                  </a:lnTo>
                  <a:lnTo>
                    <a:pt x="1709" y="3911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22" y="551"/>
                  </a:lnTo>
                  <a:lnTo>
                    <a:pt x="1564" y="406"/>
                  </a:lnTo>
                  <a:lnTo>
                    <a:pt x="1448" y="261"/>
                  </a:lnTo>
                  <a:lnTo>
                    <a:pt x="1332" y="146"/>
                  </a:lnTo>
                  <a:lnTo>
                    <a:pt x="1159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9" name="Google Shape;929;p30"/>
            <p:cNvSpPr/>
            <p:nvPr/>
          </p:nvSpPr>
          <p:spPr>
            <a:xfrm>
              <a:off x="5946850" y="3639100"/>
              <a:ext cx="63750" cy="127475"/>
            </a:xfrm>
            <a:custGeom>
              <a:avLst/>
              <a:gdLst/>
              <a:ahLst/>
              <a:cxnLst/>
              <a:rect l="l" t="t" r="r" b="b"/>
              <a:pathLst>
                <a:path w="2550" h="5099" extrusionOk="0">
                  <a:moveTo>
                    <a:pt x="1594" y="1"/>
                  </a:moveTo>
                  <a:lnTo>
                    <a:pt x="1420" y="30"/>
                  </a:lnTo>
                  <a:lnTo>
                    <a:pt x="1275" y="88"/>
                  </a:lnTo>
                  <a:lnTo>
                    <a:pt x="1130" y="204"/>
                  </a:lnTo>
                  <a:lnTo>
                    <a:pt x="1015" y="319"/>
                  </a:lnTo>
                  <a:lnTo>
                    <a:pt x="928" y="435"/>
                  </a:lnTo>
                  <a:lnTo>
                    <a:pt x="870" y="609"/>
                  </a:lnTo>
                  <a:lnTo>
                    <a:pt x="30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30" y="4519"/>
                  </a:lnTo>
                  <a:lnTo>
                    <a:pt x="117" y="4664"/>
                  </a:lnTo>
                  <a:lnTo>
                    <a:pt x="204" y="4809"/>
                  </a:lnTo>
                  <a:lnTo>
                    <a:pt x="319" y="4925"/>
                  </a:lnTo>
                  <a:lnTo>
                    <a:pt x="464" y="5012"/>
                  </a:lnTo>
                  <a:lnTo>
                    <a:pt x="609" y="5070"/>
                  </a:lnTo>
                  <a:lnTo>
                    <a:pt x="783" y="5099"/>
                  </a:lnTo>
                  <a:lnTo>
                    <a:pt x="957" y="5099"/>
                  </a:lnTo>
                  <a:lnTo>
                    <a:pt x="1130" y="5041"/>
                  </a:lnTo>
                  <a:lnTo>
                    <a:pt x="1275" y="4983"/>
                  </a:lnTo>
                  <a:lnTo>
                    <a:pt x="1420" y="4896"/>
                  </a:lnTo>
                  <a:lnTo>
                    <a:pt x="1536" y="4780"/>
                  </a:lnTo>
                  <a:lnTo>
                    <a:pt x="1623" y="4635"/>
                  </a:lnTo>
                  <a:lnTo>
                    <a:pt x="1681" y="4490"/>
                  </a:lnTo>
                  <a:lnTo>
                    <a:pt x="2521" y="1072"/>
                  </a:lnTo>
                  <a:lnTo>
                    <a:pt x="2550" y="899"/>
                  </a:lnTo>
                  <a:lnTo>
                    <a:pt x="2521" y="725"/>
                  </a:lnTo>
                  <a:lnTo>
                    <a:pt x="2492" y="580"/>
                  </a:lnTo>
                  <a:lnTo>
                    <a:pt x="2434" y="406"/>
                  </a:lnTo>
                  <a:lnTo>
                    <a:pt x="2347" y="290"/>
                  </a:lnTo>
                  <a:lnTo>
                    <a:pt x="2231" y="175"/>
                  </a:lnTo>
                  <a:lnTo>
                    <a:pt x="2086" y="59"/>
                  </a:lnTo>
                  <a:lnTo>
                    <a:pt x="191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0" name="Google Shape;930;p30"/>
            <p:cNvSpPr/>
            <p:nvPr/>
          </p:nvSpPr>
          <p:spPr>
            <a:xfrm>
              <a:off x="6026525" y="3628975"/>
              <a:ext cx="77500" cy="166575"/>
            </a:xfrm>
            <a:custGeom>
              <a:avLst/>
              <a:gdLst/>
              <a:ahLst/>
              <a:cxnLst/>
              <a:rect l="l" t="t" r="r" b="b"/>
              <a:pathLst>
                <a:path w="3100" h="6663" extrusionOk="0">
                  <a:moveTo>
                    <a:pt x="2028" y="0"/>
                  </a:moveTo>
                  <a:lnTo>
                    <a:pt x="1883" y="58"/>
                  </a:lnTo>
                  <a:lnTo>
                    <a:pt x="1738" y="145"/>
                  </a:lnTo>
                  <a:lnTo>
                    <a:pt x="1593" y="261"/>
                  </a:lnTo>
                  <a:lnTo>
                    <a:pt x="1506" y="406"/>
                  </a:lnTo>
                  <a:lnTo>
                    <a:pt x="1246" y="1043"/>
                  </a:lnTo>
                  <a:lnTo>
                    <a:pt x="1014" y="1651"/>
                  </a:lnTo>
                  <a:lnTo>
                    <a:pt x="782" y="2289"/>
                  </a:lnTo>
                  <a:lnTo>
                    <a:pt x="579" y="2955"/>
                  </a:lnTo>
                  <a:lnTo>
                    <a:pt x="406" y="3592"/>
                  </a:lnTo>
                  <a:lnTo>
                    <a:pt x="232" y="4258"/>
                  </a:lnTo>
                  <a:lnTo>
                    <a:pt x="116" y="4924"/>
                  </a:lnTo>
                  <a:lnTo>
                    <a:pt x="0" y="5591"/>
                  </a:lnTo>
                  <a:lnTo>
                    <a:pt x="0" y="5764"/>
                  </a:lnTo>
                  <a:lnTo>
                    <a:pt x="0" y="5938"/>
                  </a:lnTo>
                  <a:lnTo>
                    <a:pt x="29" y="6083"/>
                  </a:lnTo>
                  <a:lnTo>
                    <a:pt x="87" y="6257"/>
                  </a:lnTo>
                  <a:lnTo>
                    <a:pt x="174" y="6373"/>
                  </a:lnTo>
                  <a:lnTo>
                    <a:pt x="290" y="6489"/>
                  </a:lnTo>
                  <a:lnTo>
                    <a:pt x="435" y="6575"/>
                  </a:lnTo>
                  <a:lnTo>
                    <a:pt x="608" y="6662"/>
                  </a:lnTo>
                  <a:lnTo>
                    <a:pt x="927" y="6662"/>
                  </a:lnTo>
                  <a:lnTo>
                    <a:pt x="1101" y="6633"/>
                  </a:lnTo>
                  <a:lnTo>
                    <a:pt x="1246" y="6575"/>
                  </a:lnTo>
                  <a:lnTo>
                    <a:pt x="1390" y="6460"/>
                  </a:lnTo>
                  <a:lnTo>
                    <a:pt x="1535" y="6344"/>
                  </a:lnTo>
                  <a:lnTo>
                    <a:pt x="1622" y="6228"/>
                  </a:lnTo>
                  <a:lnTo>
                    <a:pt x="1651" y="6054"/>
                  </a:lnTo>
                  <a:lnTo>
                    <a:pt x="1767" y="5417"/>
                  </a:lnTo>
                  <a:lnTo>
                    <a:pt x="1883" y="4780"/>
                  </a:lnTo>
                  <a:lnTo>
                    <a:pt x="2028" y="4171"/>
                  </a:lnTo>
                  <a:lnTo>
                    <a:pt x="2172" y="3563"/>
                  </a:lnTo>
                  <a:lnTo>
                    <a:pt x="2346" y="2955"/>
                  </a:lnTo>
                  <a:lnTo>
                    <a:pt x="2549" y="2346"/>
                  </a:lnTo>
                  <a:lnTo>
                    <a:pt x="2781" y="1738"/>
                  </a:lnTo>
                  <a:lnTo>
                    <a:pt x="2984" y="1275"/>
                  </a:lnTo>
                  <a:lnTo>
                    <a:pt x="3041" y="1101"/>
                  </a:lnTo>
                  <a:lnTo>
                    <a:pt x="3070" y="956"/>
                  </a:lnTo>
                  <a:lnTo>
                    <a:pt x="3099" y="782"/>
                  </a:lnTo>
                  <a:lnTo>
                    <a:pt x="3070" y="609"/>
                  </a:lnTo>
                  <a:lnTo>
                    <a:pt x="3013" y="464"/>
                  </a:lnTo>
                  <a:lnTo>
                    <a:pt x="2955" y="319"/>
                  </a:lnTo>
                  <a:lnTo>
                    <a:pt x="2839" y="203"/>
                  </a:lnTo>
                  <a:lnTo>
                    <a:pt x="2694" y="87"/>
                  </a:lnTo>
                  <a:lnTo>
                    <a:pt x="2520" y="29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1" name="Google Shape;931;p30"/>
            <p:cNvSpPr/>
            <p:nvPr/>
          </p:nvSpPr>
          <p:spPr>
            <a:xfrm>
              <a:off x="4481900" y="3591325"/>
              <a:ext cx="42750" cy="128175"/>
            </a:xfrm>
            <a:custGeom>
              <a:avLst/>
              <a:gdLst/>
              <a:ahLst/>
              <a:cxnLst/>
              <a:rect l="l" t="t" r="r" b="b"/>
              <a:pathLst>
                <a:path w="1710" h="5127" extrusionOk="0">
                  <a:moveTo>
                    <a:pt x="667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1"/>
                  </a:lnTo>
                  <a:lnTo>
                    <a:pt x="0" y="666"/>
                  </a:lnTo>
                  <a:lnTo>
                    <a:pt x="0" y="840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0"/>
                  </a:lnTo>
                  <a:lnTo>
                    <a:pt x="261" y="4866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67" y="5127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88" y="5069"/>
                  </a:lnTo>
                  <a:lnTo>
                    <a:pt x="1333" y="4982"/>
                  </a:lnTo>
                  <a:lnTo>
                    <a:pt x="1449" y="4866"/>
                  </a:lnTo>
                  <a:lnTo>
                    <a:pt x="1565" y="4750"/>
                  </a:lnTo>
                  <a:lnTo>
                    <a:pt x="1652" y="4606"/>
                  </a:lnTo>
                  <a:lnTo>
                    <a:pt x="1680" y="4461"/>
                  </a:lnTo>
                  <a:lnTo>
                    <a:pt x="1709" y="4287"/>
                  </a:lnTo>
                  <a:lnTo>
                    <a:pt x="1709" y="840"/>
                  </a:lnTo>
                  <a:lnTo>
                    <a:pt x="1680" y="666"/>
                  </a:lnTo>
                  <a:lnTo>
                    <a:pt x="1652" y="521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2" name="Google Shape;932;p30"/>
            <p:cNvSpPr/>
            <p:nvPr/>
          </p:nvSpPr>
          <p:spPr>
            <a:xfrm>
              <a:off x="4586175" y="3647800"/>
              <a:ext cx="52900" cy="62300"/>
            </a:xfrm>
            <a:custGeom>
              <a:avLst/>
              <a:gdLst/>
              <a:ahLst/>
              <a:cxnLst/>
              <a:rect l="l" t="t" r="r" b="b"/>
              <a:pathLst>
                <a:path w="2116" h="2492" extrusionOk="0">
                  <a:moveTo>
                    <a:pt x="1246" y="0"/>
                  </a:moveTo>
                  <a:lnTo>
                    <a:pt x="1014" y="58"/>
                  </a:lnTo>
                  <a:lnTo>
                    <a:pt x="812" y="145"/>
                  </a:lnTo>
                  <a:lnTo>
                    <a:pt x="638" y="261"/>
                  </a:lnTo>
                  <a:lnTo>
                    <a:pt x="522" y="435"/>
                  </a:lnTo>
                  <a:lnTo>
                    <a:pt x="116" y="1188"/>
                  </a:lnTo>
                  <a:lnTo>
                    <a:pt x="59" y="1362"/>
                  </a:lnTo>
                  <a:lnTo>
                    <a:pt x="30" y="1507"/>
                  </a:lnTo>
                  <a:lnTo>
                    <a:pt x="1" y="1680"/>
                  </a:lnTo>
                  <a:lnTo>
                    <a:pt x="30" y="1854"/>
                  </a:lnTo>
                  <a:lnTo>
                    <a:pt x="87" y="2028"/>
                  </a:lnTo>
                  <a:lnTo>
                    <a:pt x="203" y="2144"/>
                  </a:lnTo>
                  <a:lnTo>
                    <a:pt x="290" y="2289"/>
                  </a:lnTo>
                  <a:lnTo>
                    <a:pt x="435" y="2376"/>
                  </a:lnTo>
                  <a:lnTo>
                    <a:pt x="638" y="2462"/>
                  </a:lnTo>
                  <a:lnTo>
                    <a:pt x="870" y="2491"/>
                  </a:lnTo>
                  <a:lnTo>
                    <a:pt x="1101" y="2462"/>
                  </a:lnTo>
                  <a:lnTo>
                    <a:pt x="1304" y="2376"/>
                  </a:lnTo>
                  <a:lnTo>
                    <a:pt x="1478" y="2231"/>
                  </a:lnTo>
                  <a:lnTo>
                    <a:pt x="1623" y="2057"/>
                  </a:lnTo>
                  <a:lnTo>
                    <a:pt x="1999" y="1304"/>
                  </a:lnTo>
                  <a:lnTo>
                    <a:pt x="2057" y="1159"/>
                  </a:lnTo>
                  <a:lnTo>
                    <a:pt x="2086" y="985"/>
                  </a:lnTo>
                  <a:lnTo>
                    <a:pt x="2115" y="811"/>
                  </a:lnTo>
                  <a:lnTo>
                    <a:pt x="2086" y="638"/>
                  </a:lnTo>
                  <a:lnTo>
                    <a:pt x="2028" y="493"/>
                  </a:lnTo>
                  <a:lnTo>
                    <a:pt x="1912" y="348"/>
                  </a:lnTo>
                  <a:lnTo>
                    <a:pt x="1825" y="232"/>
                  </a:lnTo>
                  <a:lnTo>
                    <a:pt x="1681" y="145"/>
                  </a:lnTo>
                  <a:lnTo>
                    <a:pt x="1478" y="58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3" name="Google Shape;933;p30"/>
            <p:cNvSpPr/>
            <p:nvPr/>
          </p:nvSpPr>
          <p:spPr>
            <a:xfrm>
              <a:off x="7091750" y="3648525"/>
              <a:ext cx="52150" cy="99950"/>
            </a:xfrm>
            <a:custGeom>
              <a:avLst/>
              <a:gdLst/>
              <a:ahLst/>
              <a:cxnLst/>
              <a:rect l="l" t="t" r="r" b="b"/>
              <a:pathLst>
                <a:path w="2086" h="3998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61"/>
                  </a:lnTo>
                  <a:lnTo>
                    <a:pt x="116" y="406"/>
                  </a:lnTo>
                  <a:lnTo>
                    <a:pt x="58" y="580"/>
                  </a:lnTo>
                  <a:lnTo>
                    <a:pt x="0" y="724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406" y="3360"/>
                  </a:lnTo>
                  <a:lnTo>
                    <a:pt x="464" y="3505"/>
                  </a:lnTo>
                  <a:lnTo>
                    <a:pt x="550" y="3650"/>
                  </a:lnTo>
                  <a:lnTo>
                    <a:pt x="666" y="3766"/>
                  </a:lnTo>
                  <a:lnTo>
                    <a:pt x="811" y="3882"/>
                  </a:lnTo>
                  <a:lnTo>
                    <a:pt x="956" y="3940"/>
                  </a:lnTo>
                  <a:lnTo>
                    <a:pt x="1130" y="3969"/>
                  </a:lnTo>
                  <a:lnTo>
                    <a:pt x="1304" y="3998"/>
                  </a:lnTo>
                  <a:lnTo>
                    <a:pt x="1448" y="3969"/>
                  </a:lnTo>
                  <a:lnTo>
                    <a:pt x="1622" y="3882"/>
                  </a:lnTo>
                  <a:lnTo>
                    <a:pt x="1767" y="3795"/>
                  </a:lnTo>
                  <a:lnTo>
                    <a:pt x="1883" y="3708"/>
                  </a:lnTo>
                  <a:lnTo>
                    <a:pt x="1970" y="3563"/>
                  </a:lnTo>
                  <a:lnTo>
                    <a:pt x="2028" y="3389"/>
                  </a:lnTo>
                  <a:lnTo>
                    <a:pt x="2086" y="3244"/>
                  </a:lnTo>
                  <a:lnTo>
                    <a:pt x="2086" y="3071"/>
                  </a:lnTo>
                  <a:lnTo>
                    <a:pt x="2057" y="2897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4" name="Google Shape;934;p30"/>
            <p:cNvSpPr/>
            <p:nvPr/>
          </p:nvSpPr>
          <p:spPr>
            <a:xfrm>
              <a:off x="7206150" y="3639100"/>
              <a:ext cx="52175" cy="71000"/>
            </a:xfrm>
            <a:custGeom>
              <a:avLst/>
              <a:gdLst/>
              <a:ahLst/>
              <a:cxnLst/>
              <a:rect l="l" t="t" r="r" b="b"/>
              <a:pathLst>
                <a:path w="2087" h="2840" extrusionOk="0">
                  <a:moveTo>
                    <a:pt x="1130" y="1"/>
                  </a:moveTo>
                  <a:lnTo>
                    <a:pt x="957" y="30"/>
                  </a:lnTo>
                  <a:lnTo>
                    <a:pt x="783" y="88"/>
                  </a:lnTo>
                  <a:lnTo>
                    <a:pt x="609" y="232"/>
                  </a:lnTo>
                  <a:lnTo>
                    <a:pt x="493" y="406"/>
                  </a:lnTo>
                  <a:lnTo>
                    <a:pt x="406" y="609"/>
                  </a:lnTo>
                  <a:lnTo>
                    <a:pt x="30" y="1768"/>
                  </a:lnTo>
                  <a:lnTo>
                    <a:pt x="1" y="1913"/>
                  </a:lnTo>
                  <a:lnTo>
                    <a:pt x="1" y="2086"/>
                  </a:lnTo>
                  <a:lnTo>
                    <a:pt x="30" y="2260"/>
                  </a:lnTo>
                  <a:lnTo>
                    <a:pt x="117" y="2405"/>
                  </a:lnTo>
                  <a:lnTo>
                    <a:pt x="203" y="2550"/>
                  </a:lnTo>
                  <a:lnTo>
                    <a:pt x="319" y="2666"/>
                  </a:lnTo>
                  <a:lnTo>
                    <a:pt x="464" y="2753"/>
                  </a:lnTo>
                  <a:lnTo>
                    <a:pt x="609" y="2810"/>
                  </a:lnTo>
                  <a:lnTo>
                    <a:pt x="783" y="2839"/>
                  </a:lnTo>
                  <a:lnTo>
                    <a:pt x="957" y="2839"/>
                  </a:lnTo>
                  <a:lnTo>
                    <a:pt x="1130" y="2781"/>
                  </a:lnTo>
                  <a:lnTo>
                    <a:pt x="1275" y="2724"/>
                  </a:lnTo>
                  <a:lnTo>
                    <a:pt x="1449" y="2579"/>
                  </a:lnTo>
                  <a:lnTo>
                    <a:pt x="1594" y="2405"/>
                  </a:lnTo>
                  <a:lnTo>
                    <a:pt x="1681" y="2202"/>
                  </a:lnTo>
                  <a:lnTo>
                    <a:pt x="2057" y="1072"/>
                  </a:lnTo>
                  <a:lnTo>
                    <a:pt x="2086" y="899"/>
                  </a:lnTo>
                  <a:lnTo>
                    <a:pt x="2057" y="725"/>
                  </a:lnTo>
                  <a:lnTo>
                    <a:pt x="2028" y="551"/>
                  </a:lnTo>
                  <a:lnTo>
                    <a:pt x="1970" y="406"/>
                  </a:lnTo>
                  <a:lnTo>
                    <a:pt x="1884" y="261"/>
                  </a:lnTo>
                  <a:lnTo>
                    <a:pt x="1739" y="175"/>
                  </a:lnTo>
                  <a:lnTo>
                    <a:pt x="1623" y="59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5" name="Google Shape;935;p30"/>
            <p:cNvSpPr/>
            <p:nvPr/>
          </p:nvSpPr>
          <p:spPr>
            <a:xfrm>
              <a:off x="7710900" y="2905550"/>
              <a:ext cx="42750" cy="89825"/>
            </a:xfrm>
            <a:custGeom>
              <a:avLst/>
              <a:gdLst/>
              <a:ahLst/>
              <a:cxnLst/>
              <a:rect l="l" t="t" r="r" b="b"/>
              <a:pathLst>
                <a:path w="1710" h="3593" extrusionOk="0">
                  <a:moveTo>
                    <a:pt x="695" y="0"/>
                  </a:moveTo>
                  <a:lnTo>
                    <a:pt x="521" y="58"/>
                  </a:lnTo>
                  <a:lnTo>
                    <a:pt x="377" y="116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0"/>
                  </a:lnTo>
                  <a:lnTo>
                    <a:pt x="0" y="2752"/>
                  </a:lnTo>
                  <a:lnTo>
                    <a:pt x="0" y="2926"/>
                  </a:lnTo>
                  <a:lnTo>
                    <a:pt x="58" y="3071"/>
                  </a:lnTo>
                  <a:lnTo>
                    <a:pt x="145" y="3216"/>
                  </a:lnTo>
                  <a:lnTo>
                    <a:pt x="232" y="3360"/>
                  </a:lnTo>
                  <a:lnTo>
                    <a:pt x="377" y="3447"/>
                  </a:lnTo>
                  <a:lnTo>
                    <a:pt x="521" y="3534"/>
                  </a:lnTo>
                  <a:lnTo>
                    <a:pt x="695" y="3592"/>
                  </a:lnTo>
                  <a:lnTo>
                    <a:pt x="1014" y="3592"/>
                  </a:lnTo>
                  <a:lnTo>
                    <a:pt x="1188" y="3534"/>
                  </a:lnTo>
                  <a:lnTo>
                    <a:pt x="1332" y="3476"/>
                  </a:lnTo>
                  <a:lnTo>
                    <a:pt x="1448" y="3360"/>
                  </a:lnTo>
                  <a:lnTo>
                    <a:pt x="1564" y="3216"/>
                  </a:lnTo>
                  <a:lnTo>
                    <a:pt x="1651" y="3071"/>
                  </a:lnTo>
                  <a:lnTo>
                    <a:pt x="1680" y="2926"/>
                  </a:lnTo>
                  <a:lnTo>
                    <a:pt x="1709" y="2752"/>
                  </a:lnTo>
                  <a:lnTo>
                    <a:pt x="1709" y="840"/>
                  </a:lnTo>
                  <a:lnTo>
                    <a:pt x="1680" y="667"/>
                  </a:lnTo>
                  <a:lnTo>
                    <a:pt x="1651" y="522"/>
                  </a:lnTo>
                  <a:lnTo>
                    <a:pt x="1564" y="377"/>
                  </a:lnTo>
                  <a:lnTo>
                    <a:pt x="1448" y="232"/>
                  </a:lnTo>
                  <a:lnTo>
                    <a:pt x="1332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6" name="Google Shape;936;p30"/>
            <p:cNvSpPr/>
            <p:nvPr/>
          </p:nvSpPr>
          <p:spPr>
            <a:xfrm>
              <a:off x="7777500" y="2905550"/>
              <a:ext cx="61600" cy="109375"/>
            </a:xfrm>
            <a:custGeom>
              <a:avLst/>
              <a:gdLst/>
              <a:ahLst/>
              <a:cxnLst/>
              <a:rect l="l" t="t" r="r" b="b"/>
              <a:pathLst>
                <a:path w="2464" h="4375" extrusionOk="0">
                  <a:moveTo>
                    <a:pt x="1507" y="0"/>
                  </a:moveTo>
                  <a:lnTo>
                    <a:pt x="1333" y="29"/>
                  </a:lnTo>
                  <a:lnTo>
                    <a:pt x="1189" y="116"/>
                  </a:lnTo>
                  <a:lnTo>
                    <a:pt x="1073" y="203"/>
                  </a:lnTo>
                  <a:lnTo>
                    <a:pt x="957" y="319"/>
                  </a:lnTo>
                  <a:lnTo>
                    <a:pt x="841" y="464"/>
                  </a:lnTo>
                  <a:lnTo>
                    <a:pt x="783" y="609"/>
                  </a:lnTo>
                  <a:lnTo>
                    <a:pt x="30" y="3273"/>
                  </a:lnTo>
                  <a:lnTo>
                    <a:pt x="1" y="3447"/>
                  </a:lnTo>
                  <a:lnTo>
                    <a:pt x="1" y="3621"/>
                  </a:lnTo>
                  <a:lnTo>
                    <a:pt x="59" y="3766"/>
                  </a:lnTo>
                  <a:lnTo>
                    <a:pt x="117" y="3940"/>
                  </a:lnTo>
                  <a:lnTo>
                    <a:pt x="204" y="4084"/>
                  </a:lnTo>
                  <a:lnTo>
                    <a:pt x="320" y="4200"/>
                  </a:lnTo>
                  <a:lnTo>
                    <a:pt x="464" y="4287"/>
                  </a:lnTo>
                  <a:lnTo>
                    <a:pt x="638" y="4345"/>
                  </a:lnTo>
                  <a:lnTo>
                    <a:pt x="783" y="4374"/>
                  </a:lnTo>
                  <a:lnTo>
                    <a:pt x="957" y="4345"/>
                  </a:lnTo>
                  <a:lnTo>
                    <a:pt x="1131" y="4316"/>
                  </a:lnTo>
                  <a:lnTo>
                    <a:pt x="1275" y="4258"/>
                  </a:lnTo>
                  <a:lnTo>
                    <a:pt x="1420" y="4171"/>
                  </a:lnTo>
                  <a:lnTo>
                    <a:pt x="1536" y="4056"/>
                  </a:lnTo>
                  <a:lnTo>
                    <a:pt x="1623" y="3911"/>
                  </a:lnTo>
                  <a:lnTo>
                    <a:pt x="1681" y="3737"/>
                  </a:lnTo>
                  <a:lnTo>
                    <a:pt x="2434" y="1072"/>
                  </a:lnTo>
                  <a:lnTo>
                    <a:pt x="2463" y="898"/>
                  </a:lnTo>
                  <a:lnTo>
                    <a:pt x="2463" y="753"/>
                  </a:lnTo>
                  <a:lnTo>
                    <a:pt x="2434" y="580"/>
                  </a:lnTo>
                  <a:lnTo>
                    <a:pt x="2347" y="435"/>
                  </a:lnTo>
                  <a:lnTo>
                    <a:pt x="2260" y="290"/>
                  </a:lnTo>
                  <a:lnTo>
                    <a:pt x="2144" y="174"/>
                  </a:lnTo>
                  <a:lnTo>
                    <a:pt x="2000" y="87"/>
                  </a:lnTo>
                  <a:lnTo>
                    <a:pt x="1855" y="29"/>
                  </a:lnTo>
                  <a:lnTo>
                    <a:pt x="168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7" name="Google Shape;937;p30"/>
            <p:cNvSpPr/>
            <p:nvPr/>
          </p:nvSpPr>
          <p:spPr>
            <a:xfrm>
              <a:off x="7009175" y="2153150"/>
              <a:ext cx="86925" cy="176725"/>
            </a:xfrm>
            <a:custGeom>
              <a:avLst/>
              <a:gdLst/>
              <a:ahLst/>
              <a:cxnLst/>
              <a:rect l="l" t="t" r="r" b="b"/>
              <a:pathLst>
                <a:path w="3477" h="7069" extrusionOk="0">
                  <a:moveTo>
                    <a:pt x="2550" y="1"/>
                  </a:moveTo>
                  <a:lnTo>
                    <a:pt x="2376" y="30"/>
                  </a:lnTo>
                  <a:lnTo>
                    <a:pt x="2231" y="88"/>
                  </a:lnTo>
                  <a:lnTo>
                    <a:pt x="2087" y="203"/>
                  </a:lnTo>
                  <a:lnTo>
                    <a:pt x="1971" y="319"/>
                  </a:lnTo>
                  <a:lnTo>
                    <a:pt x="1855" y="435"/>
                  </a:lnTo>
                  <a:lnTo>
                    <a:pt x="1826" y="609"/>
                  </a:lnTo>
                  <a:lnTo>
                    <a:pt x="1681" y="1304"/>
                  </a:lnTo>
                  <a:lnTo>
                    <a:pt x="1507" y="1970"/>
                  </a:lnTo>
                  <a:lnTo>
                    <a:pt x="1333" y="2637"/>
                  </a:lnTo>
                  <a:lnTo>
                    <a:pt x="1131" y="3274"/>
                  </a:lnTo>
                  <a:lnTo>
                    <a:pt x="899" y="3940"/>
                  </a:lnTo>
                  <a:lnTo>
                    <a:pt x="638" y="4577"/>
                  </a:lnTo>
                  <a:lnTo>
                    <a:pt x="378" y="5186"/>
                  </a:lnTo>
                  <a:lnTo>
                    <a:pt x="88" y="5794"/>
                  </a:lnTo>
                  <a:lnTo>
                    <a:pt x="30" y="5968"/>
                  </a:lnTo>
                  <a:lnTo>
                    <a:pt x="1" y="6113"/>
                  </a:lnTo>
                  <a:lnTo>
                    <a:pt x="1" y="6286"/>
                  </a:lnTo>
                  <a:lnTo>
                    <a:pt x="30" y="6460"/>
                  </a:lnTo>
                  <a:lnTo>
                    <a:pt x="59" y="6605"/>
                  </a:lnTo>
                  <a:lnTo>
                    <a:pt x="146" y="6750"/>
                  </a:lnTo>
                  <a:lnTo>
                    <a:pt x="262" y="6866"/>
                  </a:lnTo>
                  <a:lnTo>
                    <a:pt x="406" y="6982"/>
                  </a:lnTo>
                  <a:lnTo>
                    <a:pt x="551" y="7039"/>
                  </a:lnTo>
                  <a:lnTo>
                    <a:pt x="725" y="7068"/>
                  </a:lnTo>
                  <a:lnTo>
                    <a:pt x="1073" y="7068"/>
                  </a:lnTo>
                  <a:lnTo>
                    <a:pt x="1218" y="7010"/>
                  </a:lnTo>
                  <a:lnTo>
                    <a:pt x="1362" y="6924"/>
                  </a:lnTo>
                  <a:lnTo>
                    <a:pt x="1478" y="6808"/>
                  </a:lnTo>
                  <a:lnTo>
                    <a:pt x="1594" y="6663"/>
                  </a:lnTo>
                  <a:lnTo>
                    <a:pt x="1884" y="5997"/>
                  </a:lnTo>
                  <a:lnTo>
                    <a:pt x="2202" y="5301"/>
                  </a:lnTo>
                  <a:lnTo>
                    <a:pt x="2463" y="4635"/>
                  </a:lnTo>
                  <a:lnTo>
                    <a:pt x="2724" y="3940"/>
                  </a:lnTo>
                  <a:lnTo>
                    <a:pt x="2927" y="3216"/>
                  </a:lnTo>
                  <a:lnTo>
                    <a:pt x="3129" y="2521"/>
                  </a:lnTo>
                  <a:lnTo>
                    <a:pt x="3303" y="1797"/>
                  </a:lnTo>
                  <a:lnTo>
                    <a:pt x="3477" y="1072"/>
                  </a:lnTo>
                  <a:lnTo>
                    <a:pt x="3477" y="899"/>
                  </a:lnTo>
                  <a:lnTo>
                    <a:pt x="3477" y="725"/>
                  </a:lnTo>
                  <a:lnTo>
                    <a:pt x="3448" y="580"/>
                  </a:lnTo>
                  <a:lnTo>
                    <a:pt x="3390" y="406"/>
                  </a:lnTo>
                  <a:lnTo>
                    <a:pt x="3303" y="290"/>
                  </a:lnTo>
                  <a:lnTo>
                    <a:pt x="3187" y="175"/>
                  </a:lnTo>
                  <a:lnTo>
                    <a:pt x="3042" y="88"/>
                  </a:lnTo>
                  <a:lnTo>
                    <a:pt x="2869" y="30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8" name="Google Shape;938;p30"/>
            <p:cNvSpPr/>
            <p:nvPr/>
          </p:nvSpPr>
          <p:spPr>
            <a:xfrm>
              <a:off x="7082325" y="2219050"/>
              <a:ext cx="62300" cy="128925"/>
            </a:xfrm>
            <a:custGeom>
              <a:avLst/>
              <a:gdLst/>
              <a:ahLst/>
              <a:cxnLst/>
              <a:rect l="l" t="t" r="r" b="b"/>
              <a:pathLst>
                <a:path w="2492" h="5157" extrusionOk="0">
                  <a:moveTo>
                    <a:pt x="1623" y="1"/>
                  </a:moveTo>
                  <a:lnTo>
                    <a:pt x="1449" y="30"/>
                  </a:lnTo>
                  <a:lnTo>
                    <a:pt x="1275" y="88"/>
                  </a:lnTo>
                  <a:lnTo>
                    <a:pt x="1130" y="174"/>
                  </a:lnTo>
                  <a:lnTo>
                    <a:pt x="1014" y="261"/>
                  </a:lnTo>
                  <a:lnTo>
                    <a:pt x="898" y="406"/>
                  </a:lnTo>
                  <a:lnTo>
                    <a:pt x="812" y="551"/>
                  </a:lnTo>
                  <a:lnTo>
                    <a:pt x="754" y="696"/>
                  </a:lnTo>
                  <a:lnTo>
                    <a:pt x="754" y="870"/>
                  </a:lnTo>
                  <a:lnTo>
                    <a:pt x="783" y="1304"/>
                  </a:lnTo>
                  <a:lnTo>
                    <a:pt x="754" y="1768"/>
                  </a:lnTo>
                  <a:lnTo>
                    <a:pt x="754" y="1941"/>
                  </a:lnTo>
                  <a:lnTo>
                    <a:pt x="725" y="2057"/>
                  </a:lnTo>
                  <a:lnTo>
                    <a:pt x="754" y="1999"/>
                  </a:lnTo>
                  <a:lnTo>
                    <a:pt x="725" y="2086"/>
                  </a:lnTo>
                  <a:lnTo>
                    <a:pt x="725" y="2173"/>
                  </a:lnTo>
                  <a:lnTo>
                    <a:pt x="667" y="2405"/>
                  </a:lnTo>
                  <a:lnTo>
                    <a:pt x="551" y="2810"/>
                  </a:lnTo>
                  <a:lnTo>
                    <a:pt x="435" y="3216"/>
                  </a:lnTo>
                  <a:lnTo>
                    <a:pt x="377" y="3332"/>
                  </a:lnTo>
                  <a:lnTo>
                    <a:pt x="319" y="3448"/>
                  </a:lnTo>
                  <a:lnTo>
                    <a:pt x="87" y="3853"/>
                  </a:lnTo>
                  <a:lnTo>
                    <a:pt x="29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29" y="4519"/>
                  </a:lnTo>
                  <a:lnTo>
                    <a:pt x="58" y="4664"/>
                  </a:lnTo>
                  <a:lnTo>
                    <a:pt x="145" y="4809"/>
                  </a:lnTo>
                  <a:lnTo>
                    <a:pt x="261" y="4954"/>
                  </a:lnTo>
                  <a:lnTo>
                    <a:pt x="406" y="5041"/>
                  </a:lnTo>
                  <a:lnTo>
                    <a:pt x="580" y="5099"/>
                  </a:lnTo>
                  <a:lnTo>
                    <a:pt x="725" y="5128"/>
                  </a:lnTo>
                  <a:lnTo>
                    <a:pt x="898" y="5157"/>
                  </a:lnTo>
                  <a:lnTo>
                    <a:pt x="1072" y="5128"/>
                  </a:lnTo>
                  <a:lnTo>
                    <a:pt x="1217" y="5070"/>
                  </a:lnTo>
                  <a:lnTo>
                    <a:pt x="1362" y="4983"/>
                  </a:lnTo>
                  <a:lnTo>
                    <a:pt x="1478" y="4867"/>
                  </a:lnTo>
                  <a:lnTo>
                    <a:pt x="1594" y="4722"/>
                  </a:lnTo>
                  <a:lnTo>
                    <a:pt x="1825" y="4288"/>
                  </a:lnTo>
                  <a:lnTo>
                    <a:pt x="2028" y="3824"/>
                  </a:lnTo>
                  <a:lnTo>
                    <a:pt x="2202" y="3361"/>
                  </a:lnTo>
                  <a:lnTo>
                    <a:pt x="2318" y="2868"/>
                  </a:lnTo>
                  <a:lnTo>
                    <a:pt x="2405" y="2376"/>
                  </a:lnTo>
                  <a:lnTo>
                    <a:pt x="2463" y="1883"/>
                  </a:lnTo>
                  <a:lnTo>
                    <a:pt x="2492" y="1362"/>
                  </a:lnTo>
                  <a:lnTo>
                    <a:pt x="2463" y="870"/>
                  </a:lnTo>
                  <a:lnTo>
                    <a:pt x="2434" y="696"/>
                  </a:lnTo>
                  <a:lnTo>
                    <a:pt x="2405" y="551"/>
                  </a:lnTo>
                  <a:lnTo>
                    <a:pt x="2318" y="406"/>
                  </a:lnTo>
                  <a:lnTo>
                    <a:pt x="2202" y="261"/>
                  </a:lnTo>
                  <a:lnTo>
                    <a:pt x="2086" y="174"/>
                  </a:lnTo>
                  <a:lnTo>
                    <a:pt x="1941" y="88"/>
                  </a:lnTo>
                  <a:lnTo>
                    <a:pt x="1767" y="30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9" name="Google Shape;939;p30"/>
            <p:cNvSpPr/>
            <p:nvPr/>
          </p:nvSpPr>
          <p:spPr>
            <a:xfrm>
              <a:off x="7148950" y="2229200"/>
              <a:ext cx="99950" cy="128200"/>
            </a:xfrm>
            <a:custGeom>
              <a:avLst/>
              <a:gdLst/>
              <a:ahLst/>
              <a:cxnLst/>
              <a:rect l="l" t="t" r="r" b="b"/>
              <a:pathLst>
                <a:path w="3998" h="5128" extrusionOk="0">
                  <a:moveTo>
                    <a:pt x="3013" y="0"/>
                  </a:moveTo>
                  <a:lnTo>
                    <a:pt x="2868" y="29"/>
                  </a:lnTo>
                  <a:lnTo>
                    <a:pt x="2723" y="116"/>
                  </a:lnTo>
                  <a:lnTo>
                    <a:pt x="2578" y="203"/>
                  </a:lnTo>
                  <a:lnTo>
                    <a:pt x="2463" y="319"/>
                  </a:lnTo>
                  <a:lnTo>
                    <a:pt x="2376" y="464"/>
                  </a:lnTo>
                  <a:lnTo>
                    <a:pt x="2318" y="608"/>
                  </a:lnTo>
                  <a:lnTo>
                    <a:pt x="2144" y="1101"/>
                  </a:lnTo>
                  <a:lnTo>
                    <a:pt x="2144" y="1043"/>
                  </a:lnTo>
                  <a:lnTo>
                    <a:pt x="2086" y="1159"/>
                  </a:lnTo>
                  <a:lnTo>
                    <a:pt x="1999" y="1391"/>
                  </a:lnTo>
                  <a:lnTo>
                    <a:pt x="1738" y="1854"/>
                  </a:lnTo>
                  <a:lnTo>
                    <a:pt x="1478" y="2288"/>
                  </a:lnTo>
                  <a:lnTo>
                    <a:pt x="1217" y="2665"/>
                  </a:lnTo>
                  <a:lnTo>
                    <a:pt x="1159" y="2752"/>
                  </a:lnTo>
                  <a:lnTo>
                    <a:pt x="985" y="2926"/>
                  </a:lnTo>
                  <a:lnTo>
                    <a:pt x="638" y="3302"/>
                  </a:lnTo>
                  <a:lnTo>
                    <a:pt x="232" y="3679"/>
                  </a:lnTo>
                  <a:lnTo>
                    <a:pt x="145" y="3795"/>
                  </a:lnTo>
                  <a:lnTo>
                    <a:pt x="58" y="3940"/>
                  </a:lnTo>
                  <a:lnTo>
                    <a:pt x="0" y="4113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1"/>
                  </a:lnTo>
                  <a:lnTo>
                    <a:pt x="232" y="4895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96" y="5098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59" y="5069"/>
                  </a:lnTo>
                  <a:lnTo>
                    <a:pt x="1304" y="4982"/>
                  </a:lnTo>
                  <a:lnTo>
                    <a:pt x="1449" y="4895"/>
                  </a:lnTo>
                  <a:lnTo>
                    <a:pt x="1883" y="4490"/>
                  </a:lnTo>
                  <a:lnTo>
                    <a:pt x="2260" y="4055"/>
                  </a:lnTo>
                  <a:lnTo>
                    <a:pt x="2636" y="3621"/>
                  </a:lnTo>
                  <a:lnTo>
                    <a:pt x="2955" y="3128"/>
                  </a:lnTo>
                  <a:lnTo>
                    <a:pt x="3245" y="2665"/>
                  </a:lnTo>
                  <a:lnTo>
                    <a:pt x="3534" y="2144"/>
                  </a:lnTo>
                  <a:lnTo>
                    <a:pt x="3766" y="1622"/>
                  </a:lnTo>
                  <a:lnTo>
                    <a:pt x="3969" y="1072"/>
                  </a:lnTo>
                  <a:lnTo>
                    <a:pt x="3998" y="898"/>
                  </a:lnTo>
                  <a:lnTo>
                    <a:pt x="3998" y="753"/>
                  </a:lnTo>
                  <a:lnTo>
                    <a:pt x="3940" y="579"/>
                  </a:lnTo>
                  <a:lnTo>
                    <a:pt x="3882" y="435"/>
                  </a:lnTo>
                  <a:lnTo>
                    <a:pt x="3766" y="290"/>
                  </a:lnTo>
                  <a:lnTo>
                    <a:pt x="3650" y="174"/>
                  </a:lnTo>
                  <a:lnTo>
                    <a:pt x="3505" y="87"/>
                  </a:lnTo>
                  <a:lnTo>
                    <a:pt x="3360" y="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0" name="Google Shape;940;p30"/>
            <p:cNvSpPr/>
            <p:nvPr/>
          </p:nvSpPr>
          <p:spPr>
            <a:xfrm>
              <a:off x="8149000" y="2972175"/>
              <a:ext cx="99950" cy="118775"/>
            </a:xfrm>
            <a:custGeom>
              <a:avLst/>
              <a:gdLst/>
              <a:ahLst/>
              <a:cxnLst/>
              <a:rect l="l" t="t" r="r" b="b"/>
              <a:pathLst>
                <a:path w="3998" h="4751" extrusionOk="0">
                  <a:moveTo>
                    <a:pt x="3100" y="0"/>
                  </a:moveTo>
                  <a:lnTo>
                    <a:pt x="2926" y="29"/>
                  </a:lnTo>
                  <a:lnTo>
                    <a:pt x="2752" y="87"/>
                  </a:lnTo>
                  <a:lnTo>
                    <a:pt x="2607" y="145"/>
                  </a:lnTo>
                  <a:lnTo>
                    <a:pt x="2492" y="261"/>
                  </a:lnTo>
                  <a:lnTo>
                    <a:pt x="2405" y="406"/>
                  </a:lnTo>
                  <a:lnTo>
                    <a:pt x="2173" y="840"/>
                  </a:lnTo>
                  <a:lnTo>
                    <a:pt x="1941" y="1246"/>
                  </a:lnTo>
                  <a:lnTo>
                    <a:pt x="1681" y="1651"/>
                  </a:lnTo>
                  <a:lnTo>
                    <a:pt x="1420" y="2028"/>
                  </a:lnTo>
                  <a:lnTo>
                    <a:pt x="1362" y="2115"/>
                  </a:lnTo>
                  <a:lnTo>
                    <a:pt x="1362" y="2115"/>
                  </a:lnTo>
                  <a:lnTo>
                    <a:pt x="1217" y="2259"/>
                  </a:lnTo>
                  <a:lnTo>
                    <a:pt x="927" y="2607"/>
                  </a:lnTo>
                  <a:lnTo>
                    <a:pt x="580" y="2955"/>
                  </a:lnTo>
                  <a:lnTo>
                    <a:pt x="261" y="3273"/>
                  </a:lnTo>
                  <a:lnTo>
                    <a:pt x="145" y="3418"/>
                  </a:lnTo>
                  <a:lnTo>
                    <a:pt x="58" y="3563"/>
                  </a:lnTo>
                  <a:lnTo>
                    <a:pt x="1" y="3737"/>
                  </a:lnTo>
                  <a:lnTo>
                    <a:pt x="1" y="3882"/>
                  </a:lnTo>
                  <a:lnTo>
                    <a:pt x="1" y="4055"/>
                  </a:lnTo>
                  <a:lnTo>
                    <a:pt x="58" y="4229"/>
                  </a:lnTo>
                  <a:lnTo>
                    <a:pt x="145" y="4374"/>
                  </a:lnTo>
                  <a:lnTo>
                    <a:pt x="261" y="4490"/>
                  </a:lnTo>
                  <a:lnTo>
                    <a:pt x="377" y="4606"/>
                  </a:lnTo>
                  <a:lnTo>
                    <a:pt x="551" y="4693"/>
                  </a:lnTo>
                  <a:lnTo>
                    <a:pt x="696" y="4722"/>
                  </a:lnTo>
                  <a:lnTo>
                    <a:pt x="841" y="4751"/>
                  </a:lnTo>
                  <a:lnTo>
                    <a:pt x="1014" y="4722"/>
                  </a:lnTo>
                  <a:lnTo>
                    <a:pt x="1159" y="4693"/>
                  </a:lnTo>
                  <a:lnTo>
                    <a:pt x="1333" y="4606"/>
                  </a:lnTo>
                  <a:lnTo>
                    <a:pt x="1449" y="4490"/>
                  </a:lnTo>
                  <a:lnTo>
                    <a:pt x="1825" y="4142"/>
                  </a:lnTo>
                  <a:lnTo>
                    <a:pt x="2173" y="3795"/>
                  </a:lnTo>
                  <a:lnTo>
                    <a:pt x="2521" y="3389"/>
                  </a:lnTo>
                  <a:lnTo>
                    <a:pt x="2810" y="3013"/>
                  </a:lnTo>
                  <a:lnTo>
                    <a:pt x="3129" y="2578"/>
                  </a:lnTo>
                  <a:lnTo>
                    <a:pt x="3390" y="2173"/>
                  </a:lnTo>
                  <a:lnTo>
                    <a:pt x="3650" y="1738"/>
                  </a:lnTo>
                  <a:lnTo>
                    <a:pt x="3882" y="1275"/>
                  </a:lnTo>
                  <a:lnTo>
                    <a:pt x="3940" y="1130"/>
                  </a:lnTo>
                  <a:lnTo>
                    <a:pt x="3998" y="956"/>
                  </a:lnTo>
                  <a:lnTo>
                    <a:pt x="3998" y="782"/>
                  </a:lnTo>
                  <a:lnTo>
                    <a:pt x="3969" y="608"/>
                  </a:lnTo>
                  <a:lnTo>
                    <a:pt x="3911" y="464"/>
                  </a:lnTo>
                  <a:lnTo>
                    <a:pt x="3824" y="319"/>
                  </a:lnTo>
                  <a:lnTo>
                    <a:pt x="3708" y="203"/>
                  </a:lnTo>
                  <a:lnTo>
                    <a:pt x="3563" y="116"/>
                  </a:lnTo>
                  <a:lnTo>
                    <a:pt x="3419" y="29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1" name="Google Shape;941;p30"/>
            <p:cNvSpPr/>
            <p:nvPr/>
          </p:nvSpPr>
          <p:spPr>
            <a:xfrm>
              <a:off x="8222875" y="3010550"/>
              <a:ext cx="121675" cy="135425"/>
            </a:xfrm>
            <a:custGeom>
              <a:avLst/>
              <a:gdLst/>
              <a:ahLst/>
              <a:cxnLst/>
              <a:rect l="l" t="t" r="r" b="b"/>
              <a:pathLst>
                <a:path w="4867" h="5417" extrusionOk="0">
                  <a:moveTo>
                    <a:pt x="3853" y="0"/>
                  </a:moveTo>
                  <a:lnTo>
                    <a:pt x="3679" y="58"/>
                  </a:lnTo>
                  <a:lnTo>
                    <a:pt x="3534" y="116"/>
                  </a:lnTo>
                  <a:lnTo>
                    <a:pt x="3418" y="232"/>
                  </a:lnTo>
                  <a:lnTo>
                    <a:pt x="232" y="3940"/>
                  </a:lnTo>
                  <a:lnTo>
                    <a:pt x="145" y="4085"/>
                  </a:lnTo>
                  <a:lnTo>
                    <a:pt x="58" y="4229"/>
                  </a:lnTo>
                  <a:lnTo>
                    <a:pt x="0" y="4403"/>
                  </a:lnTo>
                  <a:lnTo>
                    <a:pt x="0" y="4548"/>
                  </a:lnTo>
                  <a:lnTo>
                    <a:pt x="0" y="4722"/>
                  </a:lnTo>
                  <a:lnTo>
                    <a:pt x="58" y="4896"/>
                  </a:lnTo>
                  <a:lnTo>
                    <a:pt x="116" y="5040"/>
                  </a:lnTo>
                  <a:lnTo>
                    <a:pt x="232" y="5156"/>
                  </a:lnTo>
                  <a:lnTo>
                    <a:pt x="377" y="5272"/>
                  </a:lnTo>
                  <a:lnTo>
                    <a:pt x="521" y="5330"/>
                  </a:lnTo>
                  <a:lnTo>
                    <a:pt x="666" y="5388"/>
                  </a:lnTo>
                  <a:lnTo>
                    <a:pt x="840" y="5417"/>
                  </a:lnTo>
                  <a:lnTo>
                    <a:pt x="1014" y="5388"/>
                  </a:lnTo>
                  <a:lnTo>
                    <a:pt x="1188" y="5359"/>
                  </a:lnTo>
                  <a:lnTo>
                    <a:pt x="1332" y="5272"/>
                  </a:lnTo>
                  <a:lnTo>
                    <a:pt x="1448" y="5156"/>
                  </a:lnTo>
                  <a:lnTo>
                    <a:pt x="4635" y="1449"/>
                  </a:lnTo>
                  <a:lnTo>
                    <a:pt x="4722" y="1333"/>
                  </a:lnTo>
                  <a:lnTo>
                    <a:pt x="4808" y="1159"/>
                  </a:lnTo>
                  <a:lnTo>
                    <a:pt x="4837" y="1014"/>
                  </a:lnTo>
                  <a:lnTo>
                    <a:pt x="4866" y="840"/>
                  </a:lnTo>
                  <a:lnTo>
                    <a:pt x="4866" y="696"/>
                  </a:lnTo>
                  <a:lnTo>
                    <a:pt x="4808" y="522"/>
                  </a:lnTo>
                  <a:lnTo>
                    <a:pt x="4750" y="377"/>
                  </a:lnTo>
                  <a:lnTo>
                    <a:pt x="4635" y="232"/>
                  </a:lnTo>
                  <a:lnTo>
                    <a:pt x="4490" y="145"/>
                  </a:lnTo>
                  <a:lnTo>
                    <a:pt x="4345" y="58"/>
                  </a:lnTo>
                  <a:lnTo>
                    <a:pt x="4171" y="29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2" name="Google Shape;942;p30"/>
            <p:cNvSpPr/>
            <p:nvPr/>
          </p:nvSpPr>
          <p:spPr>
            <a:xfrm>
              <a:off x="5137975" y="1828750"/>
              <a:ext cx="52900" cy="119500"/>
            </a:xfrm>
            <a:custGeom>
              <a:avLst/>
              <a:gdLst/>
              <a:ahLst/>
              <a:cxnLst/>
              <a:rect l="l" t="t" r="r" b="b"/>
              <a:pathLst>
                <a:path w="2116" h="4780" extrusionOk="0">
                  <a:moveTo>
                    <a:pt x="783" y="0"/>
                  </a:moveTo>
                  <a:lnTo>
                    <a:pt x="609" y="29"/>
                  </a:lnTo>
                  <a:lnTo>
                    <a:pt x="464" y="116"/>
                  </a:lnTo>
                  <a:lnTo>
                    <a:pt x="319" y="203"/>
                  </a:lnTo>
                  <a:lnTo>
                    <a:pt x="203" y="290"/>
                  </a:lnTo>
                  <a:lnTo>
                    <a:pt x="88" y="434"/>
                  </a:lnTo>
                  <a:lnTo>
                    <a:pt x="30" y="608"/>
                  </a:lnTo>
                  <a:lnTo>
                    <a:pt x="1" y="753"/>
                  </a:lnTo>
                  <a:lnTo>
                    <a:pt x="1" y="927"/>
                  </a:lnTo>
                  <a:lnTo>
                    <a:pt x="30" y="1101"/>
                  </a:lnTo>
                  <a:lnTo>
                    <a:pt x="464" y="4142"/>
                  </a:lnTo>
                  <a:lnTo>
                    <a:pt x="493" y="4287"/>
                  </a:lnTo>
                  <a:lnTo>
                    <a:pt x="609" y="4432"/>
                  </a:lnTo>
                  <a:lnTo>
                    <a:pt x="725" y="4548"/>
                  </a:lnTo>
                  <a:lnTo>
                    <a:pt x="841" y="4664"/>
                  </a:lnTo>
                  <a:lnTo>
                    <a:pt x="986" y="4721"/>
                  </a:lnTo>
                  <a:lnTo>
                    <a:pt x="1159" y="4750"/>
                  </a:lnTo>
                  <a:lnTo>
                    <a:pt x="1333" y="4779"/>
                  </a:lnTo>
                  <a:lnTo>
                    <a:pt x="1507" y="4750"/>
                  </a:lnTo>
                  <a:lnTo>
                    <a:pt x="1652" y="4664"/>
                  </a:lnTo>
                  <a:lnTo>
                    <a:pt x="1797" y="4577"/>
                  </a:lnTo>
                  <a:lnTo>
                    <a:pt x="1912" y="4490"/>
                  </a:lnTo>
                  <a:lnTo>
                    <a:pt x="2028" y="4345"/>
                  </a:lnTo>
                  <a:lnTo>
                    <a:pt x="2086" y="4171"/>
                  </a:lnTo>
                  <a:lnTo>
                    <a:pt x="2115" y="4026"/>
                  </a:lnTo>
                  <a:lnTo>
                    <a:pt x="2115" y="3852"/>
                  </a:lnTo>
                  <a:lnTo>
                    <a:pt x="2115" y="3679"/>
                  </a:lnTo>
                  <a:lnTo>
                    <a:pt x="1681" y="637"/>
                  </a:lnTo>
                  <a:lnTo>
                    <a:pt x="1623" y="492"/>
                  </a:lnTo>
                  <a:lnTo>
                    <a:pt x="1536" y="348"/>
                  </a:lnTo>
                  <a:lnTo>
                    <a:pt x="1391" y="232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7" y="2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3" name="Google Shape;943;p30"/>
            <p:cNvSpPr/>
            <p:nvPr/>
          </p:nvSpPr>
          <p:spPr>
            <a:xfrm>
              <a:off x="3729500" y="2048150"/>
              <a:ext cx="99975" cy="128200"/>
            </a:xfrm>
            <a:custGeom>
              <a:avLst/>
              <a:gdLst/>
              <a:ahLst/>
              <a:cxnLst/>
              <a:rect l="l" t="t" r="r" b="b"/>
              <a:pathLst>
                <a:path w="3999" h="5128" extrusionOk="0">
                  <a:moveTo>
                    <a:pt x="696" y="1"/>
                  </a:moveTo>
                  <a:lnTo>
                    <a:pt x="522" y="30"/>
                  </a:lnTo>
                  <a:lnTo>
                    <a:pt x="377" y="117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1"/>
                  </a:lnTo>
                  <a:lnTo>
                    <a:pt x="1" y="1014"/>
                  </a:lnTo>
                  <a:lnTo>
                    <a:pt x="59" y="1159"/>
                  </a:lnTo>
                  <a:lnTo>
                    <a:pt x="146" y="1304"/>
                  </a:lnTo>
                  <a:lnTo>
                    <a:pt x="261" y="1449"/>
                  </a:lnTo>
                  <a:lnTo>
                    <a:pt x="609" y="1797"/>
                  </a:lnTo>
                  <a:lnTo>
                    <a:pt x="957" y="2173"/>
                  </a:lnTo>
                  <a:lnTo>
                    <a:pt x="1101" y="2347"/>
                  </a:lnTo>
                  <a:lnTo>
                    <a:pt x="1188" y="2434"/>
                  </a:lnTo>
                  <a:lnTo>
                    <a:pt x="1159" y="2434"/>
                  </a:lnTo>
                  <a:lnTo>
                    <a:pt x="1449" y="2839"/>
                  </a:lnTo>
                  <a:lnTo>
                    <a:pt x="1739" y="3274"/>
                  </a:lnTo>
                  <a:lnTo>
                    <a:pt x="1970" y="3708"/>
                  </a:lnTo>
                  <a:lnTo>
                    <a:pt x="2086" y="3940"/>
                  </a:lnTo>
                  <a:lnTo>
                    <a:pt x="2115" y="4056"/>
                  </a:lnTo>
                  <a:lnTo>
                    <a:pt x="2144" y="4085"/>
                  </a:lnTo>
                  <a:lnTo>
                    <a:pt x="2144" y="4143"/>
                  </a:lnTo>
                  <a:lnTo>
                    <a:pt x="2202" y="4230"/>
                  </a:lnTo>
                  <a:lnTo>
                    <a:pt x="2289" y="4519"/>
                  </a:lnTo>
                  <a:lnTo>
                    <a:pt x="2376" y="4664"/>
                  </a:lnTo>
                  <a:lnTo>
                    <a:pt x="2463" y="4809"/>
                  </a:lnTo>
                  <a:lnTo>
                    <a:pt x="2579" y="4925"/>
                  </a:lnTo>
                  <a:lnTo>
                    <a:pt x="2695" y="5012"/>
                  </a:lnTo>
                  <a:lnTo>
                    <a:pt x="2868" y="5099"/>
                  </a:lnTo>
                  <a:lnTo>
                    <a:pt x="3013" y="5128"/>
                  </a:lnTo>
                  <a:lnTo>
                    <a:pt x="3187" y="5128"/>
                  </a:lnTo>
                  <a:lnTo>
                    <a:pt x="3361" y="5099"/>
                  </a:lnTo>
                  <a:lnTo>
                    <a:pt x="3506" y="5041"/>
                  </a:lnTo>
                  <a:lnTo>
                    <a:pt x="3650" y="4954"/>
                  </a:lnTo>
                  <a:lnTo>
                    <a:pt x="3766" y="4838"/>
                  </a:lnTo>
                  <a:lnTo>
                    <a:pt x="3853" y="4693"/>
                  </a:lnTo>
                  <a:lnTo>
                    <a:pt x="3940" y="4548"/>
                  </a:lnTo>
                  <a:lnTo>
                    <a:pt x="3969" y="4403"/>
                  </a:lnTo>
                  <a:lnTo>
                    <a:pt x="3998" y="4230"/>
                  </a:lnTo>
                  <a:lnTo>
                    <a:pt x="3940" y="4056"/>
                  </a:lnTo>
                  <a:lnTo>
                    <a:pt x="3737" y="3506"/>
                  </a:lnTo>
                  <a:lnTo>
                    <a:pt x="3506" y="2984"/>
                  </a:lnTo>
                  <a:lnTo>
                    <a:pt x="3245" y="2492"/>
                  </a:lnTo>
                  <a:lnTo>
                    <a:pt x="2955" y="1999"/>
                  </a:lnTo>
                  <a:lnTo>
                    <a:pt x="2608" y="1507"/>
                  </a:lnTo>
                  <a:lnTo>
                    <a:pt x="2260" y="1072"/>
                  </a:lnTo>
                  <a:lnTo>
                    <a:pt x="1884" y="638"/>
                  </a:lnTo>
                  <a:lnTo>
                    <a:pt x="1449" y="23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4" name="Google Shape;944;p30"/>
            <p:cNvSpPr/>
            <p:nvPr/>
          </p:nvSpPr>
          <p:spPr>
            <a:xfrm>
              <a:off x="3826550" y="2019200"/>
              <a:ext cx="79675" cy="136150"/>
            </a:xfrm>
            <a:custGeom>
              <a:avLst/>
              <a:gdLst/>
              <a:ahLst/>
              <a:cxnLst/>
              <a:rect l="l" t="t" r="r" b="b"/>
              <a:pathLst>
                <a:path w="3187" h="5446" extrusionOk="0">
                  <a:moveTo>
                    <a:pt x="1072" y="0"/>
                  </a:moveTo>
                  <a:lnTo>
                    <a:pt x="927" y="29"/>
                  </a:lnTo>
                  <a:lnTo>
                    <a:pt x="753" y="87"/>
                  </a:lnTo>
                  <a:lnTo>
                    <a:pt x="608" y="174"/>
                  </a:lnTo>
                  <a:lnTo>
                    <a:pt x="493" y="290"/>
                  </a:lnTo>
                  <a:lnTo>
                    <a:pt x="406" y="435"/>
                  </a:lnTo>
                  <a:lnTo>
                    <a:pt x="261" y="753"/>
                  </a:lnTo>
                  <a:lnTo>
                    <a:pt x="145" y="1101"/>
                  </a:lnTo>
                  <a:lnTo>
                    <a:pt x="58" y="1448"/>
                  </a:lnTo>
                  <a:lnTo>
                    <a:pt x="29" y="1796"/>
                  </a:lnTo>
                  <a:lnTo>
                    <a:pt x="0" y="2144"/>
                  </a:lnTo>
                  <a:lnTo>
                    <a:pt x="29" y="2491"/>
                  </a:lnTo>
                  <a:lnTo>
                    <a:pt x="87" y="2839"/>
                  </a:lnTo>
                  <a:lnTo>
                    <a:pt x="174" y="3186"/>
                  </a:lnTo>
                  <a:lnTo>
                    <a:pt x="319" y="3534"/>
                  </a:lnTo>
                  <a:lnTo>
                    <a:pt x="464" y="3852"/>
                  </a:lnTo>
                  <a:lnTo>
                    <a:pt x="637" y="4142"/>
                  </a:lnTo>
                  <a:lnTo>
                    <a:pt x="840" y="4432"/>
                  </a:lnTo>
                  <a:lnTo>
                    <a:pt x="1072" y="4693"/>
                  </a:lnTo>
                  <a:lnTo>
                    <a:pt x="1333" y="4953"/>
                  </a:lnTo>
                  <a:lnTo>
                    <a:pt x="1593" y="5156"/>
                  </a:lnTo>
                  <a:lnTo>
                    <a:pt x="1912" y="5359"/>
                  </a:lnTo>
                  <a:lnTo>
                    <a:pt x="2057" y="5417"/>
                  </a:lnTo>
                  <a:lnTo>
                    <a:pt x="2231" y="5446"/>
                  </a:lnTo>
                  <a:lnTo>
                    <a:pt x="2549" y="5446"/>
                  </a:lnTo>
                  <a:lnTo>
                    <a:pt x="2723" y="5388"/>
                  </a:lnTo>
                  <a:lnTo>
                    <a:pt x="2839" y="5301"/>
                  </a:lnTo>
                  <a:lnTo>
                    <a:pt x="2984" y="5185"/>
                  </a:lnTo>
                  <a:lnTo>
                    <a:pt x="3071" y="5040"/>
                  </a:lnTo>
                  <a:lnTo>
                    <a:pt x="3129" y="4895"/>
                  </a:lnTo>
                  <a:lnTo>
                    <a:pt x="3186" y="4721"/>
                  </a:lnTo>
                  <a:lnTo>
                    <a:pt x="3186" y="4548"/>
                  </a:lnTo>
                  <a:lnTo>
                    <a:pt x="3157" y="4403"/>
                  </a:lnTo>
                  <a:lnTo>
                    <a:pt x="3100" y="4229"/>
                  </a:lnTo>
                  <a:lnTo>
                    <a:pt x="3013" y="4084"/>
                  </a:lnTo>
                  <a:lnTo>
                    <a:pt x="2897" y="3968"/>
                  </a:lnTo>
                  <a:lnTo>
                    <a:pt x="2752" y="3881"/>
                  </a:lnTo>
                  <a:lnTo>
                    <a:pt x="2549" y="3737"/>
                  </a:lnTo>
                  <a:lnTo>
                    <a:pt x="2448" y="3661"/>
                  </a:lnTo>
                  <a:lnTo>
                    <a:pt x="2173" y="3362"/>
                  </a:lnTo>
                  <a:lnTo>
                    <a:pt x="2173" y="3360"/>
                  </a:lnTo>
                  <a:lnTo>
                    <a:pt x="2086" y="3273"/>
                  </a:lnTo>
                  <a:lnTo>
                    <a:pt x="1970" y="3041"/>
                  </a:lnTo>
                  <a:lnTo>
                    <a:pt x="1912" y="2955"/>
                  </a:lnTo>
                  <a:lnTo>
                    <a:pt x="1825" y="2723"/>
                  </a:lnTo>
                  <a:lnTo>
                    <a:pt x="1767" y="2491"/>
                  </a:lnTo>
                  <a:lnTo>
                    <a:pt x="1738" y="2259"/>
                  </a:lnTo>
                  <a:lnTo>
                    <a:pt x="1738" y="2201"/>
                  </a:lnTo>
                  <a:lnTo>
                    <a:pt x="1738" y="1941"/>
                  </a:lnTo>
                  <a:lnTo>
                    <a:pt x="1738" y="1738"/>
                  </a:lnTo>
                  <a:lnTo>
                    <a:pt x="1767" y="1622"/>
                  </a:lnTo>
                  <a:lnTo>
                    <a:pt x="1825" y="1390"/>
                  </a:lnTo>
                  <a:lnTo>
                    <a:pt x="1883" y="1275"/>
                  </a:lnTo>
                  <a:lnTo>
                    <a:pt x="1941" y="1130"/>
                  </a:lnTo>
                  <a:lnTo>
                    <a:pt x="1970" y="956"/>
                  </a:lnTo>
                  <a:lnTo>
                    <a:pt x="1970" y="811"/>
                  </a:lnTo>
                  <a:lnTo>
                    <a:pt x="1970" y="637"/>
                  </a:lnTo>
                  <a:lnTo>
                    <a:pt x="1912" y="492"/>
                  </a:lnTo>
                  <a:lnTo>
                    <a:pt x="1825" y="348"/>
                  </a:lnTo>
                  <a:lnTo>
                    <a:pt x="1709" y="203"/>
                  </a:lnTo>
                  <a:lnTo>
                    <a:pt x="1564" y="116"/>
                  </a:lnTo>
                  <a:lnTo>
                    <a:pt x="1420" y="58"/>
                  </a:lnTo>
                  <a:lnTo>
                    <a:pt x="1246" y="2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5" name="Google Shape;945;p30"/>
            <p:cNvSpPr/>
            <p:nvPr/>
          </p:nvSpPr>
          <p:spPr>
            <a:xfrm>
              <a:off x="2814900" y="2523925"/>
              <a:ext cx="109375" cy="110100"/>
            </a:xfrm>
            <a:custGeom>
              <a:avLst/>
              <a:gdLst/>
              <a:ahLst/>
              <a:cxnLst/>
              <a:rect l="l" t="t" r="r" b="b"/>
              <a:pathLst>
                <a:path w="4375" h="4404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203" y="348"/>
                  </a:lnTo>
                  <a:lnTo>
                    <a:pt x="117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7" y="1304"/>
                  </a:lnTo>
                  <a:lnTo>
                    <a:pt x="435" y="1709"/>
                  </a:lnTo>
                  <a:lnTo>
                    <a:pt x="754" y="2144"/>
                  </a:lnTo>
                  <a:lnTo>
                    <a:pt x="1101" y="2520"/>
                  </a:lnTo>
                  <a:lnTo>
                    <a:pt x="1478" y="2926"/>
                  </a:lnTo>
                  <a:lnTo>
                    <a:pt x="1854" y="3273"/>
                  </a:lnTo>
                  <a:lnTo>
                    <a:pt x="2260" y="3621"/>
                  </a:lnTo>
                  <a:lnTo>
                    <a:pt x="2666" y="3969"/>
                  </a:lnTo>
                  <a:lnTo>
                    <a:pt x="3071" y="4287"/>
                  </a:lnTo>
                  <a:lnTo>
                    <a:pt x="3245" y="4345"/>
                  </a:lnTo>
                  <a:lnTo>
                    <a:pt x="3390" y="4403"/>
                  </a:lnTo>
                  <a:lnTo>
                    <a:pt x="3592" y="4403"/>
                  </a:lnTo>
                  <a:lnTo>
                    <a:pt x="3737" y="4374"/>
                  </a:lnTo>
                  <a:lnTo>
                    <a:pt x="3882" y="4316"/>
                  </a:lnTo>
                  <a:lnTo>
                    <a:pt x="4027" y="4229"/>
                  </a:lnTo>
                  <a:lnTo>
                    <a:pt x="4172" y="4113"/>
                  </a:lnTo>
                  <a:lnTo>
                    <a:pt x="4259" y="3969"/>
                  </a:lnTo>
                  <a:lnTo>
                    <a:pt x="4317" y="3824"/>
                  </a:lnTo>
                  <a:lnTo>
                    <a:pt x="4375" y="3650"/>
                  </a:lnTo>
                  <a:lnTo>
                    <a:pt x="4375" y="3476"/>
                  </a:lnTo>
                  <a:lnTo>
                    <a:pt x="4346" y="3302"/>
                  </a:lnTo>
                  <a:lnTo>
                    <a:pt x="4288" y="3158"/>
                  </a:lnTo>
                  <a:lnTo>
                    <a:pt x="4201" y="3013"/>
                  </a:lnTo>
                  <a:lnTo>
                    <a:pt x="4085" y="2897"/>
                  </a:lnTo>
                  <a:lnTo>
                    <a:pt x="3940" y="2810"/>
                  </a:lnTo>
                  <a:lnTo>
                    <a:pt x="3685" y="2601"/>
                  </a:lnTo>
                  <a:lnTo>
                    <a:pt x="3685" y="2601"/>
                  </a:lnTo>
                  <a:lnTo>
                    <a:pt x="3245" y="2231"/>
                  </a:lnTo>
                  <a:lnTo>
                    <a:pt x="2723" y="1767"/>
                  </a:lnTo>
                  <a:lnTo>
                    <a:pt x="2260" y="1246"/>
                  </a:lnTo>
                  <a:lnTo>
                    <a:pt x="1912" y="833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6" name="Google Shape;946;p30"/>
            <p:cNvSpPr/>
            <p:nvPr/>
          </p:nvSpPr>
          <p:spPr>
            <a:xfrm>
              <a:off x="2890950" y="2476850"/>
              <a:ext cx="109350" cy="166575"/>
            </a:xfrm>
            <a:custGeom>
              <a:avLst/>
              <a:gdLst/>
              <a:ahLst/>
              <a:cxnLst/>
              <a:rect l="l" t="t" r="r" b="b"/>
              <a:pathLst>
                <a:path w="4374" h="6663" extrusionOk="0">
                  <a:moveTo>
                    <a:pt x="840" y="0"/>
                  </a:moveTo>
                  <a:lnTo>
                    <a:pt x="666" y="29"/>
                  </a:lnTo>
                  <a:lnTo>
                    <a:pt x="521" y="58"/>
                  </a:lnTo>
                  <a:lnTo>
                    <a:pt x="377" y="14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51"/>
                  </a:lnTo>
                  <a:lnTo>
                    <a:pt x="0" y="696"/>
                  </a:lnTo>
                  <a:lnTo>
                    <a:pt x="0" y="869"/>
                  </a:lnTo>
                  <a:lnTo>
                    <a:pt x="0" y="1014"/>
                  </a:lnTo>
                  <a:lnTo>
                    <a:pt x="58" y="1159"/>
                  </a:lnTo>
                  <a:lnTo>
                    <a:pt x="145" y="1333"/>
                  </a:lnTo>
                  <a:lnTo>
                    <a:pt x="232" y="1449"/>
                  </a:lnTo>
                  <a:lnTo>
                    <a:pt x="666" y="1970"/>
                  </a:lnTo>
                  <a:lnTo>
                    <a:pt x="782" y="2115"/>
                  </a:lnTo>
                  <a:lnTo>
                    <a:pt x="811" y="2173"/>
                  </a:lnTo>
                  <a:lnTo>
                    <a:pt x="1014" y="2434"/>
                  </a:lnTo>
                  <a:lnTo>
                    <a:pt x="1390" y="3013"/>
                  </a:lnTo>
                  <a:lnTo>
                    <a:pt x="1738" y="3592"/>
                  </a:lnTo>
                  <a:lnTo>
                    <a:pt x="2057" y="4201"/>
                  </a:lnTo>
                  <a:lnTo>
                    <a:pt x="2173" y="4490"/>
                  </a:lnTo>
                  <a:lnTo>
                    <a:pt x="2201" y="4519"/>
                  </a:lnTo>
                  <a:lnTo>
                    <a:pt x="2259" y="4693"/>
                  </a:lnTo>
                  <a:lnTo>
                    <a:pt x="2491" y="5359"/>
                  </a:lnTo>
                  <a:lnTo>
                    <a:pt x="2694" y="6025"/>
                  </a:lnTo>
                  <a:lnTo>
                    <a:pt x="2781" y="6170"/>
                  </a:lnTo>
                  <a:lnTo>
                    <a:pt x="2868" y="6315"/>
                  </a:lnTo>
                  <a:lnTo>
                    <a:pt x="2984" y="6431"/>
                  </a:lnTo>
                  <a:lnTo>
                    <a:pt x="3099" y="6547"/>
                  </a:lnTo>
                  <a:lnTo>
                    <a:pt x="3273" y="6605"/>
                  </a:lnTo>
                  <a:lnTo>
                    <a:pt x="3418" y="6663"/>
                  </a:lnTo>
                  <a:lnTo>
                    <a:pt x="3592" y="6663"/>
                  </a:lnTo>
                  <a:lnTo>
                    <a:pt x="3766" y="6634"/>
                  </a:lnTo>
                  <a:lnTo>
                    <a:pt x="3910" y="6547"/>
                  </a:lnTo>
                  <a:lnTo>
                    <a:pt x="4055" y="6460"/>
                  </a:lnTo>
                  <a:lnTo>
                    <a:pt x="4171" y="6344"/>
                  </a:lnTo>
                  <a:lnTo>
                    <a:pt x="4287" y="6228"/>
                  </a:lnTo>
                  <a:lnTo>
                    <a:pt x="4345" y="6083"/>
                  </a:lnTo>
                  <a:lnTo>
                    <a:pt x="4374" y="5910"/>
                  </a:lnTo>
                  <a:lnTo>
                    <a:pt x="4374" y="5736"/>
                  </a:lnTo>
                  <a:lnTo>
                    <a:pt x="4374" y="5562"/>
                  </a:lnTo>
                  <a:lnTo>
                    <a:pt x="4142" y="4838"/>
                  </a:lnTo>
                  <a:lnTo>
                    <a:pt x="3882" y="4114"/>
                  </a:lnTo>
                  <a:lnTo>
                    <a:pt x="3563" y="3418"/>
                  </a:lnTo>
                  <a:lnTo>
                    <a:pt x="3215" y="2752"/>
                  </a:lnTo>
                  <a:lnTo>
                    <a:pt x="2839" y="2086"/>
                  </a:lnTo>
                  <a:lnTo>
                    <a:pt x="2404" y="1449"/>
                  </a:lnTo>
                  <a:lnTo>
                    <a:pt x="1941" y="840"/>
                  </a:lnTo>
                  <a:lnTo>
                    <a:pt x="144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2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7" name="Google Shape;947;p30"/>
            <p:cNvSpPr/>
            <p:nvPr/>
          </p:nvSpPr>
          <p:spPr>
            <a:xfrm>
              <a:off x="2959000" y="2456575"/>
              <a:ext cx="62300" cy="80400"/>
            </a:xfrm>
            <a:custGeom>
              <a:avLst/>
              <a:gdLst/>
              <a:ahLst/>
              <a:cxnLst/>
              <a:rect l="l" t="t" r="r" b="b"/>
              <a:pathLst>
                <a:path w="2492" h="3216" extrusionOk="0"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1" y="232"/>
                  </a:lnTo>
                  <a:lnTo>
                    <a:pt x="175" y="348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928" y="2810"/>
                  </a:lnTo>
                  <a:lnTo>
                    <a:pt x="1015" y="2926"/>
                  </a:lnTo>
                  <a:lnTo>
                    <a:pt x="1131" y="3042"/>
                  </a:lnTo>
                  <a:lnTo>
                    <a:pt x="1275" y="3129"/>
                  </a:lnTo>
                  <a:lnTo>
                    <a:pt x="1420" y="3187"/>
                  </a:lnTo>
                  <a:lnTo>
                    <a:pt x="1594" y="3216"/>
                  </a:lnTo>
                  <a:lnTo>
                    <a:pt x="1768" y="3216"/>
                  </a:lnTo>
                  <a:lnTo>
                    <a:pt x="1942" y="3187"/>
                  </a:lnTo>
                  <a:lnTo>
                    <a:pt x="2086" y="3100"/>
                  </a:lnTo>
                  <a:lnTo>
                    <a:pt x="2231" y="3013"/>
                  </a:lnTo>
                  <a:lnTo>
                    <a:pt x="2347" y="2897"/>
                  </a:lnTo>
                  <a:lnTo>
                    <a:pt x="2434" y="2752"/>
                  </a:lnTo>
                  <a:lnTo>
                    <a:pt x="2492" y="2607"/>
                  </a:lnTo>
                  <a:lnTo>
                    <a:pt x="2492" y="2434"/>
                  </a:lnTo>
                  <a:lnTo>
                    <a:pt x="2492" y="2260"/>
                  </a:lnTo>
                  <a:lnTo>
                    <a:pt x="2463" y="2086"/>
                  </a:lnTo>
                  <a:lnTo>
                    <a:pt x="2405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203"/>
                  </a:lnTo>
                  <a:lnTo>
                    <a:pt x="1246" y="87"/>
                  </a:lnTo>
                  <a:lnTo>
                    <a:pt x="1073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8" name="Google Shape;948;p30"/>
            <p:cNvSpPr/>
            <p:nvPr/>
          </p:nvSpPr>
          <p:spPr>
            <a:xfrm>
              <a:off x="2109575" y="3143800"/>
              <a:ext cx="110825" cy="108625"/>
            </a:xfrm>
            <a:custGeom>
              <a:avLst/>
              <a:gdLst/>
              <a:ahLst/>
              <a:cxnLst/>
              <a:rect l="l" t="t" r="r" b="b"/>
              <a:pathLst>
                <a:path w="4433" h="4345" extrusionOk="0">
                  <a:moveTo>
                    <a:pt x="580" y="1680"/>
                  </a:moveTo>
                  <a:lnTo>
                    <a:pt x="783" y="1767"/>
                  </a:lnTo>
                  <a:lnTo>
                    <a:pt x="754" y="1750"/>
                  </a:lnTo>
                  <a:lnTo>
                    <a:pt x="580" y="1680"/>
                  </a:lnTo>
                  <a:close/>
                  <a:moveTo>
                    <a:pt x="2231" y="2897"/>
                  </a:moveTo>
                  <a:lnTo>
                    <a:pt x="2376" y="3070"/>
                  </a:lnTo>
                  <a:lnTo>
                    <a:pt x="2376" y="307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231" y="2897"/>
                  </a:lnTo>
                  <a:close/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5" y="348"/>
                  </a:lnTo>
                  <a:lnTo>
                    <a:pt x="88" y="492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232" y="1419"/>
                  </a:lnTo>
                  <a:lnTo>
                    <a:pt x="348" y="1535"/>
                  </a:lnTo>
                  <a:lnTo>
                    <a:pt x="493" y="1622"/>
                  </a:lnTo>
                  <a:lnTo>
                    <a:pt x="638" y="1680"/>
                  </a:lnTo>
                  <a:lnTo>
                    <a:pt x="754" y="1750"/>
                  </a:lnTo>
                  <a:lnTo>
                    <a:pt x="870" y="1796"/>
                  </a:lnTo>
                  <a:lnTo>
                    <a:pt x="1130" y="1941"/>
                  </a:lnTo>
                  <a:lnTo>
                    <a:pt x="1391" y="2115"/>
                  </a:lnTo>
                  <a:lnTo>
                    <a:pt x="1617" y="2265"/>
                  </a:lnTo>
                  <a:lnTo>
                    <a:pt x="1617" y="2265"/>
                  </a:lnTo>
                  <a:lnTo>
                    <a:pt x="1710" y="2346"/>
                  </a:lnTo>
                  <a:lnTo>
                    <a:pt x="1970" y="2578"/>
                  </a:lnTo>
                  <a:lnTo>
                    <a:pt x="2173" y="281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434" y="3128"/>
                  </a:lnTo>
                  <a:lnTo>
                    <a:pt x="2579" y="3389"/>
                  </a:lnTo>
                  <a:lnTo>
                    <a:pt x="2724" y="3650"/>
                  </a:lnTo>
                  <a:lnTo>
                    <a:pt x="2839" y="3910"/>
                  </a:lnTo>
                  <a:lnTo>
                    <a:pt x="2926" y="4055"/>
                  </a:lnTo>
                  <a:lnTo>
                    <a:pt x="3071" y="4171"/>
                  </a:lnTo>
                  <a:lnTo>
                    <a:pt x="3216" y="4258"/>
                  </a:lnTo>
                  <a:lnTo>
                    <a:pt x="3361" y="4316"/>
                  </a:lnTo>
                  <a:lnTo>
                    <a:pt x="3535" y="4345"/>
                  </a:lnTo>
                  <a:lnTo>
                    <a:pt x="3708" y="4345"/>
                  </a:lnTo>
                  <a:lnTo>
                    <a:pt x="3882" y="4287"/>
                  </a:lnTo>
                  <a:lnTo>
                    <a:pt x="4027" y="4229"/>
                  </a:lnTo>
                  <a:lnTo>
                    <a:pt x="4143" y="4113"/>
                  </a:lnTo>
                  <a:lnTo>
                    <a:pt x="4259" y="3997"/>
                  </a:lnTo>
                  <a:lnTo>
                    <a:pt x="4375" y="3853"/>
                  </a:lnTo>
                  <a:lnTo>
                    <a:pt x="4404" y="3708"/>
                  </a:lnTo>
                  <a:lnTo>
                    <a:pt x="4433" y="3534"/>
                  </a:lnTo>
                  <a:lnTo>
                    <a:pt x="4433" y="3389"/>
                  </a:lnTo>
                  <a:lnTo>
                    <a:pt x="4404" y="3215"/>
                  </a:lnTo>
                  <a:lnTo>
                    <a:pt x="4346" y="3041"/>
                  </a:lnTo>
                  <a:lnTo>
                    <a:pt x="4085" y="2549"/>
                  </a:lnTo>
                  <a:lnTo>
                    <a:pt x="3766" y="2057"/>
                  </a:lnTo>
                  <a:lnTo>
                    <a:pt x="3419" y="1622"/>
                  </a:lnTo>
                  <a:lnTo>
                    <a:pt x="3013" y="1217"/>
                  </a:lnTo>
                  <a:lnTo>
                    <a:pt x="2579" y="869"/>
                  </a:lnTo>
                  <a:lnTo>
                    <a:pt x="2115" y="550"/>
                  </a:lnTo>
                  <a:lnTo>
                    <a:pt x="1623" y="261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9" name="Google Shape;949;p30"/>
            <p:cNvSpPr/>
            <p:nvPr/>
          </p:nvSpPr>
          <p:spPr>
            <a:xfrm>
              <a:off x="2077725" y="3222000"/>
              <a:ext cx="123125" cy="105750"/>
            </a:xfrm>
            <a:custGeom>
              <a:avLst/>
              <a:gdLst/>
              <a:ahLst/>
              <a:cxnLst/>
              <a:rect l="l" t="t" r="r" b="b"/>
              <a:pathLst>
                <a:path w="4925" h="4230" extrusionOk="0">
                  <a:moveTo>
                    <a:pt x="753" y="0"/>
                  </a:moveTo>
                  <a:lnTo>
                    <a:pt x="580" y="29"/>
                  </a:lnTo>
                  <a:lnTo>
                    <a:pt x="435" y="116"/>
                  </a:lnTo>
                  <a:lnTo>
                    <a:pt x="319" y="203"/>
                  </a:lnTo>
                  <a:lnTo>
                    <a:pt x="203" y="348"/>
                  </a:lnTo>
                  <a:lnTo>
                    <a:pt x="116" y="493"/>
                  </a:lnTo>
                  <a:lnTo>
                    <a:pt x="58" y="638"/>
                  </a:lnTo>
                  <a:lnTo>
                    <a:pt x="0" y="811"/>
                  </a:lnTo>
                  <a:lnTo>
                    <a:pt x="0" y="956"/>
                  </a:lnTo>
                  <a:lnTo>
                    <a:pt x="58" y="1130"/>
                  </a:lnTo>
                  <a:lnTo>
                    <a:pt x="145" y="1275"/>
                  </a:lnTo>
                  <a:lnTo>
                    <a:pt x="493" y="1767"/>
                  </a:lnTo>
                  <a:lnTo>
                    <a:pt x="898" y="2202"/>
                  </a:lnTo>
                  <a:lnTo>
                    <a:pt x="1333" y="2636"/>
                  </a:lnTo>
                  <a:lnTo>
                    <a:pt x="1767" y="3013"/>
                  </a:lnTo>
                  <a:lnTo>
                    <a:pt x="2260" y="3360"/>
                  </a:lnTo>
                  <a:lnTo>
                    <a:pt x="2752" y="3679"/>
                  </a:lnTo>
                  <a:lnTo>
                    <a:pt x="3273" y="3969"/>
                  </a:lnTo>
                  <a:lnTo>
                    <a:pt x="3853" y="4200"/>
                  </a:lnTo>
                  <a:lnTo>
                    <a:pt x="3998" y="4229"/>
                  </a:lnTo>
                  <a:lnTo>
                    <a:pt x="4171" y="4229"/>
                  </a:lnTo>
                  <a:lnTo>
                    <a:pt x="4345" y="4171"/>
                  </a:lnTo>
                  <a:lnTo>
                    <a:pt x="4490" y="4114"/>
                  </a:lnTo>
                  <a:lnTo>
                    <a:pt x="4635" y="4027"/>
                  </a:lnTo>
                  <a:lnTo>
                    <a:pt x="4751" y="3911"/>
                  </a:lnTo>
                  <a:lnTo>
                    <a:pt x="4838" y="3766"/>
                  </a:lnTo>
                  <a:lnTo>
                    <a:pt x="4895" y="3592"/>
                  </a:lnTo>
                  <a:lnTo>
                    <a:pt x="4924" y="3447"/>
                  </a:lnTo>
                  <a:lnTo>
                    <a:pt x="4924" y="3274"/>
                  </a:lnTo>
                  <a:lnTo>
                    <a:pt x="4895" y="3100"/>
                  </a:lnTo>
                  <a:lnTo>
                    <a:pt x="4809" y="2955"/>
                  </a:lnTo>
                  <a:lnTo>
                    <a:pt x="4693" y="2810"/>
                  </a:lnTo>
                  <a:lnTo>
                    <a:pt x="4577" y="2694"/>
                  </a:lnTo>
                  <a:lnTo>
                    <a:pt x="4461" y="2607"/>
                  </a:lnTo>
                  <a:lnTo>
                    <a:pt x="4287" y="2549"/>
                  </a:lnTo>
                  <a:lnTo>
                    <a:pt x="4258" y="2549"/>
                  </a:lnTo>
                  <a:lnTo>
                    <a:pt x="4229" y="2520"/>
                  </a:lnTo>
                  <a:lnTo>
                    <a:pt x="3998" y="2405"/>
                  </a:lnTo>
                  <a:lnTo>
                    <a:pt x="3563" y="2173"/>
                  </a:lnTo>
                  <a:lnTo>
                    <a:pt x="3158" y="1912"/>
                  </a:lnTo>
                  <a:lnTo>
                    <a:pt x="2955" y="1767"/>
                  </a:lnTo>
                  <a:lnTo>
                    <a:pt x="2839" y="1709"/>
                  </a:lnTo>
                  <a:lnTo>
                    <a:pt x="2868" y="1738"/>
                  </a:lnTo>
                  <a:lnTo>
                    <a:pt x="2491" y="1420"/>
                  </a:lnTo>
                  <a:lnTo>
                    <a:pt x="2144" y="1072"/>
                  </a:lnTo>
                  <a:lnTo>
                    <a:pt x="1825" y="696"/>
                  </a:lnTo>
                  <a:lnTo>
                    <a:pt x="1767" y="609"/>
                  </a:lnTo>
                  <a:lnTo>
                    <a:pt x="1767" y="638"/>
                  </a:lnTo>
                  <a:lnTo>
                    <a:pt x="1622" y="406"/>
                  </a:lnTo>
                  <a:lnTo>
                    <a:pt x="1506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950" name="Google Shape;950;p30"/>
          <p:cNvSpPr/>
          <p:nvPr/>
        </p:nvSpPr>
        <p:spPr>
          <a:xfrm>
            <a:off x="4801351" y="2424465"/>
            <a:ext cx="899306" cy="65832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1" name="Google Shape;951;p30"/>
          <p:cNvSpPr/>
          <p:nvPr/>
        </p:nvSpPr>
        <p:spPr>
          <a:xfrm>
            <a:off x="2689852" y="2169365"/>
            <a:ext cx="899306" cy="65832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2" name="Google Shape;952;p30"/>
          <p:cNvSpPr/>
          <p:nvPr/>
        </p:nvSpPr>
        <p:spPr>
          <a:xfrm>
            <a:off x="6684899" y="1784460"/>
            <a:ext cx="1425120" cy="10432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3" name="Google Shape;953;p30"/>
          <p:cNvSpPr/>
          <p:nvPr/>
        </p:nvSpPr>
        <p:spPr>
          <a:xfrm>
            <a:off x="6684900" y="1277731"/>
            <a:ext cx="513193" cy="37567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4" name="Google Shape;954;p30"/>
          <p:cNvSpPr/>
          <p:nvPr/>
        </p:nvSpPr>
        <p:spPr>
          <a:xfrm>
            <a:off x="7465387" y="5529568"/>
            <a:ext cx="1138547" cy="879243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955" name="Google Shape;955;p30"/>
          <p:cNvGrpSpPr/>
          <p:nvPr/>
        </p:nvGrpSpPr>
        <p:grpSpPr>
          <a:xfrm>
            <a:off x="7550552" y="4608313"/>
            <a:ext cx="1138615" cy="1415764"/>
            <a:chOff x="10877375" y="3226825"/>
            <a:chExt cx="871100" cy="812350"/>
          </a:xfrm>
        </p:grpSpPr>
        <p:sp>
          <p:nvSpPr>
            <p:cNvPr id="956" name="Google Shape;956;p30"/>
            <p:cNvSpPr/>
            <p:nvPr/>
          </p:nvSpPr>
          <p:spPr>
            <a:xfrm>
              <a:off x="11298225" y="3849025"/>
              <a:ext cx="137800" cy="175725"/>
            </a:xfrm>
            <a:custGeom>
              <a:avLst/>
              <a:gdLst/>
              <a:ahLst/>
              <a:cxnLst/>
              <a:rect l="l" t="t" r="r" b="b"/>
              <a:pathLst>
                <a:path w="5512" h="7029" extrusionOk="0">
                  <a:moveTo>
                    <a:pt x="2543" y="0"/>
                  </a:moveTo>
                  <a:lnTo>
                    <a:pt x="2457" y="22"/>
                  </a:lnTo>
                  <a:lnTo>
                    <a:pt x="2372" y="43"/>
                  </a:lnTo>
                  <a:lnTo>
                    <a:pt x="2286" y="107"/>
                  </a:lnTo>
                  <a:lnTo>
                    <a:pt x="2222" y="171"/>
                  </a:lnTo>
                  <a:lnTo>
                    <a:pt x="2158" y="257"/>
                  </a:lnTo>
                  <a:lnTo>
                    <a:pt x="0" y="4444"/>
                  </a:lnTo>
                  <a:lnTo>
                    <a:pt x="4123" y="5085"/>
                  </a:lnTo>
                  <a:lnTo>
                    <a:pt x="3632" y="6345"/>
                  </a:lnTo>
                  <a:lnTo>
                    <a:pt x="3589" y="6452"/>
                  </a:lnTo>
                  <a:lnTo>
                    <a:pt x="3589" y="6537"/>
                  </a:lnTo>
                  <a:lnTo>
                    <a:pt x="3611" y="6644"/>
                  </a:lnTo>
                  <a:lnTo>
                    <a:pt x="3632" y="6730"/>
                  </a:lnTo>
                  <a:lnTo>
                    <a:pt x="3675" y="6815"/>
                  </a:lnTo>
                  <a:lnTo>
                    <a:pt x="3739" y="6879"/>
                  </a:lnTo>
                  <a:lnTo>
                    <a:pt x="3803" y="6943"/>
                  </a:lnTo>
                  <a:lnTo>
                    <a:pt x="3910" y="6986"/>
                  </a:lnTo>
                  <a:lnTo>
                    <a:pt x="3995" y="7007"/>
                  </a:lnTo>
                  <a:lnTo>
                    <a:pt x="4081" y="7029"/>
                  </a:lnTo>
                  <a:lnTo>
                    <a:pt x="4230" y="7007"/>
                  </a:lnTo>
                  <a:lnTo>
                    <a:pt x="4358" y="6943"/>
                  </a:lnTo>
                  <a:lnTo>
                    <a:pt x="4465" y="6836"/>
                  </a:lnTo>
                  <a:lnTo>
                    <a:pt x="4551" y="6708"/>
                  </a:lnTo>
                  <a:lnTo>
                    <a:pt x="5512" y="4294"/>
                  </a:lnTo>
                  <a:lnTo>
                    <a:pt x="1496" y="3675"/>
                  </a:lnTo>
                  <a:lnTo>
                    <a:pt x="3034" y="705"/>
                  </a:lnTo>
                  <a:lnTo>
                    <a:pt x="3077" y="620"/>
                  </a:lnTo>
                  <a:lnTo>
                    <a:pt x="3098" y="513"/>
                  </a:lnTo>
                  <a:lnTo>
                    <a:pt x="3098" y="427"/>
                  </a:lnTo>
                  <a:lnTo>
                    <a:pt x="3077" y="342"/>
                  </a:lnTo>
                  <a:lnTo>
                    <a:pt x="3034" y="235"/>
                  </a:lnTo>
                  <a:lnTo>
                    <a:pt x="2991" y="171"/>
                  </a:lnTo>
                  <a:lnTo>
                    <a:pt x="2906" y="107"/>
                  </a:lnTo>
                  <a:lnTo>
                    <a:pt x="2820" y="43"/>
                  </a:lnTo>
                  <a:lnTo>
                    <a:pt x="2735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7" name="Google Shape;957;p30"/>
            <p:cNvSpPr/>
            <p:nvPr/>
          </p:nvSpPr>
          <p:spPr>
            <a:xfrm>
              <a:off x="11147075" y="3852225"/>
              <a:ext cx="128200" cy="186950"/>
            </a:xfrm>
            <a:custGeom>
              <a:avLst/>
              <a:gdLst/>
              <a:ahLst/>
              <a:cxnLst/>
              <a:rect l="l" t="t" r="r" b="b"/>
              <a:pathLst>
                <a:path w="5128" h="7478" extrusionOk="0">
                  <a:moveTo>
                    <a:pt x="3889" y="0"/>
                  </a:moveTo>
                  <a:lnTo>
                    <a:pt x="3782" y="22"/>
                  </a:lnTo>
                  <a:lnTo>
                    <a:pt x="3696" y="64"/>
                  </a:lnTo>
                  <a:lnTo>
                    <a:pt x="3611" y="129"/>
                  </a:lnTo>
                  <a:lnTo>
                    <a:pt x="1" y="3141"/>
                  </a:lnTo>
                  <a:lnTo>
                    <a:pt x="3590" y="5341"/>
                  </a:lnTo>
                  <a:lnTo>
                    <a:pt x="2329" y="6644"/>
                  </a:lnTo>
                  <a:lnTo>
                    <a:pt x="2265" y="6730"/>
                  </a:lnTo>
                  <a:lnTo>
                    <a:pt x="2222" y="6815"/>
                  </a:lnTo>
                  <a:lnTo>
                    <a:pt x="2201" y="6901"/>
                  </a:lnTo>
                  <a:lnTo>
                    <a:pt x="2201" y="7007"/>
                  </a:lnTo>
                  <a:lnTo>
                    <a:pt x="2222" y="7093"/>
                  </a:lnTo>
                  <a:lnTo>
                    <a:pt x="2244" y="7200"/>
                  </a:lnTo>
                  <a:lnTo>
                    <a:pt x="2286" y="7264"/>
                  </a:lnTo>
                  <a:lnTo>
                    <a:pt x="2351" y="7349"/>
                  </a:lnTo>
                  <a:lnTo>
                    <a:pt x="2436" y="7413"/>
                  </a:lnTo>
                  <a:lnTo>
                    <a:pt x="2521" y="7456"/>
                  </a:lnTo>
                  <a:lnTo>
                    <a:pt x="2607" y="7477"/>
                  </a:lnTo>
                  <a:lnTo>
                    <a:pt x="2799" y="7477"/>
                  </a:lnTo>
                  <a:lnTo>
                    <a:pt x="2885" y="7456"/>
                  </a:lnTo>
                  <a:lnTo>
                    <a:pt x="2970" y="7392"/>
                  </a:lnTo>
                  <a:lnTo>
                    <a:pt x="3056" y="7328"/>
                  </a:lnTo>
                  <a:lnTo>
                    <a:pt x="5128" y="5128"/>
                  </a:lnTo>
                  <a:lnTo>
                    <a:pt x="1688" y="3013"/>
                  </a:lnTo>
                  <a:lnTo>
                    <a:pt x="4252" y="876"/>
                  </a:lnTo>
                  <a:lnTo>
                    <a:pt x="4316" y="812"/>
                  </a:lnTo>
                  <a:lnTo>
                    <a:pt x="4380" y="727"/>
                  </a:lnTo>
                  <a:lnTo>
                    <a:pt x="4401" y="641"/>
                  </a:lnTo>
                  <a:lnTo>
                    <a:pt x="4423" y="534"/>
                  </a:lnTo>
                  <a:lnTo>
                    <a:pt x="4423" y="449"/>
                  </a:lnTo>
                  <a:lnTo>
                    <a:pt x="4401" y="364"/>
                  </a:lnTo>
                  <a:lnTo>
                    <a:pt x="4380" y="257"/>
                  </a:lnTo>
                  <a:lnTo>
                    <a:pt x="4316" y="193"/>
                  </a:lnTo>
                  <a:lnTo>
                    <a:pt x="4252" y="107"/>
                  </a:lnTo>
                  <a:lnTo>
                    <a:pt x="4166" y="64"/>
                  </a:lnTo>
                  <a:lnTo>
                    <a:pt x="4081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8" name="Google Shape;958;p30"/>
            <p:cNvSpPr/>
            <p:nvPr/>
          </p:nvSpPr>
          <p:spPr>
            <a:xfrm>
              <a:off x="11168975" y="3308525"/>
              <a:ext cx="324750" cy="232900"/>
            </a:xfrm>
            <a:custGeom>
              <a:avLst/>
              <a:gdLst/>
              <a:ahLst/>
              <a:cxnLst/>
              <a:rect l="l" t="t" r="r" b="b"/>
              <a:pathLst>
                <a:path w="12990" h="9316" extrusionOk="0">
                  <a:moveTo>
                    <a:pt x="3803" y="1"/>
                  </a:moveTo>
                  <a:lnTo>
                    <a:pt x="3461" y="22"/>
                  </a:lnTo>
                  <a:lnTo>
                    <a:pt x="3098" y="65"/>
                  </a:lnTo>
                  <a:lnTo>
                    <a:pt x="2735" y="129"/>
                  </a:lnTo>
                  <a:lnTo>
                    <a:pt x="2372" y="214"/>
                  </a:lnTo>
                  <a:lnTo>
                    <a:pt x="1987" y="321"/>
                  </a:lnTo>
                  <a:lnTo>
                    <a:pt x="1603" y="449"/>
                  </a:lnTo>
                  <a:lnTo>
                    <a:pt x="1218" y="599"/>
                  </a:lnTo>
                  <a:lnTo>
                    <a:pt x="812" y="770"/>
                  </a:lnTo>
                  <a:lnTo>
                    <a:pt x="406" y="962"/>
                  </a:lnTo>
                  <a:lnTo>
                    <a:pt x="0" y="1197"/>
                  </a:lnTo>
                  <a:lnTo>
                    <a:pt x="65" y="1710"/>
                  </a:lnTo>
                  <a:lnTo>
                    <a:pt x="150" y="2223"/>
                  </a:lnTo>
                  <a:lnTo>
                    <a:pt x="257" y="2714"/>
                  </a:lnTo>
                  <a:lnTo>
                    <a:pt x="364" y="3184"/>
                  </a:lnTo>
                  <a:lnTo>
                    <a:pt x="492" y="3633"/>
                  </a:lnTo>
                  <a:lnTo>
                    <a:pt x="620" y="4060"/>
                  </a:lnTo>
                  <a:lnTo>
                    <a:pt x="791" y="4444"/>
                  </a:lnTo>
                  <a:lnTo>
                    <a:pt x="940" y="4829"/>
                  </a:lnTo>
                  <a:lnTo>
                    <a:pt x="1111" y="5192"/>
                  </a:lnTo>
                  <a:lnTo>
                    <a:pt x="1304" y="5555"/>
                  </a:lnTo>
                  <a:lnTo>
                    <a:pt x="1496" y="5876"/>
                  </a:lnTo>
                  <a:lnTo>
                    <a:pt x="1688" y="6175"/>
                  </a:lnTo>
                  <a:lnTo>
                    <a:pt x="1902" y="6474"/>
                  </a:lnTo>
                  <a:lnTo>
                    <a:pt x="2137" y="6752"/>
                  </a:lnTo>
                  <a:lnTo>
                    <a:pt x="2372" y="7008"/>
                  </a:lnTo>
                  <a:lnTo>
                    <a:pt x="2607" y="7243"/>
                  </a:lnTo>
                  <a:lnTo>
                    <a:pt x="2842" y="7457"/>
                  </a:lnTo>
                  <a:lnTo>
                    <a:pt x="3098" y="7670"/>
                  </a:lnTo>
                  <a:lnTo>
                    <a:pt x="3354" y="7862"/>
                  </a:lnTo>
                  <a:lnTo>
                    <a:pt x="3611" y="8055"/>
                  </a:lnTo>
                  <a:lnTo>
                    <a:pt x="3867" y="8204"/>
                  </a:lnTo>
                  <a:lnTo>
                    <a:pt x="4145" y="8354"/>
                  </a:lnTo>
                  <a:lnTo>
                    <a:pt x="4423" y="8503"/>
                  </a:lnTo>
                  <a:lnTo>
                    <a:pt x="4700" y="8631"/>
                  </a:lnTo>
                  <a:lnTo>
                    <a:pt x="5277" y="8845"/>
                  </a:lnTo>
                  <a:lnTo>
                    <a:pt x="5854" y="9016"/>
                  </a:lnTo>
                  <a:lnTo>
                    <a:pt x="6431" y="9144"/>
                  </a:lnTo>
                  <a:lnTo>
                    <a:pt x="7008" y="9230"/>
                  </a:lnTo>
                  <a:lnTo>
                    <a:pt x="7584" y="9294"/>
                  </a:lnTo>
                  <a:lnTo>
                    <a:pt x="8140" y="9315"/>
                  </a:lnTo>
                  <a:lnTo>
                    <a:pt x="8695" y="9315"/>
                  </a:lnTo>
                  <a:lnTo>
                    <a:pt x="9229" y="9294"/>
                  </a:lnTo>
                  <a:lnTo>
                    <a:pt x="9763" y="9251"/>
                  </a:lnTo>
                  <a:lnTo>
                    <a:pt x="10255" y="9208"/>
                  </a:lnTo>
                  <a:lnTo>
                    <a:pt x="10725" y="9123"/>
                  </a:lnTo>
                  <a:lnTo>
                    <a:pt x="11152" y="9059"/>
                  </a:lnTo>
                  <a:lnTo>
                    <a:pt x="11900" y="8888"/>
                  </a:lnTo>
                  <a:lnTo>
                    <a:pt x="12498" y="8738"/>
                  </a:lnTo>
                  <a:lnTo>
                    <a:pt x="12989" y="8589"/>
                  </a:lnTo>
                  <a:lnTo>
                    <a:pt x="12797" y="8055"/>
                  </a:lnTo>
                  <a:lnTo>
                    <a:pt x="12541" y="7478"/>
                  </a:lnTo>
                  <a:lnTo>
                    <a:pt x="12199" y="6730"/>
                  </a:lnTo>
                  <a:lnTo>
                    <a:pt x="11772" y="5854"/>
                  </a:lnTo>
                  <a:lnTo>
                    <a:pt x="11494" y="5406"/>
                  </a:lnTo>
                  <a:lnTo>
                    <a:pt x="11216" y="4914"/>
                  </a:lnTo>
                  <a:lnTo>
                    <a:pt x="10896" y="4444"/>
                  </a:lnTo>
                  <a:lnTo>
                    <a:pt x="10575" y="3953"/>
                  </a:lnTo>
                  <a:lnTo>
                    <a:pt x="10212" y="3483"/>
                  </a:lnTo>
                  <a:lnTo>
                    <a:pt x="9827" y="3013"/>
                  </a:lnTo>
                  <a:lnTo>
                    <a:pt x="9400" y="2564"/>
                  </a:lnTo>
                  <a:lnTo>
                    <a:pt x="8973" y="2116"/>
                  </a:lnTo>
                  <a:lnTo>
                    <a:pt x="8503" y="1710"/>
                  </a:lnTo>
                  <a:lnTo>
                    <a:pt x="8012" y="1325"/>
                  </a:lnTo>
                  <a:lnTo>
                    <a:pt x="7478" y="984"/>
                  </a:lnTo>
                  <a:lnTo>
                    <a:pt x="7221" y="834"/>
                  </a:lnTo>
                  <a:lnTo>
                    <a:pt x="6943" y="684"/>
                  </a:lnTo>
                  <a:lnTo>
                    <a:pt x="6666" y="556"/>
                  </a:lnTo>
                  <a:lnTo>
                    <a:pt x="6367" y="428"/>
                  </a:lnTo>
                  <a:lnTo>
                    <a:pt x="6068" y="321"/>
                  </a:lnTo>
                  <a:lnTo>
                    <a:pt x="5769" y="236"/>
                  </a:lnTo>
                  <a:lnTo>
                    <a:pt x="5448" y="150"/>
                  </a:lnTo>
                  <a:lnTo>
                    <a:pt x="5149" y="86"/>
                  </a:lnTo>
                  <a:lnTo>
                    <a:pt x="4807" y="44"/>
                  </a:lnTo>
                  <a:lnTo>
                    <a:pt x="4487" y="22"/>
                  </a:lnTo>
                  <a:lnTo>
                    <a:pt x="41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9" name="Google Shape;959;p30"/>
            <p:cNvSpPr/>
            <p:nvPr/>
          </p:nvSpPr>
          <p:spPr>
            <a:xfrm>
              <a:off x="10986325" y="3389725"/>
              <a:ext cx="689500" cy="525550"/>
            </a:xfrm>
            <a:custGeom>
              <a:avLst/>
              <a:gdLst/>
              <a:ahLst/>
              <a:cxnLst/>
              <a:rect l="l" t="t" r="r" b="b"/>
              <a:pathLst>
                <a:path w="27580" h="21022" extrusionOk="0">
                  <a:moveTo>
                    <a:pt x="21449" y="0"/>
                  </a:moveTo>
                  <a:lnTo>
                    <a:pt x="20744" y="21"/>
                  </a:lnTo>
                  <a:lnTo>
                    <a:pt x="20039" y="107"/>
                  </a:lnTo>
                  <a:lnTo>
                    <a:pt x="19334" y="214"/>
                  </a:lnTo>
                  <a:lnTo>
                    <a:pt x="18650" y="363"/>
                  </a:lnTo>
                  <a:lnTo>
                    <a:pt x="17988" y="534"/>
                  </a:lnTo>
                  <a:lnTo>
                    <a:pt x="17347" y="726"/>
                  </a:lnTo>
                  <a:lnTo>
                    <a:pt x="16728" y="919"/>
                  </a:lnTo>
                  <a:lnTo>
                    <a:pt x="16151" y="1132"/>
                  </a:lnTo>
                  <a:lnTo>
                    <a:pt x="15617" y="1325"/>
                  </a:lnTo>
                  <a:lnTo>
                    <a:pt x="15147" y="1538"/>
                  </a:lnTo>
                  <a:lnTo>
                    <a:pt x="14356" y="1880"/>
                  </a:lnTo>
                  <a:lnTo>
                    <a:pt x="13844" y="2136"/>
                  </a:lnTo>
                  <a:lnTo>
                    <a:pt x="13651" y="2222"/>
                  </a:lnTo>
                  <a:lnTo>
                    <a:pt x="13224" y="2051"/>
                  </a:lnTo>
                  <a:lnTo>
                    <a:pt x="12754" y="1923"/>
                  </a:lnTo>
                  <a:lnTo>
                    <a:pt x="12263" y="1816"/>
                  </a:lnTo>
                  <a:lnTo>
                    <a:pt x="11729" y="1752"/>
                  </a:lnTo>
                  <a:lnTo>
                    <a:pt x="11152" y="1709"/>
                  </a:lnTo>
                  <a:lnTo>
                    <a:pt x="10554" y="1709"/>
                  </a:lnTo>
                  <a:lnTo>
                    <a:pt x="9956" y="1752"/>
                  </a:lnTo>
                  <a:lnTo>
                    <a:pt x="9315" y="1837"/>
                  </a:lnTo>
                  <a:lnTo>
                    <a:pt x="8674" y="1944"/>
                  </a:lnTo>
                  <a:lnTo>
                    <a:pt x="8033" y="2094"/>
                  </a:lnTo>
                  <a:lnTo>
                    <a:pt x="7371" y="2264"/>
                  </a:lnTo>
                  <a:lnTo>
                    <a:pt x="6708" y="2478"/>
                  </a:lnTo>
                  <a:lnTo>
                    <a:pt x="6067" y="2734"/>
                  </a:lnTo>
                  <a:lnTo>
                    <a:pt x="5427" y="3034"/>
                  </a:lnTo>
                  <a:lnTo>
                    <a:pt x="4807" y="3354"/>
                  </a:lnTo>
                  <a:lnTo>
                    <a:pt x="4209" y="3717"/>
                  </a:lnTo>
                  <a:lnTo>
                    <a:pt x="3632" y="4102"/>
                  </a:lnTo>
                  <a:lnTo>
                    <a:pt x="3077" y="4529"/>
                  </a:lnTo>
                  <a:lnTo>
                    <a:pt x="2543" y="4999"/>
                  </a:lnTo>
                  <a:lnTo>
                    <a:pt x="2308" y="5255"/>
                  </a:lnTo>
                  <a:lnTo>
                    <a:pt x="2073" y="5512"/>
                  </a:lnTo>
                  <a:lnTo>
                    <a:pt x="1838" y="5768"/>
                  </a:lnTo>
                  <a:lnTo>
                    <a:pt x="1624" y="6046"/>
                  </a:lnTo>
                  <a:lnTo>
                    <a:pt x="1410" y="6323"/>
                  </a:lnTo>
                  <a:lnTo>
                    <a:pt x="1218" y="6623"/>
                  </a:lnTo>
                  <a:lnTo>
                    <a:pt x="1047" y="6922"/>
                  </a:lnTo>
                  <a:lnTo>
                    <a:pt x="876" y="7242"/>
                  </a:lnTo>
                  <a:lnTo>
                    <a:pt x="705" y="7563"/>
                  </a:lnTo>
                  <a:lnTo>
                    <a:pt x="577" y="7883"/>
                  </a:lnTo>
                  <a:lnTo>
                    <a:pt x="449" y="8225"/>
                  </a:lnTo>
                  <a:lnTo>
                    <a:pt x="321" y="8567"/>
                  </a:lnTo>
                  <a:lnTo>
                    <a:pt x="235" y="8930"/>
                  </a:lnTo>
                  <a:lnTo>
                    <a:pt x="150" y="9293"/>
                  </a:lnTo>
                  <a:lnTo>
                    <a:pt x="86" y="9677"/>
                  </a:lnTo>
                  <a:lnTo>
                    <a:pt x="43" y="10062"/>
                  </a:lnTo>
                  <a:lnTo>
                    <a:pt x="22" y="10447"/>
                  </a:lnTo>
                  <a:lnTo>
                    <a:pt x="0" y="10852"/>
                  </a:lnTo>
                  <a:lnTo>
                    <a:pt x="0" y="11258"/>
                  </a:lnTo>
                  <a:lnTo>
                    <a:pt x="43" y="11686"/>
                  </a:lnTo>
                  <a:lnTo>
                    <a:pt x="86" y="12113"/>
                  </a:lnTo>
                  <a:lnTo>
                    <a:pt x="150" y="12561"/>
                  </a:lnTo>
                  <a:lnTo>
                    <a:pt x="235" y="13010"/>
                  </a:lnTo>
                  <a:lnTo>
                    <a:pt x="342" y="13459"/>
                  </a:lnTo>
                  <a:lnTo>
                    <a:pt x="470" y="13929"/>
                  </a:lnTo>
                  <a:lnTo>
                    <a:pt x="641" y="14399"/>
                  </a:lnTo>
                  <a:lnTo>
                    <a:pt x="812" y="14890"/>
                  </a:lnTo>
                  <a:lnTo>
                    <a:pt x="1026" y="15339"/>
                  </a:lnTo>
                  <a:lnTo>
                    <a:pt x="1239" y="15766"/>
                  </a:lnTo>
                  <a:lnTo>
                    <a:pt x="1496" y="16193"/>
                  </a:lnTo>
                  <a:lnTo>
                    <a:pt x="1773" y="16599"/>
                  </a:lnTo>
                  <a:lnTo>
                    <a:pt x="2073" y="16984"/>
                  </a:lnTo>
                  <a:lnTo>
                    <a:pt x="2393" y="17347"/>
                  </a:lnTo>
                  <a:lnTo>
                    <a:pt x="2713" y="17689"/>
                  </a:lnTo>
                  <a:lnTo>
                    <a:pt x="3077" y="18030"/>
                  </a:lnTo>
                  <a:lnTo>
                    <a:pt x="3461" y="18329"/>
                  </a:lnTo>
                  <a:lnTo>
                    <a:pt x="3846" y="18629"/>
                  </a:lnTo>
                  <a:lnTo>
                    <a:pt x="4252" y="18906"/>
                  </a:lnTo>
                  <a:lnTo>
                    <a:pt x="4679" y="19163"/>
                  </a:lnTo>
                  <a:lnTo>
                    <a:pt x="5106" y="19419"/>
                  </a:lnTo>
                  <a:lnTo>
                    <a:pt x="5576" y="19633"/>
                  </a:lnTo>
                  <a:lnTo>
                    <a:pt x="6025" y="19846"/>
                  </a:lnTo>
                  <a:lnTo>
                    <a:pt x="6516" y="20039"/>
                  </a:lnTo>
                  <a:lnTo>
                    <a:pt x="7007" y="20209"/>
                  </a:lnTo>
                  <a:lnTo>
                    <a:pt x="7499" y="20380"/>
                  </a:lnTo>
                  <a:lnTo>
                    <a:pt x="8011" y="20509"/>
                  </a:lnTo>
                  <a:lnTo>
                    <a:pt x="8524" y="20637"/>
                  </a:lnTo>
                  <a:lnTo>
                    <a:pt x="9058" y="20744"/>
                  </a:lnTo>
                  <a:lnTo>
                    <a:pt x="9592" y="20829"/>
                  </a:lnTo>
                  <a:lnTo>
                    <a:pt x="10126" y="20893"/>
                  </a:lnTo>
                  <a:lnTo>
                    <a:pt x="10682" y="20957"/>
                  </a:lnTo>
                  <a:lnTo>
                    <a:pt x="11237" y="21000"/>
                  </a:lnTo>
                  <a:lnTo>
                    <a:pt x="11793" y="21021"/>
                  </a:lnTo>
                  <a:lnTo>
                    <a:pt x="12348" y="21021"/>
                  </a:lnTo>
                  <a:lnTo>
                    <a:pt x="12904" y="21000"/>
                  </a:lnTo>
                  <a:lnTo>
                    <a:pt x="13480" y="20978"/>
                  </a:lnTo>
                  <a:lnTo>
                    <a:pt x="14036" y="20936"/>
                  </a:lnTo>
                  <a:lnTo>
                    <a:pt x="14591" y="20872"/>
                  </a:lnTo>
                  <a:lnTo>
                    <a:pt x="15147" y="20786"/>
                  </a:lnTo>
                  <a:lnTo>
                    <a:pt x="15724" y="20701"/>
                  </a:lnTo>
                  <a:lnTo>
                    <a:pt x="16279" y="20594"/>
                  </a:lnTo>
                  <a:lnTo>
                    <a:pt x="16813" y="20466"/>
                  </a:lnTo>
                  <a:lnTo>
                    <a:pt x="17368" y="20316"/>
                  </a:lnTo>
                  <a:lnTo>
                    <a:pt x="17903" y="20167"/>
                  </a:lnTo>
                  <a:lnTo>
                    <a:pt x="18458" y="19974"/>
                  </a:lnTo>
                  <a:lnTo>
                    <a:pt x="18971" y="19782"/>
                  </a:lnTo>
                  <a:lnTo>
                    <a:pt x="19505" y="19590"/>
                  </a:lnTo>
                  <a:lnTo>
                    <a:pt x="20017" y="19355"/>
                  </a:lnTo>
                  <a:lnTo>
                    <a:pt x="20509" y="19120"/>
                  </a:lnTo>
                  <a:lnTo>
                    <a:pt x="21000" y="18864"/>
                  </a:lnTo>
                  <a:lnTo>
                    <a:pt x="21492" y="18586"/>
                  </a:lnTo>
                  <a:lnTo>
                    <a:pt x="21940" y="18308"/>
                  </a:lnTo>
                  <a:lnTo>
                    <a:pt x="22410" y="17988"/>
                  </a:lnTo>
                  <a:lnTo>
                    <a:pt x="22837" y="17667"/>
                  </a:lnTo>
                  <a:lnTo>
                    <a:pt x="23265" y="17347"/>
                  </a:lnTo>
                  <a:lnTo>
                    <a:pt x="23692" y="16984"/>
                  </a:lnTo>
                  <a:lnTo>
                    <a:pt x="24076" y="16620"/>
                  </a:lnTo>
                  <a:lnTo>
                    <a:pt x="24461" y="16236"/>
                  </a:lnTo>
                  <a:lnTo>
                    <a:pt x="24803" y="15830"/>
                  </a:lnTo>
                  <a:lnTo>
                    <a:pt x="25145" y="15424"/>
                  </a:lnTo>
                  <a:lnTo>
                    <a:pt x="25465" y="14997"/>
                  </a:lnTo>
                  <a:lnTo>
                    <a:pt x="25764" y="14548"/>
                  </a:lnTo>
                  <a:lnTo>
                    <a:pt x="26042" y="14100"/>
                  </a:lnTo>
                  <a:lnTo>
                    <a:pt x="26298" y="13608"/>
                  </a:lnTo>
                  <a:lnTo>
                    <a:pt x="26533" y="13117"/>
                  </a:lnTo>
                  <a:lnTo>
                    <a:pt x="26725" y="12626"/>
                  </a:lnTo>
                  <a:lnTo>
                    <a:pt x="26918" y="12091"/>
                  </a:lnTo>
                  <a:lnTo>
                    <a:pt x="27067" y="11557"/>
                  </a:lnTo>
                  <a:lnTo>
                    <a:pt x="27195" y="11002"/>
                  </a:lnTo>
                  <a:lnTo>
                    <a:pt x="27302" y="10447"/>
                  </a:lnTo>
                  <a:lnTo>
                    <a:pt x="27409" y="9677"/>
                  </a:lnTo>
                  <a:lnTo>
                    <a:pt x="27495" y="8930"/>
                  </a:lnTo>
                  <a:lnTo>
                    <a:pt x="27559" y="8225"/>
                  </a:lnTo>
                  <a:lnTo>
                    <a:pt x="27580" y="7563"/>
                  </a:lnTo>
                  <a:lnTo>
                    <a:pt x="27580" y="6943"/>
                  </a:lnTo>
                  <a:lnTo>
                    <a:pt x="27559" y="6345"/>
                  </a:lnTo>
                  <a:lnTo>
                    <a:pt x="27516" y="5768"/>
                  </a:lnTo>
                  <a:lnTo>
                    <a:pt x="27452" y="5234"/>
                  </a:lnTo>
                  <a:lnTo>
                    <a:pt x="27388" y="4743"/>
                  </a:lnTo>
                  <a:lnTo>
                    <a:pt x="27281" y="4273"/>
                  </a:lnTo>
                  <a:lnTo>
                    <a:pt x="27153" y="3824"/>
                  </a:lnTo>
                  <a:lnTo>
                    <a:pt x="27003" y="3418"/>
                  </a:lnTo>
                  <a:lnTo>
                    <a:pt x="26854" y="3034"/>
                  </a:lnTo>
                  <a:lnTo>
                    <a:pt x="26661" y="2670"/>
                  </a:lnTo>
                  <a:lnTo>
                    <a:pt x="26469" y="2329"/>
                  </a:lnTo>
                  <a:lnTo>
                    <a:pt x="26255" y="2029"/>
                  </a:lnTo>
                  <a:lnTo>
                    <a:pt x="26042" y="1752"/>
                  </a:lnTo>
                  <a:lnTo>
                    <a:pt x="25807" y="1495"/>
                  </a:lnTo>
                  <a:lnTo>
                    <a:pt x="25551" y="1260"/>
                  </a:lnTo>
                  <a:lnTo>
                    <a:pt x="25294" y="1047"/>
                  </a:lnTo>
                  <a:lnTo>
                    <a:pt x="25016" y="855"/>
                  </a:lnTo>
                  <a:lnTo>
                    <a:pt x="24717" y="684"/>
                  </a:lnTo>
                  <a:lnTo>
                    <a:pt x="24418" y="555"/>
                  </a:lnTo>
                  <a:lnTo>
                    <a:pt x="24119" y="427"/>
                  </a:lnTo>
                  <a:lnTo>
                    <a:pt x="23820" y="299"/>
                  </a:lnTo>
                  <a:lnTo>
                    <a:pt x="23478" y="214"/>
                  </a:lnTo>
                  <a:lnTo>
                    <a:pt x="23158" y="150"/>
                  </a:lnTo>
                  <a:lnTo>
                    <a:pt x="22837" y="85"/>
                  </a:lnTo>
                  <a:lnTo>
                    <a:pt x="22496" y="43"/>
                  </a:lnTo>
                  <a:lnTo>
                    <a:pt x="22154" y="21"/>
                  </a:lnTo>
                  <a:lnTo>
                    <a:pt x="21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0" name="Google Shape;960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extrusionOk="0">
                  <a:moveTo>
                    <a:pt x="7905" y="0"/>
                  </a:move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1" name="Google Shape;961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fill="none" extrusionOk="0">
                  <a:moveTo>
                    <a:pt x="14057" y="12134"/>
                  </a:move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2" name="Google Shape;962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extrusionOk="0">
                  <a:moveTo>
                    <a:pt x="14634" y="1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3" name="Google Shape;963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fill="none" extrusionOk="0">
                  <a:moveTo>
                    <a:pt x="13844" y="236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4" name="Google Shape;964;p30"/>
            <p:cNvSpPr/>
            <p:nvPr/>
          </p:nvSpPr>
          <p:spPr>
            <a:xfrm>
              <a:off x="11614925" y="3497050"/>
              <a:ext cx="133550" cy="98850"/>
            </a:xfrm>
            <a:custGeom>
              <a:avLst/>
              <a:gdLst/>
              <a:ahLst/>
              <a:cxnLst/>
              <a:rect l="l" t="t" r="r" b="b"/>
              <a:pathLst>
                <a:path w="5342" h="3954" extrusionOk="0">
                  <a:moveTo>
                    <a:pt x="1902" y="1"/>
                  </a:moveTo>
                  <a:lnTo>
                    <a:pt x="1774" y="22"/>
                  </a:lnTo>
                  <a:lnTo>
                    <a:pt x="1453" y="86"/>
                  </a:lnTo>
                  <a:lnTo>
                    <a:pt x="1261" y="172"/>
                  </a:lnTo>
                  <a:lnTo>
                    <a:pt x="1047" y="279"/>
                  </a:lnTo>
                  <a:lnTo>
                    <a:pt x="812" y="407"/>
                  </a:lnTo>
                  <a:lnTo>
                    <a:pt x="599" y="599"/>
                  </a:lnTo>
                  <a:lnTo>
                    <a:pt x="407" y="813"/>
                  </a:lnTo>
                  <a:lnTo>
                    <a:pt x="321" y="941"/>
                  </a:lnTo>
                  <a:lnTo>
                    <a:pt x="236" y="1069"/>
                  </a:lnTo>
                  <a:lnTo>
                    <a:pt x="150" y="1240"/>
                  </a:lnTo>
                  <a:lnTo>
                    <a:pt x="107" y="1390"/>
                  </a:lnTo>
                  <a:lnTo>
                    <a:pt x="43" y="1582"/>
                  </a:lnTo>
                  <a:lnTo>
                    <a:pt x="22" y="1774"/>
                  </a:lnTo>
                  <a:lnTo>
                    <a:pt x="1" y="1988"/>
                  </a:lnTo>
                  <a:lnTo>
                    <a:pt x="1" y="2223"/>
                  </a:lnTo>
                  <a:lnTo>
                    <a:pt x="22" y="2458"/>
                  </a:lnTo>
                  <a:lnTo>
                    <a:pt x="65" y="2714"/>
                  </a:lnTo>
                  <a:lnTo>
                    <a:pt x="107" y="2992"/>
                  </a:lnTo>
                  <a:lnTo>
                    <a:pt x="193" y="3291"/>
                  </a:lnTo>
                  <a:lnTo>
                    <a:pt x="300" y="3611"/>
                  </a:lnTo>
                  <a:lnTo>
                    <a:pt x="428" y="3953"/>
                  </a:lnTo>
                  <a:lnTo>
                    <a:pt x="5341" y="1069"/>
                  </a:lnTo>
                  <a:lnTo>
                    <a:pt x="19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5" name="Google Shape;965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extrusionOk="0">
                  <a:moveTo>
                    <a:pt x="1303" y="1"/>
                  </a:move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close/>
                </a:path>
              </a:pathLst>
            </a:custGeom>
            <a:solidFill>
              <a:srgbClr val="FFC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6" name="Google Shape;966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fill="none" extrusionOk="0">
                  <a:moveTo>
                    <a:pt x="6174" y="2052"/>
                  </a:move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1645" y="5448"/>
                  </a:lnTo>
                  <a:lnTo>
                    <a:pt x="1859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7" name="Google Shape;967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extrusionOk="0">
                  <a:moveTo>
                    <a:pt x="1838" y="0"/>
                  </a:move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8" name="Google Shape;968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fill="none" extrusionOk="0">
                  <a:moveTo>
                    <a:pt x="492" y="449"/>
                  </a:move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1987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lnTo>
                    <a:pt x="1838" y="0"/>
                  </a:ln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69" name="Google Shape;969;p30"/>
          <p:cNvGrpSpPr/>
          <p:nvPr/>
        </p:nvGrpSpPr>
        <p:grpSpPr>
          <a:xfrm>
            <a:off x="303950" y="4249834"/>
            <a:ext cx="1587376" cy="1940467"/>
            <a:chOff x="3211550" y="1840913"/>
            <a:chExt cx="1564225" cy="1434125"/>
          </a:xfrm>
        </p:grpSpPr>
        <p:sp>
          <p:nvSpPr>
            <p:cNvPr id="970" name="Google Shape;970;p30"/>
            <p:cNvSpPr/>
            <p:nvPr/>
          </p:nvSpPr>
          <p:spPr>
            <a:xfrm>
              <a:off x="3412125" y="2784813"/>
              <a:ext cx="464600" cy="253775"/>
            </a:xfrm>
            <a:custGeom>
              <a:avLst/>
              <a:gdLst/>
              <a:ahLst/>
              <a:cxnLst/>
              <a:rect l="l" t="t" r="r" b="b"/>
              <a:pathLst>
                <a:path w="18584" h="10151" extrusionOk="0">
                  <a:moveTo>
                    <a:pt x="4691" y="0"/>
                  </a:moveTo>
                  <a:lnTo>
                    <a:pt x="4563" y="51"/>
                  </a:lnTo>
                  <a:lnTo>
                    <a:pt x="4409" y="103"/>
                  </a:lnTo>
                  <a:lnTo>
                    <a:pt x="4281" y="180"/>
                  </a:lnTo>
                  <a:lnTo>
                    <a:pt x="4153" y="257"/>
                  </a:lnTo>
                  <a:lnTo>
                    <a:pt x="4050" y="359"/>
                  </a:lnTo>
                  <a:lnTo>
                    <a:pt x="3948" y="487"/>
                  </a:lnTo>
                  <a:lnTo>
                    <a:pt x="3871" y="615"/>
                  </a:lnTo>
                  <a:lnTo>
                    <a:pt x="3794" y="769"/>
                  </a:lnTo>
                  <a:lnTo>
                    <a:pt x="3743" y="923"/>
                  </a:lnTo>
                  <a:lnTo>
                    <a:pt x="3691" y="1128"/>
                  </a:lnTo>
                  <a:lnTo>
                    <a:pt x="3691" y="1307"/>
                  </a:lnTo>
                  <a:lnTo>
                    <a:pt x="3691" y="1512"/>
                  </a:lnTo>
                  <a:lnTo>
                    <a:pt x="3717" y="1923"/>
                  </a:lnTo>
                  <a:lnTo>
                    <a:pt x="3819" y="2358"/>
                  </a:lnTo>
                  <a:lnTo>
                    <a:pt x="3922" y="2768"/>
                  </a:lnTo>
                  <a:lnTo>
                    <a:pt x="4050" y="3179"/>
                  </a:lnTo>
                  <a:lnTo>
                    <a:pt x="4255" y="3922"/>
                  </a:lnTo>
                  <a:lnTo>
                    <a:pt x="4460" y="4640"/>
                  </a:lnTo>
                  <a:lnTo>
                    <a:pt x="4665" y="5383"/>
                  </a:lnTo>
                  <a:lnTo>
                    <a:pt x="4050" y="4973"/>
                  </a:lnTo>
                  <a:lnTo>
                    <a:pt x="3486" y="4563"/>
                  </a:lnTo>
                  <a:lnTo>
                    <a:pt x="3179" y="4281"/>
                  </a:lnTo>
                  <a:lnTo>
                    <a:pt x="2897" y="3999"/>
                  </a:lnTo>
                  <a:lnTo>
                    <a:pt x="2333" y="3384"/>
                  </a:lnTo>
                  <a:lnTo>
                    <a:pt x="2025" y="3127"/>
                  </a:lnTo>
                  <a:lnTo>
                    <a:pt x="1871" y="2999"/>
                  </a:lnTo>
                  <a:lnTo>
                    <a:pt x="1718" y="2897"/>
                  </a:lnTo>
                  <a:lnTo>
                    <a:pt x="1538" y="2820"/>
                  </a:lnTo>
                  <a:lnTo>
                    <a:pt x="1359" y="2743"/>
                  </a:lnTo>
                  <a:lnTo>
                    <a:pt x="1154" y="2692"/>
                  </a:lnTo>
                  <a:lnTo>
                    <a:pt x="949" y="2666"/>
                  </a:lnTo>
                  <a:lnTo>
                    <a:pt x="820" y="2666"/>
                  </a:lnTo>
                  <a:lnTo>
                    <a:pt x="667" y="2692"/>
                  </a:lnTo>
                  <a:lnTo>
                    <a:pt x="539" y="2743"/>
                  </a:lnTo>
                  <a:lnTo>
                    <a:pt x="410" y="2845"/>
                  </a:lnTo>
                  <a:lnTo>
                    <a:pt x="282" y="2948"/>
                  </a:lnTo>
                  <a:lnTo>
                    <a:pt x="180" y="3050"/>
                  </a:lnTo>
                  <a:lnTo>
                    <a:pt x="128" y="3179"/>
                  </a:lnTo>
                  <a:lnTo>
                    <a:pt x="77" y="3307"/>
                  </a:lnTo>
                  <a:lnTo>
                    <a:pt x="51" y="3563"/>
                  </a:lnTo>
                  <a:lnTo>
                    <a:pt x="77" y="3794"/>
                  </a:lnTo>
                  <a:lnTo>
                    <a:pt x="103" y="4024"/>
                  </a:lnTo>
                  <a:lnTo>
                    <a:pt x="180" y="4255"/>
                  </a:lnTo>
                  <a:lnTo>
                    <a:pt x="282" y="4460"/>
                  </a:lnTo>
                  <a:lnTo>
                    <a:pt x="410" y="4640"/>
                  </a:lnTo>
                  <a:lnTo>
                    <a:pt x="539" y="4845"/>
                  </a:lnTo>
                  <a:lnTo>
                    <a:pt x="692" y="4998"/>
                  </a:lnTo>
                  <a:lnTo>
                    <a:pt x="1051" y="5332"/>
                  </a:lnTo>
                  <a:lnTo>
                    <a:pt x="1436" y="5639"/>
                  </a:lnTo>
                  <a:lnTo>
                    <a:pt x="1846" y="5896"/>
                  </a:lnTo>
                  <a:lnTo>
                    <a:pt x="2256" y="6152"/>
                  </a:lnTo>
                  <a:lnTo>
                    <a:pt x="2589" y="6331"/>
                  </a:lnTo>
                  <a:lnTo>
                    <a:pt x="2948" y="6511"/>
                  </a:lnTo>
                  <a:lnTo>
                    <a:pt x="2282" y="6639"/>
                  </a:lnTo>
                  <a:lnTo>
                    <a:pt x="1641" y="6818"/>
                  </a:lnTo>
                  <a:lnTo>
                    <a:pt x="1307" y="6921"/>
                  </a:lnTo>
                  <a:lnTo>
                    <a:pt x="1000" y="7049"/>
                  </a:lnTo>
                  <a:lnTo>
                    <a:pt x="718" y="7203"/>
                  </a:lnTo>
                  <a:lnTo>
                    <a:pt x="462" y="7357"/>
                  </a:lnTo>
                  <a:lnTo>
                    <a:pt x="333" y="7485"/>
                  </a:lnTo>
                  <a:lnTo>
                    <a:pt x="205" y="7613"/>
                  </a:lnTo>
                  <a:lnTo>
                    <a:pt x="128" y="7741"/>
                  </a:lnTo>
                  <a:lnTo>
                    <a:pt x="77" y="7869"/>
                  </a:lnTo>
                  <a:lnTo>
                    <a:pt x="26" y="8023"/>
                  </a:lnTo>
                  <a:lnTo>
                    <a:pt x="0" y="8151"/>
                  </a:lnTo>
                  <a:lnTo>
                    <a:pt x="26" y="8305"/>
                  </a:lnTo>
                  <a:lnTo>
                    <a:pt x="51" y="8433"/>
                  </a:lnTo>
                  <a:lnTo>
                    <a:pt x="103" y="8561"/>
                  </a:lnTo>
                  <a:lnTo>
                    <a:pt x="154" y="8689"/>
                  </a:lnTo>
                  <a:lnTo>
                    <a:pt x="257" y="8818"/>
                  </a:lnTo>
                  <a:lnTo>
                    <a:pt x="359" y="8920"/>
                  </a:lnTo>
                  <a:lnTo>
                    <a:pt x="487" y="8997"/>
                  </a:lnTo>
                  <a:lnTo>
                    <a:pt x="615" y="9074"/>
                  </a:lnTo>
                  <a:lnTo>
                    <a:pt x="769" y="9125"/>
                  </a:lnTo>
                  <a:lnTo>
                    <a:pt x="949" y="9151"/>
                  </a:lnTo>
                  <a:lnTo>
                    <a:pt x="1256" y="9176"/>
                  </a:lnTo>
                  <a:lnTo>
                    <a:pt x="1538" y="9125"/>
                  </a:lnTo>
                  <a:lnTo>
                    <a:pt x="1820" y="9074"/>
                  </a:lnTo>
                  <a:lnTo>
                    <a:pt x="2102" y="8997"/>
                  </a:lnTo>
                  <a:lnTo>
                    <a:pt x="2666" y="8792"/>
                  </a:lnTo>
                  <a:lnTo>
                    <a:pt x="3204" y="8561"/>
                  </a:lnTo>
                  <a:lnTo>
                    <a:pt x="3743" y="8356"/>
                  </a:lnTo>
                  <a:lnTo>
                    <a:pt x="4281" y="8202"/>
                  </a:lnTo>
                  <a:lnTo>
                    <a:pt x="5357" y="7895"/>
                  </a:lnTo>
                  <a:lnTo>
                    <a:pt x="5562" y="8177"/>
                  </a:lnTo>
                  <a:lnTo>
                    <a:pt x="5793" y="8433"/>
                  </a:lnTo>
                  <a:lnTo>
                    <a:pt x="6024" y="8689"/>
                  </a:lnTo>
                  <a:lnTo>
                    <a:pt x="6306" y="8920"/>
                  </a:lnTo>
                  <a:lnTo>
                    <a:pt x="6588" y="9125"/>
                  </a:lnTo>
                  <a:lnTo>
                    <a:pt x="6895" y="9305"/>
                  </a:lnTo>
                  <a:lnTo>
                    <a:pt x="7177" y="9484"/>
                  </a:lnTo>
                  <a:lnTo>
                    <a:pt x="7485" y="9638"/>
                  </a:lnTo>
                  <a:lnTo>
                    <a:pt x="7792" y="9766"/>
                  </a:lnTo>
                  <a:lnTo>
                    <a:pt x="8126" y="9894"/>
                  </a:lnTo>
                  <a:lnTo>
                    <a:pt x="8459" y="9971"/>
                  </a:lnTo>
                  <a:lnTo>
                    <a:pt x="8792" y="10048"/>
                  </a:lnTo>
                  <a:lnTo>
                    <a:pt x="9151" y="10099"/>
                  </a:lnTo>
                  <a:lnTo>
                    <a:pt x="9484" y="10125"/>
                  </a:lnTo>
                  <a:lnTo>
                    <a:pt x="9843" y="10151"/>
                  </a:lnTo>
                  <a:lnTo>
                    <a:pt x="10202" y="10151"/>
                  </a:lnTo>
                  <a:lnTo>
                    <a:pt x="10535" y="10125"/>
                  </a:lnTo>
                  <a:lnTo>
                    <a:pt x="10894" y="10074"/>
                  </a:lnTo>
                  <a:lnTo>
                    <a:pt x="11586" y="9945"/>
                  </a:lnTo>
                  <a:lnTo>
                    <a:pt x="12253" y="9792"/>
                  </a:lnTo>
                  <a:lnTo>
                    <a:pt x="12893" y="9561"/>
                  </a:lnTo>
                  <a:lnTo>
                    <a:pt x="13509" y="9305"/>
                  </a:lnTo>
                  <a:lnTo>
                    <a:pt x="14098" y="9023"/>
                  </a:lnTo>
                  <a:lnTo>
                    <a:pt x="14662" y="8689"/>
                  </a:lnTo>
                  <a:lnTo>
                    <a:pt x="15226" y="8305"/>
                  </a:lnTo>
                  <a:lnTo>
                    <a:pt x="15764" y="7895"/>
                  </a:lnTo>
                  <a:lnTo>
                    <a:pt x="16277" y="7434"/>
                  </a:lnTo>
                  <a:lnTo>
                    <a:pt x="16738" y="6946"/>
                  </a:lnTo>
                  <a:lnTo>
                    <a:pt x="17174" y="6434"/>
                  </a:lnTo>
                  <a:lnTo>
                    <a:pt x="17558" y="5896"/>
                  </a:lnTo>
                  <a:lnTo>
                    <a:pt x="17892" y="5332"/>
                  </a:lnTo>
                  <a:lnTo>
                    <a:pt x="18045" y="5024"/>
                  </a:lnTo>
                  <a:lnTo>
                    <a:pt x="18174" y="4716"/>
                  </a:lnTo>
                  <a:lnTo>
                    <a:pt x="18276" y="4435"/>
                  </a:lnTo>
                  <a:lnTo>
                    <a:pt x="18379" y="4101"/>
                  </a:lnTo>
                  <a:lnTo>
                    <a:pt x="18456" y="3794"/>
                  </a:lnTo>
                  <a:lnTo>
                    <a:pt x="18532" y="3486"/>
                  </a:lnTo>
                  <a:lnTo>
                    <a:pt x="18558" y="3153"/>
                  </a:lnTo>
                  <a:lnTo>
                    <a:pt x="18584" y="2820"/>
                  </a:lnTo>
                  <a:lnTo>
                    <a:pt x="18584" y="2487"/>
                  </a:lnTo>
                  <a:lnTo>
                    <a:pt x="18584" y="2153"/>
                  </a:lnTo>
                  <a:lnTo>
                    <a:pt x="18532" y="1820"/>
                  </a:lnTo>
                  <a:lnTo>
                    <a:pt x="18481" y="1487"/>
                  </a:lnTo>
                  <a:lnTo>
                    <a:pt x="18456" y="1384"/>
                  </a:lnTo>
                  <a:lnTo>
                    <a:pt x="18404" y="1282"/>
                  </a:lnTo>
                  <a:lnTo>
                    <a:pt x="18327" y="1205"/>
                  </a:lnTo>
                  <a:lnTo>
                    <a:pt x="18250" y="1154"/>
                  </a:lnTo>
                  <a:lnTo>
                    <a:pt x="18174" y="1128"/>
                  </a:lnTo>
                  <a:lnTo>
                    <a:pt x="18071" y="1102"/>
                  </a:lnTo>
                  <a:lnTo>
                    <a:pt x="17892" y="1102"/>
                  </a:lnTo>
                  <a:lnTo>
                    <a:pt x="17712" y="1154"/>
                  </a:lnTo>
                  <a:lnTo>
                    <a:pt x="17635" y="1205"/>
                  </a:lnTo>
                  <a:lnTo>
                    <a:pt x="17558" y="1256"/>
                  </a:lnTo>
                  <a:lnTo>
                    <a:pt x="17482" y="1333"/>
                  </a:lnTo>
                  <a:lnTo>
                    <a:pt x="17430" y="1410"/>
                  </a:lnTo>
                  <a:lnTo>
                    <a:pt x="17405" y="1512"/>
                  </a:lnTo>
                  <a:lnTo>
                    <a:pt x="17405" y="1641"/>
                  </a:lnTo>
                  <a:lnTo>
                    <a:pt x="17353" y="2153"/>
                  </a:lnTo>
                  <a:lnTo>
                    <a:pt x="17251" y="2666"/>
                  </a:lnTo>
                  <a:lnTo>
                    <a:pt x="17097" y="3153"/>
                  </a:lnTo>
                  <a:lnTo>
                    <a:pt x="16918" y="3614"/>
                  </a:lnTo>
                  <a:lnTo>
                    <a:pt x="16687" y="4050"/>
                  </a:lnTo>
                  <a:lnTo>
                    <a:pt x="16405" y="4460"/>
                  </a:lnTo>
                  <a:lnTo>
                    <a:pt x="16097" y="4845"/>
                  </a:lnTo>
                  <a:lnTo>
                    <a:pt x="15764" y="5229"/>
                  </a:lnTo>
                  <a:lnTo>
                    <a:pt x="15380" y="5562"/>
                  </a:lnTo>
                  <a:lnTo>
                    <a:pt x="14995" y="5896"/>
                  </a:lnTo>
                  <a:lnTo>
                    <a:pt x="14559" y="6178"/>
                  </a:lnTo>
                  <a:lnTo>
                    <a:pt x="14124" y="6459"/>
                  </a:lnTo>
                  <a:lnTo>
                    <a:pt x="13688" y="6690"/>
                  </a:lnTo>
                  <a:lnTo>
                    <a:pt x="13227" y="6921"/>
                  </a:lnTo>
                  <a:lnTo>
                    <a:pt x="12740" y="7100"/>
                  </a:lnTo>
                  <a:lnTo>
                    <a:pt x="12278" y="7254"/>
                  </a:lnTo>
                  <a:lnTo>
                    <a:pt x="11842" y="7382"/>
                  </a:lnTo>
                  <a:lnTo>
                    <a:pt x="11432" y="7459"/>
                  </a:lnTo>
                  <a:lnTo>
                    <a:pt x="11022" y="7510"/>
                  </a:lnTo>
                  <a:lnTo>
                    <a:pt x="10586" y="7536"/>
                  </a:lnTo>
                  <a:lnTo>
                    <a:pt x="10176" y="7536"/>
                  </a:lnTo>
                  <a:lnTo>
                    <a:pt x="9766" y="7485"/>
                  </a:lnTo>
                  <a:lnTo>
                    <a:pt x="9356" y="7408"/>
                  </a:lnTo>
                  <a:lnTo>
                    <a:pt x="8920" y="7305"/>
                  </a:lnTo>
                  <a:lnTo>
                    <a:pt x="8741" y="7228"/>
                  </a:lnTo>
                  <a:lnTo>
                    <a:pt x="8561" y="7152"/>
                  </a:lnTo>
                  <a:lnTo>
                    <a:pt x="8254" y="6946"/>
                  </a:lnTo>
                  <a:lnTo>
                    <a:pt x="7972" y="6716"/>
                  </a:lnTo>
                  <a:lnTo>
                    <a:pt x="7690" y="6459"/>
                  </a:lnTo>
                  <a:lnTo>
                    <a:pt x="7152" y="5947"/>
                  </a:lnTo>
                  <a:lnTo>
                    <a:pt x="6870" y="5716"/>
                  </a:lnTo>
                  <a:lnTo>
                    <a:pt x="6536" y="5511"/>
                  </a:lnTo>
                  <a:lnTo>
                    <a:pt x="6485" y="5075"/>
                  </a:lnTo>
                  <a:lnTo>
                    <a:pt x="6408" y="4614"/>
                  </a:lnTo>
                  <a:lnTo>
                    <a:pt x="6280" y="3742"/>
                  </a:lnTo>
                  <a:lnTo>
                    <a:pt x="6229" y="3358"/>
                  </a:lnTo>
                  <a:lnTo>
                    <a:pt x="6203" y="2948"/>
                  </a:lnTo>
                  <a:lnTo>
                    <a:pt x="6152" y="2076"/>
                  </a:lnTo>
                  <a:lnTo>
                    <a:pt x="6101" y="1641"/>
                  </a:lnTo>
                  <a:lnTo>
                    <a:pt x="6024" y="1231"/>
                  </a:lnTo>
                  <a:lnTo>
                    <a:pt x="5896" y="846"/>
                  </a:lnTo>
                  <a:lnTo>
                    <a:pt x="5819" y="667"/>
                  </a:lnTo>
                  <a:lnTo>
                    <a:pt x="5742" y="513"/>
                  </a:lnTo>
                  <a:lnTo>
                    <a:pt x="5639" y="359"/>
                  </a:lnTo>
                  <a:lnTo>
                    <a:pt x="5511" y="231"/>
                  </a:lnTo>
                  <a:lnTo>
                    <a:pt x="5409" y="154"/>
                  </a:lnTo>
                  <a:lnTo>
                    <a:pt x="5255" y="77"/>
                  </a:lnTo>
                  <a:lnTo>
                    <a:pt x="5127" y="26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1" name="Google Shape;971;p30"/>
            <p:cNvSpPr/>
            <p:nvPr/>
          </p:nvSpPr>
          <p:spPr>
            <a:xfrm>
              <a:off x="3761350" y="2765588"/>
              <a:ext cx="323650" cy="509450"/>
            </a:xfrm>
            <a:custGeom>
              <a:avLst/>
              <a:gdLst/>
              <a:ahLst/>
              <a:cxnLst/>
              <a:rect l="l" t="t" r="r" b="b"/>
              <a:pathLst>
                <a:path w="12946" h="20378" extrusionOk="0">
                  <a:moveTo>
                    <a:pt x="11766" y="0"/>
                  </a:moveTo>
                  <a:lnTo>
                    <a:pt x="11587" y="26"/>
                  </a:lnTo>
                  <a:lnTo>
                    <a:pt x="11433" y="103"/>
                  </a:lnTo>
                  <a:lnTo>
                    <a:pt x="11382" y="154"/>
                  </a:lnTo>
                  <a:lnTo>
                    <a:pt x="11305" y="205"/>
                  </a:lnTo>
                  <a:lnTo>
                    <a:pt x="11279" y="308"/>
                  </a:lnTo>
                  <a:lnTo>
                    <a:pt x="11254" y="385"/>
                  </a:lnTo>
                  <a:lnTo>
                    <a:pt x="11228" y="487"/>
                  </a:lnTo>
                  <a:lnTo>
                    <a:pt x="11228" y="590"/>
                  </a:lnTo>
                  <a:lnTo>
                    <a:pt x="11305" y="1205"/>
                  </a:lnTo>
                  <a:lnTo>
                    <a:pt x="11356" y="1820"/>
                  </a:lnTo>
                  <a:lnTo>
                    <a:pt x="11382" y="2410"/>
                  </a:lnTo>
                  <a:lnTo>
                    <a:pt x="11382" y="3025"/>
                  </a:lnTo>
                  <a:lnTo>
                    <a:pt x="11356" y="3640"/>
                  </a:lnTo>
                  <a:lnTo>
                    <a:pt x="11305" y="4255"/>
                  </a:lnTo>
                  <a:lnTo>
                    <a:pt x="11228" y="4870"/>
                  </a:lnTo>
                  <a:lnTo>
                    <a:pt x="11100" y="5485"/>
                  </a:lnTo>
                  <a:lnTo>
                    <a:pt x="10972" y="6075"/>
                  </a:lnTo>
                  <a:lnTo>
                    <a:pt x="10818" y="6665"/>
                  </a:lnTo>
                  <a:lnTo>
                    <a:pt x="10638" y="7254"/>
                  </a:lnTo>
                  <a:lnTo>
                    <a:pt x="10433" y="7818"/>
                  </a:lnTo>
                  <a:lnTo>
                    <a:pt x="10228" y="8408"/>
                  </a:lnTo>
                  <a:lnTo>
                    <a:pt x="9972" y="8946"/>
                  </a:lnTo>
                  <a:lnTo>
                    <a:pt x="9690" y="9484"/>
                  </a:lnTo>
                  <a:lnTo>
                    <a:pt x="9382" y="10022"/>
                  </a:lnTo>
                  <a:lnTo>
                    <a:pt x="8665" y="11278"/>
                  </a:lnTo>
                  <a:lnTo>
                    <a:pt x="8203" y="11996"/>
                  </a:lnTo>
                  <a:lnTo>
                    <a:pt x="7947" y="12355"/>
                  </a:lnTo>
                  <a:lnTo>
                    <a:pt x="7691" y="12688"/>
                  </a:lnTo>
                  <a:lnTo>
                    <a:pt x="7409" y="12970"/>
                  </a:lnTo>
                  <a:lnTo>
                    <a:pt x="7127" y="13226"/>
                  </a:lnTo>
                  <a:lnTo>
                    <a:pt x="6845" y="13457"/>
                  </a:lnTo>
                  <a:lnTo>
                    <a:pt x="6537" y="13611"/>
                  </a:lnTo>
                  <a:lnTo>
                    <a:pt x="6383" y="13662"/>
                  </a:lnTo>
                  <a:lnTo>
                    <a:pt x="6230" y="13713"/>
                  </a:lnTo>
                  <a:lnTo>
                    <a:pt x="5743" y="13713"/>
                  </a:lnTo>
                  <a:lnTo>
                    <a:pt x="5589" y="13662"/>
                  </a:lnTo>
                  <a:lnTo>
                    <a:pt x="5409" y="13585"/>
                  </a:lnTo>
                  <a:lnTo>
                    <a:pt x="5256" y="13508"/>
                  </a:lnTo>
                  <a:lnTo>
                    <a:pt x="5102" y="13431"/>
                  </a:lnTo>
                  <a:lnTo>
                    <a:pt x="4922" y="13380"/>
                  </a:lnTo>
                  <a:lnTo>
                    <a:pt x="4794" y="12944"/>
                  </a:lnTo>
                  <a:lnTo>
                    <a:pt x="4589" y="12534"/>
                  </a:lnTo>
                  <a:lnTo>
                    <a:pt x="4384" y="12150"/>
                  </a:lnTo>
                  <a:lnTo>
                    <a:pt x="4179" y="11765"/>
                  </a:lnTo>
                  <a:lnTo>
                    <a:pt x="3820" y="11125"/>
                  </a:lnTo>
                  <a:lnTo>
                    <a:pt x="3436" y="10458"/>
                  </a:lnTo>
                  <a:lnTo>
                    <a:pt x="3231" y="10151"/>
                  </a:lnTo>
                  <a:lnTo>
                    <a:pt x="3000" y="9869"/>
                  </a:lnTo>
                  <a:lnTo>
                    <a:pt x="2769" y="9587"/>
                  </a:lnTo>
                  <a:lnTo>
                    <a:pt x="2487" y="9356"/>
                  </a:lnTo>
                  <a:lnTo>
                    <a:pt x="2385" y="9305"/>
                  </a:lnTo>
                  <a:lnTo>
                    <a:pt x="2282" y="9253"/>
                  </a:lnTo>
                  <a:lnTo>
                    <a:pt x="2154" y="9228"/>
                  </a:lnTo>
                  <a:lnTo>
                    <a:pt x="1949" y="9228"/>
                  </a:lnTo>
                  <a:lnTo>
                    <a:pt x="1821" y="9253"/>
                  </a:lnTo>
                  <a:lnTo>
                    <a:pt x="1616" y="9356"/>
                  </a:lnTo>
                  <a:lnTo>
                    <a:pt x="1436" y="9510"/>
                  </a:lnTo>
                  <a:lnTo>
                    <a:pt x="1283" y="9689"/>
                  </a:lnTo>
                  <a:lnTo>
                    <a:pt x="1231" y="9792"/>
                  </a:lnTo>
                  <a:lnTo>
                    <a:pt x="1206" y="9894"/>
                  </a:lnTo>
                  <a:lnTo>
                    <a:pt x="1180" y="9997"/>
                  </a:lnTo>
                  <a:lnTo>
                    <a:pt x="1154" y="10125"/>
                  </a:lnTo>
                  <a:lnTo>
                    <a:pt x="1206" y="10458"/>
                  </a:lnTo>
                  <a:lnTo>
                    <a:pt x="1283" y="10791"/>
                  </a:lnTo>
                  <a:lnTo>
                    <a:pt x="1411" y="11099"/>
                  </a:lnTo>
                  <a:lnTo>
                    <a:pt x="1590" y="11381"/>
                  </a:lnTo>
                  <a:lnTo>
                    <a:pt x="1770" y="11688"/>
                  </a:lnTo>
                  <a:lnTo>
                    <a:pt x="1975" y="11970"/>
                  </a:lnTo>
                  <a:lnTo>
                    <a:pt x="2359" y="12509"/>
                  </a:lnTo>
                  <a:lnTo>
                    <a:pt x="2846" y="13278"/>
                  </a:lnTo>
                  <a:lnTo>
                    <a:pt x="3333" y="14047"/>
                  </a:lnTo>
                  <a:lnTo>
                    <a:pt x="2897" y="13944"/>
                  </a:lnTo>
                  <a:lnTo>
                    <a:pt x="2487" y="13816"/>
                  </a:lnTo>
                  <a:lnTo>
                    <a:pt x="2077" y="13662"/>
                  </a:lnTo>
                  <a:lnTo>
                    <a:pt x="1898" y="13585"/>
                  </a:lnTo>
                  <a:lnTo>
                    <a:pt x="1693" y="13457"/>
                  </a:lnTo>
                  <a:lnTo>
                    <a:pt x="1539" y="13380"/>
                  </a:lnTo>
                  <a:lnTo>
                    <a:pt x="1334" y="13329"/>
                  </a:lnTo>
                  <a:lnTo>
                    <a:pt x="1129" y="13303"/>
                  </a:lnTo>
                  <a:lnTo>
                    <a:pt x="949" y="13303"/>
                  </a:lnTo>
                  <a:lnTo>
                    <a:pt x="744" y="13355"/>
                  </a:lnTo>
                  <a:lnTo>
                    <a:pt x="565" y="13406"/>
                  </a:lnTo>
                  <a:lnTo>
                    <a:pt x="385" y="13508"/>
                  </a:lnTo>
                  <a:lnTo>
                    <a:pt x="257" y="13662"/>
                  </a:lnTo>
                  <a:lnTo>
                    <a:pt x="155" y="13816"/>
                  </a:lnTo>
                  <a:lnTo>
                    <a:pt x="78" y="13970"/>
                  </a:lnTo>
                  <a:lnTo>
                    <a:pt x="27" y="14124"/>
                  </a:lnTo>
                  <a:lnTo>
                    <a:pt x="1" y="14303"/>
                  </a:lnTo>
                  <a:lnTo>
                    <a:pt x="27" y="14457"/>
                  </a:lnTo>
                  <a:lnTo>
                    <a:pt x="52" y="14636"/>
                  </a:lnTo>
                  <a:lnTo>
                    <a:pt x="103" y="14790"/>
                  </a:lnTo>
                  <a:lnTo>
                    <a:pt x="180" y="14944"/>
                  </a:lnTo>
                  <a:lnTo>
                    <a:pt x="283" y="15098"/>
                  </a:lnTo>
                  <a:lnTo>
                    <a:pt x="385" y="15226"/>
                  </a:lnTo>
                  <a:lnTo>
                    <a:pt x="642" y="15482"/>
                  </a:lnTo>
                  <a:lnTo>
                    <a:pt x="924" y="15687"/>
                  </a:lnTo>
                  <a:lnTo>
                    <a:pt x="1077" y="15764"/>
                  </a:lnTo>
                  <a:lnTo>
                    <a:pt x="1231" y="15841"/>
                  </a:lnTo>
                  <a:lnTo>
                    <a:pt x="1590" y="15943"/>
                  </a:lnTo>
                  <a:lnTo>
                    <a:pt x="1949" y="16020"/>
                  </a:lnTo>
                  <a:lnTo>
                    <a:pt x="2333" y="16072"/>
                  </a:lnTo>
                  <a:lnTo>
                    <a:pt x="2692" y="16097"/>
                  </a:lnTo>
                  <a:lnTo>
                    <a:pt x="3077" y="16123"/>
                  </a:lnTo>
                  <a:lnTo>
                    <a:pt x="3461" y="16097"/>
                  </a:lnTo>
                  <a:lnTo>
                    <a:pt x="3871" y="16046"/>
                  </a:lnTo>
                  <a:lnTo>
                    <a:pt x="4256" y="15969"/>
                  </a:lnTo>
                  <a:lnTo>
                    <a:pt x="4051" y="16302"/>
                  </a:lnTo>
                  <a:lnTo>
                    <a:pt x="3820" y="16635"/>
                  </a:lnTo>
                  <a:lnTo>
                    <a:pt x="3333" y="17251"/>
                  </a:lnTo>
                  <a:lnTo>
                    <a:pt x="3154" y="17481"/>
                  </a:lnTo>
                  <a:lnTo>
                    <a:pt x="2949" y="17712"/>
                  </a:lnTo>
                  <a:lnTo>
                    <a:pt x="2744" y="17943"/>
                  </a:lnTo>
                  <a:lnTo>
                    <a:pt x="2564" y="18199"/>
                  </a:lnTo>
                  <a:lnTo>
                    <a:pt x="2385" y="18455"/>
                  </a:lnTo>
                  <a:lnTo>
                    <a:pt x="2257" y="18712"/>
                  </a:lnTo>
                  <a:lnTo>
                    <a:pt x="2180" y="18994"/>
                  </a:lnTo>
                  <a:lnTo>
                    <a:pt x="2154" y="19122"/>
                  </a:lnTo>
                  <a:lnTo>
                    <a:pt x="2154" y="19276"/>
                  </a:lnTo>
                  <a:lnTo>
                    <a:pt x="2180" y="19429"/>
                  </a:lnTo>
                  <a:lnTo>
                    <a:pt x="2205" y="19583"/>
                  </a:lnTo>
                  <a:lnTo>
                    <a:pt x="2257" y="19711"/>
                  </a:lnTo>
                  <a:lnTo>
                    <a:pt x="2333" y="19839"/>
                  </a:lnTo>
                  <a:lnTo>
                    <a:pt x="2410" y="19968"/>
                  </a:lnTo>
                  <a:lnTo>
                    <a:pt x="2513" y="20070"/>
                  </a:lnTo>
                  <a:lnTo>
                    <a:pt x="2615" y="20147"/>
                  </a:lnTo>
                  <a:lnTo>
                    <a:pt x="2718" y="20224"/>
                  </a:lnTo>
                  <a:lnTo>
                    <a:pt x="2846" y="20275"/>
                  </a:lnTo>
                  <a:lnTo>
                    <a:pt x="2974" y="20327"/>
                  </a:lnTo>
                  <a:lnTo>
                    <a:pt x="3102" y="20352"/>
                  </a:lnTo>
                  <a:lnTo>
                    <a:pt x="3256" y="20378"/>
                  </a:lnTo>
                  <a:lnTo>
                    <a:pt x="3384" y="20352"/>
                  </a:lnTo>
                  <a:lnTo>
                    <a:pt x="3538" y="20327"/>
                  </a:lnTo>
                  <a:lnTo>
                    <a:pt x="3666" y="20301"/>
                  </a:lnTo>
                  <a:lnTo>
                    <a:pt x="3820" y="20224"/>
                  </a:lnTo>
                  <a:lnTo>
                    <a:pt x="3948" y="20147"/>
                  </a:lnTo>
                  <a:lnTo>
                    <a:pt x="4076" y="20045"/>
                  </a:lnTo>
                  <a:lnTo>
                    <a:pt x="4205" y="19916"/>
                  </a:lnTo>
                  <a:lnTo>
                    <a:pt x="4307" y="19788"/>
                  </a:lnTo>
                  <a:lnTo>
                    <a:pt x="4512" y="19481"/>
                  </a:lnTo>
                  <a:lnTo>
                    <a:pt x="4692" y="19147"/>
                  </a:lnTo>
                  <a:lnTo>
                    <a:pt x="4871" y="18814"/>
                  </a:lnTo>
                  <a:lnTo>
                    <a:pt x="4999" y="18455"/>
                  </a:lnTo>
                  <a:lnTo>
                    <a:pt x="5256" y="17815"/>
                  </a:lnTo>
                  <a:lnTo>
                    <a:pt x="5358" y="17533"/>
                  </a:lnTo>
                  <a:lnTo>
                    <a:pt x="5435" y="17225"/>
                  </a:lnTo>
                  <a:lnTo>
                    <a:pt x="5512" y="16917"/>
                  </a:lnTo>
                  <a:lnTo>
                    <a:pt x="5563" y="16610"/>
                  </a:lnTo>
                  <a:lnTo>
                    <a:pt x="5871" y="16584"/>
                  </a:lnTo>
                  <a:lnTo>
                    <a:pt x="6178" y="16507"/>
                  </a:lnTo>
                  <a:lnTo>
                    <a:pt x="6512" y="16379"/>
                  </a:lnTo>
                  <a:lnTo>
                    <a:pt x="6819" y="16251"/>
                  </a:lnTo>
                  <a:lnTo>
                    <a:pt x="7152" y="16072"/>
                  </a:lnTo>
                  <a:lnTo>
                    <a:pt x="7486" y="15892"/>
                  </a:lnTo>
                  <a:lnTo>
                    <a:pt x="7793" y="15661"/>
                  </a:lnTo>
                  <a:lnTo>
                    <a:pt x="8101" y="15431"/>
                  </a:lnTo>
                  <a:lnTo>
                    <a:pt x="8690" y="14944"/>
                  </a:lnTo>
                  <a:lnTo>
                    <a:pt x="9229" y="14457"/>
                  </a:lnTo>
                  <a:lnTo>
                    <a:pt x="9690" y="13970"/>
                  </a:lnTo>
                  <a:lnTo>
                    <a:pt x="10049" y="13534"/>
                  </a:lnTo>
                  <a:lnTo>
                    <a:pt x="10561" y="12791"/>
                  </a:lnTo>
                  <a:lnTo>
                    <a:pt x="11023" y="12022"/>
                  </a:lnTo>
                  <a:lnTo>
                    <a:pt x="11433" y="11253"/>
                  </a:lnTo>
                  <a:lnTo>
                    <a:pt x="11792" y="10458"/>
                  </a:lnTo>
                  <a:lnTo>
                    <a:pt x="12125" y="9664"/>
                  </a:lnTo>
                  <a:lnTo>
                    <a:pt x="12381" y="8843"/>
                  </a:lnTo>
                  <a:lnTo>
                    <a:pt x="12612" y="8049"/>
                  </a:lnTo>
                  <a:lnTo>
                    <a:pt x="12766" y="7203"/>
                  </a:lnTo>
                  <a:lnTo>
                    <a:pt x="12868" y="6383"/>
                  </a:lnTo>
                  <a:lnTo>
                    <a:pt x="12945" y="5537"/>
                  </a:lnTo>
                  <a:lnTo>
                    <a:pt x="12945" y="4691"/>
                  </a:lnTo>
                  <a:lnTo>
                    <a:pt x="12894" y="3819"/>
                  </a:lnTo>
                  <a:lnTo>
                    <a:pt x="12791" y="2948"/>
                  </a:lnTo>
                  <a:lnTo>
                    <a:pt x="12638" y="2102"/>
                  </a:lnTo>
                  <a:lnTo>
                    <a:pt x="12433" y="1205"/>
                  </a:lnTo>
                  <a:lnTo>
                    <a:pt x="12151" y="333"/>
                  </a:lnTo>
                  <a:lnTo>
                    <a:pt x="12125" y="231"/>
                  </a:lnTo>
                  <a:lnTo>
                    <a:pt x="12074" y="154"/>
                  </a:lnTo>
                  <a:lnTo>
                    <a:pt x="11997" y="77"/>
                  </a:lnTo>
                  <a:lnTo>
                    <a:pt x="11920" y="51"/>
                  </a:lnTo>
                  <a:lnTo>
                    <a:pt x="118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2" name="Google Shape;972;p30"/>
            <p:cNvSpPr/>
            <p:nvPr/>
          </p:nvSpPr>
          <p:spPr>
            <a:xfrm>
              <a:off x="3211550" y="1840913"/>
              <a:ext cx="1357900" cy="987500"/>
            </a:xfrm>
            <a:custGeom>
              <a:avLst/>
              <a:gdLst/>
              <a:ahLst/>
              <a:cxnLst/>
              <a:rect l="l" t="t" r="r" b="b"/>
              <a:pathLst>
                <a:path w="54316" h="39500" extrusionOk="0">
                  <a:moveTo>
                    <a:pt x="40243" y="0"/>
                  </a:moveTo>
                  <a:lnTo>
                    <a:pt x="39423" y="26"/>
                  </a:lnTo>
                  <a:lnTo>
                    <a:pt x="38628" y="103"/>
                  </a:lnTo>
                  <a:lnTo>
                    <a:pt x="37885" y="205"/>
                  </a:lnTo>
                  <a:lnTo>
                    <a:pt x="37142" y="308"/>
                  </a:lnTo>
                  <a:lnTo>
                    <a:pt x="36424" y="461"/>
                  </a:lnTo>
                  <a:lnTo>
                    <a:pt x="35757" y="641"/>
                  </a:lnTo>
                  <a:lnTo>
                    <a:pt x="35091" y="820"/>
                  </a:lnTo>
                  <a:lnTo>
                    <a:pt x="34476" y="1051"/>
                  </a:lnTo>
                  <a:lnTo>
                    <a:pt x="33861" y="1307"/>
                  </a:lnTo>
                  <a:lnTo>
                    <a:pt x="33297" y="1564"/>
                  </a:lnTo>
                  <a:lnTo>
                    <a:pt x="32733" y="1846"/>
                  </a:lnTo>
                  <a:lnTo>
                    <a:pt x="32195" y="2153"/>
                  </a:lnTo>
                  <a:lnTo>
                    <a:pt x="31682" y="2486"/>
                  </a:lnTo>
                  <a:lnTo>
                    <a:pt x="31195" y="2820"/>
                  </a:lnTo>
                  <a:lnTo>
                    <a:pt x="30734" y="3178"/>
                  </a:lnTo>
                  <a:lnTo>
                    <a:pt x="30298" y="3563"/>
                  </a:lnTo>
                  <a:lnTo>
                    <a:pt x="29862" y="3947"/>
                  </a:lnTo>
                  <a:lnTo>
                    <a:pt x="29478" y="4358"/>
                  </a:lnTo>
                  <a:lnTo>
                    <a:pt x="29093" y="4768"/>
                  </a:lnTo>
                  <a:lnTo>
                    <a:pt x="28709" y="5203"/>
                  </a:lnTo>
                  <a:lnTo>
                    <a:pt x="28375" y="5639"/>
                  </a:lnTo>
                  <a:lnTo>
                    <a:pt x="28042" y="6101"/>
                  </a:lnTo>
                  <a:lnTo>
                    <a:pt x="27735" y="6562"/>
                  </a:lnTo>
                  <a:lnTo>
                    <a:pt x="27453" y="7023"/>
                  </a:lnTo>
                  <a:lnTo>
                    <a:pt x="27171" y="7510"/>
                  </a:lnTo>
                  <a:lnTo>
                    <a:pt x="26914" y="7972"/>
                  </a:lnTo>
                  <a:lnTo>
                    <a:pt x="26684" y="8459"/>
                  </a:lnTo>
                  <a:lnTo>
                    <a:pt x="26248" y="9458"/>
                  </a:lnTo>
                  <a:lnTo>
                    <a:pt x="25863" y="10458"/>
                  </a:lnTo>
                  <a:lnTo>
                    <a:pt x="25530" y="11432"/>
                  </a:lnTo>
                  <a:lnTo>
                    <a:pt x="25274" y="12432"/>
                  </a:lnTo>
                  <a:lnTo>
                    <a:pt x="25043" y="13406"/>
                  </a:lnTo>
                  <a:lnTo>
                    <a:pt x="24864" y="14354"/>
                  </a:lnTo>
                  <a:lnTo>
                    <a:pt x="24710" y="15277"/>
                  </a:lnTo>
                  <a:lnTo>
                    <a:pt x="24582" y="16148"/>
                  </a:lnTo>
                  <a:lnTo>
                    <a:pt x="24505" y="16969"/>
                  </a:lnTo>
                  <a:lnTo>
                    <a:pt x="24454" y="17763"/>
                  </a:lnTo>
                  <a:lnTo>
                    <a:pt x="24402" y="18481"/>
                  </a:lnTo>
                  <a:lnTo>
                    <a:pt x="24377" y="19122"/>
                  </a:lnTo>
                  <a:lnTo>
                    <a:pt x="24377" y="20173"/>
                  </a:lnTo>
                  <a:lnTo>
                    <a:pt x="24402" y="20839"/>
                  </a:lnTo>
                  <a:lnTo>
                    <a:pt x="24428" y="21095"/>
                  </a:lnTo>
                  <a:lnTo>
                    <a:pt x="24249" y="21121"/>
                  </a:lnTo>
                  <a:lnTo>
                    <a:pt x="24018" y="21147"/>
                  </a:lnTo>
                  <a:lnTo>
                    <a:pt x="23710" y="21147"/>
                  </a:lnTo>
                  <a:lnTo>
                    <a:pt x="23326" y="21121"/>
                  </a:lnTo>
                  <a:lnTo>
                    <a:pt x="22864" y="21070"/>
                  </a:lnTo>
                  <a:lnTo>
                    <a:pt x="22352" y="20916"/>
                  </a:lnTo>
                  <a:lnTo>
                    <a:pt x="21762" y="20711"/>
                  </a:lnTo>
                  <a:lnTo>
                    <a:pt x="21455" y="20583"/>
                  </a:lnTo>
                  <a:lnTo>
                    <a:pt x="21121" y="20429"/>
                  </a:lnTo>
                  <a:lnTo>
                    <a:pt x="20763" y="20249"/>
                  </a:lnTo>
                  <a:lnTo>
                    <a:pt x="20429" y="20019"/>
                  </a:lnTo>
                  <a:lnTo>
                    <a:pt x="20045" y="19788"/>
                  </a:lnTo>
                  <a:lnTo>
                    <a:pt x="19660" y="19506"/>
                  </a:lnTo>
                  <a:lnTo>
                    <a:pt x="19276" y="19199"/>
                  </a:lnTo>
                  <a:lnTo>
                    <a:pt x="18866" y="18865"/>
                  </a:lnTo>
                  <a:lnTo>
                    <a:pt x="18456" y="18481"/>
                  </a:lnTo>
                  <a:lnTo>
                    <a:pt x="18020" y="18071"/>
                  </a:lnTo>
                  <a:lnTo>
                    <a:pt x="17584" y="17609"/>
                  </a:lnTo>
                  <a:lnTo>
                    <a:pt x="17148" y="17097"/>
                  </a:lnTo>
                  <a:lnTo>
                    <a:pt x="16687" y="16558"/>
                  </a:lnTo>
                  <a:lnTo>
                    <a:pt x="16226" y="15969"/>
                  </a:lnTo>
                  <a:lnTo>
                    <a:pt x="15764" y="15328"/>
                  </a:lnTo>
                  <a:lnTo>
                    <a:pt x="15277" y="14636"/>
                  </a:lnTo>
                  <a:lnTo>
                    <a:pt x="14867" y="13995"/>
                  </a:lnTo>
                  <a:lnTo>
                    <a:pt x="14508" y="13380"/>
                  </a:lnTo>
                  <a:lnTo>
                    <a:pt x="14175" y="12765"/>
                  </a:lnTo>
                  <a:lnTo>
                    <a:pt x="13867" y="12150"/>
                  </a:lnTo>
                  <a:lnTo>
                    <a:pt x="13560" y="11535"/>
                  </a:lnTo>
                  <a:lnTo>
                    <a:pt x="13304" y="10894"/>
                  </a:lnTo>
                  <a:lnTo>
                    <a:pt x="13022" y="10227"/>
                  </a:lnTo>
                  <a:lnTo>
                    <a:pt x="12765" y="9535"/>
                  </a:lnTo>
                  <a:lnTo>
                    <a:pt x="12688" y="9330"/>
                  </a:lnTo>
                  <a:lnTo>
                    <a:pt x="12560" y="9151"/>
                  </a:lnTo>
                  <a:lnTo>
                    <a:pt x="12432" y="8997"/>
                  </a:lnTo>
                  <a:lnTo>
                    <a:pt x="12278" y="8843"/>
                  </a:lnTo>
                  <a:lnTo>
                    <a:pt x="12124" y="8741"/>
                  </a:lnTo>
                  <a:lnTo>
                    <a:pt x="11945" y="8638"/>
                  </a:lnTo>
                  <a:lnTo>
                    <a:pt x="11766" y="8561"/>
                  </a:lnTo>
                  <a:lnTo>
                    <a:pt x="11560" y="8510"/>
                  </a:lnTo>
                  <a:lnTo>
                    <a:pt x="11355" y="8484"/>
                  </a:lnTo>
                  <a:lnTo>
                    <a:pt x="11176" y="8510"/>
                  </a:lnTo>
                  <a:lnTo>
                    <a:pt x="10971" y="8536"/>
                  </a:lnTo>
                  <a:lnTo>
                    <a:pt x="10792" y="8612"/>
                  </a:lnTo>
                  <a:lnTo>
                    <a:pt x="10612" y="8689"/>
                  </a:lnTo>
                  <a:lnTo>
                    <a:pt x="10458" y="8818"/>
                  </a:lnTo>
                  <a:lnTo>
                    <a:pt x="10305" y="8997"/>
                  </a:lnTo>
                  <a:lnTo>
                    <a:pt x="10176" y="9202"/>
                  </a:lnTo>
                  <a:lnTo>
                    <a:pt x="9946" y="9663"/>
                  </a:lnTo>
                  <a:lnTo>
                    <a:pt x="9741" y="10150"/>
                  </a:lnTo>
                  <a:lnTo>
                    <a:pt x="9612" y="10637"/>
                  </a:lnTo>
                  <a:lnTo>
                    <a:pt x="9510" y="11150"/>
                  </a:lnTo>
                  <a:lnTo>
                    <a:pt x="9433" y="11637"/>
                  </a:lnTo>
                  <a:lnTo>
                    <a:pt x="9407" y="12150"/>
                  </a:lnTo>
                  <a:lnTo>
                    <a:pt x="9433" y="12637"/>
                  </a:lnTo>
                  <a:lnTo>
                    <a:pt x="9484" y="13149"/>
                  </a:lnTo>
                  <a:lnTo>
                    <a:pt x="9202" y="12662"/>
                  </a:lnTo>
                  <a:lnTo>
                    <a:pt x="8946" y="12201"/>
                  </a:lnTo>
                  <a:lnTo>
                    <a:pt x="8741" y="11714"/>
                  </a:lnTo>
                  <a:lnTo>
                    <a:pt x="8510" y="11227"/>
                  </a:lnTo>
                  <a:lnTo>
                    <a:pt x="8126" y="10202"/>
                  </a:lnTo>
                  <a:lnTo>
                    <a:pt x="7716" y="9151"/>
                  </a:lnTo>
                  <a:lnTo>
                    <a:pt x="7639" y="8946"/>
                  </a:lnTo>
                  <a:lnTo>
                    <a:pt x="7536" y="8766"/>
                  </a:lnTo>
                  <a:lnTo>
                    <a:pt x="7382" y="8612"/>
                  </a:lnTo>
                  <a:lnTo>
                    <a:pt x="7229" y="8459"/>
                  </a:lnTo>
                  <a:lnTo>
                    <a:pt x="7075" y="8356"/>
                  </a:lnTo>
                  <a:lnTo>
                    <a:pt x="6895" y="8254"/>
                  </a:lnTo>
                  <a:lnTo>
                    <a:pt x="6716" y="8177"/>
                  </a:lnTo>
                  <a:lnTo>
                    <a:pt x="6511" y="8125"/>
                  </a:lnTo>
                  <a:lnTo>
                    <a:pt x="6306" y="8100"/>
                  </a:lnTo>
                  <a:lnTo>
                    <a:pt x="6126" y="8125"/>
                  </a:lnTo>
                  <a:lnTo>
                    <a:pt x="5921" y="8151"/>
                  </a:lnTo>
                  <a:lnTo>
                    <a:pt x="5742" y="8202"/>
                  </a:lnTo>
                  <a:lnTo>
                    <a:pt x="5563" y="8305"/>
                  </a:lnTo>
                  <a:lnTo>
                    <a:pt x="5409" y="8433"/>
                  </a:lnTo>
                  <a:lnTo>
                    <a:pt x="5255" y="8612"/>
                  </a:lnTo>
                  <a:lnTo>
                    <a:pt x="5127" y="8792"/>
                  </a:lnTo>
                  <a:lnTo>
                    <a:pt x="4973" y="9099"/>
                  </a:lnTo>
                  <a:lnTo>
                    <a:pt x="4845" y="9407"/>
                  </a:lnTo>
                  <a:lnTo>
                    <a:pt x="4717" y="9689"/>
                  </a:lnTo>
                  <a:lnTo>
                    <a:pt x="4640" y="9997"/>
                  </a:lnTo>
                  <a:lnTo>
                    <a:pt x="4537" y="10304"/>
                  </a:lnTo>
                  <a:lnTo>
                    <a:pt x="4486" y="10612"/>
                  </a:lnTo>
                  <a:lnTo>
                    <a:pt x="4435" y="10919"/>
                  </a:lnTo>
                  <a:lnTo>
                    <a:pt x="4383" y="11227"/>
                  </a:lnTo>
                  <a:lnTo>
                    <a:pt x="4383" y="11868"/>
                  </a:lnTo>
                  <a:lnTo>
                    <a:pt x="4409" y="12483"/>
                  </a:lnTo>
                  <a:lnTo>
                    <a:pt x="4486" y="13098"/>
                  </a:lnTo>
                  <a:lnTo>
                    <a:pt x="4614" y="13739"/>
                  </a:lnTo>
                  <a:lnTo>
                    <a:pt x="4076" y="12637"/>
                  </a:lnTo>
                  <a:lnTo>
                    <a:pt x="3589" y="11535"/>
                  </a:lnTo>
                  <a:lnTo>
                    <a:pt x="2640" y="9305"/>
                  </a:lnTo>
                  <a:lnTo>
                    <a:pt x="2589" y="9202"/>
                  </a:lnTo>
                  <a:lnTo>
                    <a:pt x="2512" y="9099"/>
                  </a:lnTo>
                  <a:lnTo>
                    <a:pt x="2435" y="9023"/>
                  </a:lnTo>
                  <a:lnTo>
                    <a:pt x="2333" y="8971"/>
                  </a:lnTo>
                  <a:lnTo>
                    <a:pt x="2128" y="8869"/>
                  </a:lnTo>
                  <a:lnTo>
                    <a:pt x="1871" y="8792"/>
                  </a:lnTo>
                  <a:lnTo>
                    <a:pt x="1641" y="8792"/>
                  </a:lnTo>
                  <a:lnTo>
                    <a:pt x="1410" y="8843"/>
                  </a:lnTo>
                  <a:lnTo>
                    <a:pt x="1179" y="8946"/>
                  </a:lnTo>
                  <a:lnTo>
                    <a:pt x="1102" y="9023"/>
                  </a:lnTo>
                  <a:lnTo>
                    <a:pt x="1026" y="9099"/>
                  </a:lnTo>
                  <a:lnTo>
                    <a:pt x="872" y="9305"/>
                  </a:lnTo>
                  <a:lnTo>
                    <a:pt x="718" y="9510"/>
                  </a:lnTo>
                  <a:lnTo>
                    <a:pt x="590" y="9715"/>
                  </a:lnTo>
                  <a:lnTo>
                    <a:pt x="487" y="9971"/>
                  </a:lnTo>
                  <a:lnTo>
                    <a:pt x="385" y="10202"/>
                  </a:lnTo>
                  <a:lnTo>
                    <a:pt x="282" y="10458"/>
                  </a:lnTo>
                  <a:lnTo>
                    <a:pt x="154" y="11022"/>
                  </a:lnTo>
                  <a:lnTo>
                    <a:pt x="52" y="11637"/>
                  </a:lnTo>
                  <a:lnTo>
                    <a:pt x="0" y="12278"/>
                  </a:lnTo>
                  <a:lnTo>
                    <a:pt x="0" y="12970"/>
                  </a:lnTo>
                  <a:lnTo>
                    <a:pt x="52" y="13688"/>
                  </a:lnTo>
                  <a:lnTo>
                    <a:pt x="128" y="14431"/>
                  </a:lnTo>
                  <a:lnTo>
                    <a:pt x="257" y="15226"/>
                  </a:lnTo>
                  <a:lnTo>
                    <a:pt x="436" y="16046"/>
                  </a:lnTo>
                  <a:lnTo>
                    <a:pt x="667" y="16892"/>
                  </a:lnTo>
                  <a:lnTo>
                    <a:pt x="923" y="17763"/>
                  </a:lnTo>
                  <a:lnTo>
                    <a:pt x="1231" y="18635"/>
                  </a:lnTo>
                  <a:lnTo>
                    <a:pt x="1564" y="19532"/>
                  </a:lnTo>
                  <a:lnTo>
                    <a:pt x="1948" y="20455"/>
                  </a:lnTo>
                  <a:lnTo>
                    <a:pt x="2358" y="21377"/>
                  </a:lnTo>
                  <a:lnTo>
                    <a:pt x="2820" y="22300"/>
                  </a:lnTo>
                  <a:lnTo>
                    <a:pt x="3307" y="23223"/>
                  </a:lnTo>
                  <a:lnTo>
                    <a:pt x="3845" y="24171"/>
                  </a:lnTo>
                  <a:lnTo>
                    <a:pt x="4409" y="25094"/>
                  </a:lnTo>
                  <a:lnTo>
                    <a:pt x="4999" y="26017"/>
                  </a:lnTo>
                  <a:lnTo>
                    <a:pt x="5614" y="26939"/>
                  </a:lnTo>
                  <a:lnTo>
                    <a:pt x="6280" y="27862"/>
                  </a:lnTo>
                  <a:lnTo>
                    <a:pt x="6972" y="28759"/>
                  </a:lnTo>
                  <a:lnTo>
                    <a:pt x="7690" y="29631"/>
                  </a:lnTo>
                  <a:lnTo>
                    <a:pt x="8459" y="30502"/>
                  </a:lnTo>
                  <a:lnTo>
                    <a:pt x="9228" y="31348"/>
                  </a:lnTo>
                  <a:lnTo>
                    <a:pt x="10048" y="32168"/>
                  </a:lnTo>
                  <a:lnTo>
                    <a:pt x="10868" y="32937"/>
                  </a:lnTo>
                  <a:lnTo>
                    <a:pt x="11740" y="33706"/>
                  </a:lnTo>
                  <a:lnTo>
                    <a:pt x="12611" y="34424"/>
                  </a:lnTo>
                  <a:lnTo>
                    <a:pt x="13201" y="34860"/>
                  </a:lnTo>
                  <a:lnTo>
                    <a:pt x="13791" y="35270"/>
                  </a:lnTo>
                  <a:lnTo>
                    <a:pt x="14406" y="35654"/>
                  </a:lnTo>
                  <a:lnTo>
                    <a:pt x="15047" y="36013"/>
                  </a:lnTo>
                  <a:lnTo>
                    <a:pt x="15713" y="36372"/>
                  </a:lnTo>
                  <a:lnTo>
                    <a:pt x="16405" y="36705"/>
                  </a:lnTo>
                  <a:lnTo>
                    <a:pt x="17123" y="37038"/>
                  </a:lnTo>
                  <a:lnTo>
                    <a:pt x="17866" y="37346"/>
                  </a:lnTo>
                  <a:lnTo>
                    <a:pt x="18609" y="37628"/>
                  </a:lnTo>
                  <a:lnTo>
                    <a:pt x="19353" y="37884"/>
                  </a:lnTo>
                  <a:lnTo>
                    <a:pt x="20147" y="38141"/>
                  </a:lnTo>
                  <a:lnTo>
                    <a:pt x="20942" y="38346"/>
                  </a:lnTo>
                  <a:lnTo>
                    <a:pt x="21737" y="38551"/>
                  </a:lnTo>
                  <a:lnTo>
                    <a:pt x="22557" y="38756"/>
                  </a:lnTo>
                  <a:lnTo>
                    <a:pt x="23377" y="38910"/>
                  </a:lnTo>
                  <a:lnTo>
                    <a:pt x="24197" y="39063"/>
                  </a:lnTo>
                  <a:lnTo>
                    <a:pt x="25018" y="39192"/>
                  </a:lnTo>
                  <a:lnTo>
                    <a:pt x="25863" y="39294"/>
                  </a:lnTo>
                  <a:lnTo>
                    <a:pt x="26709" y="39371"/>
                  </a:lnTo>
                  <a:lnTo>
                    <a:pt x="27529" y="39448"/>
                  </a:lnTo>
                  <a:lnTo>
                    <a:pt x="28375" y="39474"/>
                  </a:lnTo>
                  <a:lnTo>
                    <a:pt x="29221" y="39499"/>
                  </a:lnTo>
                  <a:lnTo>
                    <a:pt x="30067" y="39499"/>
                  </a:lnTo>
                  <a:lnTo>
                    <a:pt x="30887" y="39474"/>
                  </a:lnTo>
                  <a:lnTo>
                    <a:pt x="31708" y="39448"/>
                  </a:lnTo>
                  <a:lnTo>
                    <a:pt x="32528" y="39371"/>
                  </a:lnTo>
                  <a:lnTo>
                    <a:pt x="33348" y="39294"/>
                  </a:lnTo>
                  <a:lnTo>
                    <a:pt x="34143" y="39166"/>
                  </a:lnTo>
                  <a:lnTo>
                    <a:pt x="34937" y="39038"/>
                  </a:lnTo>
                  <a:lnTo>
                    <a:pt x="35706" y="38884"/>
                  </a:lnTo>
                  <a:lnTo>
                    <a:pt x="36475" y="38705"/>
                  </a:lnTo>
                  <a:lnTo>
                    <a:pt x="37219" y="38500"/>
                  </a:lnTo>
                  <a:lnTo>
                    <a:pt x="38039" y="38269"/>
                  </a:lnTo>
                  <a:lnTo>
                    <a:pt x="38859" y="38038"/>
                  </a:lnTo>
                  <a:lnTo>
                    <a:pt x="39269" y="37884"/>
                  </a:lnTo>
                  <a:lnTo>
                    <a:pt x="39654" y="37731"/>
                  </a:lnTo>
                  <a:lnTo>
                    <a:pt x="40064" y="37525"/>
                  </a:lnTo>
                  <a:lnTo>
                    <a:pt x="40474" y="37295"/>
                  </a:lnTo>
                  <a:lnTo>
                    <a:pt x="41089" y="36936"/>
                  </a:lnTo>
                  <a:lnTo>
                    <a:pt x="41704" y="36577"/>
                  </a:lnTo>
                  <a:lnTo>
                    <a:pt x="42294" y="36167"/>
                  </a:lnTo>
                  <a:lnTo>
                    <a:pt x="42883" y="35757"/>
                  </a:lnTo>
                  <a:lnTo>
                    <a:pt x="43447" y="35321"/>
                  </a:lnTo>
                  <a:lnTo>
                    <a:pt x="44011" y="34885"/>
                  </a:lnTo>
                  <a:lnTo>
                    <a:pt x="44575" y="34424"/>
                  </a:lnTo>
                  <a:lnTo>
                    <a:pt x="45088" y="33963"/>
                  </a:lnTo>
                  <a:lnTo>
                    <a:pt x="46113" y="33014"/>
                  </a:lnTo>
                  <a:lnTo>
                    <a:pt x="47061" y="32066"/>
                  </a:lnTo>
                  <a:lnTo>
                    <a:pt x="47959" y="31092"/>
                  </a:lnTo>
                  <a:lnTo>
                    <a:pt x="48753" y="30169"/>
                  </a:lnTo>
                  <a:lnTo>
                    <a:pt x="49496" y="29298"/>
                  </a:lnTo>
                  <a:lnTo>
                    <a:pt x="50137" y="28477"/>
                  </a:lnTo>
                  <a:lnTo>
                    <a:pt x="50701" y="27734"/>
                  </a:lnTo>
                  <a:lnTo>
                    <a:pt x="51163" y="27093"/>
                  </a:lnTo>
                  <a:lnTo>
                    <a:pt x="51803" y="26145"/>
                  </a:lnTo>
                  <a:lnTo>
                    <a:pt x="52034" y="25812"/>
                  </a:lnTo>
                  <a:lnTo>
                    <a:pt x="52265" y="25376"/>
                  </a:lnTo>
                  <a:lnTo>
                    <a:pt x="52495" y="24914"/>
                  </a:lnTo>
                  <a:lnTo>
                    <a:pt x="52880" y="23992"/>
                  </a:lnTo>
                  <a:lnTo>
                    <a:pt x="53239" y="23043"/>
                  </a:lnTo>
                  <a:lnTo>
                    <a:pt x="53546" y="22069"/>
                  </a:lnTo>
                  <a:lnTo>
                    <a:pt x="53803" y="21044"/>
                  </a:lnTo>
                  <a:lnTo>
                    <a:pt x="54008" y="20019"/>
                  </a:lnTo>
                  <a:lnTo>
                    <a:pt x="54162" y="18968"/>
                  </a:lnTo>
                  <a:lnTo>
                    <a:pt x="54264" y="17917"/>
                  </a:lnTo>
                  <a:lnTo>
                    <a:pt x="54315" y="16840"/>
                  </a:lnTo>
                  <a:lnTo>
                    <a:pt x="54315" y="15764"/>
                  </a:lnTo>
                  <a:lnTo>
                    <a:pt x="54238" y="14713"/>
                  </a:lnTo>
                  <a:lnTo>
                    <a:pt x="54136" y="13636"/>
                  </a:lnTo>
                  <a:lnTo>
                    <a:pt x="53982" y="12585"/>
                  </a:lnTo>
                  <a:lnTo>
                    <a:pt x="53777" y="11535"/>
                  </a:lnTo>
                  <a:lnTo>
                    <a:pt x="53521" y="10509"/>
                  </a:lnTo>
                  <a:lnTo>
                    <a:pt x="53213" y="9510"/>
                  </a:lnTo>
                  <a:lnTo>
                    <a:pt x="52854" y="8536"/>
                  </a:lnTo>
                  <a:lnTo>
                    <a:pt x="52444" y="7587"/>
                  </a:lnTo>
                  <a:lnTo>
                    <a:pt x="52213" y="7126"/>
                  </a:lnTo>
                  <a:lnTo>
                    <a:pt x="51983" y="6690"/>
                  </a:lnTo>
                  <a:lnTo>
                    <a:pt x="51726" y="6254"/>
                  </a:lnTo>
                  <a:lnTo>
                    <a:pt x="51470" y="5819"/>
                  </a:lnTo>
                  <a:lnTo>
                    <a:pt x="51188" y="5408"/>
                  </a:lnTo>
                  <a:lnTo>
                    <a:pt x="50881" y="4998"/>
                  </a:lnTo>
                  <a:lnTo>
                    <a:pt x="50573" y="4588"/>
                  </a:lnTo>
                  <a:lnTo>
                    <a:pt x="50265" y="4204"/>
                  </a:lnTo>
                  <a:lnTo>
                    <a:pt x="49932" y="3845"/>
                  </a:lnTo>
                  <a:lnTo>
                    <a:pt x="49599" y="3486"/>
                  </a:lnTo>
                  <a:lnTo>
                    <a:pt x="49240" y="3127"/>
                  </a:lnTo>
                  <a:lnTo>
                    <a:pt x="48856" y="2820"/>
                  </a:lnTo>
                  <a:lnTo>
                    <a:pt x="48471" y="2512"/>
                  </a:lnTo>
                  <a:lnTo>
                    <a:pt x="48087" y="2204"/>
                  </a:lnTo>
                  <a:lnTo>
                    <a:pt x="47651" y="1922"/>
                  </a:lnTo>
                  <a:lnTo>
                    <a:pt x="47241" y="1666"/>
                  </a:lnTo>
                  <a:lnTo>
                    <a:pt x="46805" y="1410"/>
                  </a:lnTo>
                  <a:lnTo>
                    <a:pt x="46344" y="1179"/>
                  </a:lnTo>
                  <a:lnTo>
                    <a:pt x="45882" y="974"/>
                  </a:lnTo>
                  <a:lnTo>
                    <a:pt x="45395" y="795"/>
                  </a:lnTo>
                  <a:lnTo>
                    <a:pt x="44908" y="615"/>
                  </a:lnTo>
                  <a:lnTo>
                    <a:pt x="44396" y="461"/>
                  </a:lnTo>
                  <a:lnTo>
                    <a:pt x="43883" y="333"/>
                  </a:lnTo>
                  <a:lnTo>
                    <a:pt x="43370" y="205"/>
                  </a:lnTo>
                  <a:lnTo>
                    <a:pt x="42806" y="128"/>
                  </a:lnTo>
                  <a:lnTo>
                    <a:pt x="42242" y="51"/>
                  </a:lnTo>
                  <a:lnTo>
                    <a:pt x="41679" y="26"/>
                  </a:lnTo>
                  <a:lnTo>
                    <a:pt x="410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3" name="Google Shape;973;p30"/>
            <p:cNvSpPr/>
            <p:nvPr/>
          </p:nvSpPr>
          <p:spPr>
            <a:xfrm>
              <a:off x="4102275" y="2480413"/>
              <a:ext cx="413975" cy="333250"/>
            </a:xfrm>
            <a:custGeom>
              <a:avLst/>
              <a:gdLst/>
              <a:ahLst/>
              <a:cxnLst/>
              <a:rect l="l" t="t" r="r" b="b"/>
              <a:pathLst>
                <a:path w="16559" h="13330" extrusionOk="0">
                  <a:moveTo>
                    <a:pt x="15841" y="1"/>
                  </a:moveTo>
                  <a:lnTo>
                    <a:pt x="14995" y="52"/>
                  </a:lnTo>
                  <a:lnTo>
                    <a:pt x="13919" y="129"/>
                  </a:lnTo>
                  <a:lnTo>
                    <a:pt x="13304" y="180"/>
                  </a:lnTo>
                  <a:lnTo>
                    <a:pt x="12663" y="283"/>
                  </a:lnTo>
                  <a:lnTo>
                    <a:pt x="11945" y="385"/>
                  </a:lnTo>
                  <a:lnTo>
                    <a:pt x="11227" y="539"/>
                  </a:lnTo>
                  <a:lnTo>
                    <a:pt x="10484" y="693"/>
                  </a:lnTo>
                  <a:lnTo>
                    <a:pt x="9715" y="898"/>
                  </a:lnTo>
                  <a:lnTo>
                    <a:pt x="8946" y="1129"/>
                  </a:lnTo>
                  <a:lnTo>
                    <a:pt x="8151" y="1411"/>
                  </a:lnTo>
                  <a:lnTo>
                    <a:pt x="7357" y="1744"/>
                  </a:lnTo>
                  <a:lnTo>
                    <a:pt x="6588" y="2103"/>
                  </a:lnTo>
                  <a:lnTo>
                    <a:pt x="5819" y="2487"/>
                  </a:lnTo>
                  <a:lnTo>
                    <a:pt x="5101" y="2949"/>
                  </a:lnTo>
                  <a:lnTo>
                    <a:pt x="4717" y="3205"/>
                  </a:lnTo>
                  <a:lnTo>
                    <a:pt x="4383" y="3461"/>
                  </a:lnTo>
                  <a:lnTo>
                    <a:pt x="4025" y="3743"/>
                  </a:lnTo>
                  <a:lnTo>
                    <a:pt x="3691" y="4025"/>
                  </a:lnTo>
                  <a:lnTo>
                    <a:pt x="3358" y="4333"/>
                  </a:lnTo>
                  <a:lnTo>
                    <a:pt x="3051" y="4640"/>
                  </a:lnTo>
                  <a:lnTo>
                    <a:pt x="2743" y="4974"/>
                  </a:lnTo>
                  <a:lnTo>
                    <a:pt x="2435" y="5332"/>
                  </a:lnTo>
                  <a:lnTo>
                    <a:pt x="2153" y="5691"/>
                  </a:lnTo>
                  <a:lnTo>
                    <a:pt x="1897" y="6076"/>
                  </a:lnTo>
                  <a:lnTo>
                    <a:pt x="1641" y="6486"/>
                  </a:lnTo>
                  <a:lnTo>
                    <a:pt x="1410" y="6896"/>
                  </a:lnTo>
                  <a:lnTo>
                    <a:pt x="1179" y="7332"/>
                  </a:lnTo>
                  <a:lnTo>
                    <a:pt x="974" y="7767"/>
                  </a:lnTo>
                  <a:lnTo>
                    <a:pt x="795" y="8254"/>
                  </a:lnTo>
                  <a:lnTo>
                    <a:pt x="616" y="8741"/>
                  </a:lnTo>
                  <a:lnTo>
                    <a:pt x="462" y="9228"/>
                  </a:lnTo>
                  <a:lnTo>
                    <a:pt x="334" y="9767"/>
                  </a:lnTo>
                  <a:lnTo>
                    <a:pt x="231" y="10305"/>
                  </a:lnTo>
                  <a:lnTo>
                    <a:pt x="128" y="10869"/>
                  </a:lnTo>
                  <a:lnTo>
                    <a:pt x="77" y="11458"/>
                  </a:lnTo>
                  <a:lnTo>
                    <a:pt x="26" y="12048"/>
                  </a:lnTo>
                  <a:lnTo>
                    <a:pt x="0" y="12689"/>
                  </a:lnTo>
                  <a:lnTo>
                    <a:pt x="0" y="13330"/>
                  </a:lnTo>
                  <a:lnTo>
                    <a:pt x="385" y="13253"/>
                  </a:lnTo>
                  <a:lnTo>
                    <a:pt x="795" y="13176"/>
                  </a:lnTo>
                  <a:lnTo>
                    <a:pt x="1384" y="13048"/>
                  </a:lnTo>
                  <a:lnTo>
                    <a:pt x="2077" y="12843"/>
                  </a:lnTo>
                  <a:lnTo>
                    <a:pt x="2871" y="12612"/>
                  </a:lnTo>
                  <a:lnTo>
                    <a:pt x="3743" y="12330"/>
                  </a:lnTo>
                  <a:lnTo>
                    <a:pt x="4691" y="11971"/>
                  </a:lnTo>
                  <a:lnTo>
                    <a:pt x="5434" y="11664"/>
                  </a:lnTo>
                  <a:lnTo>
                    <a:pt x="6203" y="11279"/>
                  </a:lnTo>
                  <a:lnTo>
                    <a:pt x="7024" y="10895"/>
                  </a:lnTo>
                  <a:lnTo>
                    <a:pt x="7818" y="10433"/>
                  </a:lnTo>
                  <a:lnTo>
                    <a:pt x="8664" y="9921"/>
                  </a:lnTo>
                  <a:lnTo>
                    <a:pt x="9484" y="9331"/>
                  </a:lnTo>
                  <a:lnTo>
                    <a:pt x="10305" y="8716"/>
                  </a:lnTo>
                  <a:lnTo>
                    <a:pt x="11125" y="8024"/>
                  </a:lnTo>
                  <a:lnTo>
                    <a:pt x="11919" y="7280"/>
                  </a:lnTo>
                  <a:lnTo>
                    <a:pt x="12330" y="6870"/>
                  </a:lnTo>
                  <a:lnTo>
                    <a:pt x="12714" y="6460"/>
                  </a:lnTo>
                  <a:lnTo>
                    <a:pt x="13073" y="6024"/>
                  </a:lnTo>
                  <a:lnTo>
                    <a:pt x="13457" y="5563"/>
                  </a:lnTo>
                  <a:lnTo>
                    <a:pt x="13816" y="5102"/>
                  </a:lnTo>
                  <a:lnTo>
                    <a:pt x="14175" y="4615"/>
                  </a:lnTo>
                  <a:lnTo>
                    <a:pt x="14508" y="4102"/>
                  </a:lnTo>
                  <a:lnTo>
                    <a:pt x="14841" y="3589"/>
                  </a:lnTo>
                  <a:lnTo>
                    <a:pt x="15175" y="3026"/>
                  </a:lnTo>
                  <a:lnTo>
                    <a:pt x="15482" y="2462"/>
                  </a:lnTo>
                  <a:lnTo>
                    <a:pt x="15764" y="1898"/>
                  </a:lnTo>
                  <a:lnTo>
                    <a:pt x="16046" y="1283"/>
                  </a:lnTo>
                  <a:lnTo>
                    <a:pt x="16303" y="667"/>
                  </a:lnTo>
                  <a:lnTo>
                    <a:pt x="1655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4" name="Google Shape;974;p30"/>
            <p:cNvSpPr/>
            <p:nvPr/>
          </p:nvSpPr>
          <p:spPr>
            <a:xfrm>
              <a:off x="4464325" y="2159388"/>
              <a:ext cx="311450" cy="179450"/>
            </a:xfrm>
            <a:custGeom>
              <a:avLst/>
              <a:gdLst/>
              <a:ahLst/>
              <a:cxnLst/>
              <a:rect l="l" t="t" r="r" b="b"/>
              <a:pathLst>
                <a:path w="12458" h="7178" extrusionOk="0">
                  <a:moveTo>
                    <a:pt x="12458" y="0"/>
                  </a:moveTo>
                  <a:lnTo>
                    <a:pt x="12150" y="103"/>
                  </a:lnTo>
                  <a:lnTo>
                    <a:pt x="11305" y="308"/>
                  </a:lnTo>
                  <a:lnTo>
                    <a:pt x="10049" y="615"/>
                  </a:lnTo>
                  <a:lnTo>
                    <a:pt x="9305" y="769"/>
                  </a:lnTo>
                  <a:lnTo>
                    <a:pt x="8511" y="923"/>
                  </a:lnTo>
                  <a:lnTo>
                    <a:pt x="7690" y="1051"/>
                  </a:lnTo>
                  <a:lnTo>
                    <a:pt x="6819" y="1154"/>
                  </a:lnTo>
                  <a:lnTo>
                    <a:pt x="5947" y="1231"/>
                  </a:lnTo>
                  <a:lnTo>
                    <a:pt x="5076" y="1256"/>
                  </a:lnTo>
                  <a:lnTo>
                    <a:pt x="4230" y="1256"/>
                  </a:lnTo>
                  <a:lnTo>
                    <a:pt x="3820" y="1231"/>
                  </a:lnTo>
                  <a:lnTo>
                    <a:pt x="3410" y="1205"/>
                  </a:lnTo>
                  <a:lnTo>
                    <a:pt x="3025" y="1154"/>
                  </a:lnTo>
                  <a:lnTo>
                    <a:pt x="2641" y="1077"/>
                  </a:lnTo>
                  <a:lnTo>
                    <a:pt x="2282" y="974"/>
                  </a:lnTo>
                  <a:lnTo>
                    <a:pt x="1949" y="872"/>
                  </a:lnTo>
                  <a:lnTo>
                    <a:pt x="1769" y="974"/>
                  </a:lnTo>
                  <a:lnTo>
                    <a:pt x="1564" y="1102"/>
                  </a:lnTo>
                  <a:lnTo>
                    <a:pt x="1334" y="1282"/>
                  </a:lnTo>
                  <a:lnTo>
                    <a:pt x="1052" y="1538"/>
                  </a:lnTo>
                  <a:lnTo>
                    <a:pt x="795" y="1820"/>
                  </a:lnTo>
                  <a:lnTo>
                    <a:pt x="539" y="2128"/>
                  </a:lnTo>
                  <a:lnTo>
                    <a:pt x="411" y="2333"/>
                  </a:lnTo>
                  <a:lnTo>
                    <a:pt x="308" y="2512"/>
                  </a:lnTo>
                  <a:lnTo>
                    <a:pt x="206" y="2717"/>
                  </a:lnTo>
                  <a:lnTo>
                    <a:pt x="129" y="2948"/>
                  </a:lnTo>
                  <a:lnTo>
                    <a:pt x="52" y="3179"/>
                  </a:lnTo>
                  <a:lnTo>
                    <a:pt x="1" y="3409"/>
                  </a:lnTo>
                  <a:lnTo>
                    <a:pt x="1" y="3666"/>
                  </a:lnTo>
                  <a:lnTo>
                    <a:pt x="1" y="3922"/>
                  </a:lnTo>
                  <a:lnTo>
                    <a:pt x="26" y="4204"/>
                  </a:lnTo>
                  <a:lnTo>
                    <a:pt x="78" y="4486"/>
                  </a:lnTo>
                  <a:lnTo>
                    <a:pt x="180" y="4793"/>
                  </a:lnTo>
                  <a:lnTo>
                    <a:pt x="308" y="5101"/>
                  </a:lnTo>
                  <a:lnTo>
                    <a:pt x="488" y="5434"/>
                  </a:lnTo>
                  <a:lnTo>
                    <a:pt x="693" y="5742"/>
                  </a:lnTo>
                  <a:lnTo>
                    <a:pt x="923" y="6101"/>
                  </a:lnTo>
                  <a:lnTo>
                    <a:pt x="1231" y="6434"/>
                  </a:lnTo>
                  <a:lnTo>
                    <a:pt x="1564" y="6818"/>
                  </a:lnTo>
                  <a:lnTo>
                    <a:pt x="1949" y="7177"/>
                  </a:lnTo>
                  <a:lnTo>
                    <a:pt x="2308" y="7126"/>
                  </a:lnTo>
                  <a:lnTo>
                    <a:pt x="2692" y="7075"/>
                  </a:lnTo>
                  <a:lnTo>
                    <a:pt x="3230" y="6947"/>
                  </a:lnTo>
                  <a:lnTo>
                    <a:pt x="3871" y="6793"/>
                  </a:lnTo>
                  <a:lnTo>
                    <a:pt x="4589" y="6588"/>
                  </a:lnTo>
                  <a:lnTo>
                    <a:pt x="5383" y="6331"/>
                  </a:lnTo>
                  <a:lnTo>
                    <a:pt x="6229" y="5973"/>
                  </a:lnTo>
                  <a:lnTo>
                    <a:pt x="6665" y="5793"/>
                  </a:lnTo>
                  <a:lnTo>
                    <a:pt x="7101" y="5562"/>
                  </a:lnTo>
                  <a:lnTo>
                    <a:pt x="7537" y="5332"/>
                  </a:lnTo>
                  <a:lnTo>
                    <a:pt x="7972" y="5075"/>
                  </a:lnTo>
                  <a:lnTo>
                    <a:pt x="8434" y="4793"/>
                  </a:lnTo>
                  <a:lnTo>
                    <a:pt x="8869" y="4486"/>
                  </a:lnTo>
                  <a:lnTo>
                    <a:pt x="9280" y="4178"/>
                  </a:lnTo>
                  <a:lnTo>
                    <a:pt x="9715" y="3819"/>
                  </a:lnTo>
                  <a:lnTo>
                    <a:pt x="10125" y="3435"/>
                  </a:lnTo>
                  <a:lnTo>
                    <a:pt x="10510" y="3025"/>
                  </a:lnTo>
                  <a:lnTo>
                    <a:pt x="10894" y="2615"/>
                  </a:lnTo>
                  <a:lnTo>
                    <a:pt x="11253" y="2153"/>
                  </a:lnTo>
                  <a:lnTo>
                    <a:pt x="11586" y="1666"/>
                  </a:lnTo>
                  <a:lnTo>
                    <a:pt x="11894" y="1128"/>
                  </a:lnTo>
                  <a:lnTo>
                    <a:pt x="12202" y="590"/>
                  </a:lnTo>
                  <a:lnTo>
                    <a:pt x="124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5" name="Google Shape;975;p30"/>
            <p:cNvSpPr/>
            <p:nvPr/>
          </p:nvSpPr>
          <p:spPr>
            <a:xfrm>
              <a:off x="4304125" y="2086338"/>
              <a:ext cx="138450" cy="119850"/>
            </a:xfrm>
            <a:custGeom>
              <a:avLst/>
              <a:gdLst/>
              <a:ahLst/>
              <a:cxnLst/>
              <a:rect l="l" t="t" r="r" b="b"/>
              <a:pathLst>
                <a:path w="5538" h="4794" extrusionOk="0">
                  <a:moveTo>
                    <a:pt x="2666" y="0"/>
                  </a:moveTo>
                  <a:lnTo>
                    <a:pt x="2436" y="26"/>
                  </a:lnTo>
                  <a:lnTo>
                    <a:pt x="2205" y="51"/>
                  </a:lnTo>
                  <a:lnTo>
                    <a:pt x="1974" y="103"/>
                  </a:lnTo>
                  <a:lnTo>
                    <a:pt x="1769" y="180"/>
                  </a:lnTo>
                  <a:lnTo>
                    <a:pt x="1564" y="256"/>
                  </a:lnTo>
                  <a:lnTo>
                    <a:pt x="1385" y="359"/>
                  </a:lnTo>
                  <a:lnTo>
                    <a:pt x="1205" y="462"/>
                  </a:lnTo>
                  <a:lnTo>
                    <a:pt x="1026" y="615"/>
                  </a:lnTo>
                  <a:lnTo>
                    <a:pt x="872" y="744"/>
                  </a:lnTo>
                  <a:lnTo>
                    <a:pt x="744" y="897"/>
                  </a:lnTo>
                  <a:lnTo>
                    <a:pt x="616" y="1051"/>
                  </a:lnTo>
                  <a:lnTo>
                    <a:pt x="488" y="1231"/>
                  </a:lnTo>
                  <a:lnTo>
                    <a:pt x="282" y="1615"/>
                  </a:lnTo>
                  <a:lnTo>
                    <a:pt x="154" y="1999"/>
                  </a:lnTo>
                  <a:lnTo>
                    <a:pt x="52" y="2410"/>
                  </a:lnTo>
                  <a:lnTo>
                    <a:pt x="1" y="2845"/>
                  </a:lnTo>
                  <a:lnTo>
                    <a:pt x="26" y="3255"/>
                  </a:lnTo>
                  <a:lnTo>
                    <a:pt x="103" y="3666"/>
                  </a:lnTo>
                  <a:lnTo>
                    <a:pt x="231" y="4076"/>
                  </a:lnTo>
                  <a:lnTo>
                    <a:pt x="308" y="4255"/>
                  </a:lnTo>
                  <a:lnTo>
                    <a:pt x="411" y="4435"/>
                  </a:lnTo>
                  <a:lnTo>
                    <a:pt x="513" y="4614"/>
                  </a:lnTo>
                  <a:lnTo>
                    <a:pt x="641" y="4793"/>
                  </a:lnTo>
                  <a:lnTo>
                    <a:pt x="718" y="4486"/>
                  </a:lnTo>
                  <a:lnTo>
                    <a:pt x="795" y="4204"/>
                  </a:lnTo>
                  <a:lnTo>
                    <a:pt x="923" y="3922"/>
                  </a:lnTo>
                  <a:lnTo>
                    <a:pt x="1051" y="3666"/>
                  </a:lnTo>
                  <a:lnTo>
                    <a:pt x="1205" y="3409"/>
                  </a:lnTo>
                  <a:lnTo>
                    <a:pt x="1385" y="3153"/>
                  </a:lnTo>
                  <a:lnTo>
                    <a:pt x="1564" y="2948"/>
                  </a:lnTo>
                  <a:lnTo>
                    <a:pt x="1795" y="2743"/>
                  </a:lnTo>
                  <a:lnTo>
                    <a:pt x="2025" y="2563"/>
                  </a:lnTo>
                  <a:lnTo>
                    <a:pt x="2282" y="2410"/>
                  </a:lnTo>
                  <a:lnTo>
                    <a:pt x="2564" y="2281"/>
                  </a:lnTo>
                  <a:lnTo>
                    <a:pt x="2871" y="2179"/>
                  </a:lnTo>
                  <a:lnTo>
                    <a:pt x="3179" y="2102"/>
                  </a:lnTo>
                  <a:lnTo>
                    <a:pt x="3538" y="2076"/>
                  </a:lnTo>
                  <a:lnTo>
                    <a:pt x="3871" y="2051"/>
                  </a:lnTo>
                  <a:lnTo>
                    <a:pt x="4256" y="2102"/>
                  </a:lnTo>
                  <a:lnTo>
                    <a:pt x="4614" y="2179"/>
                  </a:lnTo>
                  <a:lnTo>
                    <a:pt x="4948" y="2281"/>
                  </a:lnTo>
                  <a:lnTo>
                    <a:pt x="5255" y="2410"/>
                  </a:lnTo>
                  <a:lnTo>
                    <a:pt x="5537" y="2538"/>
                  </a:lnTo>
                  <a:lnTo>
                    <a:pt x="5511" y="2333"/>
                  </a:lnTo>
                  <a:lnTo>
                    <a:pt x="5486" y="2102"/>
                  </a:lnTo>
                  <a:lnTo>
                    <a:pt x="5409" y="1897"/>
                  </a:lnTo>
                  <a:lnTo>
                    <a:pt x="5358" y="1692"/>
                  </a:lnTo>
                  <a:lnTo>
                    <a:pt x="5255" y="1487"/>
                  </a:lnTo>
                  <a:lnTo>
                    <a:pt x="5153" y="1282"/>
                  </a:lnTo>
                  <a:lnTo>
                    <a:pt x="5050" y="1102"/>
                  </a:lnTo>
                  <a:lnTo>
                    <a:pt x="4896" y="923"/>
                  </a:lnTo>
                  <a:lnTo>
                    <a:pt x="4743" y="769"/>
                  </a:lnTo>
                  <a:lnTo>
                    <a:pt x="4589" y="615"/>
                  </a:lnTo>
                  <a:lnTo>
                    <a:pt x="4384" y="487"/>
                  </a:lnTo>
                  <a:lnTo>
                    <a:pt x="4179" y="359"/>
                  </a:lnTo>
                  <a:lnTo>
                    <a:pt x="3974" y="256"/>
                  </a:lnTo>
                  <a:lnTo>
                    <a:pt x="3717" y="154"/>
                  </a:lnTo>
                  <a:lnTo>
                    <a:pt x="3461" y="77"/>
                  </a:lnTo>
                  <a:lnTo>
                    <a:pt x="3205" y="26"/>
                  </a:lnTo>
                  <a:lnTo>
                    <a:pt x="29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6" name="Google Shape;976;p30"/>
            <p:cNvSpPr/>
            <p:nvPr/>
          </p:nvSpPr>
          <p:spPr>
            <a:xfrm>
              <a:off x="3508250" y="2308038"/>
              <a:ext cx="87175" cy="80775"/>
            </a:xfrm>
            <a:custGeom>
              <a:avLst/>
              <a:gdLst/>
              <a:ahLst/>
              <a:cxnLst/>
              <a:rect l="l" t="t" r="r" b="b"/>
              <a:pathLst>
                <a:path w="3487" h="3231" extrusionOk="0">
                  <a:moveTo>
                    <a:pt x="718" y="1"/>
                  </a:moveTo>
                  <a:lnTo>
                    <a:pt x="615" y="27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308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77" y="437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795"/>
                  </a:lnTo>
                  <a:lnTo>
                    <a:pt x="26" y="924"/>
                  </a:lnTo>
                  <a:lnTo>
                    <a:pt x="77" y="1052"/>
                  </a:lnTo>
                  <a:lnTo>
                    <a:pt x="308" y="1436"/>
                  </a:lnTo>
                  <a:lnTo>
                    <a:pt x="538" y="1821"/>
                  </a:lnTo>
                  <a:lnTo>
                    <a:pt x="820" y="2180"/>
                  </a:lnTo>
                  <a:lnTo>
                    <a:pt x="1128" y="2513"/>
                  </a:lnTo>
                  <a:lnTo>
                    <a:pt x="1282" y="2641"/>
                  </a:lnTo>
                  <a:lnTo>
                    <a:pt x="1461" y="2795"/>
                  </a:lnTo>
                  <a:lnTo>
                    <a:pt x="1641" y="2897"/>
                  </a:lnTo>
                  <a:lnTo>
                    <a:pt x="1846" y="3000"/>
                  </a:lnTo>
                  <a:lnTo>
                    <a:pt x="2051" y="3102"/>
                  </a:lnTo>
                  <a:lnTo>
                    <a:pt x="2256" y="3154"/>
                  </a:lnTo>
                  <a:lnTo>
                    <a:pt x="2486" y="3205"/>
                  </a:lnTo>
                  <a:lnTo>
                    <a:pt x="2717" y="3231"/>
                  </a:lnTo>
                  <a:lnTo>
                    <a:pt x="2845" y="3205"/>
                  </a:lnTo>
                  <a:lnTo>
                    <a:pt x="2948" y="3179"/>
                  </a:lnTo>
                  <a:lnTo>
                    <a:pt x="3076" y="3128"/>
                  </a:lnTo>
                  <a:lnTo>
                    <a:pt x="3179" y="3077"/>
                  </a:lnTo>
                  <a:lnTo>
                    <a:pt x="3255" y="2974"/>
                  </a:lnTo>
                  <a:lnTo>
                    <a:pt x="3358" y="2872"/>
                  </a:lnTo>
                  <a:lnTo>
                    <a:pt x="3409" y="2769"/>
                  </a:lnTo>
                  <a:lnTo>
                    <a:pt x="3460" y="2667"/>
                  </a:lnTo>
                  <a:lnTo>
                    <a:pt x="3486" y="2513"/>
                  </a:lnTo>
                  <a:lnTo>
                    <a:pt x="3486" y="2385"/>
                  </a:lnTo>
                  <a:lnTo>
                    <a:pt x="3460" y="2282"/>
                  </a:lnTo>
                  <a:lnTo>
                    <a:pt x="3409" y="2154"/>
                  </a:lnTo>
                  <a:lnTo>
                    <a:pt x="3358" y="2051"/>
                  </a:lnTo>
                  <a:lnTo>
                    <a:pt x="3281" y="1949"/>
                  </a:lnTo>
                  <a:lnTo>
                    <a:pt x="3102" y="1770"/>
                  </a:lnTo>
                  <a:lnTo>
                    <a:pt x="2845" y="1616"/>
                  </a:lnTo>
                  <a:lnTo>
                    <a:pt x="2615" y="1488"/>
                  </a:lnTo>
                  <a:lnTo>
                    <a:pt x="2358" y="1334"/>
                  </a:lnTo>
                  <a:lnTo>
                    <a:pt x="2128" y="1180"/>
                  </a:lnTo>
                  <a:lnTo>
                    <a:pt x="1871" y="975"/>
                  </a:lnTo>
                  <a:lnTo>
                    <a:pt x="1615" y="719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8" y="52"/>
                  </a:lnTo>
                  <a:lnTo>
                    <a:pt x="846" y="27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7" name="Google Shape;977;p30"/>
            <p:cNvSpPr/>
            <p:nvPr/>
          </p:nvSpPr>
          <p:spPr>
            <a:xfrm>
              <a:off x="3407000" y="2358663"/>
              <a:ext cx="97425" cy="83975"/>
            </a:xfrm>
            <a:custGeom>
              <a:avLst/>
              <a:gdLst/>
              <a:ahLst/>
              <a:cxnLst/>
              <a:rect l="l" t="t" r="r" b="b"/>
              <a:pathLst>
                <a:path w="3897" h="3359" extrusionOk="0">
                  <a:moveTo>
                    <a:pt x="718" y="1"/>
                  </a:moveTo>
                  <a:lnTo>
                    <a:pt x="615" y="26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282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51" y="462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821"/>
                  </a:lnTo>
                  <a:lnTo>
                    <a:pt x="26" y="949"/>
                  </a:lnTo>
                  <a:lnTo>
                    <a:pt x="77" y="1052"/>
                  </a:lnTo>
                  <a:lnTo>
                    <a:pt x="359" y="1513"/>
                  </a:lnTo>
                  <a:lnTo>
                    <a:pt x="692" y="1949"/>
                  </a:lnTo>
                  <a:lnTo>
                    <a:pt x="1051" y="2359"/>
                  </a:lnTo>
                  <a:lnTo>
                    <a:pt x="1256" y="2564"/>
                  </a:lnTo>
                  <a:lnTo>
                    <a:pt x="1461" y="2743"/>
                  </a:lnTo>
                  <a:lnTo>
                    <a:pt x="1666" y="2897"/>
                  </a:lnTo>
                  <a:lnTo>
                    <a:pt x="1897" y="3025"/>
                  </a:lnTo>
                  <a:lnTo>
                    <a:pt x="2128" y="3154"/>
                  </a:lnTo>
                  <a:lnTo>
                    <a:pt x="2384" y="3230"/>
                  </a:lnTo>
                  <a:lnTo>
                    <a:pt x="2615" y="3307"/>
                  </a:lnTo>
                  <a:lnTo>
                    <a:pt x="2897" y="3359"/>
                  </a:lnTo>
                  <a:lnTo>
                    <a:pt x="3153" y="3359"/>
                  </a:lnTo>
                  <a:lnTo>
                    <a:pt x="3435" y="3333"/>
                  </a:lnTo>
                  <a:lnTo>
                    <a:pt x="3589" y="3282"/>
                  </a:lnTo>
                  <a:lnTo>
                    <a:pt x="3717" y="3179"/>
                  </a:lnTo>
                  <a:lnTo>
                    <a:pt x="3819" y="3051"/>
                  </a:lnTo>
                  <a:lnTo>
                    <a:pt x="3871" y="2897"/>
                  </a:lnTo>
                  <a:lnTo>
                    <a:pt x="3896" y="2743"/>
                  </a:lnTo>
                  <a:lnTo>
                    <a:pt x="3871" y="2564"/>
                  </a:lnTo>
                  <a:lnTo>
                    <a:pt x="3819" y="2436"/>
                  </a:lnTo>
                  <a:lnTo>
                    <a:pt x="3717" y="2308"/>
                  </a:lnTo>
                  <a:lnTo>
                    <a:pt x="3384" y="2051"/>
                  </a:lnTo>
                  <a:lnTo>
                    <a:pt x="3050" y="1846"/>
                  </a:lnTo>
                  <a:lnTo>
                    <a:pt x="2358" y="1411"/>
                  </a:lnTo>
                  <a:lnTo>
                    <a:pt x="2025" y="1154"/>
                  </a:lnTo>
                  <a:lnTo>
                    <a:pt x="1718" y="872"/>
                  </a:lnTo>
                  <a:lnTo>
                    <a:pt x="1436" y="565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9" y="52"/>
                  </a:lnTo>
                  <a:lnTo>
                    <a:pt x="846" y="26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8" name="Google Shape;978;p30"/>
            <p:cNvSpPr/>
            <p:nvPr/>
          </p:nvSpPr>
          <p:spPr>
            <a:xfrm>
              <a:off x="3516575" y="2454788"/>
              <a:ext cx="104475" cy="75650"/>
            </a:xfrm>
            <a:custGeom>
              <a:avLst/>
              <a:gdLst/>
              <a:ahLst/>
              <a:cxnLst/>
              <a:rect l="l" t="t" r="r" b="b"/>
              <a:pathLst>
                <a:path w="4179" h="3026" extrusionOk="0">
                  <a:moveTo>
                    <a:pt x="308" y="1"/>
                  </a:moveTo>
                  <a:lnTo>
                    <a:pt x="180" y="26"/>
                  </a:lnTo>
                  <a:lnTo>
                    <a:pt x="103" y="103"/>
                  </a:lnTo>
                  <a:lnTo>
                    <a:pt x="26" y="206"/>
                  </a:lnTo>
                  <a:lnTo>
                    <a:pt x="0" y="308"/>
                  </a:lnTo>
                  <a:lnTo>
                    <a:pt x="0" y="411"/>
                  </a:lnTo>
                  <a:lnTo>
                    <a:pt x="52" y="513"/>
                  </a:lnTo>
                  <a:lnTo>
                    <a:pt x="359" y="949"/>
                  </a:lnTo>
                  <a:lnTo>
                    <a:pt x="718" y="1410"/>
                  </a:lnTo>
                  <a:lnTo>
                    <a:pt x="1103" y="1821"/>
                  </a:lnTo>
                  <a:lnTo>
                    <a:pt x="1513" y="2231"/>
                  </a:lnTo>
                  <a:lnTo>
                    <a:pt x="1718" y="2410"/>
                  </a:lnTo>
                  <a:lnTo>
                    <a:pt x="1948" y="2564"/>
                  </a:lnTo>
                  <a:lnTo>
                    <a:pt x="2205" y="2718"/>
                  </a:lnTo>
                  <a:lnTo>
                    <a:pt x="2435" y="2820"/>
                  </a:lnTo>
                  <a:lnTo>
                    <a:pt x="2692" y="2923"/>
                  </a:lnTo>
                  <a:lnTo>
                    <a:pt x="2974" y="2974"/>
                  </a:lnTo>
                  <a:lnTo>
                    <a:pt x="3256" y="3025"/>
                  </a:lnTo>
                  <a:lnTo>
                    <a:pt x="3538" y="3025"/>
                  </a:lnTo>
                  <a:lnTo>
                    <a:pt x="3640" y="3000"/>
                  </a:lnTo>
                  <a:lnTo>
                    <a:pt x="3743" y="2974"/>
                  </a:lnTo>
                  <a:lnTo>
                    <a:pt x="3845" y="2923"/>
                  </a:lnTo>
                  <a:lnTo>
                    <a:pt x="3922" y="2871"/>
                  </a:lnTo>
                  <a:lnTo>
                    <a:pt x="4076" y="2718"/>
                  </a:lnTo>
                  <a:lnTo>
                    <a:pt x="4153" y="2538"/>
                  </a:lnTo>
                  <a:lnTo>
                    <a:pt x="4178" y="2436"/>
                  </a:lnTo>
                  <a:lnTo>
                    <a:pt x="4178" y="2333"/>
                  </a:lnTo>
                  <a:lnTo>
                    <a:pt x="4178" y="2231"/>
                  </a:lnTo>
                  <a:lnTo>
                    <a:pt x="4153" y="2128"/>
                  </a:lnTo>
                  <a:lnTo>
                    <a:pt x="4101" y="2051"/>
                  </a:lnTo>
                  <a:lnTo>
                    <a:pt x="4050" y="1949"/>
                  </a:lnTo>
                  <a:lnTo>
                    <a:pt x="3973" y="1872"/>
                  </a:lnTo>
                  <a:lnTo>
                    <a:pt x="3871" y="1821"/>
                  </a:lnTo>
                  <a:lnTo>
                    <a:pt x="3409" y="1615"/>
                  </a:lnTo>
                  <a:lnTo>
                    <a:pt x="2948" y="1436"/>
                  </a:lnTo>
                  <a:lnTo>
                    <a:pt x="2487" y="1257"/>
                  </a:lnTo>
                  <a:lnTo>
                    <a:pt x="2256" y="1154"/>
                  </a:lnTo>
                  <a:lnTo>
                    <a:pt x="2025" y="1026"/>
                  </a:lnTo>
                  <a:lnTo>
                    <a:pt x="1641" y="795"/>
                  </a:lnTo>
                  <a:lnTo>
                    <a:pt x="1256" y="565"/>
                  </a:lnTo>
                  <a:lnTo>
                    <a:pt x="513" y="52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9" name="Google Shape;979;p30"/>
            <p:cNvSpPr/>
            <p:nvPr/>
          </p:nvSpPr>
          <p:spPr>
            <a:xfrm>
              <a:off x="3642800" y="2408663"/>
              <a:ext cx="95525" cy="78825"/>
            </a:xfrm>
            <a:custGeom>
              <a:avLst/>
              <a:gdLst/>
              <a:ahLst/>
              <a:cxnLst/>
              <a:rect l="l" t="t" r="r" b="b"/>
              <a:pathLst>
                <a:path w="3821" h="3153" extrusionOk="0">
                  <a:moveTo>
                    <a:pt x="462" y="0"/>
                  </a:moveTo>
                  <a:lnTo>
                    <a:pt x="283" y="26"/>
                  </a:lnTo>
                  <a:lnTo>
                    <a:pt x="155" y="103"/>
                  </a:lnTo>
                  <a:lnTo>
                    <a:pt x="103" y="154"/>
                  </a:lnTo>
                  <a:lnTo>
                    <a:pt x="52" y="231"/>
                  </a:lnTo>
                  <a:lnTo>
                    <a:pt x="27" y="308"/>
                  </a:lnTo>
                  <a:lnTo>
                    <a:pt x="1" y="385"/>
                  </a:lnTo>
                  <a:lnTo>
                    <a:pt x="1" y="487"/>
                  </a:lnTo>
                  <a:lnTo>
                    <a:pt x="27" y="590"/>
                  </a:lnTo>
                  <a:lnTo>
                    <a:pt x="129" y="820"/>
                  </a:lnTo>
                  <a:lnTo>
                    <a:pt x="232" y="1051"/>
                  </a:lnTo>
                  <a:lnTo>
                    <a:pt x="334" y="1282"/>
                  </a:lnTo>
                  <a:lnTo>
                    <a:pt x="488" y="1487"/>
                  </a:lnTo>
                  <a:lnTo>
                    <a:pt x="616" y="1692"/>
                  </a:lnTo>
                  <a:lnTo>
                    <a:pt x="770" y="1897"/>
                  </a:lnTo>
                  <a:lnTo>
                    <a:pt x="949" y="2076"/>
                  </a:lnTo>
                  <a:lnTo>
                    <a:pt x="1129" y="2256"/>
                  </a:lnTo>
                  <a:lnTo>
                    <a:pt x="1334" y="2410"/>
                  </a:lnTo>
                  <a:lnTo>
                    <a:pt x="1539" y="2563"/>
                  </a:lnTo>
                  <a:lnTo>
                    <a:pt x="1744" y="2692"/>
                  </a:lnTo>
                  <a:lnTo>
                    <a:pt x="1975" y="2820"/>
                  </a:lnTo>
                  <a:lnTo>
                    <a:pt x="2205" y="2922"/>
                  </a:lnTo>
                  <a:lnTo>
                    <a:pt x="2436" y="3025"/>
                  </a:lnTo>
                  <a:lnTo>
                    <a:pt x="2692" y="3102"/>
                  </a:lnTo>
                  <a:lnTo>
                    <a:pt x="2923" y="3153"/>
                  </a:lnTo>
                  <a:lnTo>
                    <a:pt x="3154" y="3153"/>
                  </a:lnTo>
                  <a:lnTo>
                    <a:pt x="3282" y="3127"/>
                  </a:lnTo>
                  <a:lnTo>
                    <a:pt x="3384" y="3076"/>
                  </a:lnTo>
                  <a:lnTo>
                    <a:pt x="3487" y="3025"/>
                  </a:lnTo>
                  <a:lnTo>
                    <a:pt x="3564" y="2973"/>
                  </a:lnTo>
                  <a:lnTo>
                    <a:pt x="3718" y="2794"/>
                  </a:lnTo>
                  <a:lnTo>
                    <a:pt x="3769" y="2717"/>
                  </a:lnTo>
                  <a:lnTo>
                    <a:pt x="3794" y="2615"/>
                  </a:lnTo>
                  <a:lnTo>
                    <a:pt x="3820" y="2512"/>
                  </a:lnTo>
                  <a:lnTo>
                    <a:pt x="3820" y="2410"/>
                  </a:lnTo>
                  <a:lnTo>
                    <a:pt x="3794" y="2281"/>
                  </a:lnTo>
                  <a:lnTo>
                    <a:pt x="3769" y="2179"/>
                  </a:lnTo>
                  <a:lnTo>
                    <a:pt x="3692" y="2076"/>
                  </a:lnTo>
                  <a:lnTo>
                    <a:pt x="3615" y="1999"/>
                  </a:lnTo>
                  <a:lnTo>
                    <a:pt x="3282" y="1743"/>
                  </a:lnTo>
                  <a:lnTo>
                    <a:pt x="2949" y="1538"/>
                  </a:lnTo>
                  <a:lnTo>
                    <a:pt x="2231" y="1154"/>
                  </a:lnTo>
                  <a:lnTo>
                    <a:pt x="1872" y="974"/>
                  </a:lnTo>
                  <a:lnTo>
                    <a:pt x="1539" y="769"/>
                  </a:lnTo>
                  <a:lnTo>
                    <a:pt x="1206" y="513"/>
                  </a:lnTo>
                  <a:lnTo>
                    <a:pt x="1077" y="359"/>
                  </a:lnTo>
                  <a:lnTo>
                    <a:pt x="949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0" name="Google Shape;980;p30"/>
            <p:cNvSpPr/>
            <p:nvPr/>
          </p:nvSpPr>
          <p:spPr>
            <a:xfrm>
              <a:off x="3440325" y="2509913"/>
              <a:ext cx="95500" cy="79475"/>
            </a:xfrm>
            <a:custGeom>
              <a:avLst/>
              <a:gdLst/>
              <a:ahLst/>
              <a:cxnLst/>
              <a:rect l="l" t="t" r="r" b="b"/>
              <a:pathLst>
                <a:path w="3820" h="3179" extrusionOk="0">
                  <a:moveTo>
                    <a:pt x="461" y="0"/>
                  </a:moveTo>
                  <a:lnTo>
                    <a:pt x="282" y="26"/>
                  </a:lnTo>
                  <a:lnTo>
                    <a:pt x="128" y="103"/>
                  </a:lnTo>
                  <a:lnTo>
                    <a:pt x="77" y="154"/>
                  </a:lnTo>
                  <a:lnTo>
                    <a:pt x="26" y="231"/>
                  </a:lnTo>
                  <a:lnTo>
                    <a:pt x="0" y="308"/>
                  </a:lnTo>
                  <a:lnTo>
                    <a:pt x="0" y="384"/>
                  </a:lnTo>
                  <a:lnTo>
                    <a:pt x="0" y="487"/>
                  </a:lnTo>
                  <a:lnTo>
                    <a:pt x="26" y="590"/>
                  </a:lnTo>
                  <a:lnTo>
                    <a:pt x="103" y="820"/>
                  </a:lnTo>
                  <a:lnTo>
                    <a:pt x="205" y="1051"/>
                  </a:lnTo>
                  <a:lnTo>
                    <a:pt x="333" y="1282"/>
                  </a:lnTo>
                  <a:lnTo>
                    <a:pt x="461" y="1487"/>
                  </a:lnTo>
                  <a:lnTo>
                    <a:pt x="615" y="1692"/>
                  </a:lnTo>
                  <a:lnTo>
                    <a:pt x="769" y="1897"/>
                  </a:lnTo>
                  <a:lnTo>
                    <a:pt x="948" y="2076"/>
                  </a:lnTo>
                  <a:lnTo>
                    <a:pt x="1128" y="2256"/>
                  </a:lnTo>
                  <a:lnTo>
                    <a:pt x="1307" y="2409"/>
                  </a:lnTo>
                  <a:lnTo>
                    <a:pt x="1512" y="2563"/>
                  </a:lnTo>
                  <a:lnTo>
                    <a:pt x="1743" y="2691"/>
                  </a:lnTo>
                  <a:lnTo>
                    <a:pt x="1948" y="2820"/>
                  </a:lnTo>
                  <a:lnTo>
                    <a:pt x="2179" y="2922"/>
                  </a:lnTo>
                  <a:lnTo>
                    <a:pt x="2435" y="3025"/>
                  </a:lnTo>
                  <a:lnTo>
                    <a:pt x="2666" y="3101"/>
                  </a:lnTo>
                  <a:lnTo>
                    <a:pt x="2922" y="3153"/>
                  </a:lnTo>
                  <a:lnTo>
                    <a:pt x="3050" y="3178"/>
                  </a:lnTo>
                  <a:lnTo>
                    <a:pt x="3153" y="3153"/>
                  </a:lnTo>
                  <a:lnTo>
                    <a:pt x="3255" y="3127"/>
                  </a:lnTo>
                  <a:lnTo>
                    <a:pt x="3358" y="3101"/>
                  </a:lnTo>
                  <a:lnTo>
                    <a:pt x="3460" y="3050"/>
                  </a:lnTo>
                  <a:lnTo>
                    <a:pt x="3563" y="2973"/>
                  </a:lnTo>
                  <a:lnTo>
                    <a:pt x="3691" y="2820"/>
                  </a:lnTo>
                  <a:lnTo>
                    <a:pt x="3768" y="2717"/>
                  </a:lnTo>
                  <a:lnTo>
                    <a:pt x="3794" y="2614"/>
                  </a:lnTo>
                  <a:lnTo>
                    <a:pt x="3819" y="2512"/>
                  </a:lnTo>
                  <a:lnTo>
                    <a:pt x="3819" y="2409"/>
                  </a:lnTo>
                  <a:lnTo>
                    <a:pt x="3794" y="2307"/>
                  </a:lnTo>
                  <a:lnTo>
                    <a:pt x="3742" y="2204"/>
                  </a:lnTo>
                  <a:lnTo>
                    <a:pt x="3691" y="2102"/>
                  </a:lnTo>
                  <a:lnTo>
                    <a:pt x="3589" y="1999"/>
                  </a:lnTo>
                  <a:lnTo>
                    <a:pt x="3281" y="1743"/>
                  </a:lnTo>
                  <a:lnTo>
                    <a:pt x="2922" y="1538"/>
                  </a:lnTo>
                  <a:lnTo>
                    <a:pt x="2204" y="1179"/>
                  </a:lnTo>
                  <a:lnTo>
                    <a:pt x="1846" y="974"/>
                  </a:lnTo>
                  <a:lnTo>
                    <a:pt x="1512" y="769"/>
                  </a:lnTo>
                  <a:lnTo>
                    <a:pt x="1205" y="513"/>
                  </a:lnTo>
                  <a:lnTo>
                    <a:pt x="1051" y="359"/>
                  </a:lnTo>
                  <a:lnTo>
                    <a:pt x="923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1" name="Google Shape;981;p30"/>
            <p:cNvSpPr/>
            <p:nvPr/>
          </p:nvSpPr>
          <p:spPr>
            <a:xfrm>
              <a:off x="3667800" y="2563088"/>
              <a:ext cx="89100" cy="51925"/>
            </a:xfrm>
            <a:custGeom>
              <a:avLst/>
              <a:gdLst/>
              <a:ahLst/>
              <a:cxnLst/>
              <a:rect l="l" t="t" r="r" b="b"/>
              <a:pathLst>
                <a:path w="3564" h="2077" extrusionOk="0">
                  <a:moveTo>
                    <a:pt x="334" y="0"/>
                  </a:moveTo>
                  <a:lnTo>
                    <a:pt x="206" y="26"/>
                  </a:lnTo>
                  <a:lnTo>
                    <a:pt x="103" y="129"/>
                  </a:lnTo>
                  <a:lnTo>
                    <a:pt x="26" y="231"/>
                  </a:lnTo>
                  <a:lnTo>
                    <a:pt x="1" y="359"/>
                  </a:lnTo>
                  <a:lnTo>
                    <a:pt x="1" y="487"/>
                  </a:lnTo>
                  <a:lnTo>
                    <a:pt x="77" y="590"/>
                  </a:lnTo>
                  <a:lnTo>
                    <a:pt x="129" y="641"/>
                  </a:lnTo>
                  <a:lnTo>
                    <a:pt x="180" y="693"/>
                  </a:lnTo>
                  <a:lnTo>
                    <a:pt x="513" y="872"/>
                  </a:lnTo>
                  <a:lnTo>
                    <a:pt x="846" y="1103"/>
                  </a:lnTo>
                  <a:lnTo>
                    <a:pt x="1538" y="1564"/>
                  </a:lnTo>
                  <a:lnTo>
                    <a:pt x="1872" y="1769"/>
                  </a:lnTo>
                  <a:lnTo>
                    <a:pt x="2231" y="1949"/>
                  </a:lnTo>
                  <a:lnTo>
                    <a:pt x="2410" y="2000"/>
                  </a:lnTo>
                  <a:lnTo>
                    <a:pt x="2615" y="2051"/>
                  </a:lnTo>
                  <a:lnTo>
                    <a:pt x="2794" y="2077"/>
                  </a:lnTo>
                  <a:lnTo>
                    <a:pt x="2974" y="2077"/>
                  </a:lnTo>
                  <a:lnTo>
                    <a:pt x="3153" y="2051"/>
                  </a:lnTo>
                  <a:lnTo>
                    <a:pt x="3307" y="1974"/>
                  </a:lnTo>
                  <a:lnTo>
                    <a:pt x="3410" y="1872"/>
                  </a:lnTo>
                  <a:lnTo>
                    <a:pt x="3512" y="1718"/>
                  </a:lnTo>
                  <a:lnTo>
                    <a:pt x="3563" y="1564"/>
                  </a:lnTo>
                  <a:lnTo>
                    <a:pt x="3563" y="1410"/>
                  </a:lnTo>
                  <a:lnTo>
                    <a:pt x="3487" y="1256"/>
                  </a:lnTo>
                  <a:lnTo>
                    <a:pt x="3461" y="1180"/>
                  </a:lnTo>
                  <a:lnTo>
                    <a:pt x="3384" y="1128"/>
                  </a:lnTo>
                  <a:lnTo>
                    <a:pt x="3230" y="1000"/>
                  </a:lnTo>
                  <a:lnTo>
                    <a:pt x="3076" y="898"/>
                  </a:lnTo>
                  <a:lnTo>
                    <a:pt x="2718" y="718"/>
                  </a:lnTo>
                  <a:lnTo>
                    <a:pt x="2359" y="590"/>
                  </a:lnTo>
                  <a:lnTo>
                    <a:pt x="2000" y="462"/>
                  </a:lnTo>
                  <a:lnTo>
                    <a:pt x="1257" y="206"/>
                  </a:lnTo>
                  <a:lnTo>
                    <a:pt x="872" y="77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591550" y="2603463"/>
              <a:ext cx="114075" cy="71150"/>
            </a:xfrm>
            <a:custGeom>
              <a:avLst/>
              <a:gdLst/>
              <a:ahLst/>
              <a:cxnLst/>
              <a:rect l="l" t="t" r="r" b="b"/>
              <a:pathLst>
                <a:path w="4563" h="2846" extrusionOk="0">
                  <a:moveTo>
                    <a:pt x="487" y="0"/>
                  </a:moveTo>
                  <a:lnTo>
                    <a:pt x="308" y="52"/>
                  </a:lnTo>
                  <a:lnTo>
                    <a:pt x="154" y="128"/>
                  </a:lnTo>
                  <a:lnTo>
                    <a:pt x="103" y="180"/>
                  </a:lnTo>
                  <a:lnTo>
                    <a:pt x="52" y="257"/>
                  </a:lnTo>
                  <a:lnTo>
                    <a:pt x="26" y="334"/>
                  </a:lnTo>
                  <a:lnTo>
                    <a:pt x="0" y="410"/>
                  </a:lnTo>
                  <a:lnTo>
                    <a:pt x="0" y="513"/>
                  </a:lnTo>
                  <a:lnTo>
                    <a:pt x="52" y="615"/>
                  </a:lnTo>
                  <a:lnTo>
                    <a:pt x="154" y="872"/>
                  </a:lnTo>
                  <a:lnTo>
                    <a:pt x="334" y="1128"/>
                  </a:lnTo>
                  <a:lnTo>
                    <a:pt x="513" y="1384"/>
                  </a:lnTo>
                  <a:lnTo>
                    <a:pt x="718" y="1615"/>
                  </a:lnTo>
                  <a:lnTo>
                    <a:pt x="949" y="1846"/>
                  </a:lnTo>
                  <a:lnTo>
                    <a:pt x="1205" y="2051"/>
                  </a:lnTo>
                  <a:lnTo>
                    <a:pt x="1461" y="2230"/>
                  </a:lnTo>
                  <a:lnTo>
                    <a:pt x="1743" y="2384"/>
                  </a:lnTo>
                  <a:lnTo>
                    <a:pt x="2025" y="2538"/>
                  </a:lnTo>
                  <a:lnTo>
                    <a:pt x="2333" y="2666"/>
                  </a:lnTo>
                  <a:lnTo>
                    <a:pt x="2640" y="2743"/>
                  </a:lnTo>
                  <a:lnTo>
                    <a:pt x="2948" y="2820"/>
                  </a:lnTo>
                  <a:lnTo>
                    <a:pt x="3256" y="2845"/>
                  </a:lnTo>
                  <a:lnTo>
                    <a:pt x="3563" y="2845"/>
                  </a:lnTo>
                  <a:lnTo>
                    <a:pt x="3871" y="2820"/>
                  </a:lnTo>
                  <a:lnTo>
                    <a:pt x="4153" y="2769"/>
                  </a:lnTo>
                  <a:lnTo>
                    <a:pt x="4281" y="2692"/>
                  </a:lnTo>
                  <a:lnTo>
                    <a:pt x="4409" y="2615"/>
                  </a:lnTo>
                  <a:lnTo>
                    <a:pt x="4486" y="2487"/>
                  </a:lnTo>
                  <a:lnTo>
                    <a:pt x="4537" y="2358"/>
                  </a:lnTo>
                  <a:lnTo>
                    <a:pt x="4563" y="2230"/>
                  </a:lnTo>
                  <a:lnTo>
                    <a:pt x="4537" y="2076"/>
                  </a:lnTo>
                  <a:lnTo>
                    <a:pt x="4486" y="1948"/>
                  </a:lnTo>
                  <a:lnTo>
                    <a:pt x="4409" y="1820"/>
                  </a:lnTo>
                  <a:lnTo>
                    <a:pt x="4230" y="1666"/>
                  </a:lnTo>
                  <a:lnTo>
                    <a:pt x="4025" y="1538"/>
                  </a:lnTo>
                  <a:lnTo>
                    <a:pt x="3820" y="1436"/>
                  </a:lnTo>
                  <a:lnTo>
                    <a:pt x="3589" y="1333"/>
                  </a:lnTo>
                  <a:lnTo>
                    <a:pt x="3127" y="1205"/>
                  </a:lnTo>
                  <a:lnTo>
                    <a:pt x="2640" y="1077"/>
                  </a:lnTo>
                  <a:lnTo>
                    <a:pt x="2153" y="974"/>
                  </a:lnTo>
                  <a:lnTo>
                    <a:pt x="1923" y="897"/>
                  </a:lnTo>
                  <a:lnTo>
                    <a:pt x="1718" y="795"/>
                  </a:lnTo>
                  <a:lnTo>
                    <a:pt x="1513" y="692"/>
                  </a:lnTo>
                  <a:lnTo>
                    <a:pt x="1308" y="564"/>
                  </a:lnTo>
                  <a:lnTo>
                    <a:pt x="1128" y="410"/>
                  </a:lnTo>
                  <a:lnTo>
                    <a:pt x="974" y="231"/>
                  </a:lnTo>
                  <a:lnTo>
                    <a:pt x="897" y="154"/>
                  </a:lnTo>
                  <a:lnTo>
                    <a:pt x="821" y="103"/>
                  </a:lnTo>
                  <a:lnTo>
                    <a:pt x="744" y="52"/>
                  </a:lnTo>
                  <a:lnTo>
                    <a:pt x="667" y="26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3" name="Google Shape;983;p30"/>
            <p:cNvSpPr/>
            <p:nvPr/>
          </p:nvSpPr>
          <p:spPr>
            <a:xfrm>
              <a:off x="3779300" y="2486188"/>
              <a:ext cx="95500" cy="67300"/>
            </a:xfrm>
            <a:custGeom>
              <a:avLst/>
              <a:gdLst/>
              <a:ahLst/>
              <a:cxnLst/>
              <a:rect l="l" t="t" r="r" b="b"/>
              <a:pathLst>
                <a:path w="3820" h="2692" extrusionOk="0">
                  <a:moveTo>
                    <a:pt x="488" y="1"/>
                  </a:moveTo>
                  <a:lnTo>
                    <a:pt x="411" y="26"/>
                  </a:lnTo>
                  <a:lnTo>
                    <a:pt x="308" y="52"/>
                  </a:lnTo>
                  <a:lnTo>
                    <a:pt x="231" y="103"/>
                  </a:lnTo>
                  <a:lnTo>
                    <a:pt x="154" y="154"/>
                  </a:lnTo>
                  <a:lnTo>
                    <a:pt x="77" y="231"/>
                  </a:lnTo>
                  <a:lnTo>
                    <a:pt x="52" y="334"/>
                  </a:lnTo>
                  <a:lnTo>
                    <a:pt x="1" y="436"/>
                  </a:lnTo>
                  <a:lnTo>
                    <a:pt x="1" y="565"/>
                  </a:lnTo>
                  <a:lnTo>
                    <a:pt x="1" y="693"/>
                  </a:lnTo>
                  <a:lnTo>
                    <a:pt x="77" y="975"/>
                  </a:lnTo>
                  <a:lnTo>
                    <a:pt x="180" y="1231"/>
                  </a:lnTo>
                  <a:lnTo>
                    <a:pt x="308" y="1462"/>
                  </a:lnTo>
                  <a:lnTo>
                    <a:pt x="436" y="1667"/>
                  </a:lnTo>
                  <a:lnTo>
                    <a:pt x="616" y="1872"/>
                  </a:lnTo>
                  <a:lnTo>
                    <a:pt x="821" y="2051"/>
                  </a:lnTo>
                  <a:lnTo>
                    <a:pt x="1026" y="2205"/>
                  </a:lnTo>
                  <a:lnTo>
                    <a:pt x="1257" y="2333"/>
                  </a:lnTo>
                  <a:lnTo>
                    <a:pt x="1487" y="2436"/>
                  </a:lnTo>
                  <a:lnTo>
                    <a:pt x="1744" y="2538"/>
                  </a:lnTo>
                  <a:lnTo>
                    <a:pt x="2000" y="2615"/>
                  </a:lnTo>
                  <a:lnTo>
                    <a:pt x="2256" y="2666"/>
                  </a:lnTo>
                  <a:lnTo>
                    <a:pt x="2538" y="2692"/>
                  </a:lnTo>
                  <a:lnTo>
                    <a:pt x="2795" y="2692"/>
                  </a:lnTo>
                  <a:lnTo>
                    <a:pt x="3076" y="2666"/>
                  </a:lnTo>
                  <a:lnTo>
                    <a:pt x="3333" y="2641"/>
                  </a:lnTo>
                  <a:lnTo>
                    <a:pt x="3461" y="2615"/>
                  </a:lnTo>
                  <a:lnTo>
                    <a:pt x="3563" y="2564"/>
                  </a:lnTo>
                  <a:lnTo>
                    <a:pt x="3640" y="2487"/>
                  </a:lnTo>
                  <a:lnTo>
                    <a:pt x="3717" y="2410"/>
                  </a:lnTo>
                  <a:lnTo>
                    <a:pt x="3769" y="2308"/>
                  </a:lnTo>
                  <a:lnTo>
                    <a:pt x="3794" y="2205"/>
                  </a:lnTo>
                  <a:lnTo>
                    <a:pt x="3820" y="2102"/>
                  </a:lnTo>
                  <a:lnTo>
                    <a:pt x="3820" y="2000"/>
                  </a:lnTo>
                  <a:lnTo>
                    <a:pt x="3820" y="1872"/>
                  </a:lnTo>
                  <a:lnTo>
                    <a:pt x="3794" y="1769"/>
                  </a:lnTo>
                  <a:lnTo>
                    <a:pt x="3769" y="1667"/>
                  </a:lnTo>
                  <a:lnTo>
                    <a:pt x="3717" y="1564"/>
                  </a:lnTo>
                  <a:lnTo>
                    <a:pt x="3640" y="1487"/>
                  </a:lnTo>
                  <a:lnTo>
                    <a:pt x="3563" y="1410"/>
                  </a:lnTo>
                  <a:lnTo>
                    <a:pt x="3461" y="1359"/>
                  </a:lnTo>
                  <a:lnTo>
                    <a:pt x="3333" y="1333"/>
                  </a:lnTo>
                  <a:lnTo>
                    <a:pt x="3051" y="1282"/>
                  </a:lnTo>
                  <a:lnTo>
                    <a:pt x="2718" y="1231"/>
                  </a:lnTo>
                  <a:lnTo>
                    <a:pt x="2384" y="1205"/>
                  </a:lnTo>
                  <a:lnTo>
                    <a:pt x="2077" y="1128"/>
                  </a:lnTo>
                  <a:lnTo>
                    <a:pt x="1769" y="1026"/>
                  </a:lnTo>
                  <a:lnTo>
                    <a:pt x="1615" y="975"/>
                  </a:lnTo>
                  <a:lnTo>
                    <a:pt x="1487" y="872"/>
                  </a:lnTo>
                  <a:lnTo>
                    <a:pt x="1385" y="795"/>
                  </a:lnTo>
                  <a:lnTo>
                    <a:pt x="1257" y="667"/>
                  </a:lnTo>
                  <a:lnTo>
                    <a:pt x="1180" y="539"/>
                  </a:lnTo>
                  <a:lnTo>
                    <a:pt x="1103" y="385"/>
                  </a:lnTo>
                  <a:lnTo>
                    <a:pt x="1026" y="283"/>
                  </a:lnTo>
                  <a:lnTo>
                    <a:pt x="975" y="180"/>
                  </a:lnTo>
                  <a:lnTo>
                    <a:pt x="872" y="103"/>
                  </a:lnTo>
                  <a:lnTo>
                    <a:pt x="795" y="52"/>
                  </a:lnTo>
                  <a:lnTo>
                    <a:pt x="693" y="26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4" name="Google Shape;984;p30"/>
            <p:cNvSpPr/>
            <p:nvPr/>
          </p:nvSpPr>
          <p:spPr>
            <a:xfrm>
              <a:off x="3792125" y="2681638"/>
              <a:ext cx="132025" cy="53200"/>
            </a:xfrm>
            <a:custGeom>
              <a:avLst/>
              <a:gdLst/>
              <a:ahLst/>
              <a:cxnLst/>
              <a:rect l="l" t="t" r="r" b="b"/>
              <a:pathLst>
                <a:path w="5281" h="2128" extrusionOk="0">
                  <a:moveTo>
                    <a:pt x="4409" y="0"/>
                  </a:moveTo>
                  <a:lnTo>
                    <a:pt x="4204" y="26"/>
                  </a:lnTo>
                  <a:lnTo>
                    <a:pt x="3768" y="129"/>
                  </a:lnTo>
                  <a:lnTo>
                    <a:pt x="3332" y="257"/>
                  </a:lnTo>
                  <a:lnTo>
                    <a:pt x="2922" y="385"/>
                  </a:lnTo>
                  <a:lnTo>
                    <a:pt x="2640" y="462"/>
                  </a:lnTo>
                  <a:lnTo>
                    <a:pt x="2358" y="487"/>
                  </a:lnTo>
                  <a:lnTo>
                    <a:pt x="1769" y="487"/>
                  </a:lnTo>
                  <a:lnTo>
                    <a:pt x="1179" y="411"/>
                  </a:lnTo>
                  <a:lnTo>
                    <a:pt x="615" y="334"/>
                  </a:lnTo>
                  <a:lnTo>
                    <a:pt x="436" y="334"/>
                  </a:lnTo>
                  <a:lnTo>
                    <a:pt x="282" y="385"/>
                  </a:lnTo>
                  <a:lnTo>
                    <a:pt x="154" y="487"/>
                  </a:lnTo>
                  <a:lnTo>
                    <a:pt x="52" y="616"/>
                  </a:lnTo>
                  <a:lnTo>
                    <a:pt x="0" y="769"/>
                  </a:lnTo>
                  <a:lnTo>
                    <a:pt x="26" y="923"/>
                  </a:lnTo>
                  <a:lnTo>
                    <a:pt x="52" y="1000"/>
                  </a:lnTo>
                  <a:lnTo>
                    <a:pt x="103" y="1077"/>
                  </a:lnTo>
                  <a:lnTo>
                    <a:pt x="154" y="1154"/>
                  </a:lnTo>
                  <a:lnTo>
                    <a:pt x="231" y="1231"/>
                  </a:lnTo>
                  <a:lnTo>
                    <a:pt x="513" y="1385"/>
                  </a:lnTo>
                  <a:lnTo>
                    <a:pt x="820" y="1564"/>
                  </a:lnTo>
                  <a:lnTo>
                    <a:pt x="1154" y="1692"/>
                  </a:lnTo>
                  <a:lnTo>
                    <a:pt x="1487" y="1820"/>
                  </a:lnTo>
                  <a:lnTo>
                    <a:pt x="1846" y="1948"/>
                  </a:lnTo>
                  <a:lnTo>
                    <a:pt x="2230" y="2025"/>
                  </a:lnTo>
                  <a:lnTo>
                    <a:pt x="2589" y="2102"/>
                  </a:lnTo>
                  <a:lnTo>
                    <a:pt x="2974" y="2128"/>
                  </a:lnTo>
                  <a:lnTo>
                    <a:pt x="3332" y="2102"/>
                  </a:lnTo>
                  <a:lnTo>
                    <a:pt x="3691" y="2077"/>
                  </a:lnTo>
                  <a:lnTo>
                    <a:pt x="4025" y="1974"/>
                  </a:lnTo>
                  <a:lnTo>
                    <a:pt x="4332" y="1846"/>
                  </a:lnTo>
                  <a:lnTo>
                    <a:pt x="4614" y="1667"/>
                  </a:lnTo>
                  <a:lnTo>
                    <a:pt x="4742" y="1564"/>
                  </a:lnTo>
                  <a:lnTo>
                    <a:pt x="4870" y="1436"/>
                  </a:lnTo>
                  <a:lnTo>
                    <a:pt x="4973" y="1308"/>
                  </a:lnTo>
                  <a:lnTo>
                    <a:pt x="5075" y="1154"/>
                  </a:lnTo>
                  <a:lnTo>
                    <a:pt x="5178" y="1000"/>
                  </a:lnTo>
                  <a:lnTo>
                    <a:pt x="5255" y="821"/>
                  </a:lnTo>
                  <a:lnTo>
                    <a:pt x="5281" y="667"/>
                  </a:lnTo>
                  <a:lnTo>
                    <a:pt x="5281" y="513"/>
                  </a:lnTo>
                  <a:lnTo>
                    <a:pt x="5229" y="385"/>
                  </a:lnTo>
                  <a:lnTo>
                    <a:pt x="5152" y="257"/>
                  </a:lnTo>
                  <a:lnTo>
                    <a:pt x="5050" y="154"/>
                  </a:lnTo>
                  <a:lnTo>
                    <a:pt x="4922" y="77"/>
                  </a:lnTo>
                  <a:lnTo>
                    <a:pt x="4794" y="26"/>
                  </a:lnTo>
                  <a:lnTo>
                    <a:pt x="46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985" name="Google Shape;985;p30"/>
          <p:cNvSpPr/>
          <p:nvPr/>
        </p:nvSpPr>
        <p:spPr>
          <a:xfrm>
            <a:off x="592548" y="4910915"/>
            <a:ext cx="845090" cy="61864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11024396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00100" y="2103120"/>
            <a:ext cx="3566160" cy="3749040"/>
          </a:xfrm>
        </p:spPr>
        <p:txBody>
          <a:bodyPr/>
          <a:lstStyle>
            <a:lvl1pPr>
              <a:defRPr sz="1350"/>
            </a:lvl1pPr>
            <a:lvl2pPr>
              <a:defRPr sz="1200"/>
            </a:lvl2pPr>
            <a:lvl3pPr>
              <a:defRPr sz="1050"/>
            </a:lvl3pPr>
            <a:lvl4pPr>
              <a:defRPr sz="1050"/>
            </a:lvl4pPr>
            <a:lvl5pPr>
              <a:defRPr sz="1050"/>
            </a:lvl5pPr>
            <a:lvl6pPr>
              <a:defRPr sz="1050"/>
            </a:lvl6pPr>
            <a:lvl7pPr>
              <a:defRPr sz="1050"/>
            </a:lvl7pPr>
            <a:lvl8pPr>
              <a:defRPr sz="1050"/>
            </a:lvl8pPr>
            <a:lvl9pPr>
              <a:defRPr sz="105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77740" y="2103120"/>
            <a:ext cx="3566160" cy="3749040"/>
          </a:xfrm>
        </p:spPr>
        <p:txBody>
          <a:bodyPr/>
          <a:lstStyle>
            <a:lvl1pPr>
              <a:defRPr sz="1350"/>
            </a:lvl1pPr>
            <a:lvl2pPr>
              <a:defRPr sz="1200"/>
            </a:lvl2pPr>
            <a:lvl3pPr>
              <a:defRPr sz="1050"/>
            </a:lvl3pPr>
            <a:lvl4pPr>
              <a:defRPr sz="1050"/>
            </a:lvl4pPr>
            <a:lvl5pPr>
              <a:defRPr sz="1050"/>
            </a:lvl5pPr>
            <a:lvl6pPr>
              <a:defRPr sz="1050"/>
            </a:lvl6pPr>
            <a:lvl7pPr>
              <a:defRPr sz="1050"/>
            </a:lvl7pPr>
            <a:lvl8pPr>
              <a:defRPr sz="1050"/>
            </a:lvl8pPr>
            <a:lvl9pPr>
              <a:defRPr sz="105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D3D6FB-79CC-4683-A046-BBE785BA1BED}" type="datetimeFigureOut">
              <a:rPr lang="en-US" dirty="0"/>
              <a:t>12/13/2023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767127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7" name="Google Shape;987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988" name="Google Shape;988;p31"/>
          <p:cNvSpPr/>
          <p:nvPr/>
        </p:nvSpPr>
        <p:spPr>
          <a:xfrm>
            <a:off x="151" y="2424467"/>
            <a:ext cx="9143936" cy="4433384"/>
          </a:xfrm>
          <a:custGeom>
            <a:avLst/>
            <a:gdLst/>
            <a:ahLst/>
            <a:cxnLst/>
            <a:rect l="l" t="t" r="r" b="b"/>
            <a:pathLst>
              <a:path w="115834" h="52402" extrusionOk="0">
                <a:moveTo>
                  <a:pt x="34597" y="0"/>
                </a:moveTo>
                <a:lnTo>
                  <a:pt x="34311" y="19"/>
                </a:lnTo>
                <a:lnTo>
                  <a:pt x="34006" y="38"/>
                </a:lnTo>
                <a:lnTo>
                  <a:pt x="33720" y="95"/>
                </a:lnTo>
                <a:lnTo>
                  <a:pt x="33433" y="153"/>
                </a:lnTo>
                <a:lnTo>
                  <a:pt x="33147" y="248"/>
                </a:lnTo>
                <a:lnTo>
                  <a:pt x="32880" y="344"/>
                </a:lnTo>
                <a:lnTo>
                  <a:pt x="32594" y="439"/>
                </a:lnTo>
                <a:lnTo>
                  <a:pt x="32326" y="573"/>
                </a:lnTo>
                <a:lnTo>
                  <a:pt x="32078" y="706"/>
                </a:lnTo>
                <a:lnTo>
                  <a:pt x="31830" y="878"/>
                </a:lnTo>
                <a:lnTo>
                  <a:pt x="31582" y="1050"/>
                </a:lnTo>
                <a:lnTo>
                  <a:pt x="31353" y="1240"/>
                </a:lnTo>
                <a:lnTo>
                  <a:pt x="31143" y="1431"/>
                </a:lnTo>
                <a:lnTo>
                  <a:pt x="30953" y="1660"/>
                </a:lnTo>
                <a:lnTo>
                  <a:pt x="30762" y="1889"/>
                </a:lnTo>
                <a:lnTo>
                  <a:pt x="30590" y="2118"/>
                </a:lnTo>
                <a:lnTo>
                  <a:pt x="30437" y="2366"/>
                </a:lnTo>
                <a:lnTo>
                  <a:pt x="30285" y="2634"/>
                </a:lnTo>
                <a:lnTo>
                  <a:pt x="30170" y="2901"/>
                </a:lnTo>
                <a:lnTo>
                  <a:pt x="30056" y="3168"/>
                </a:lnTo>
                <a:lnTo>
                  <a:pt x="29979" y="3454"/>
                </a:lnTo>
                <a:lnTo>
                  <a:pt x="29903" y="3740"/>
                </a:lnTo>
                <a:lnTo>
                  <a:pt x="29865" y="4027"/>
                </a:lnTo>
                <a:lnTo>
                  <a:pt x="29827" y="4332"/>
                </a:lnTo>
                <a:lnTo>
                  <a:pt x="29827" y="4618"/>
                </a:lnTo>
                <a:lnTo>
                  <a:pt x="29846" y="4904"/>
                </a:lnTo>
                <a:lnTo>
                  <a:pt x="29884" y="5210"/>
                </a:lnTo>
                <a:lnTo>
                  <a:pt x="29655" y="5095"/>
                </a:lnTo>
                <a:lnTo>
                  <a:pt x="29426" y="5000"/>
                </a:lnTo>
                <a:lnTo>
                  <a:pt x="29197" y="4943"/>
                </a:lnTo>
                <a:lnTo>
                  <a:pt x="28949" y="4885"/>
                </a:lnTo>
                <a:lnTo>
                  <a:pt x="28720" y="4847"/>
                </a:lnTo>
                <a:lnTo>
                  <a:pt x="28472" y="4828"/>
                </a:lnTo>
                <a:lnTo>
                  <a:pt x="28205" y="4828"/>
                </a:lnTo>
                <a:lnTo>
                  <a:pt x="27956" y="4847"/>
                </a:lnTo>
                <a:lnTo>
                  <a:pt x="27708" y="4866"/>
                </a:lnTo>
                <a:lnTo>
                  <a:pt x="27460" y="4923"/>
                </a:lnTo>
                <a:lnTo>
                  <a:pt x="27212" y="4981"/>
                </a:lnTo>
                <a:lnTo>
                  <a:pt x="26964" y="5038"/>
                </a:lnTo>
                <a:lnTo>
                  <a:pt x="26735" y="5133"/>
                </a:lnTo>
                <a:lnTo>
                  <a:pt x="26506" y="5229"/>
                </a:lnTo>
                <a:lnTo>
                  <a:pt x="26277" y="5343"/>
                </a:lnTo>
                <a:lnTo>
                  <a:pt x="26067" y="5458"/>
                </a:lnTo>
                <a:lnTo>
                  <a:pt x="25857" y="5591"/>
                </a:lnTo>
                <a:lnTo>
                  <a:pt x="25667" y="5744"/>
                </a:lnTo>
                <a:lnTo>
                  <a:pt x="25495" y="5916"/>
                </a:lnTo>
                <a:lnTo>
                  <a:pt x="25323" y="6088"/>
                </a:lnTo>
                <a:lnTo>
                  <a:pt x="25170" y="6259"/>
                </a:lnTo>
                <a:lnTo>
                  <a:pt x="25018" y="6450"/>
                </a:lnTo>
                <a:lnTo>
                  <a:pt x="24884" y="6660"/>
                </a:lnTo>
                <a:lnTo>
                  <a:pt x="24751" y="6870"/>
                </a:lnTo>
                <a:lnTo>
                  <a:pt x="24655" y="7099"/>
                </a:lnTo>
                <a:lnTo>
                  <a:pt x="24560" y="7309"/>
                </a:lnTo>
                <a:lnTo>
                  <a:pt x="24483" y="7538"/>
                </a:lnTo>
                <a:lnTo>
                  <a:pt x="24407" y="7786"/>
                </a:lnTo>
                <a:lnTo>
                  <a:pt x="24369" y="8015"/>
                </a:lnTo>
                <a:lnTo>
                  <a:pt x="24331" y="8263"/>
                </a:lnTo>
                <a:lnTo>
                  <a:pt x="24312" y="8492"/>
                </a:lnTo>
                <a:lnTo>
                  <a:pt x="24312" y="8740"/>
                </a:lnTo>
                <a:lnTo>
                  <a:pt x="24254" y="8397"/>
                </a:lnTo>
                <a:lnTo>
                  <a:pt x="24159" y="8072"/>
                </a:lnTo>
                <a:lnTo>
                  <a:pt x="24064" y="7729"/>
                </a:lnTo>
                <a:lnTo>
                  <a:pt x="23949" y="7404"/>
                </a:lnTo>
                <a:lnTo>
                  <a:pt x="23796" y="7099"/>
                </a:lnTo>
                <a:lnTo>
                  <a:pt x="23644" y="6794"/>
                </a:lnTo>
                <a:lnTo>
                  <a:pt x="23472" y="6488"/>
                </a:lnTo>
                <a:lnTo>
                  <a:pt x="23281" y="6202"/>
                </a:lnTo>
                <a:lnTo>
                  <a:pt x="23071" y="5935"/>
                </a:lnTo>
                <a:lnTo>
                  <a:pt x="22842" y="5668"/>
                </a:lnTo>
                <a:lnTo>
                  <a:pt x="22594" y="5420"/>
                </a:lnTo>
                <a:lnTo>
                  <a:pt x="22346" y="5191"/>
                </a:lnTo>
                <a:lnTo>
                  <a:pt x="22079" y="4981"/>
                </a:lnTo>
                <a:lnTo>
                  <a:pt x="21793" y="4790"/>
                </a:lnTo>
                <a:lnTo>
                  <a:pt x="21506" y="4599"/>
                </a:lnTo>
                <a:lnTo>
                  <a:pt x="21182" y="4446"/>
                </a:lnTo>
                <a:lnTo>
                  <a:pt x="20877" y="4313"/>
                </a:lnTo>
                <a:lnTo>
                  <a:pt x="20552" y="4198"/>
                </a:lnTo>
                <a:lnTo>
                  <a:pt x="20209" y="4122"/>
                </a:lnTo>
                <a:lnTo>
                  <a:pt x="19865" y="4046"/>
                </a:lnTo>
                <a:lnTo>
                  <a:pt x="19541" y="3988"/>
                </a:lnTo>
                <a:lnTo>
                  <a:pt x="19178" y="3969"/>
                </a:lnTo>
                <a:lnTo>
                  <a:pt x="18835" y="3950"/>
                </a:lnTo>
                <a:lnTo>
                  <a:pt x="18491" y="3969"/>
                </a:lnTo>
                <a:lnTo>
                  <a:pt x="18148" y="4008"/>
                </a:lnTo>
                <a:lnTo>
                  <a:pt x="17804" y="4046"/>
                </a:lnTo>
                <a:lnTo>
                  <a:pt x="17461" y="4122"/>
                </a:lnTo>
                <a:lnTo>
                  <a:pt x="17136" y="4217"/>
                </a:lnTo>
                <a:lnTo>
                  <a:pt x="16812" y="4332"/>
                </a:lnTo>
                <a:lnTo>
                  <a:pt x="16488" y="4465"/>
                </a:lnTo>
                <a:lnTo>
                  <a:pt x="16182" y="4618"/>
                </a:lnTo>
                <a:lnTo>
                  <a:pt x="15877" y="4790"/>
                </a:lnTo>
                <a:lnTo>
                  <a:pt x="15591" y="4981"/>
                </a:lnTo>
                <a:lnTo>
                  <a:pt x="15324" y="5191"/>
                </a:lnTo>
                <a:lnTo>
                  <a:pt x="15056" y="5420"/>
                </a:lnTo>
                <a:lnTo>
                  <a:pt x="14808" y="5668"/>
                </a:lnTo>
                <a:lnTo>
                  <a:pt x="14579" y="5916"/>
                </a:lnTo>
                <a:lnTo>
                  <a:pt x="14369" y="6202"/>
                </a:lnTo>
                <a:lnTo>
                  <a:pt x="14179" y="6469"/>
                </a:lnTo>
                <a:lnTo>
                  <a:pt x="13988" y="6775"/>
                </a:lnTo>
                <a:lnTo>
                  <a:pt x="13835" y="7080"/>
                </a:lnTo>
                <a:lnTo>
                  <a:pt x="13682" y="7385"/>
                </a:lnTo>
                <a:lnTo>
                  <a:pt x="13568" y="7710"/>
                </a:lnTo>
                <a:lnTo>
                  <a:pt x="13453" y="8053"/>
                </a:lnTo>
                <a:lnTo>
                  <a:pt x="13377" y="8378"/>
                </a:lnTo>
                <a:lnTo>
                  <a:pt x="13301" y="8721"/>
                </a:lnTo>
                <a:lnTo>
                  <a:pt x="13263" y="9064"/>
                </a:lnTo>
                <a:lnTo>
                  <a:pt x="13244" y="9408"/>
                </a:lnTo>
                <a:lnTo>
                  <a:pt x="13015" y="9313"/>
                </a:lnTo>
                <a:lnTo>
                  <a:pt x="12766" y="9217"/>
                </a:lnTo>
                <a:lnTo>
                  <a:pt x="12518" y="9160"/>
                </a:lnTo>
                <a:lnTo>
                  <a:pt x="12270" y="9084"/>
                </a:lnTo>
                <a:lnTo>
                  <a:pt x="12022" y="9045"/>
                </a:lnTo>
                <a:lnTo>
                  <a:pt x="11774" y="9007"/>
                </a:lnTo>
                <a:lnTo>
                  <a:pt x="11526" y="9007"/>
                </a:lnTo>
                <a:lnTo>
                  <a:pt x="11259" y="8988"/>
                </a:lnTo>
                <a:lnTo>
                  <a:pt x="11011" y="9007"/>
                </a:lnTo>
                <a:lnTo>
                  <a:pt x="10763" y="9045"/>
                </a:lnTo>
                <a:lnTo>
                  <a:pt x="10515" y="9084"/>
                </a:lnTo>
                <a:lnTo>
                  <a:pt x="10286" y="9141"/>
                </a:lnTo>
                <a:lnTo>
                  <a:pt x="10038" y="9236"/>
                </a:lnTo>
                <a:lnTo>
                  <a:pt x="9809" y="9332"/>
                </a:lnTo>
                <a:lnTo>
                  <a:pt x="9599" y="9446"/>
                </a:lnTo>
                <a:lnTo>
                  <a:pt x="9389" y="9580"/>
                </a:lnTo>
                <a:lnTo>
                  <a:pt x="9179" y="9732"/>
                </a:lnTo>
                <a:lnTo>
                  <a:pt x="8988" y="9885"/>
                </a:lnTo>
                <a:lnTo>
                  <a:pt x="8816" y="10057"/>
                </a:lnTo>
                <a:lnTo>
                  <a:pt x="8645" y="10248"/>
                </a:lnTo>
                <a:lnTo>
                  <a:pt x="8492" y="10458"/>
                </a:lnTo>
                <a:lnTo>
                  <a:pt x="8339" y="10648"/>
                </a:lnTo>
                <a:lnTo>
                  <a:pt x="8206" y="10877"/>
                </a:lnTo>
                <a:lnTo>
                  <a:pt x="8091" y="11087"/>
                </a:lnTo>
                <a:lnTo>
                  <a:pt x="7996" y="11335"/>
                </a:lnTo>
                <a:lnTo>
                  <a:pt x="7900" y="11564"/>
                </a:lnTo>
                <a:lnTo>
                  <a:pt x="7824" y="11812"/>
                </a:lnTo>
                <a:lnTo>
                  <a:pt x="7767" y="12041"/>
                </a:lnTo>
                <a:lnTo>
                  <a:pt x="7729" y="12290"/>
                </a:lnTo>
                <a:lnTo>
                  <a:pt x="7710" y="12538"/>
                </a:lnTo>
                <a:lnTo>
                  <a:pt x="7690" y="12805"/>
                </a:lnTo>
                <a:lnTo>
                  <a:pt x="7710" y="13053"/>
                </a:lnTo>
                <a:lnTo>
                  <a:pt x="7500" y="12881"/>
                </a:lnTo>
                <a:lnTo>
                  <a:pt x="7271" y="12728"/>
                </a:lnTo>
                <a:lnTo>
                  <a:pt x="7042" y="12595"/>
                </a:lnTo>
                <a:lnTo>
                  <a:pt x="6813" y="12461"/>
                </a:lnTo>
                <a:lnTo>
                  <a:pt x="6565" y="12328"/>
                </a:lnTo>
                <a:lnTo>
                  <a:pt x="6316" y="12232"/>
                </a:lnTo>
                <a:lnTo>
                  <a:pt x="6049" y="12118"/>
                </a:lnTo>
                <a:lnTo>
                  <a:pt x="5801" y="12041"/>
                </a:lnTo>
                <a:lnTo>
                  <a:pt x="5534" y="11965"/>
                </a:lnTo>
                <a:lnTo>
                  <a:pt x="5267" y="11908"/>
                </a:lnTo>
                <a:lnTo>
                  <a:pt x="5000" y="11851"/>
                </a:lnTo>
                <a:lnTo>
                  <a:pt x="4733" y="11812"/>
                </a:lnTo>
                <a:lnTo>
                  <a:pt x="4446" y="11793"/>
                </a:lnTo>
                <a:lnTo>
                  <a:pt x="4179" y="11774"/>
                </a:lnTo>
                <a:lnTo>
                  <a:pt x="3912" y="11774"/>
                </a:lnTo>
                <a:lnTo>
                  <a:pt x="3645" y="11793"/>
                </a:lnTo>
                <a:lnTo>
                  <a:pt x="3378" y="11812"/>
                </a:lnTo>
                <a:lnTo>
                  <a:pt x="3111" y="11851"/>
                </a:lnTo>
                <a:lnTo>
                  <a:pt x="2862" y="11908"/>
                </a:lnTo>
                <a:lnTo>
                  <a:pt x="2614" y="11984"/>
                </a:lnTo>
                <a:lnTo>
                  <a:pt x="2366" y="12061"/>
                </a:lnTo>
                <a:lnTo>
                  <a:pt x="2118" y="12175"/>
                </a:lnTo>
                <a:lnTo>
                  <a:pt x="1870" y="12270"/>
                </a:lnTo>
                <a:lnTo>
                  <a:pt x="1641" y="12404"/>
                </a:lnTo>
                <a:lnTo>
                  <a:pt x="1412" y="12538"/>
                </a:lnTo>
                <a:lnTo>
                  <a:pt x="1202" y="12690"/>
                </a:lnTo>
                <a:lnTo>
                  <a:pt x="763" y="12996"/>
                </a:lnTo>
                <a:lnTo>
                  <a:pt x="363" y="13358"/>
                </a:lnTo>
                <a:lnTo>
                  <a:pt x="0" y="13740"/>
                </a:lnTo>
                <a:lnTo>
                  <a:pt x="95" y="22041"/>
                </a:lnTo>
                <a:lnTo>
                  <a:pt x="439" y="52402"/>
                </a:lnTo>
                <a:lnTo>
                  <a:pt x="115833" y="52402"/>
                </a:lnTo>
                <a:lnTo>
                  <a:pt x="115833" y="4599"/>
                </a:lnTo>
                <a:lnTo>
                  <a:pt x="115623" y="4504"/>
                </a:lnTo>
                <a:lnTo>
                  <a:pt x="115394" y="4427"/>
                </a:lnTo>
                <a:lnTo>
                  <a:pt x="115165" y="4370"/>
                </a:lnTo>
                <a:lnTo>
                  <a:pt x="114936" y="4351"/>
                </a:lnTo>
                <a:lnTo>
                  <a:pt x="114707" y="4332"/>
                </a:lnTo>
                <a:lnTo>
                  <a:pt x="114459" y="4332"/>
                </a:lnTo>
                <a:lnTo>
                  <a:pt x="114230" y="4370"/>
                </a:lnTo>
                <a:lnTo>
                  <a:pt x="114001" y="4408"/>
                </a:lnTo>
                <a:lnTo>
                  <a:pt x="113772" y="4485"/>
                </a:lnTo>
                <a:lnTo>
                  <a:pt x="113562" y="4580"/>
                </a:lnTo>
                <a:lnTo>
                  <a:pt x="113353" y="4694"/>
                </a:lnTo>
                <a:lnTo>
                  <a:pt x="113162" y="4828"/>
                </a:lnTo>
                <a:lnTo>
                  <a:pt x="112971" y="4981"/>
                </a:lnTo>
                <a:lnTo>
                  <a:pt x="112799" y="5152"/>
                </a:lnTo>
                <a:lnTo>
                  <a:pt x="112647" y="5324"/>
                </a:lnTo>
                <a:lnTo>
                  <a:pt x="112513" y="5515"/>
                </a:lnTo>
                <a:lnTo>
                  <a:pt x="112475" y="5343"/>
                </a:lnTo>
                <a:lnTo>
                  <a:pt x="112418" y="5172"/>
                </a:lnTo>
                <a:lnTo>
                  <a:pt x="112284" y="4847"/>
                </a:lnTo>
                <a:lnTo>
                  <a:pt x="112093" y="4542"/>
                </a:lnTo>
                <a:lnTo>
                  <a:pt x="111883" y="4256"/>
                </a:lnTo>
                <a:lnTo>
                  <a:pt x="111635" y="4008"/>
                </a:lnTo>
                <a:lnTo>
                  <a:pt x="111368" y="3779"/>
                </a:lnTo>
                <a:lnTo>
                  <a:pt x="111215" y="3683"/>
                </a:lnTo>
                <a:lnTo>
                  <a:pt x="111063" y="3607"/>
                </a:lnTo>
                <a:lnTo>
                  <a:pt x="110891" y="3530"/>
                </a:lnTo>
                <a:lnTo>
                  <a:pt x="110738" y="3473"/>
                </a:lnTo>
                <a:lnTo>
                  <a:pt x="110566" y="3416"/>
                </a:lnTo>
                <a:lnTo>
                  <a:pt x="110395" y="3378"/>
                </a:lnTo>
                <a:lnTo>
                  <a:pt x="110223" y="3340"/>
                </a:lnTo>
                <a:lnTo>
                  <a:pt x="110051" y="3321"/>
                </a:lnTo>
                <a:lnTo>
                  <a:pt x="109689" y="3321"/>
                </a:lnTo>
                <a:lnTo>
                  <a:pt x="109345" y="3378"/>
                </a:lnTo>
                <a:lnTo>
                  <a:pt x="109002" y="3454"/>
                </a:lnTo>
                <a:lnTo>
                  <a:pt x="108658" y="3588"/>
                </a:lnTo>
                <a:lnTo>
                  <a:pt x="108506" y="3664"/>
                </a:lnTo>
                <a:lnTo>
                  <a:pt x="108353" y="3759"/>
                </a:lnTo>
                <a:lnTo>
                  <a:pt x="108200" y="3855"/>
                </a:lnTo>
                <a:lnTo>
                  <a:pt x="108067" y="3969"/>
                </a:lnTo>
                <a:lnTo>
                  <a:pt x="108009" y="3759"/>
                </a:lnTo>
                <a:lnTo>
                  <a:pt x="107952" y="3569"/>
                </a:lnTo>
                <a:lnTo>
                  <a:pt x="107780" y="3206"/>
                </a:lnTo>
                <a:lnTo>
                  <a:pt x="107570" y="2843"/>
                </a:lnTo>
                <a:lnTo>
                  <a:pt x="107322" y="2500"/>
                </a:lnTo>
                <a:lnTo>
                  <a:pt x="107055" y="2176"/>
                </a:lnTo>
                <a:lnTo>
                  <a:pt x="106750" y="1889"/>
                </a:lnTo>
                <a:lnTo>
                  <a:pt x="106425" y="1641"/>
                </a:lnTo>
                <a:lnTo>
                  <a:pt x="106082" y="1431"/>
                </a:lnTo>
                <a:lnTo>
                  <a:pt x="105719" y="1240"/>
                </a:lnTo>
                <a:lnTo>
                  <a:pt x="105338" y="1088"/>
                </a:lnTo>
                <a:lnTo>
                  <a:pt x="104956" y="973"/>
                </a:lnTo>
                <a:lnTo>
                  <a:pt x="104555" y="878"/>
                </a:lnTo>
                <a:lnTo>
                  <a:pt x="104155" y="821"/>
                </a:lnTo>
                <a:lnTo>
                  <a:pt x="103735" y="782"/>
                </a:lnTo>
                <a:lnTo>
                  <a:pt x="103334" y="763"/>
                </a:lnTo>
                <a:lnTo>
                  <a:pt x="102933" y="763"/>
                </a:lnTo>
                <a:lnTo>
                  <a:pt x="102456" y="821"/>
                </a:lnTo>
                <a:lnTo>
                  <a:pt x="101998" y="897"/>
                </a:lnTo>
                <a:lnTo>
                  <a:pt x="101540" y="992"/>
                </a:lnTo>
                <a:lnTo>
                  <a:pt x="101082" y="1145"/>
                </a:lnTo>
                <a:lnTo>
                  <a:pt x="100662" y="1336"/>
                </a:lnTo>
                <a:lnTo>
                  <a:pt x="100453" y="1431"/>
                </a:lnTo>
                <a:lnTo>
                  <a:pt x="100243" y="1546"/>
                </a:lnTo>
                <a:lnTo>
                  <a:pt x="100052" y="1679"/>
                </a:lnTo>
                <a:lnTo>
                  <a:pt x="99861" y="1813"/>
                </a:lnTo>
                <a:lnTo>
                  <a:pt x="99689" y="1947"/>
                </a:lnTo>
                <a:lnTo>
                  <a:pt x="99498" y="2118"/>
                </a:lnTo>
                <a:lnTo>
                  <a:pt x="99346" y="2271"/>
                </a:lnTo>
                <a:lnTo>
                  <a:pt x="99193" y="2462"/>
                </a:lnTo>
                <a:lnTo>
                  <a:pt x="99040" y="2653"/>
                </a:lnTo>
                <a:lnTo>
                  <a:pt x="98907" y="2843"/>
                </a:lnTo>
                <a:lnTo>
                  <a:pt x="98792" y="3053"/>
                </a:lnTo>
                <a:lnTo>
                  <a:pt x="98697" y="3263"/>
                </a:lnTo>
                <a:lnTo>
                  <a:pt x="98601" y="3473"/>
                </a:lnTo>
                <a:lnTo>
                  <a:pt x="98525" y="3702"/>
                </a:lnTo>
                <a:lnTo>
                  <a:pt x="98468" y="3912"/>
                </a:lnTo>
                <a:lnTo>
                  <a:pt x="98411" y="4141"/>
                </a:lnTo>
                <a:lnTo>
                  <a:pt x="98392" y="4370"/>
                </a:lnTo>
                <a:lnTo>
                  <a:pt x="98372" y="4618"/>
                </a:lnTo>
                <a:lnTo>
                  <a:pt x="98372" y="4847"/>
                </a:lnTo>
                <a:lnTo>
                  <a:pt x="98392" y="5076"/>
                </a:lnTo>
                <a:lnTo>
                  <a:pt x="98430" y="5305"/>
                </a:lnTo>
                <a:lnTo>
                  <a:pt x="98506" y="5534"/>
                </a:lnTo>
                <a:lnTo>
                  <a:pt x="98258" y="5477"/>
                </a:lnTo>
                <a:lnTo>
                  <a:pt x="98010" y="5439"/>
                </a:lnTo>
                <a:lnTo>
                  <a:pt x="97743" y="5420"/>
                </a:lnTo>
                <a:lnTo>
                  <a:pt x="97495" y="5401"/>
                </a:lnTo>
                <a:lnTo>
                  <a:pt x="97247" y="5401"/>
                </a:lnTo>
                <a:lnTo>
                  <a:pt x="96979" y="5420"/>
                </a:lnTo>
                <a:lnTo>
                  <a:pt x="96731" y="5439"/>
                </a:lnTo>
                <a:lnTo>
                  <a:pt x="96483" y="5477"/>
                </a:lnTo>
                <a:lnTo>
                  <a:pt x="96235" y="5534"/>
                </a:lnTo>
                <a:lnTo>
                  <a:pt x="95987" y="5591"/>
                </a:lnTo>
                <a:lnTo>
                  <a:pt x="95739" y="5668"/>
                </a:lnTo>
                <a:lnTo>
                  <a:pt x="95491" y="5763"/>
                </a:lnTo>
                <a:lnTo>
                  <a:pt x="95262" y="5859"/>
                </a:lnTo>
                <a:lnTo>
                  <a:pt x="95033" y="5973"/>
                </a:lnTo>
                <a:lnTo>
                  <a:pt x="94823" y="6088"/>
                </a:lnTo>
                <a:lnTo>
                  <a:pt x="94594" y="6221"/>
                </a:lnTo>
                <a:lnTo>
                  <a:pt x="94403" y="6374"/>
                </a:lnTo>
                <a:lnTo>
                  <a:pt x="94193" y="6526"/>
                </a:lnTo>
                <a:lnTo>
                  <a:pt x="94002" y="6679"/>
                </a:lnTo>
                <a:lnTo>
                  <a:pt x="93831" y="6851"/>
                </a:lnTo>
                <a:lnTo>
                  <a:pt x="93659" y="7042"/>
                </a:lnTo>
                <a:lnTo>
                  <a:pt x="93506" y="7233"/>
                </a:lnTo>
                <a:lnTo>
                  <a:pt x="93354" y="7442"/>
                </a:lnTo>
                <a:lnTo>
                  <a:pt x="93201" y="7633"/>
                </a:lnTo>
                <a:lnTo>
                  <a:pt x="93067" y="7862"/>
                </a:lnTo>
                <a:lnTo>
                  <a:pt x="92953" y="8072"/>
                </a:lnTo>
                <a:lnTo>
                  <a:pt x="92838" y="8301"/>
                </a:lnTo>
                <a:lnTo>
                  <a:pt x="92743" y="8530"/>
                </a:lnTo>
                <a:lnTo>
                  <a:pt x="92667" y="8759"/>
                </a:lnTo>
                <a:lnTo>
                  <a:pt x="92590" y="9007"/>
                </a:lnTo>
                <a:lnTo>
                  <a:pt x="92533" y="9255"/>
                </a:lnTo>
                <a:lnTo>
                  <a:pt x="92476" y="9503"/>
                </a:lnTo>
                <a:lnTo>
                  <a:pt x="91922" y="9389"/>
                </a:lnTo>
                <a:lnTo>
                  <a:pt x="91331" y="9332"/>
                </a:lnTo>
                <a:lnTo>
                  <a:pt x="91045" y="9313"/>
                </a:lnTo>
                <a:lnTo>
                  <a:pt x="90472" y="9313"/>
                </a:lnTo>
                <a:lnTo>
                  <a:pt x="90186" y="9351"/>
                </a:lnTo>
                <a:lnTo>
                  <a:pt x="89919" y="9408"/>
                </a:lnTo>
                <a:lnTo>
                  <a:pt x="89633" y="9503"/>
                </a:lnTo>
                <a:lnTo>
                  <a:pt x="89365" y="9618"/>
                </a:lnTo>
                <a:lnTo>
                  <a:pt x="89136" y="9771"/>
                </a:lnTo>
                <a:lnTo>
                  <a:pt x="88907" y="9942"/>
                </a:lnTo>
                <a:lnTo>
                  <a:pt x="88717" y="10133"/>
                </a:lnTo>
                <a:lnTo>
                  <a:pt x="88545" y="10362"/>
                </a:lnTo>
                <a:lnTo>
                  <a:pt x="88488" y="10496"/>
                </a:lnTo>
                <a:lnTo>
                  <a:pt x="88430" y="10629"/>
                </a:lnTo>
                <a:lnTo>
                  <a:pt x="88392" y="10438"/>
                </a:lnTo>
                <a:lnTo>
                  <a:pt x="88354" y="10267"/>
                </a:lnTo>
                <a:lnTo>
                  <a:pt x="88278" y="10095"/>
                </a:lnTo>
                <a:lnTo>
                  <a:pt x="88220" y="9923"/>
                </a:lnTo>
                <a:lnTo>
                  <a:pt x="88125" y="9771"/>
                </a:lnTo>
                <a:lnTo>
                  <a:pt x="88030" y="9599"/>
                </a:lnTo>
                <a:lnTo>
                  <a:pt x="87934" y="9446"/>
                </a:lnTo>
                <a:lnTo>
                  <a:pt x="87820" y="9313"/>
                </a:lnTo>
                <a:lnTo>
                  <a:pt x="87686" y="9179"/>
                </a:lnTo>
                <a:lnTo>
                  <a:pt x="87552" y="9045"/>
                </a:lnTo>
                <a:lnTo>
                  <a:pt x="87419" y="8912"/>
                </a:lnTo>
                <a:lnTo>
                  <a:pt x="87266" y="8816"/>
                </a:lnTo>
                <a:lnTo>
                  <a:pt x="87114" y="8702"/>
                </a:lnTo>
                <a:lnTo>
                  <a:pt x="86942" y="8626"/>
                </a:lnTo>
                <a:lnTo>
                  <a:pt x="86789" y="8530"/>
                </a:lnTo>
                <a:lnTo>
                  <a:pt x="86617" y="8473"/>
                </a:lnTo>
                <a:lnTo>
                  <a:pt x="86446" y="8416"/>
                </a:lnTo>
                <a:lnTo>
                  <a:pt x="86274" y="8378"/>
                </a:lnTo>
                <a:lnTo>
                  <a:pt x="86083" y="8339"/>
                </a:lnTo>
                <a:lnTo>
                  <a:pt x="85911" y="8320"/>
                </a:lnTo>
                <a:lnTo>
                  <a:pt x="85720" y="8320"/>
                </a:lnTo>
                <a:lnTo>
                  <a:pt x="85549" y="8339"/>
                </a:lnTo>
                <a:lnTo>
                  <a:pt x="85358" y="8358"/>
                </a:lnTo>
                <a:lnTo>
                  <a:pt x="85186" y="8378"/>
                </a:lnTo>
                <a:lnTo>
                  <a:pt x="85014" y="8435"/>
                </a:lnTo>
                <a:lnTo>
                  <a:pt x="84843" y="8473"/>
                </a:lnTo>
                <a:lnTo>
                  <a:pt x="84671" y="8549"/>
                </a:lnTo>
                <a:lnTo>
                  <a:pt x="84499" y="8626"/>
                </a:lnTo>
                <a:lnTo>
                  <a:pt x="84347" y="8702"/>
                </a:lnTo>
                <a:lnTo>
                  <a:pt x="84194" y="8797"/>
                </a:lnTo>
                <a:lnTo>
                  <a:pt x="84041" y="8912"/>
                </a:lnTo>
                <a:lnTo>
                  <a:pt x="83908" y="9026"/>
                </a:lnTo>
                <a:lnTo>
                  <a:pt x="84060" y="8740"/>
                </a:lnTo>
                <a:lnTo>
                  <a:pt x="84194" y="8416"/>
                </a:lnTo>
                <a:lnTo>
                  <a:pt x="84308" y="8110"/>
                </a:lnTo>
                <a:lnTo>
                  <a:pt x="84404" y="7786"/>
                </a:lnTo>
                <a:lnTo>
                  <a:pt x="84480" y="7442"/>
                </a:lnTo>
                <a:lnTo>
                  <a:pt x="84537" y="7118"/>
                </a:lnTo>
                <a:lnTo>
                  <a:pt x="84576" y="6775"/>
                </a:lnTo>
                <a:lnTo>
                  <a:pt x="84595" y="6450"/>
                </a:lnTo>
                <a:lnTo>
                  <a:pt x="84595" y="6107"/>
                </a:lnTo>
                <a:lnTo>
                  <a:pt x="84576" y="5763"/>
                </a:lnTo>
                <a:lnTo>
                  <a:pt x="84518" y="5420"/>
                </a:lnTo>
                <a:lnTo>
                  <a:pt x="84461" y="5095"/>
                </a:lnTo>
                <a:lnTo>
                  <a:pt x="84385" y="4752"/>
                </a:lnTo>
                <a:lnTo>
                  <a:pt x="84289" y="4427"/>
                </a:lnTo>
                <a:lnTo>
                  <a:pt x="84175" y="4103"/>
                </a:lnTo>
                <a:lnTo>
                  <a:pt x="84041" y="3798"/>
                </a:lnTo>
                <a:lnTo>
                  <a:pt x="83889" y="3492"/>
                </a:lnTo>
                <a:lnTo>
                  <a:pt x="83717" y="3206"/>
                </a:lnTo>
                <a:lnTo>
                  <a:pt x="83526" y="2920"/>
                </a:lnTo>
                <a:lnTo>
                  <a:pt x="83335" y="2653"/>
                </a:lnTo>
                <a:lnTo>
                  <a:pt x="83106" y="2385"/>
                </a:lnTo>
                <a:lnTo>
                  <a:pt x="82877" y="2137"/>
                </a:lnTo>
                <a:lnTo>
                  <a:pt x="82629" y="1908"/>
                </a:lnTo>
                <a:lnTo>
                  <a:pt x="82362" y="1698"/>
                </a:lnTo>
                <a:lnTo>
                  <a:pt x="82095" y="1489"/>
                </a:lnTo>
                <a:lnTo>
                  <a:pt x="81808" y="1298"/>
                </a:lnTo>
                <a:lnTo>
                  <a:pt x="81522" y="1145"/>
                </a:lnTo>
                <a:lnTo>
                  <a:pt x="81217" y="992"/>
                </a:lnTo>
                <a:lnTo>
                  <a:pt x="80912" y="859"/>
                </a:lnTo>
                <a:lnTo>
                  <a:pt x="80587" y="744"/>
                </a:lnTo>
                <a:lnTo>
                  <a:pt x="80263" y="649"/>
                </a:lnTo>
                <a:lnTo>
                  <a:pt x="79919" y="573"/>
                </a:lnTo>
                <a:lnTo>
                  <a:pt x="79595" y="515"/>
                </a:lnTo>
                <a:lnTo>
                  <a:pt x="79251" y="477"/>
                </a:lnTo>
                <a:lnTo>
                  <a:pt x="78908" y="458"/>
                </a:lnTo>
                <a:lnTo>
                  <a:pt x="78583" y="477"/>
                </a:lnTo>
                <a:lnTo>
                  <a:pt x="78240" y="496"/>
                </a:lnTo>
                <a:lnTo>
                  <a:pt x="77896" y="534"/>
                </a:lnTo>
                <a:lnTo>
                  <a:pt x="77572" y="611"/>
                </a:lnTo>
                <a:lnTo>
                  <a:pt x="77248" y="687"/>
                </a:lnTo>
                <a:lnTo>
                  <a:pt x="76923" y="802"/>
                </a:lnTo>
                <a:lnTo>
                  <a:pt x="76599" y="916"/>
                </a:lnTo>
                <a:lnTo>
                  <a:pt x="76294" y="1050"/>
                </a:lnTo>
                <a:lnTo>
                  <a:pt x="75988" y="1221"/>
                </a:lnTo>
                <a:lnTo>
                  <a:pt x="75702" y="1393"/>
                </a:lnTo>
                <a:lnTo>
                  <a:pt x="75416" y="1584"/>
                </a:lnTo>
                <a:lnTo>
                  <a:pt x="75149" y="1794"/>
                </a:lnTo>
                <a:lnTo>
                  <a:pt x="74900" y="2004"/>
                </a:lnTo>
                <a:lnTo>
                  <a:pt x="74710" y="1832"/>
                </a:lnTo>
                <a:lnTo>
                  <a:pt x="74481" y="1698"/>
                </a:lnTo>
                <a:lnTo>
                  <a:pt x="74252" y="1584"/>
                </a:lnTo>
                <a:lnTo>
                  <a:pt x="74004" y="1489"/>
                </a:lnTo>
                <a:lnTo>
                  <a:pt x="73736" y="1412"/>
                </a:lnTo>
                <a:lnTo>
                  <a:pt x="73488" y="1393"/>
                </a:lnTo>
                <a:lnTo>
                  <a:pt x="73221" y="1374"/>
                </a:lnTo>
                <a:lnTo>
                  <a:pt x="72954" y="1412"/>
                </a:lnTo>
                <a:lnTo>
                  <a:pt x="72706" y="1469"/>
                </a:lnTo>
                <a:lnTo>
                  <a:pt x="72477" y="1565"/>
                </a:lnTo>
                <a:lnTo>
                  <a:pt x="72248" y="1679"/>
                </a:lnTo>
                <a:lnTo>
                  <a:pt x="72038" y="1813"/>
                </a:lnTo>
                <a:lnTo>
                  <a:pt x="71847" y="1985"/>
                </a:lnTo>
                <a:lnTo>
                  <a:pt x="71675" y="2176"/>
                </a:lnTo>
                <a:lnTo>
                  <a:pt x="71523" y="2385"/>
                </a:lnTo>
                <a:lnTo>
                  <a:pt x="71408" y="2614"/>
                </a:lnTo>
                <a:lnTo>
                  <a:pt x="71237" y="2347"/>
                </a:lnTo>
                <a:lnTo>
                  <a:pt x="71046" y="2080"/>
                </a:lnTo>
                <a:lnTo>
                  <a:pt x="70836" y="1813"/>
                </a:lnTo>
                <a:lnTo>
                  <a:pt x="70607" y="1584"/>
                </a:lnTo>
                <a:lnTo>
                  <a:pt x="70378" y="1355"/>
                </a:lnTo>
                <a:lnTo>
                  <a:pt x="70111" y="1145"/>
                </a:lnTo>
                <a:lnTo>
                  <a:pt x="69844" y="954"/>
                </a:lnTo>
                <a:lnTo>
                  <a:pt x="69557" y="782"/>
                </a:lnTo>
                <a:lnTo>
                  <a:pt x="69252" y="630"/>
                </a:lnTo>
                <a:lnTo>
                  <a:pt x="68947" y="477"/>
                </a:lnTo>
                <a:lnTo>
                  <a:pt x="68641" y="363"/>
                </a:lnTo>
                <a:lnTo>
                  <a:pt x="68317" y="267"/>
                </a:lnTo>
                <a:lnTo>
                  <a:pt x="68012" y="191"/>
                </a:lnTo>
                <a:lnTo>
                  <a:pt x="67687" y="134"/>
                </a:lnTo>
                <a:lnTo>
                  <a:pt x="67363" y="95"/>
                </a:lnTo>
                <a:lnTo>
                  <a:pt x="67038" y="95"/>
                </a:lnTo>
                <a:lnTo>
                  <a:pt x="66714" y="115"/>
                </a:lnTo>
                <a:lnTo>
                  <a:pt x="66389" y="153"/>
                </a:lnTo>
                <a:lnTo>
                  <a:pt x="66084" y="210"/>
                </a:lnTo>
                <a:lnTo>
                  <a:pt x="65779" y="286"/>
                </a:lnTo>
                <a:lnTo>
                  <a:pt x="65474" y="401"/>
                </a:lnTo>
                <a:lnTo>
                  <a:pt x="65168" y="515"/>
                </a:lnTo>
                <a:lnTo>
                  <a:pt x="64882" y="649"/>
                </a:lnTo>
                <a:lnTo>
                  <a:pt x="64615" y="821"/>
                </a:lnTo>
                <a:lnTo>
                  <a:pt x="64348" y="992"/>
                </a:lnTo>
                <a:lnTo>
                  <a:pt x="64080" y="1183"/>
                </a:lnTo>
                <a:lnTo>
                  <a:pt x="63832" y="1393"/>
                </a:lnTo>
                <a:lnTo>
                  <a:pt x="63622" y="1622"/>
                </a:lnTo>
                <a:lnTo>
                  <a:pt x="63393" y="1870"/>
                </a:lnTo>
                <a:lnTo>
                  <a:pt x="63203" y="2118"/>
                </a:lnTo>
                <a:lnTo>
                  <a:pt x="63031" y="2385"/>
                </a:lnTo>
                <a:lnTo>
                  <a:pt x="62878" y="2672"/>
                </a:lnTo>
                <a:lnTo>
                  <a:pt x="62745" y="2958"/>
                </a:lnTo>
                <a:lnTo>
                  <a:pt x="62630" y="3263"/>
                </a:lnTo>
                <a:lnTo>
                  <a:pt x="62535" y="3569"/>
                </a:lnTo>
                <a:lnTo>
                  <a:pt x="62458" y="3874"/>
                </a:lnTo>
                <a:lnTo>
                  <a:pt x="62401" y="4198"/>
                </a:lnTo>
                <a:lnTo>
                  <a:pt x="62363" y="4504"/>
                </a:lnTo>
                <a:lnTo>
                  <a:pt x="62363" y="4828"/>
                </a:lnTo>
                <a:lnTo>
                  <a:pt x="62363" y="5152"/>
                </a:lnTo>
                <a:lnTo>
                  <a:pt x="62401" y="5477"/>
                </a:lnTo>
                <a:lnTo>
                  <a:pt x="62458" y="5782"/>
                </a:lnTo>
                <a:lnTo>
                  <a:pt x="62516" y="6107"/>
                </a:lnTo>
                <a:lnTo>
                  <a:pt x="62611" y="6412"/>
                </a:lnTo>
                <a:lnTo>
                  <a:pt x="62726" y="6698"/>
                </a:lnTo>
                <a:lnTo>
                  <a:pt x="62859" y="7004"/>
                </a:lnTo>
                <a:lnTo>
                  <a:pt x="63012" y="7271"/>
                </a:lnTo>
                <a:lnTo>
                  <a:pt x="63184" y="7557"/>
                </a:lnTo>
                <a:lnTo>
                  <a:pt x="62974" y="7423"/>
                </a:lnTo>
                <a:lnTo>
                  <a:pt x="62745" y="7347"/>
                </a:lnTo>
                <a:lnTo>
                  <a:pt x="62516" y="7271"/>
                </a:lnTo>
                <a:lnTo>
                  <a:pt x="62287" y="7213"/>
                </a:lnTo>
                <a:lnTo>
                  <a:pt x="62039" y="7194"/>
                </a:lnTo>
                <a:lnTo>
                  <a:pt x="61791" y="7175"/>
                </a:lnTo>
                <a:lnTo>
                  <a:pt x="61562" y="7194"/>
                </a:lnTo>
                <a:lnTo>
                  <a:pt x="61313" y="7233"/>
                </a:lnTo>
                <a:lnTo>
                  <a:pt x="61065" y="7271"/>
                </a:lnTo>
                <a:lnTo>
                  <a:pt x="60836" y="7347"/>
                </a:lnTo>
                <a:lnTo>
                  <a:pt x="60607" y="7423"/>
                </a:lnTo>
                <a:lnTo>
                  <a:pt x="60378" y="7538"/>
                </a:lnTo>
                <a:lnTo>
                  <a:pt x="60168" y="7652"/>
                </a:lnTo>
                <a:lnTo>
                  <a:pt x="59959" y="7786"/>
                </a:lnTo>
                <a:lnTo>
                  <a:pt x="59768" y="7939"/>
                </a:lnTo>
                <a:lnTo>
                  <a:pt x="59577" y="8110"/>
                </a:lnTo>
                <a:lnTo>
                  <a:pt x="59405" y="8282"/>
                </a:lnTo>
                <a:lnTo>
                  <a:pt x="59252" y="8473"/>
                </a:lnTo>
                <a:lnTo>
                  <a:pt x="59100" y="8664"/>
                </a:lnTo>
                <a:lnTo>
                  <a:pt x="58966" y="8874"/>
                </a:lnTo>
                <a:lnTo>
                  <a:pt x="58852" y="9084"/>
                </a:lnTo>
                <a:lnTo>
                  <a:pt x="58737" y="9293"/>
                </a:lnTo>
                <a:lnTo>
                  <a:pt x="58642" y="9522"/>
                </a:lnTo>
                <a:lnTo>
                  <a:pt x="58546" y="9751"/>
                </a:lnTo>
                <a:lnTo>
                  <a:pt x="58413" y="10229"/>
                </a:lnTo>
                <a:lnTo>
                  <a:pt x="58298" y="10706"/>
                </a:lnTo>
                <a:lnTo>
                  <a:pt x="58222" y="11202"/>
                </a:lnTo>
                <a:lnTo>
                  <a:pt x="58203" y="11698"/>
                </a:lnTo>
                <a:lnTo>
                  <a:pt x="58108" y="11488"/>
                </a:lnTo>
                <a:lnTo>
                  <a:pt x="58012" y="11278"/>
                </a:lnTo>
                <a:lnTo>
                  <a:pt x="57898" y="11087"/>
                </a:lnTo>
                <a:lnTo>
                  <a:pt x="57783" y="10896"/>
                </a:lnTo>
                <a:lnTo>
                  <a:pt x="57650" y="10725"/>
                </a:lnTo>
                <a:lnTo>
                  <a:pt x="57497" y="10553"/>
                </a:lnTo>
                <a:lnTo>
                  <a:pt x="57344" y="10381"/>
                </a:lnTo>
                <a:lnTo>
                  <a:pt x="57192" y="10229"/>
                </a:lnTo>
                <a:lnTo>
                  <a:pt x="57020" y="10076"/>
                </a:lnTo>
                <a:lnTo>
                  <a:pt x="56829" y="9942"/>
                </a:lnTo>
                <a:lnTo>
                  <a:pt x="56638" y="9809"/>
                </a:lnTo>
                <a:lnTo>
                  <a:pt x="56447" y="9694"/>
                </a:lnTo>
                <a:lnTo>
                  <a:pt x="56256" y="9599"/>
                </a:lnTo>
                <a:lnTo>
                  <a:pt x="56047" y="9503"/>
                </a:lnTo>
                <a:lnTo>
                  <a:pt x="55837" y="9408"/>
                </a:lnTo>
                <a:lnTo>
                  <a:pt x="55627" y="9351"/>
                </a:lnTo>
                <a:lnTo>
                  <a:pt x="55398" y="9293"/>
                </a:lnTo>
                <a:lnTo>
                  <a:pt x="55169" y="9236"/>
                </a:lnTo>
                <a:lnTo>
                  <a:pt x="54959" y="9217"/>
                </a:lnTo>
                <a:lnTo>
                  <a:pt x="54730" y="9198"/>
                </a:lnTo>
                <a:lnTo>
                  <a:pt x="54272" y="9198"/>
                </a:lnTo>
                <a:lnTo>
                  <a:pt x="54062" y="9217"/>
                </a:lnTo>
                <a:lnTo>
                  <a:pt x="53833" y="9255"/>
                </a:lnTo>
                <a:lnTo>
                  <a:pt x="53604" y="9313"/>
                </a:lnTo>
                <a:lnTo>
                  <a:pt x="53394" y="9370"/>
                </a:lnTo>
                <a:lnTo>
                  <a:pt x="53184" y="9446"/>
                </a:lnTo>
                <a:lnTo>
                  <a:pt x="52974" y="9522"/>
                </a:lnTo>
                <a:lnTo>
                  <a:pt x="52764" y="9618"/>
                </a:lnTo>
                <a:lnTo>
                  <a:pt x="52573" y="9732"/>
                </a:lnTo>
                <a:lnTo>
                  <a:pt x="52383" y="9847"/>
                </a:lnTo>
                <a:lnTo>
                  <a:pt x="52192" y="9980"/>
                </a:lnTo>
                <a:lnTo>
                  <a:pt x="52192" y="9809"/>
                </a:lnTo>
                <a:lnTo>
                  <a:pt x="52173" y="9637"/>
                </a:lnTo>
                <a:lnTo>
                  <a:pt x="52115" y="9313"/>
                </a:lnTo>
                <a:lnTo>
                  <a:pt x="52001" y="8988"/>
                </a:lnTo>
                <a:lnTo>
                  <a:pt x="51848" y="8664"/>
                </a:lnTo>
                <a:lnTo>
                  <a:pt x="51677" y="8358"/>
                </a:lnTo>
                <a:lnTo>
                  <a:pt x="51467" y="8091"/>
                </a:lnTo>
                <a:lnTo>
                  <a:pt x="51219" y="7843"/>
                </a:lnTo>
                <a:lnTo>
                  <a:pt x="50970" y="7633"/>
                </a:lnTo>
                <a:lnTo>
                  <a:pt x="50684" y="7462"/>
                </a:lnTo>
                <a:lnTo>
                  <a:pt x="50379" y="7328"/>
                </a:lnTo>
                <a:lnTo>
                  <a:pt x="50074" y="7213"/>
                </a:lnTo>
                <a:lnTo>
                  <a:pt x="49749" y="7156"/>
                </a:lnTo>
                <a:lnTo>
                  <a:pt x="49406" y="7137"/>
                </a:lnTo>
                <a:lnTo>
                  <a:pt x="49081" y="7156"/>
                </a:lnTo>
                <a:lnTo>
                  <a:pt x="48757" y="7194"/>
                </a:lnTo>
                <a:lnTo>
                  <a:pt x="48432" y="7290"/>
                </a:lnTo>
                <a:lnTo>
                  <a:pt x="48509" y="6984"/>
                </a:lnTo>
                <a:lnTo>
                  <a:pt x="48547" y="6660"/>
                </a:lnTo>
                <a:lnTo>
                  <a:pt x="48585" y="6336"/>
                </a:lnTo>
                <a:lnTo>
                  <a:pt x="48585" y="6011"/>
                </a:lnTo>
                <a:lnTo>
                  <a:pt x="48566" y="5706"/>
                </a:lnTo>
                <a:lnTo>
                  <a:pt x="48547" y="5401"/>
                </a:lnTo>
                <a:lnTo>
                  <a:pt x="48490" y="5076"/>
                </a:lnTo>
                <a:lnTo>
                  <a:pt x="48413" y="4771"/>
                </a:lnTo>
                <a:lnTo>
                  <a:pt x="48337" y="4485"/>
                </a:lnTo>
                <a:lnTo>
                  <a:pt x="48223" y="4179"/>
                </a:lnTo>
                <a:lnTo>
                  <a:pt x="48089" y="3893"/>
                </a:lnTo>
                <a:lnTo>
                  <a:pt x="47955" y="3607"/>
                </a:lnTo>
                <a:lnTo>
                  <a:pt x="47784" y="3340"/>
                </a:lnTo>
                <a:lnTo>
                  <a:pt x="47612" y="3072"/>
                </a:lnTo>
                <a:lnTo>
                  <a:pt x="47402" y="2824"/>
                </a:lnTo>
                <a:lnTo>
                  <a:pt x="47192" y="2576"/>
                </a:lnTo>
                <a:lnTo>
                  <a:pt x="46963" y="2347"/>
                </a:lnTo>
                <a:lnTo>
                  <a:pt x="46715" y="2137"/>
                </a:lnTo>
                <a:lnTo>
                  <a:pt x="46448" y="1947"/>
                </a:lnTo>
                <a:lnTo>
                  <a:pt x="46181" y="1756"/>
                </a:lnTo>
                <a:lnTo>
                  <a:pt x="45894" y="1603"/>
                </a:lnTo>
                <a:lnTo>
                  <a:pt x="45608" y="1450"/>
                </a:lnTo>
                <a:lnTo>
                  <a:pt x="45303" y="1317"/>
                </a:lnTo>
                <a:lnTo>
                  <a:pt x="44998" y="1202"/>
                </a:lnTo>
                <a:lnTo>
                  <a:pt x="44673" y="1126"/>
                </a:lnTo>
                <a:lnTo>
                  <a:pt x="44368" y="1050"/>
                </a:lnTo>
                <a:lnTo>
                  <a:pt x="44043" y="992"/>
                </a:lnTo>
                <a:lnTo>
                  <a:pt x="43719" y="954"/>
                </a:lnTo>
                <a:lnTo>
                  <a:pt x="43395" y="935"/>
                </a:lnTo>
                <a:lnTo>
                  <a:pt x="43051" y="954"/>
                </a:lnTo>
                <a:lnTo>
                  <a:pt x="42727" y="973"/>
                </a:lnTo>
                <a:lnTo>
                  <a:pt x="42402" y="1031"/>
                </a:lnTo>
                <a:lnTo>
                  <a:pt x="42135" y="1088"/>
                </a:lnTo>
                <a:lnTo>
                  <a:pt x="41849" y="1164"/>
                </a:lnTo>
                <a:lnTo>
                  <a:pt x="41582" y="1260"/>
                </a:lnTo>
                <a:lnTo>
                  <a:pt x="41315" y="1374"/>
                </a:lnTo>
                <a:lnTo>
                  <a:pt x="41047" y="1489"/>
                </a:lnTo>
                <a:lnTo>
                  <a:pt x="40799" y="1641"/>
                </a:lnTo>
                <a:lnTo>
                  <a:pt x="40570" y="1813"/>
                </a:lnTo>
                <a:lnTo>
                  <a:pt x="40341" y="2004"/>
                </a:lnTo>
                <a:lnTo>
                  <a:pt x="40131" y="2195"/>
                </a:lnTo>
                <a:lnTo>
                  <a:pt x="39941" y="2424"/>
                </a:lnTo>
                <a:lnTo>
                  <a:pt x="39788" y="2653"/>
                </a:lnTo>
                <a:lnTo>
                  <a:pt x="39635" y="2920"/>
                </a:lnTo>
                <a:lnTo>
                  <a:pt x="39521" y="3168"/>
                </a:lnTo>
                <a:lnTo>
                  <a:pt x="39425" y="3454"/>
                </a:lnTo>
                <a:lnTo>
                  <a:pt x="39387" y="3645"/>
                </a:lnTo>
                <a:lnTo>
                  <a:pt x="39387" y="3511"/>
                </a:lnTo>
                <a:lnTo>
                  <a:pt x="39368" y="3340"/>
                </a:lnTo>
                <a:lnTo>
                  <a:pt x="39349" y="3168"/>
                </a:lnTo>
                <a:lnTo>
                  <a:pt x="39311" y="2996"/>
                </a:lnTo>
                <a:lnTo>
                  <a:pt x="39196" y="2653"/>
                </a:lnTo>
                <a:lnTo>
                  <a:pt x="39063" y="2309"/>
                </a:lnTo>
                <a:lnTo>
                  <a:pt x="38891" y="2004"/>
                </a:lnTo>
                <a:lnTo>
                  <a:pt x="38681" y="1718"/>
                </a:lnTo>
                <a:lnTo>
                  <a:pt x="38452" y="1431"/>
                </a:lnTo>
                <a:lnTo>
                  <a:pt x="38223" y="1183"/>
                </a:lnTo>
                <a:lnTo>
                  <a:pt x="37956" y="973"/>
                </a:lnTo>
                <a:lnTo>
                  <a:pt x="37670" y="782"/>
                </a:lnTo>
                <a:lnTo>
                  <a:pt x="37364" y="592"/>
                </a:lnTo>
                <a:lnTo>
                  <a:pt x="37059" y="458"/>
                </a:lnTo>
                <a:lnTo>
                  <a:pt x="36735" y="324"/>
                </a:lnTo>
                <a:lnTo>
                  <a:pt x="36410" y="210"/>
                </a:lnTo>
                <a:lnTo>
                  <a:pt x="36067" y="134"/>
                </a:lnTo>
                <a:lnTo>
                  <a:pt x="35780" y="76"/>
                </a:lnTo>
                <a:lnTo>
                  <a:pt x="35494" y="38"/>
                </a:lnTo>
                <a:lnTo>
                  <a:pt x="3518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blurRad="57150" dist="57150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9" name="Google Shape;989;p31"/>
          <p:cNvSpPr/>
          <p:nvPr/>
        </p:nvSpPr>
        <p:spPr>
          <a:xfrm flipH="1">
            <a:off x="3333694" y="85400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0" name="Google Shape;990;p31"/>
          <p:cNvSpPr/>
          <p:nvPr/>
        </p:nvSpPr>
        <p:spPr>
          <a:xfrm>
            <a:off x="4620906" y="85402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1" name="Google Shape;991;p31"/>
          <p:cNvSpPr/>
          <p:nvPr/>
        </p:nvSpPr>
        <p:spPr>
          <a:xfrm>
            <a:off x="4102705" y="2455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2" name="Google Shape;992;p31"/>
          <p:cNvSpPr/>
          <p:nvPr/>
        </p:nvSpPr>
        <p:spPr>
          <a:xfrm rot="2516804" flipH="1">
            <a:off x="5858442" y="206207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3" name="Google Shape;993;p31"/>
          <p:cNvSpPr/>
          <p:nvPr/>
        </p:nvSpPr>
        <p:spPr>
          <a:xfrm>
            <a:off x="5007580" y="477300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4" name="Google Shape;994;p31"/>
          <p:cNvSpPr/>
          <p:nvPr/>
        </p:nvSpPr>
        <p:spPr>
          <a:xfrm rot="2417287">
            <a:off x="3329832" y="801157"/>
            <a:ext cx="145967" cy="19564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5" name="Google Shape;995;p31"/>
          <p:cNvSpPr/>
          <p:nvPr/>
        </p:nvSpPr>
        <p:spPr>
          <a:xfrm rot="-2516804">
            <a:off x="213654" y="795341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6" name="Google Shape;996;p31"/>
          <p:cNvSpPr/>
          <p:nvPr/>
        </p:nvSpPr>
        <p:spPr>
          <a:xfrm>
            <a:off x="4623955" y="10148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7" name="Google Shape;997;p31"/>
          <p:cNvSpPr/>
          <p:nvPr/>
        </p:nvSpPr>
        <p:spPr>
          <a:xfrm>
            <a:off x="2388205" y="1113467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8" name="Google Shape;998;p31"/>
          <p:cNvSpPr/>
          <p:nvPr/>
        </p:nvSpPr>
        <p:spPr>
          <a:xfrm rot="2517313" flipH="1">
            <a:off x="7261302" y="1108938"/>
            <a:ext cx="103078" cy="138156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9" name="Google Shape;999;p31"/>
          <p:cNvSpPr/>
          <p:nvPr/>
        </p:nvSpPr>
        <p:spPr>
          <a:xfrm>
            <a:off x="8050205" y="12753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0" name="Google Shape;1000;p31"/>
          <p:cNvSpPr/>
          <p:nvPr/>
        </p:nvSpPr>
        <p:spPr>
          <a:xfrm>
            <a:off x="8475957" y="1670182"/>
            <a:ext cx="126190" cy="139175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1" name="Google Shape;1001;p31"/>
          <p:cNvSpPr/>
          <p:nvPr/>
        </p:nvSpPr>
        <p:spPr>
          <a:xfrm>
            <a:off x="8727080" y="1700233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2" name="Google Shape;1002;p31"/>
          <p:cNvSpPr/>
          <p:nvPr/>
        </p:nvSpPr>
        <p:spPr>
          <a:xfrm>
            <a:off x="1494055" y="17846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3" name="Google Shape;1003;p31"/>
          <p:cNvSpPr/>
          <p:nvPr/>
        </p:nvSpPr>
        <p:spPr>
          <a:xfrm rot="2516804" flipH="1">
            <a:off x="8825479" y="2157541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4" name="Google Shape;1004;p31"/>
          <p:cNvSpPr/>
          <p:nvPr/>
        </p:nvSpPr>
        <p:spPr>
          <a:xfrm>
            <a:off x="479356" y="2472767"/>
            <a:ext cx="138233" cy="277728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5" name="Google Shape;1005;p31"/>
          <p:cNvSpPr/>
          <p:nvPr/>
        </p:nvSpPr>
        <p:spPr>
          <a:xfrm>
            <a:off x="8951980" y="29009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6" name="Google Shape;1006;p31"/>
          <p:cNvSpPr/>
          <p:nvPr/>
        </p:nvSpPr>
        <p:spPr>
          <a:xfrm rot="-2516804">
            <a:off x="349029" y="3343874"/>
            <a:ext cx="219974" cy="294833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7" name="Google Shape;1007;p31"/>
          <p:cNvSpPr/>
          <p:nvPr/>
        </p:nvSpPr>
        <p:spPr>
          <a:xfrm>
            <a:off x="8872318" y="3690600"/>
            <a:ext cx="126300" cy="168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8" name="Google Shape;1008;p31"/>
          <p:cNvSpPr/>
          <p:nvPr/>
        </p:nvSpPr>
        <p:spPr>
          <a:xfrm>
            <a:off x="641555" y="3905533"/>
            <a:ext cx="63000" cy="8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9" name="Google Shape;1009;p31"/>
          <p:cNvSpPr/>
          <p:nvPr/>
        </p:nvSpPr>
        <p:spPr>
          <a:xfrm>
            <a:off x="431014" y="1590765"/>
            <a:ext cx="899306" cy="65832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0" name="Google Shape;1010;p31"/>
          <p:cNvSpPr/>
          <p:nvPr/>
        </p:nvSpPr>
        <p:spPr>
          <a:xfrm>
            <a:off x="2032601" y="543987"/>
            <a:ext cx="479056" cy="3506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29928420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" name="Google Shape;667;p9"/>
          <p:cNvSpPr txBox="1">
            <a:spLocks noGrp="1"/>
          </p:cNvSpPr>
          <p:nvPr>
            <p:ph type="ctrTitle"/>
          </p:nvPr>
        </p:nvSpPr>
        <p:spPr>
          <a:xfrm>
            <a:off x="726375" y="2074067"/>
            <a:ext cx="7704300" cy="1355200"/>
          </a:xfrm>
          <a:prstGeom prst="rect">
            <a:avLst/>
          </a:prstGeom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latin typeface="Oi"/>
                <a:ea typeface="Oi"/>
                <a:cs typeface="Oi"/>
                <a:sym typeface="O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9"/>
          <p:cNvSpPr txBox="1">
            <a:spLocks noGrp="1"/>
          </p:cNvSpPr>
          <p:nvPr>
            <p:ph type="subTitle" idx="1"/>
          </p:nvPr>
        </p:nvSpPr>
        <p:spPr>
          <a:xfrm>
            <a:off x="1853250" y="3494089"/>
            <a:ext cx="5437500" cy="122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7140011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23EAC59-676D-4BFB-94D0-C2DC783A9B4F}" type="datetimeFigureOut">
              <a:rPr lang="ar-SA"/>
              <a:pPr>
                <a:defRPr/>
              </a:pPr>
              <a:t>01/06/45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4502A2F-61DD-4372-A772-02B223F775E9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422592277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7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ABF392-A679-4721-A806-CA19C28FAF21}" type="datetimeFigureOut">
              <a:rPr lang="ar-SA"/>
              <a:pPr>
                <a:defRPr/>
              </a:pPr>
              <a:t>01/06/45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BACFE1E-2D9C-43E5-8D78-39CF1B23EC4F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27172502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23EAC59-676D-4BFB-94D0-C2DC783A9B4F}" type="datetimeFigureOut">
              <a:rPr lang="ar-SA"/>
              <a:pPr>
                <a:defRPr/>
              </a:pPr>
              <a:t>01/06/45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4502A2F-61DD-4372-A772-02B223F775E9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58556535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2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4AE527-2C0F-4FBB-9134-5346964FF239}" type="datetimeFigureOut">
              <a:rPr lang="ar-SA"/>
              <a:pPr>
                <a:defRPr/>
              </a:pPr>
              <a:t>01/06/45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8B1B95-6B38-4A13-AD48-6D52575A17C9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15033402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2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2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EE1E5E-9CCC-43B3-8782-5F46B48F5A6C}" type="datetimeFigureOut">
              <a:rPr lang="ar-SA"/>
              <a:pPr>
                <a:defRPr/>
              </a:pPr>
              <a:t>01/06/45</a:t>
            </a:fld>
            <a:endParaRPr lang="ar-SA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031C084-9913-40B9-A8A4-1F75B1CCE735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23887108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ACDDFC-47A3-40B6-81E9-45FA25F64A38}" type="datetimeFigureOut">
              <a:rPr lang="ar-SA"/>
              <a:pPr>
                <a:defRPr/>
              </a:pPr>
              <a:t>01/06/45</a:t>
            </a:fld>
            <a:endParaRPr lang="ar-SA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611615-264B-4CA7-B5A8-5B59F5396F54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01875003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8D8F98-1097-4B9D-B3D5-DCBC7545A00C}" type="datetimeFigureOut">
              <a:rPr lang="ar-SA"/>
              <a:pPr>
                <a:defRPr/>
              </a:pPr>
              <a:t>01/06/45</a:t>
            </a:fld>
            <a:endParaRPr lang="ar-SA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3A560B-EA54-4987-9F24-93AE6D62667F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93495850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507D293-23B4-4CBC-AC92-270A38BDB69C}" type="datetimeFigureOut">
              <a:rPr lang="ar-SA"/>
              <a:pPr>
                <a:defRPr/>
              </a:pPr>
              <a:t>01/06/45</a:t>
            </a:fld>
            <a:endParaRPr lang="ar-SA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2658D6-8BCB-4B6B-99C7-CB3E311522B4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84126048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02386" y="2074334"/>
            <a:ext cx="3566160" cy="640080"/>
          </a:xfrm>
        </p:spPr>
        <p:txBody>
          <a:bodyPr anchor="ctr">
            <a:normAutofit/>
          </a:bodyPr>
          <a:lstStyle>
            <a:lvl1pPr marL="0" indent="0" algn="ctr">
              <a:spcBef>
                <a:spcPts val="0"/>
              </a:spcBef>
              <a:buNone/>
              <a:defRPr sz="1425" b="0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 sz="1425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02386" y="2755898"/>
            <a:ext cx="3566160" cy="3200400"/>
          </a:xfrm>
        </p:spPr>
        <p:txBody>
          <a:bodyPr/>
          <a:lstStyle>
            <a:lvl1pPr>
              <a:defRPr sz="1350"/>
            </a:lvl1pPr>
            <a:lvl2pPr>
              <a:defRPr sz="1200"/>
            </a:lvl2pPr>
            <a:lvl3pPr>
              <a:defRPr sz="1050"/>
            </a:lvl3pPr>
            <a:lvl4pPr>
              <a:defRPr sz="1050"/>
            </a:lvl4pPr>
            <a:lvl5pPr>
              <a:defRPr sz="1050"/>
            </a:lvl5pPr>
            <a:lvl6pPr>
              <a:defRPr sz="1050"/>
            </a:lvl6pPr>
            <a:lvl7pPr>
              <a:defRPr sz="1050"/>
            </a:lvl7pPr>
            <a:lvl8pPr>
              <a:defRPr sz="1050"/>
            </a:lvl8pPr>
            <a:lvl9pPr>
              <a:defRPr sz="105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780026" y="2074334"/>
            <a:ext cx="3566160" cy="640080"/>
          </a:xfrm>
        </p:spPr>
        <p:txBody>
          <a:bodyPr anchor="ctr">
            <a:normAutofit/>
          </a:bodyPr>
          <a:lstStyle>
            <a:lvl1pPr marL="0" indent="0" algn="ctr">
              <a:spcBef>
                <a:spcPts val="0"/>
              </a:spcBef>
              <a:buNone/>
              <a:defRPr sz="1425" b="0">
                <a:solidFill>
                  <a:schemeClr val="tx2"/>
                </a:solidFill>
              </a:defRPr>
            </a:lvl1pPr>
            <a:lvl2pPr marL="342900" indent="0">
              <a:buNone/>
              <a:defRPr sz="1425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80026" y="2756581"/>
            <a:ext cx="3566160" cy="3200400"/>
          </a:xfrm>
        </p:spPr>
        <p:txBody>
          <a:bodyPr/>
          <a:lstStyle>
            <a:lvl1pPr>
              <a:defRPr sz="1350"/>
            </a:lvl1pPr>
            <a:lvl2pPr>
              <a:defRPr sz="1200"/>
            </a:lvl2pPr>
            <a:lvl3pPr>
              <a:defRPr sz="1050"/>
            </a:lvl3pPr>
            <a:lvl4pPr>
              <a:defRPr sz="1050"/>
            </a:lvl4pPr>
            <a:lvl5pPr>
              <a:defRPr sz="1050"/>
            </a:lvl5pPr>
            <a:lvl6pPr>
              <a:defRPr sz="1050"/>
            </a:lvl6pPr>
            <a:lvl7pPr>
              <a:defRPr sz="1050"/>
            </a:lvl7pPr>
            <a:lvl8pPr>
              <a:defRPr sz="1050"/>
            </a:lvl8pPr>
            <a:lvl9pPr>
              <a:defRPr sz="105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12B3E8-48F1-4B23-8498-D8A04A81EC9C}" type="datetimeFigureOut">
              <a:rPr lang="en-US" dirty="0"/>
              <a:t>12/13/2023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3714854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CD28C6-90BD-4BB9-B17F-625CCABA86A7}" type="datetimeFigureOut">
              <a:rPr lang="ar-SA"/>
              <a:pPr>
                <a:defRPr/>
              </a:pPr>
              <a:t>01/06/45</a:t>
            </a:fld>
            <a:endParaRPr lang="ar-SA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20ACE6-A0FD-4572-A1A6-CE8A46175488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400989674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1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ar-S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515751-AC9E-4C22-A2FD-F7D930F117E7}" type="datetimeFigureOut">
              <a:rPr lang="ar-SA"/>
              <a:pPr>
                <a:defRPr/>
              </a:pPr>
              <a:t>01/06/45</a:t>
            </a:fld>
            <a:endParaRPr lang="ar-SA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15AD49-D99C-412A-B3A9-8CCDA0F1B24F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89787043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9BF76E-A682-4F02-95AC-B1890BFDE7D6}" type="datetimeFigureOut">
              <a:rPr lang="ar-SA"/>
              <a:pPr>
                <a:defRPr/>
              </a:pPr>
              <a:t>01/06/45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D00454-BC35-4093-9BB0-FD8770A30D41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65692236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0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0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23CA3F-B323-4F0E-B1B3-8E26FB1EA750}" type="datetimeFigureOut">
              <a:rPr lang="ar-SA"/>
              <a:pPr>
                <a:defRPr/>
              </a:pPr>
              <a:t>01/06/45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36C786-A8A2-4086-9430-48D901263652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74708875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B90D90-AA62-404D-A741-635B4370F9CB}" type="datetimeFigureOut">
              <a:rPr lang="en-US" dirty="0"/>
              <a:t>12/13/2023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484532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7002E4-6836-46D1-9DBB-3C27C0DD3A89}" type="datetimeFigureOut">
              <a:rPr lang="en-US" dirty="0"/>
              <a:t>12/13/2023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6501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محتوى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184147" y="237744"/>
            <a:ext cx="6398514" cy="638251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Rectangle 14"/>
          <p:cNvSpPr/>
          <p:nvPr/>
        </p:nvSpPr>
        <p:spPr>
          <a:xfrm>
            <a:off x="6765290" y="237744"/>
            <a:ext cx="2194560" cy="638251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72300" y="607392"/>
            <a:ext cx="1823085" cy="1645920"/>
          </a:xfrm>
        </p:spPr>
        <p:txBody>
          <a:bodyPr anchor="b">
            <a:normAutofit/>
          </a:bodyPr>
          <a:lstStyle>
            <a:lvl1pPr algn="r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100" b="0" kern="1200" cap="none" spc="0" baseline="0" dirty="0">
                <a:solidFill>
                  <a:srgbClr val="FFFFFF"/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4350" y="609600"/>
            <a:ext cx="5829300" cy="5334000"/>
          </a:xfrm>
        </p:spPr>
        <p:txBody>
          <a:bodyPr/>
          <a:lstStyle>
            <a:lvl1pPr>
              <a:defRPr sz="1350"/>
            </a:lvl1pPr>
            <a:lvl2pPr>
              <a:defRPr sz="1200"/>
            </a:lvl2pPr>
            <a:lvl3pPr>
              <a:defRPr sz="1050"/>
            </a:lvl3pPr>
            <a:lvl4pPr>
              <a:defRPr sz="1050"/>
            </a:lvl4pPr>
            <a:lvl5pPr>
              <a:defRPr sz="1050"/>
            </a:lvl5pPr>
            <a:lvl6pPr>
              <a:defRPr sz="1050"/>
            </a:lvl6pPr>
            <a:lvl7pPr>
              <a:defRPr sz="1050"/>
            </a:lvl7pPr>
            <a:lvl8pPr>
              <a:defRPr sz="1050"/>
            </a:lvl8pPr>
            <a:lvl9pPr>
              <a:defRPr sz="105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72300" y="2286000"/>
            <a:ext cx="1823085" cy="3505200"/>
          </a:xfrm>
        </p:spPr>
        <p:txBody>
          <a:bodyPr>
            <a:normAutofit/>
          </a:bodyPr>
          <a:lstStyle>
            <a:lvl1pPr marL="0" indent="0">
              <a:lnSpc>
                <a:spcPct val="110000"/>
              </a:lnSpc>
              <a:spcBef>
                <a:spcPts val="600"/>
              </a:spcBef>
              <a:buNone/>
              <a:defRPr sz="1050">
                <a:solidFill>
                  <a:srgbClr val="FFFFFF"/>
                </a:solidFill>
              </a:defRPr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F131DD-A141-4471-BCF9-C6073EDD7E20}" type="datetimeFigureOut">
              <a:rPr lang="en-US" dirty="0"/>
              <a:t>12/13/2023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r">
              <a:defRPr/>
            </a:lvl1pPr>
          </a:lstStyle>
          <a:p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>
          <a:xfrm>
            <a:off x="7795258" y="6223002"/>
            <a:ext cx="1097280" cy="274320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  <p:sp>
        <p:nvSpPr>
          <p:cNvPr id="12" name="Rectangle 11"/>
          <p:cNvSpPr/>
          <p:nvPr/>
        </p:nvSpPr>
        <p:spPr>
          <a:xfrm>
            <a:off x="6868160" y="374904"/>
            <a:ext cx="1988820" cy="6108192"/>
          </a:xfrm>
          <a:prstGeom prst="rect">
            <a:avLst/>
          </a:prstGeom>
          <a:noFill/>
          <a:ln w="6350" cap="sq">
            <a:solidFill>
              <a:srgbClr val="FFFFF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19261888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صورة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6765290" y="237744"/>
            <a:ext cx="2194560" cy="638251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72300" y="603504"/>
            <a:ext cx="1824228" cy="1645920"/>
          </a:xfrm>
        </p:spPr>
        <p:txBody>
          <a:bodyPr anchor="b">
            <a:noAutofit/>
          </a:bodyPr>
          <a:lstStyle>
            <a:lvl1pPr algn="r">
              <a:defRPr sz="2100" b="0">
                <a:solidFill>
                  <a:srgbClr val="FFFFFF"/>
                </a:solidFill>
                <a:latin typeface="+mj-lt"/>
              </a:defRPr>
            </a:lvl1pPr>
          </a:lstStyle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71449" y="237744"/>
            <a:ext cx="6398514" cy="6382512"/>
          </a:xfr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ar-SA"/>
              <a:t>انقر فوق الأيقونة لإضافة صورة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72300" y="2286000"/>
            <a:ext cx="1824228" cy="3502152"/>
          </a:xfrm>
        </p:spPr>
        <p:txBody>
          <a:bodyPr>
            <a:normAutofit/>
          </a:bodyPr>
          <a:lstStyle>
            <a:lvl1pPr marL="0" indent="0" algn="r">
              <a:lnSpc>
                <a:spcPct val="110000"/>
              </a:lnSpc>
              <a:spcBef>
                <a:spcPts val="600"/>
              </a:spcBef>
              <a:buNone/>
              <a:defRPr sz="1050">
                <a:solidFill>
                  <a:srgbClr val="FFFFFF"/>
                </a:solidFill>
              </a:defRPr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  <a:effectLst>
                  <a:outerShdw blurRad="12700" dist="6350" dir="2700000" algn="tl" rotWithShape="0">
                    <a:prstClr val="black">
                      <a:alpha val="40000"/>
                    </a:prstClr>
                  </a:outerShdw>
                </a:effectLst>
              </a:defRPr>
            </a:lvl1pPr>
          </a:lstStyle>
          <a:p>
            <a:fld id="{AB334A90-EB03-42F3-8859-2C2B2724C058}" type="datetimeFigureOut">
              <a:rPr lang="en-US" dirty="0"/>
              <a:t>12/13/2023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marL="0" algn="r" defTabSz="685800" rtl="0" eaLnBrk="1" latinLnBrk="0" hangingPunct="1">
              <a:defRPr lang="en-US" sz="750" kern="1200" dirty="0">
                <a:solidFill>
                  <a:srgbClr val="FFFFFF"/>
                </a:solidFill>
                <a:effectLst>
                  <a:outerShdw blurRad="12700" dist="635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797546" y="6227064"/>
            <a:ext cx="1097280" cy="274320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6868160" y="374904"/>
            <a:ext cx="1988820" cy="6108192"/>
          </a:xfrm>
          <a:prstGeom prst="rect">
            <a:avLst/>
          </a:prstGeom>
          <a:noFill/>
          <a:ln w="6350" cap="sq">
            <a:solidFill>
              <a:srgbClr val="FFFFF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6230641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slideLayout" Target="../slideLayouts/slideLayout25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18" Type="http://schemas.openxmlformats.org/officeDocument/2006/relationships/theme" Target="../theme/theme3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17" Type="http://schemas.openxmlformats.org/officeDocument/2006/relationships/slideLayout" Target="../slideLayouts/slideLayout42.xml"/><Relationship Id="rId2" Type="http://schemas.openxmlformats.org/officeDocument/2006/relationships/slideLayout" Target="../slideLayouts/slideLayout27.xml"/><Relationship Id="rId16" Type="http://schemas.openxmlformats.org/officeDocument/2006/relationships/slideLayout" Target="../slideLayouts/slideLayout41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44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5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76022" y="237744"/>
            <a:ext cx="8791956" cy="6382512"/>
          </a:xfrm>
          <a:prstGeom prst="rect">
            <a:avLst/>
          </a:prstGeom>
          <a:solidFill>
            <a:schemeClr val="bg2"/>
          </a:solidFill>
          <a:ln w="6350" cap="flat" cmpd="sng" algn="ctr">
            <a:noFill/>
            <a:prstDash val="solid"/>
          </a:ln>
          <a:effectLst>
            <a:softEdge rad="0"/>
          </a:effectLst>
        </p:spPr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00100" y="642594"/>
            <a:ext cx="7543800" cy="13716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00100" y="2103120"/>
            <a:ext cx="7543800" cy="39319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205740" y="6307672"/>
            <a:ext cx="2057400" cy="27432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75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CBC48EC7-AF6A-48D3-8284-14BACBEBDD84}" type="datetimeFigureOut">
              <a:rPr lang="en-US" dirty="0"/>
              <a:t>12/13/2023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617470" y="6307672"/>
            <a:ext cx="3909060" cy="27432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ctr">
              <a:defRPr sz="75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852410" y="6307672"/>
            <a:ext cx="1097280" cy="27432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75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44949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8" r:id="rId1"/>
    <p:sldLayoutId id="2147483679" r:id="rId2"/>
    <p:sldLayoutId id="2147483680" r:id="rId3"/>
    <p:sldLayoutId id="2147483681" r:id="rId4"/>
    <p:sldLayoutId id="2147483682" r:id="rId5"/>
    <p:sldLayoutId id="2147483683" r:id="rId6"/>
    <p:sldLayoutId id="2147483684" r:id="rId7"/>
    <p:sldLayoutId id="2147483685" r:id="rId8"/>
    <p:sldLayoutId id="2147483686" r:id="rId9"/>
    <p:sldLayoutId id="2147483687" r:id="rId10"/>
    <p:sldLayoutId id="2147483688" r:id="rId11"/>
    <p:sldLayoutId id="2147483689" r:id="rId12"/>
    <p:sldLayoutId id="2147483738" r:id="rId13"/>
  </p:sldLayoutIdLst>
  <p:hf sldNum="0" hdr="0" ftr="0" dt="0"/>
  <p:txStyles>
    <p:titleStyle>
      <a:lvl1pPr algn="r" defTabSz="685800" rtl="1" eaLnBrk="1" latinLnBrk="0" hangingPunct="1">
        <a:lnSpc>
          <a:spcPct val="90000"/>
        </a:lnSpc>
        <a:spcBef>
          <a:spcPct val="0"/>
        </a:spcBef>
        <a:buNone/>
        <a:defRPr lang="en-US" sz="3600" kern="1200" cap="none" spc="0" baseline="0" dirty="0">
          <a:solidFill>
            <a:schemeClr val="tx1">
              <a:lumMod val="85000"/>
              <a:lumOff val="15000"/>
            </a:schemeClr>
          </a:solidFill>
          <a:effectLst/>
          <a:latin typeface="+mj-lt"/>
          <a:ea typeface="+mn-ea"/>
          <a:cs typeface="+mn-cs"/>
        </a:defRPr>
      </a:lvl1pPr>
    </p:titleStyle>
    <p:bodyStyle>
      <a:lvl1pPr marL="137160" indent="-137160" algn="r" defTabSz="685800" rtl="1" eaLnBrk="1" latinLnBrk="0" hangingPunct="1">
        <a:lnSpc>
          <a:spcPct val="100000"/>
        </a:lnSpc>
        <a:spcBef>
          <a:spcPts val="675"/>
        </a:spcBef>
        <a:spcAft>
          <a:spcPts val="0"/>
        </a:spcAft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indent="-137160" algn="r" defTabSz="685800" rtl="1" eaLnBrk="1" latinLnBrk="0" hangingPunct="1">
        <a:lnSpc>
          <a:spcPct val="100000"/>
        </a:lnSpc>
        <a:spcBef>
          <a:spcPts val="375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548640" indent="-137160" algn="r" defTabSz="685800" rtl="1" eaLnBrk="1" latinLnBrk="0" hangingPunct="1">
        <a:lnSpc>
          <a:spcPct val="100000"/>
        </a:lnSpc>
        <a:spcBef>
          <a:spcPts val="375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754380" indent="-137160" algn="r" defTabSz="685800" rtl="1" eaLnBrk="1" latinLnBrk="0" hangingPunct="1">
        <a:lnSpc>
          <a:spcPct val="100000"/>
        </a:lnSpc>
        <a:spcBef>
          <a:spcPts val="375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050" kern="1200">
          <a:solidFill>
            <a:schemeClr val="tx1"/>
          </a:solidFill>
          <a:latin typeface="+mn-lt"/>
          <a:ea typeface="+mn-ea"/>
          <a:cs typeface="+mn-cs"/>
        </a:defRPr>
      </a:lvl4pPr>
      <a:lvl5pPr marL="960120" indent="-137160" algn="r" defTabSz="685800" rtl="1" eaLnBrk="1" latinLnBrk="0" hangingPunct="1">
        <a:lnSpc>
          <a:spcPct val="100000"/>
        </a:lnSpc>
        <a:spcBef>
          <a:spcPts val="375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050" kern="1200">
          <a:solidFill>
            <a:schemeClr val="tx1"/>
          </a:solidFill>
          <a:latin typeface="+mn-lt"/>
          <a:ea typeface="+mn-ea"/>
          <a:cs typeface="+mn-cs"/>
        </a:defRPr>
      </a:lvl5pPr>
      <a:lvl6pPr marL="1200000" indent="-171450" algn="r" defTabSz="685800" rtl="1" eaLnBrk="1" latinLnBrk="0" hangingPunct="1">
        <a:lnSpc>
          <a:spcPct val="100000"/>
        </a:lnSpc>
        <a:spcBef>
          <a:spcPts val="375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050" kern="1200">
          <a:solidFill>
            <a:schemeClr val="tx1"/>
          </a:solidFill>
          <a:latin typeface="+mn-lt"/>
          <a:ea typeface="+mn-ea"/>
          <a:cs typeface="+mn-cs"/>
        </a:defRPr>
      </a:lvl6pPr>
      <a:lvl7pPr marL="1425000" indent="-171450" algn="r" defTabSz="685800" rtl="1" eaLnBrk="1" latinLnBrk="0" hangingPunct="1">
        <a:lnSpc>
          <a:spcPct val="100000"/>
        </a:lnSpc>
        <a:spcBef>
          <a:spcPts val="375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050" kern="1200">
          <a:solidFill>
            <a:schemeClr val="tx1"/>
          </a:solidFill>
          <a:latin typeface="+mn-lt"/>
          <a:ea typeface="+mn-ea"/>
          <a:cs typeface="+mn-cs"/>
        </a:defRPr>
      </a:lvl7pPr>
      <a:lvl8pPr marL="1650000" indent="-171450" algn="r" defTabSz="685800" rtl="1" eaLnBrk="1" latinLnBrk="0" hangingPunct="1">
        <a:lnSpc>
          <a:spcPct val="100000"/>
        </a:lnSpc>
        <a:spcBef>
          <a:spcPts val="375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050" kern="1200">
          <a:solidFill>
            <a:schemeClr val="tx1"/>
          </a:solidFill>
          <a:latin typeface="+mn-lt"/>
          <a:ea typeface="+mn-ea"/>
          <a:cs typeface="+mn-cs"/>
        </a:defRPr>
      </a:lvl8pPr>
      <a:lvl9pPr marL="1875000" indent="-171450" algn="r" defTabSz="685800" rtl="1" eaLnBrk="1" latinLnBrk="0" hangingPunct="1">
        <a:lnSpc>
          <a:spcPct val="100000"/>
        </a:lnSpc>
        <a:spcBef>
          <a:spcPts val="375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0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عنوان 1">
            <a:extLst>
              <a:ext uri="{FF2B5EF4-FFF2-40B4-BE49-F238E27FC236}">
                <a16:creationId xmlns:a16="http://schemas.microsoft.com/office/drawing/2014/main" id="{18D11837-F3A0-E3BF-E148-7F737A266F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1" anchor="ctr">
            <a:normAutofit/>
          </a:bodyPr>
          <a:lstStyle/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4CBEB123-D2C4-9E7C-962E-D2D2068935C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1">
            <a:normAutofit/>
          </a:bodyPr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9753E0BD-C761-9AF6-B96D-DF286FC21D6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B6550CB-8232-4C2A-A0FD-34BDA8155891}" type="datetimeFigureOut">
              <a:rPr lang="ar-SA" smtClean="0"/>
              <a:t>01/06/45</a:t>
            </a:fld>
            <a:endParaRPr lang="ar-SA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07EC389E-38BC-F641-C1C9-BA76BB21A8B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ar-SA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62919379-1108-4C20-F053-96D6F1D4C7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0438AF9-3A94-4F3F-8946-9D0967F89461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9487832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  <p:sldLayoutId id="2147483699" r:id="rId6"/>
    <p:sldLayoutId id="2147483700" r:id="rId7"/>
    <p:sldLayoutId id="2147483701" r:id="rId8"/>
    <p:sldLayoutId id="2147483702" r:id="rId9"/>
    <p:sldLayoutId id="2147483703" r:id="rId10"/>
    <p:sldLayoutId id="2147483704" r:id="rId11"/>
    <p:sldLayoutId id="2147483751" r:id="rId12"/>
  </p:sldLayoutIdLst>
  <p:txStyles>
    <p:titleStyle>
      <a:lvl1pPr algn="r" defTabSz="685800" rtl="1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r" defTabSz="685800" rtl="1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r" defTabSz="685800" rtl="1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r" defTabSz="685800" rtl="1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r" defTabSz="685800" rtl="1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r" defTabSz="685800" rtl="1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r" defTabSz="685800" rtl="1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r" defTabSz="685800" rtl="1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r" defTabSz="685800" rtl="1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r" defTabSz="685800" rtl="1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ar-SA"/>
      </a:defPPr>
      <a:lvl1pPr marL="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731520"/>
            <a:ext cx="77040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Pacifico"/>
              <a:buNone/>
              <a:defRPr sz="2800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536633"/>
            <a:ext cx="7704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262192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  <p:sldLayoutId id="2147483717" r:id="rId12"/>
    <p:sldLayoutId id="2147483718" r:id="rId13"/>
    <p:sldLayoutId id="2147483719" r:id="rId14"/>
    <p:sldLayoutId id="2147483720" r:id="rId15"/>
    <p:sldLayoutId id="2147483721" r:id="rId16"/>
    <p:sldLayoutId id="2147483722" r:id="rId1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2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839661CF-F9EA-4BAD-ACE5-86139DDCC198}" type="datetimeFigureOut">
              <a:rPr lang="ar-SA"/>
              <a:pPr>
                <a:defRPr/>
              </a:pPr>
              <a:t>01/06/45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C75AAD6A-BA30-4445-9273-2FD993234280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0792616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0" r:id="rId1"/>
    <p:sldLayoutId id="2147483741" r:id="rId2"/>
    <p:sldLayoutId id="2147483742" r:id="rId3"/>
    <p:sldLayoutId id="2147483743" r:id="rId4"/>
    <p:sldLayoutId id="2147483744" r:id="rId5"/>
    <p:sldLayoutId id="2147483745" r:id="rId6"/>
    <p:sldLayoutId id="2147483746" r:id="rId7"/>
    <p:sldLayoutId id="2147483747" r:id="rId8"/>
    <p:sldLayoutId id="2147483748" r:id="rId9"/>
    <p:sldLayoutId id="2147483749" r:id="rId10"/>
    <p:sldLayoutId id="2147483750" r:id="rId11"/>
  </p:sldLayoutIdLst>
  <p:txStyles>
    <p:titleStyle>
      <a:lvl1pPr algn="ctr" rtl="1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cs typeface="Times New Roman" pitchFamily="18" charset="0"/>
        </a:defRPr>
      </a:lvl2pPr>
      <a:lvl3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cs typeface="Times New Roman" pitchFamily="18" charset="0"/>
        </a:defRPr>
      </a:lvl3pPr>
      <a:lvl4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cs typeface="Times New Roman" pitchFamily="18" charset="0"/>
        </a:defRPr>
      </a:lvl4pPr>
      <a:lvl5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cs typeface="Times New Roman" pitchFamily="18" charset="0"/>
        </a:defRPr>
      </a:lvl5pPr>
      <a:lvl6pPr marL="457200" algn="ctr" rtl="1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cs typeface="Times New Roman" pitchFamily="18" charset="0"/>
        </a:defRPr>
      </a:lvl6pPr>
      <a:lvl7pPr marL="914400" algn="ctr" rtl="1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cs typeface="Times New Roman" pitchFamily="18" charset="0"/>
        </a:defRPr>
      </a:lvl7pPr>
      <a:lvl8pPr marL="1371600" algn="ctr" rtl="1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cs typeface="Times New Roman" pitchFamily="18" charset="0"/>
        </a:defRPr>
      </a:lvl8pPr>
      <a:lvl9pPr marL="1828800" algn="ctr" rtl="1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cs typeface="Times New Roman" pitchFamily="18" charset="0"/>
        </a:defRPr>
      </a:lvl9pPr>
    </p:titleStyle>
    <p:bodyStyle>
      <a:lvl1pPr marL="342900" indent="-342900" algn="r" rtl="1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r" rtl="1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r" rtl="1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r" rtl="1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6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gif"/><Relationship Id="rId1" Type="http://schemas.openxmlformats.org/officeDocument/2006/relationships/slideLayout" Target="../slideLayouts/slideLayout4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4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4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4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4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4.xml"/><Relationship Id="rId4" Type="http://schemas.openxmlformats.org/officeDocument/2006/relationships/image" Target="../media/image2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44.xml"/><Relationship Id="rId5" Type="http://schemas.openxmlformats.org/officeDocument/2006/relationships/image" Target="../media/image26.jpg"/><Relationship Id="rId4" Type="http://schemas.openxmlformats.org/officeDocument/2006/relationships/image" Target="../media/image25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slide" Target="slide19.xml"/><Relationship Id="rId18" Type="http://schemas.openxmlformats.org/officeDocument/2006/relationships/image" Target="../media/image38.png"/><Relationship Id="rId3" Type="http://schemas.openxmlformats.org/officeDocument/2006/relationships/slideLayout" Target="../slideLayouts/slideLayout15.xml"/><Relationship Id="rId21" Type="http://schemas.openxmlformats.org/officeDocument/2006/relationships/image" Target="../media/image40.png"/><Relationship Id="rId7" Type="http://schemas.openxmlformats.org/officeDocument/2006/relationships/image" Target="../media/image32.png"/><Relationship Id="rId12" Type="http://schemas.openxmlformats.org/officeDocument/2006/relationships/image" Target="../media/image35.png"/><Relationship Id="rId17" Type="http://schemas.openxmlformats.org/officeDocument/2006/relationships/slide" Target="slide17.xml"/><Relationship Id="rId2" Type="http://schemas.openxmlformats.org/officeDocument/2006/relationships/video" Target="../media/media2.MP4"/><Relationship Id="rId16" Type="http://schemas.openxmlformats.org/officeDocument/2006/relationships/image" Target="../media/image37.png"/><Relationship Id="rId20" Type="http://schemas.openxmlformats.org/officeDocument/2006/relationships/image" Target="../media/image39.png"/><Relationship Id="rId1" Type="http://schemas.microsoft.com/office/2007/relationships/media" Target="../media/media2.MP4"/><Relationship Id="rId6" Type="http://schemas.openxmlformats.org/officeDocument/2006/relationships/slide" Target="slide24.xml"/><Relationship Id="rId11" Type="http://schemas.openxmlformats.org/officeDocument/2006/relationships/slide" Target="slide43.xml"/><Relationship Id="rId5" Type="http://schemas.openxmlformats.org/officeDocument/2006/relationships/image" Target="../media/image31.png"/><Relationship Id="rId15" Type="http://schemas.openxmlformats.org/officeDocument/2006/relationships/slide" Target="slide10.xml"/><Relationship Id="rId10" Type="http://schemas.openxmlformats.org/officeDocument/2006/relationships/image" Target="../media/image34.png"/><Relationship Id="rId19" Type="http://schemas.openxmlformats.org/officeDocument/2006/relationships/slide" Target="slide40.xml"/><Relationship Id="rId4" Type="http://schemas.openxmlformats.org/officeDocument/2006/relationships/image" Target="../media/image30.png"/><Relationship Id="rId9" Type="http://schemas.openxmlformats.org/officeDocument/2006/relationships/slide" Target="slide41.xml"/><Relationship Id="rId14" Type="http://schemas.openxmlformats.org/officeDocument/2006/relationships/image" Target="../media/image36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fif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gif"/><Relationship Id="rId7" Type="http://schemas.openxmlformats.org/officeDocument/2006/relationships/image" Target="../media/image47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6.png"/><Relationship Id="rId5" Type="http://schemas.openxmlformats.org/officeDocument/2006/relationships/image" Target="../media/image33.png"/><Relationship Id="rId4" Type="http://schemas.openxmlformats.org/officeDocument/2006/relationships/slide" Target="slide4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slide" Target="slide19.xml"/><Relationship Id="rId18" Type="http://schemas.openxmlformats.org/officeDocument/2006/relationships/image" Target="../media/image38.png"/><Relationship Id="rId3" Type="http://schemas.openxmlformats.org/officeDocument/2006/relationships/slideLayout" Target="../slideLayouts/slideLayout14.xml"/><Relationship Id="rId21" Type="http://schemas.openxmlformats.org/officeDocument/2006/relationships/image" Target="../media/image40.png"/><Relationship Id="rId7" Type="http://schemas.openxmlformats.org/officeDocument/2006/relationships/slide" Target="slide9.xml"/><Relationship Id="rId12" Type="http://schemas.openxmlformats.org/officeDocument/2006/relationships/image" Target="../media/image35.png"/><Relationship Id="rId17" Type="http://schemas.openxmlformats.org/officeDocument/2006/relationships/slide" Target="slide17.xml"/><Relationship Id="rId2" Type="http://schemas.openxmlformats.org/officeDocument/2006/relationships/audio" Target="../media/media3.mp3"/><Relationship Id="rId16" Type="http://schemas.openxmlformats.org/officeDocument/2006/relationships/image" Target="../media/image37.png"/><Relationship Id="rId20" Type="http://schemas.openxmlformats.org/officeDocument/2006/relationships/image" Target="../media/image39.png"/><Relationship Id="rId1" Type="http://schemas.microsoft.com/office/2007/relationships/media" Target="../media/media3.mp3"/><Relationship Id="rId6" Type="http://schemas.openxmlformats.org/officeDocument/2006/relationships/image" Target="../media/image32.png"/><Relationship Id="rId11" Type="http://schemas.openxmlformats.org/officeDocument/2006/relationships/slide" Target="slide43.xml"/><Relationship Id="rId24" Type="http://schemas.openxmlformats.org/officeDocument/2006/relationships/image" Target="../media/image49.png"/><Relationship Id="rId5" Type="http://schemas.openxmlformats.org/officeDocument/2006/relationships/slide" Target="slide24.xml"/><Relationship Id="rId15" Type="http://schemas.openxmlformats.org/officeDocument/2006/relationships/slide" Target="slide10.xml"/><Relationship Id="rId23" Type="http://schemas.microsoft.com/office/2007/relationships/hdphoto" Target="../media/hdphoto1.wdp"/><Relationship Id="rId10" Type="http://schemas.openxmlformats.org/officeDocument/2006/relationships/image" Target="../media/image34.png"/><Relationship Id="rId19" Type="http://schemas.openxmlformats.org/officeDocument/2006/relationships/slide" Target="slide40.xml"/><Relationship Id="rId4" Type="http://schemas.openxmlformats.org/officeDocument/2006/relationships/image" Target="../media/image44.png"/><Relationship Id="rId9" Type="http://schemas.openxmlformats.org/officeDocument/2006/relationships/slide" Target="slide41.xml"/><Relationship Id="rId14" Type="http://schemas.openxmlformats.org/officeDocument/2006/relationships/image" Target="../media/image36.png"/><Relationship Id="rId22" Type="http://schemas.openxmlformats.org/officeDocument/2006/relationships/image" Target="../media/image4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emf"/><Relationship Id="rId2" Type="http://schemas.openxmlformats.org/officeDocument/2006/relationships/image" Target="../media/image50.emf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53.gif"/><Relationship Id="rId4" Type="http://schemas.openxmlformats.org/officeDocument/2006/relationships/image" Target="../media/image52.gi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hyperlink" Target="https://wordwall.net/resource/27001610/we-can3-u5-l2" TargetMode="External"/><Relationship Id="rId1" Type="http://schemas.openxmlformats.org/officeDocument/2006/relationships/slideLayout" Target="../slideLayouts/slideLayout1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7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58.png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image" Target="../media/image55.png"/><Relationship Id="rId9" Type="http://schemas.openxmlformats.org/officeDocument/2006/relationships/image" Target="../media/image60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slide" Target="slide10.xml"/><Relationship Id="rId18" Type="http://schemas.openxmlformats.org/officeDocument/2006/relationships/image" Target="../media/image39.png"/><Relationship Id="rId3" Type="http://schemas.openxmlformats.org/officeDocument/2006/relationships/slide" Target="slide24.xml"/><Relationship Id="rId21" Type="http://schemas.openxmlformats.org/officeDocument/2006/relationships/image" Target="../media/image63.jpg"/><Relationship Id="rId7" Type="http://schemas.openxmlformats.org/officeDocument/2006/relationships/slide" Target="slide41.xml"/><Relationship Id="rId12" Type="http://schemas.openxmlformats.org/officeDocument/2006/relationships/image" Target="../media/image36.png"/><Relationship Id="rId17" Type="http://schemas.openxmlformats.org/officeDocument/2006/relationships/slide" Target="slide40.xml"/><Relationship Id="rId2" Type="http://schemas.openxmlformats.org/officeDocument/2006/relationships/image" Target="../media/image44.png"/><Relationship Id="rId16" Type="http://schemas.openxmlformats.org/officeDocument/2006/relationships/image" Target="../media/image38.png"/><Relationship Id="rId20" Type="http://schemas.openxmlformats.org/officeDocument/2006/relationships/image" Target="../media/image62.jp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3.png"/><Relationship Id="rId11" Type="http://schemas.openxmlformats.org/officeDocument/2006/relationships/slide" Target="slide19.xml"/><Relationship Id="rId5" Type="http://schemas.openxmlformats.org/officeDocument/2006/relationships/slide" Target="slide9.xml"/><Relationship Id="rId15" Type="http://schemas.openxmlformats.org/officeDocument/2006/relationships/slide" Target="slide17.xml"/><Relationship Id="rId10" Type="http://schemas.openxmlformats.org/officeDocument/2006/relationships/image" Target="../media/image35.png"/><Relationship Id="rId19" Type="http://schemas.openxmlformats.org/officeDocument/2006/relationships/image" Target="../media/image40.png"/><Relationship Id="rId4" Type="http://schemas.openxmlformats.org/officeDocument/2006/relationships/image" Target="../media/image32.png"/><Relationship Id="rId9" Type="http://schemas.openxmlformats.org/officeDocument/2006/relationships/slide" Target="slide43.xml"/><Relationship Id="rId14" Type="http://schemas.openxmlformats.org/officeDocument/2006/relationships/image" Target="../media/image37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15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slide" Target="slide10.xml"/><Relationship Id="rId18" Type="http://schemas.openxmlformats.org/officeDocument/2006/relationships/image" Target="../media/image39.png"/><Relationship Id="rId3" Type="http://schemas.openxmlformats.org/officeDocument/2006/relationships/slide" Target="slide24.xml"/><Relationship Id="rId21" Type="http://schemas.openxmlformats.org/officeDocument/2006/relationships/image" Target="../media/image65.png"/><Relationship Id="rId7" Type="http://schemas.openxmlformats.org/officeDocument/2006/relationships/slide" Target="slide41.xml"/><Relationship Id="rId12" Type="http://schemas.openxmlformats.org/officeDocument/2006/relationships/image" Target="../media/image36.png"/><Relationship Id="rId17" Type="http://schemas.openxmlformats.org/officeDocument/2006/relationships/slide" Target="slide40.xml"/><Relationship Id="rId25" Type="http://schemas.openxmlformats.org/officeDocument/2006/relationships/image" Target="../media/image69.gif"/><Relationship Id="rId2" Type="http://schemas.openxmlformats.org/officeDocument/2006/relationships/image" Target="../media/image44.png"/><Relationship Id="rId16" Type="http://schemas.openxmlformats.org/officeDocument/2006/relationships/image" Target="../media/image38.png"/><Relationship Id="rId20" Type="http://schemas.openxmlformats.org/officeDocument/2006/relationships/image" Target="../media/image64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3.png"/><Relationship Id="rId11" Type="http://schemas.openxmlformats.org/officeDocument/2006/relationships/slide" Target="slide19.xml"/><Relationship Id="rId24" Type="http://schemas.openxmlformats.org/officeDocument/2006/relationships/image" Target="../media/image68.png"/><Relationship Id="rId5" Type="http://schemas.openxmlformats.org/officeDocument/2006/relationships/slide" Target="slide9.xml"/><Relationship Id="rId15" Type="http://schemas.openxmlformats.org/officeDocument/2006/relationships/slide" Target="slide17.xml"/><Relationship Id="rId23" Type="http://schemas.openxmlformats.org/officeDocument/2006/relationships/image" Target="../media/image67.png"/><Relationship Id="rId10" Type="http://schemas.openxmlformats.org/officeDocument/2006/relationships/image" Target="../media/image35.png"/><Relationship Id="rId19" Type="http://schemas.openxmlformats.org/officeDocument/2006/relationships/image" Target="../media/image40.png"/><Relationship Id="rId4" Type="http://schemas.openxmlformats.org/officeDocument/2006/relationships/image" Target="../media/image32.png"/><Relationship Id="rId9" Type="http://schemas.openxmlformats.org/officeDocument/2006/relationships/slide" Target="slide43.xml"/><Relationship Id="rId14" Type="http://schemas.openxmlformats.org/officeDocument/2006/relationships/image" Target="../media/image37.png"/><Relationship Id="rId22" Type="http://schemas.openxmlformats.org/officeDocument/2006/relationships/image" Target="../media/image66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slide" Target="slide10.xml"/><Relationship Id="rId18" Type="http://schemas.openxmlformats.org/officeDocument/2006/relationships/image" Target="../media/image39.png"/><Relationship Id="rId3" Type="http://schemas.openxmlformats.org/officeDocument/2006/relationships/slide" Target="slide24.xml"/><Relationship Id="rId7" Type="http://schemas.openxmlformats.org/officeDocument/2006/relationships/slide" Target="slide41.xml"/><Relationship Id="rId12" Type="http://schemas.openxmlformats.org/officeDocument/2006/relationships/image" Target="../media/image36.png"/><Relationship Id="rId17" Type="http://schemas.openxmlformats.org/officeDocument/2006/relationships/slide" Target="slide40.xml"/><Relationship Id="rId2" Type="http://schemas.openxmlformats.org/officeDocument/2006/relationships/image" Target="../media/image44.png"/><Relationship Id="rId16" Type="http://schemas.openxmlformats.org/officeDocument/2006/relationships/image" Target="../media/image38.png"/><Relationship Id="rId20" Type="http://schemas.openxmlformats.org/officeDocument/2006/relationships/image" Target="../media/image70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3.png"/><Relationship Id="rId11" Type="http://schemas.openxmlformats.org/officeDocument/2006/relationships/slide" Target="slide19.xml"/><Relationship Id="rId5" Type="http://schemas.openxmlformats.org/officeDocument/2006/relationships/slide" Target="slide9.xml"/><Relationship Id="rId15" Type="http://schemas.openxmlformats.org/officeDocument/2006/relationships/slide" Target="slide17.xml"/><Relationship Id="rId10" Type="http://schemas.openxmlformats.org/officeDocument/2006/relationships/image" Target="../media/image35.png"/><Relationship Id="rId19" Type="http://schemas.openxmlformats.org/officeDocument/2006/relationships/image" Target="../media/image40.png"/><Relationship Id="rId4" Type="http://schemas.openxmlformats.org/officeDocument/2006/relationships/image" Target="../media/image32.png"/><Relationship Id="rId9" Type="http://schemas.openxmlformats.org/officeDocument/2006/relationships/slide" Target="slide43.xml"/><Relationship Id="rId14" Type="http://schemas.openxmlformats.org/officeDocument/2006/relationships/image" Target="../media/image37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slide" Target="slide10.xml"/><Relationship Id="rId18" Type="http://schemas.openxmlformats.org/officeDocument/2006/relationships/image" Target="../media/image39.png"/><Relationship Id="rId3" Type="http://schemas.openxmlformats.org/officeDocument/2006/relationships/slide" Target="slide24.xml"/><Relationship Id="rId7" Type="http://schemas.openxmlformats.org/officeDocument/2006/relationships/slide" Target="slide41.xml"/><Relationship Id="rId12" Type="http://schemas.openxmlformats.org/officeDocument/2006/relationships/image" Target="../media/image36.png"/><Relationship Id="rId17" Type="http://schemas.openxmlformats.org/officeDocument/2006/relationships/slide" Target="slide40.xml"/><Relationship Id="rId2" Type="http://schemas.openxmlformats.org/officeDocument/2006/relationships/image" Target="../media/image44.png"/><Relationship Id="rId16" Type="http://schemas.openxmlformats.org/officeDocument/2006/relationships/image" Target="../media/image38.png"/><Relationship Id="rId20" Type="http://schemas.openxmlformats.org/officeDocument/2006/relationships/image" Target="../media/image71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3.png"/><Relationship Id="rId11" Type="http://schemas.openxmlformats.org/officeDocument/2006/relationships/slide" Target="slide19.xml"/><Relationship Id="rId5" Type="http://schemas.openxmlformats.org/officeDocument/2006/relationships/slide" Target="slide9.xml"/><Relationship Id="rId15" Type="http://schemas.openxmlformats.org/officeDocument/2006/relationships/slide" Target="slide17.xml"/><Relationship Id="rId10" Type="http://schemas.openxmlformats.org/officeDocument/2006/relationships/image" Target="../media/image35.png"/><Relationship Id="rId19" Type="http://schemas.openxmlformats.org/officeDocument/2006/relationships/image" Target="../media/image40.png"/><Relationship Id="rId4" Type="http://schemas.openxmlformats.org/officeDocument/2006/relationships/image" Target="../media/image32.png"/><Relationship Id="rId9" Type="http://schemas.openxmlformats.org/officeDocument/2006/relationships/slide" Target="slide43.xml"/><Relationship Id="rId14" Type="http://schemas.openxmlformats.org/officeDocument/2006/relationships/image" Target="../media/image37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slide" Target="slide10.xml"/><Relationship Id="rId18" Type="http://schemas.openxmlformats.org/officeDocument/2006/relationships/image" Target="../media/image39.png"/><Relationship Id="rId3" Type="http://schemas.openxmlformats.org/officeDocument/2006/relationships/slide" Target="slide24.xml"/><Relationship Id="rId7" Type="http://schemas.openxmlformats.org/officeDocument/2006/relationships/slide" Target="slide41.xml"/><Relationship Id="rId12" Type="http://schemas.openxmlformats.org/officeDocument/2006/relationships/image" Target="../media/image36.png"/><Relationship Id="rId17" Type="http://schemas.openxmlformats.org/officeDocument/2006/relationships/slide" Target="slide40.xml"/><Relationship Id="rId2" Type="http://schemas.openxmlformats.org/officeDocument/2006/relationships/image" Target="../media/image44.png"/><Relationship Id="rId16" Type="http://schemas.openxmlformats.org/officeDocument/2006/relationships/image" Target="../media/image38.png"/><Relationship Id="rId20" Type="http://schemas.openxmlformats.org/officeDocument/2006/relationships/image" Target="../media/image72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3.png"/><Relationship Id="rId11" Type="http://schemas.openxmlformats.org/officeDocument/2006/relationships/slide" Target="slide19.xml"/><Relationship Id="rId5" Type="http://schemas.openxmlformats.org/officeDocument/2006/relationships/slide" Target="slide9.xml"/><Relationship Id="rId15" Type="http://schemas.openxmlformats.org/officeDocument/2006/relationships/slide" Target="slide17.xml"/><Relationship Id="rId10" Type="http://schemas.openxmlformats.org/officeDocument/2006/relationships/image" Target="../media/image35.png"/><Relationship Id="rId19" Type="http://schemas.openxmlformats.org/officeDocument/2006/relationships/image" Target="../media/image40.png"/><Relationship Id="rId4" Type="http://schemas.openxmlformats.org/officeDocument/2006/relationships/image" Target="../media/image32.png"/><Relationship Id="rId9" Type="http://schemas.openxmlformats.org/officeDocument/2006/relationships/slide" Target="slide43.xml"/><Relationship Id="rId14" Type="http://schemas.openxmlformats.org/officeDocument/2006/relationships/image" Target="../media/image37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slide" Target="slide10.xml"/><Relationship Id="rId18" Type="http://schemas.openxmlformats.org/officeDocument/2006/relationships/image" Target="../media/image39.png"/><Relationship Id="rId3" Type="http://schemas.openxmlformats.org/officeDocument/2006/relationships/slide" Target="slide24.xml"/><Relationship Id="rId7" Type="http://schemas.openxmlformats.org/officeDocument/2006/relationships/slide" Target="slide41.xml"/><Relationship Id="rId12" Type="http://schemas.openxmlformats.org/officeDocument/2006/relationships/image" Target="../media/image36.png"/><Relationship Id="rId17" Type="http://schemas.openxmlformats.org/officeDocument/2006/relationships/slide" Target="slide40.xml"/><Relationship Id="rId2" Type="http://schemas.openxmlformats.org/officeDocument/2006/relationships/image" Target="../media/image44.png"/><Relationship Id="rId16" Type="http://schemas.openxmlformats.org/officeDocument/2006/relationships/image" Target="../media/image38.png"/><Relationship Id="rId20" Type="http://schemas.openxmlformats.org/officeDocument/2006/relationships/image" Target="../media/image73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3.png"/><Relationship Id="rId11" Type="http://schemas.openxmlformats.org/officeDocument/2006/relationships/slide" Target="slide19.xml"/><Relationship Id="rId5" Type="http://schemas.openxmlformats.org/officeDocument/2006/relationships/slide" Target="slide9.xml"/><Relationship Id="rId15" Type="http://schemas.openxmlformats.org/officeDocument/2006/relationships/slide" Target="slide17.xml"/><Relationship Id="rId10" Type="http://schemas.openxmlformats.org/officeDocument/2006/relationships/image" Target="../media/image35.png"/><Relationship Id="rId19" Type="http://schemas.openxmlformats.org/officeDocument/2006/relationships/image" Target="../media/image40.png"/><Relationship Id="rId4" Type="http://schemas.openxmlformats.org/officeDocument/2006/relationships/image" Target="../media/image32.png"/><Relationship Id="rId9" Type="http://schemas.openxmlformats.org/officeDocument/2006/relationships/slide" Target="slide43.xml"/><Relationship Id="rId14" Type="http://schemas.openxmlformats.org/officeDocument/2006/relationships/image" Target="../media/image37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75.png"/><Relationship Id="rId5" Type="http://schemas.openxmlformats.org/officeDocument/2006/relationships/slide" Target="slide33.xml"/><Relationship Id="rId4" Type="http://schemas.openxmlformats.org/officeDocument/2006/relationships/image" Target="../media/image74.gif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7.xml"/></Relationships>
</file>

<file path=ppt/slides/_rels/slide4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4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44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slide" Target="slide41.xml"/><Relationship Id="rId13" Type="http://schemas.openxmlformats.org/officeDocument/2006/relationships/image" Target="../media/image36.png"/><Relationship Id="rId18" Type="http://schemas.openxmlformats.org/officeDocument/2006/relationships/slide" Target="slide40.xml"/><Relationship Id="rId26" Type="http://schemas.openxmlformats.org/officeDocument/2006/relationships/image" Target="../media/image81.png"/><Relationship Id="rId3" Type="http://schemas.openxmlformats.org/officeDocument/2006/relationships/image" Target="../media/image78.png"/><Relationship Id="rId21" Type="http://schemas.openxmlformats.org/officeDocument/2006/relationships/slide" Target="slide49.xml"/><Relationship Id="rId7" Type="http://schemas.openxmlformats.org/officeDocument/2006/relationships/image" Target="../media/image33.png"/><Relationship Id="rId12" Type="http://schemas.openxmlformats.org/officeDocument/2006/relationships/slide" Target="slide19.xml"/><Relationship Id="rId17" Type="http://schemas.openxmlformats.org/officeDocument/2006/relationships/image" Target="../media/image38.png"/><Relationship Id="rId25" Type="http://schemas.openxmlformats.org/officeDocument/2006/relationships/slide" Target="slide46.xml"/><Relationship Id="rId2" Type="http://schemas.openxmlformats.org/officeDocument/2006/relationships/image" Target="../media/image44.png"/><Relationship Id="rId16" Type="http://schemas.openxmlformats.org/officeDocument/2006/relationships/slide" Target="slide17.xml"/><Relationship Id="rId20" Type="http://schemas.openxmlformats.org/officeDocument/2006/relationships/image" Target="../media/image40.png"/><Relationship Id="rId29" Type="http://schemas.openxmlformats.org/officeDocument/2006/relationships/slide" Target="slide48.xml"/><Relationship Id="rId1" Type="http://schemas.openxmlformats.org/officeDocument/2006/relationships/slideLayout" Target="../slideLayouts/slideLayout14.xml"/><Relationship Id="rId6" Type="http://schemas.openxmlformats.org/officeDocument/2006/relationships/slide" Target="slide9.xml"/><Relationship Id="rId11" Type="http://schemas.openxmlformats.org/officeDocument/2006/relationships/image" Target="../media/image35.png"/><Relationship Id="rId24" Type="http://schemas.openxmlformats.org/officeDocument/2006/relationships/image" Target="../media/image80.jpeg"/><Relationship Id="rId5" Type="http://schemas.openxmlformats.org/officeDocument/2006/relationships/image" Target="../media/image32.png"/><Relationship Id="rId15" Type="http://schemas.openxmlformats.org/officeDocument/2006/relationships/image" Target="../media/image37.png"/><Relationship Id="rId23" Type="http://schemas.openxmlformats.org/officeDocument/2006/relationships/slide" Target="slide45.xml"/><Relationship Id="rId28" Type="http://schemas.openxmlformats.org/officeDocument/2006/relationships/image" Target="../media/image82.jpeg"/><Relationship Id="rId10" Type="http://schemas.openxmlformats.org/officeDocument/2006/relationships/slide" Target="slide43.xml"/><Relationship Id="rId19" Type="http://schemas.openxmlformats.org/officeDocument/2006/relationships/image" Target="../media/image39.png"/><Relationship Id="rId4" Type="http://schemas.openxmlformats.org/officeDocument/2006/relationships/slide" Target="slide24.xml"/><Relationship Id="rId9" Type="http://schemas.openxmlformats.org/officeDocument/2006/relationships/image" Target="../media/image61.png"/><Relationship Id="rId14" Type="http://schemas.openxmlformats.org/officeDocument/2006/relationships/slide" Target="slide10.xml"/><Relationship Id="rId22" Type="http://schemas.openxmlformats.org/officeDocument/2006/relationships/image" Target="../media/image79.png"/><Relationship Id="rId27" Type="http://schemas.openxmlformats.org/officeDocument/2006/relationships/slide" Target="slide47.xml"/><Relationship Id="rId30" Type="http://schemas.openxmlformats.org/officeDocument/2006/relationships/image" Target="../media/image83.jpe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1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slide" Target="slide46.xml"/><Relationship Id="rId13" Type="http://schemas.openxmlformats.org/officeDocument/2006/relationships/image" Target="../media/image88.jpeg"/><Relationship Id="rId3" Type="http://schemas.openxmlformats.org/officeDocument/2006/relationships/image" Target="../media/image45.gif"/><Relationship Id="rId7" Type="http://schemas.openxmlformats.org/officeDocument/2006/relationships/image" Target="../media/image33.png"/><Relationship Id="rId12" Type="http://schemas.openxmlformats.org/officeDocument/2006/relationships/slide" Target="slide48.xml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4.xml"/><Relationship Id="rId6" Type="http://schemas.openxmlformats.org/officeDocument/2006/relationships/slide" Target="slide9.xml"/><Relationship Id="rId11" Type="http://schemas.openxmlformats.org/officeDocument/2006/relationships/image" Target="../media/image87.jpeg"/><Relationship Id="rId5" Type="http://schemas.openxmlformats.org/officeDocument/2006/relationships/image" Target="../media/image85.png"/><Relationship Id="rId15" Type="http://schemas.openxmlformats.org/officeDocument/2006/relationships/image" Target="../media/image89.png"/><Relationship Id="rId10" Type="http://schemas.openxmlformats.org/officeDocument/2006/relationships/slide" Target="slide47.xml"/><Relationship Id="rId4" Type="http://schemas.openxmlformats.org/officeDocument/2006/relationships/image" Target="../media/image84.png"/><Relationship Id="rId9" Type="http://schemas.openxmlformats.org/officeDocument/2006/relationships/image" Target="../media/image86.png"/><Relationship Id="rId14" Type="http://schemas.openxmlformats.org/officeDocument/2006/relationships/slide" Target="slide49.xml"/></Relationships>
</file>

<file path=ppt/slides/_rels/slide46.xml.rels><?xml version="1.0" encoding="UTF-8" standalone="yes"?>
<Relationships xmlns="http://schemas.openxmlformats.org/package/2006/relationships"><Relationship Id="rId13" Type="http://schemas.openxmlformats.org/officeDocument/2006/relationships/slide" Target="slide19.xml"/><Relationship Id="rId18" Type="http://schemas.openxmlformats.org/officeDocument/2006/relationships/image" Target="../media/image38.png"/><Relationship Id="rId26" Type="http://schemas.openxmlformats.org/officeDocument/2006/relationships/slide" Target="slide46.xml"/><Relationship Id="rId3" Type="http://schemas.openxmlformats.org/officeDocument/2006/relationships/slideLayout" Target="../slideLayouts/slideLayout14.xml"/><Relationship Id="rId21" Type="http://schemas.openxmlformats.org/officeDocument/2006/relationships/image" Target="../media/image40.png"/><Relationship Id="rId7" Type="http://schemas.openxmlformats.org/officeDocument/2006/relationships/slide" Target="slide9.xml"/><Relationship Id="rId12" Type="http://schemas.openxmlformats.org/officeDocument/2006/relationships/image" Target="../media/image35.png"/><Relationship Id="rId17" Type="http://schemas.openxmlformats.org/officeDocument/2006/relationships/slide" Target="slide17.xml"/><Relationship Id="rId25" Type="http://schemas.openxmlformats.org/officeDocument/2006/relationships/image" Target="../media/image92.jpeg"/><Relationship Id="rId33" Type="http://schemas.openxmlformats.org/officeDocument/2006/relationships/image" Target="../media/image89.png"/><Relationship Id="rId2" Type="http://schemas.openxmlformats.org/officeDocument/2006/relationships/audio" Target="../media/media5.mp3"/><Relationship Id="rId16" Type="http://schemas.openxmlformats.org/officeDocument/2006/relationships/image" Target="../media/image37.png"/><Relationship Id="rId20" Type="http://schemas.openxmlformats.org/officeDocument/2006/relationships/image" Target="../media/image39.png"/><Relationship Id="rId29" Type="http://schemas.openxmlformats.org/officeDocument/2006/relationships/image" Target="../media/image87.jpeg"/><Relationship Id="rId1" Type="http://schemas.microsoft.com/office/2007/relationships/media" Target="../media/media5.mp3"/><Relationship Id="rId6" Type="http://schemas.openxmlformats.org/officeDocument/2006/relationships/image" Target="../media/image32.png"/><Relationship Id="rId11" Type="http://schemas.openxmlformats.org/officeDocument/2006/relationships/slide" Target="slide43.xml"/><Relationship Id="rId24" Type="http://schemas.openxmlformats.org/officeDocument/2006/relationships/slide" Target="slide45.xml"/><Relationship Id="rId32" Type="http://schemas.openxmlformats.org/officeDocument/2006/relationships/slide" Target="slide49.xml"/><Relationship Id="rId5" Type="http://schemas.openxmlformats.org/officeDocument/2006/relationships/slide" Target="slide24.xml"/><Relationship Id="rId15" Type="http://schemas.openxmlformats.org/officeDocument/2006/relationships/slide" Target="slide10.xml"/><Relationship Id="rId23" Type="http://schemas.openxmlformats.org/officeDocument/2006/relationships/image" Target="../media/image91.png"/><Relationship Id="rId28" Type="http://schemas.openxmlformats.org/officeDocument/2006/relationships/slide" Target="slide47.xml"/><Relationship Id="rId10" Type="http://schemas.openxmlformats.org/officeDocument/2006/relationships/image" Target="../media/image61.png"/><Relationship Id="rId19" Type="http://schemas.openxmlformats.org/officeDocument/2006/relationships/slide" Target="slide40.xml"/><Relationship Id="rId31" Type="http://schemas.openxmlformats.org/officeDocument/2006/relationships/image" Target="../media/image88.jpeg"/><Relationship Id="rId4" Type="http://schemas.openxmlformats.org/officeDocument/2006/relationships/image" Target="../media/image44.png"/><Relationship Id="rId9" Type="http://schemas.openxmlformats.org/officeDocument/2006/relationships/slide" Target="slide41.xml"/><Relationship Id="rId14" Type="http://schemas.openxmlformats.org/officeDocument/2006/relationships/image" Target="../media/image36.png"/><Relationship Id="rId22" Type="http://schemas.openxmlformats.org/officeDocument/2006/relationships/image" Target="../media/image90.png"/><Relationship Id="rId27" Type="http://schemas.openxmlformats.org/officeDocument/2006/relationships/image" Target="../media/image86.png"/><Relationship Id="rId30" Type="http://schemas.openxmlformats.org/officeDocument/2006/relationships/slide" Target="slide48.xml"/><Relationship Id="rId8" Type="http://schemas.openxmlformats.org/officeDocument/2006/relationships/image" Target="../media/image33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slide" Target="slide10.xml"/><Relationship Id="rId18" Type="http://schemas.openxmlformats.org/officeDocument/2006/relationships/image" Target="../media/image39.png"/><Relationship Id="rId26" Type="http://schemas.openxmlformats.org/officeDocument/2006/relationships/image" Target="../media/image87.jpeg"/><Relationship Id="rId3" Type="http://schemas.openxmlformats.org/officeDocument/2006/relationships/slide" Target="slide24.xml"/><Relationship Id="rId21" Type="http://schemas.openxmlformats.org/officeDocument/2006/relationships/slide" Target="slide45.xml"/><Relationship Id="rId7" Type="http://schemas.openxmlformats.org/officeDocument/2006/relationships/slide" Target="slide41.xml"/><Relationship Id="rId12" Type="http://schemas.openxmlformats.org/officeDocument/2006/relationships/image" Target="../media/image36.png"/><Relationship Id="rId17" Type="http://schemas.openxmlformats.org/officeDocument/2006/relationships/slide" Target="slide40.xml"/><Relationship Id="rId25" Type="http://schemas.openxmlformats.org/officeDocument/2006/relationships/slide" Target="slide47.xml"/><Relationship Id="rId2" Type="http://schemas.openxmlformats.org/officeDocument/2006/relationships/image" Target="../media/image44.png"/><Relationship Id="rId16" Type="http://schemas.openxmlformats.org/officeDocument/2006/relationships/image" Target="../media/image38.png"/><Relationship Id="rId20" Type="http://schemas.openxmlformats.org/officeDocument/2006/relationships/image" Target="../media/image93.png"/><Relationship Id="rId29" Type="http://schemas.openxmlformats.org/officeDocument/2006/relationships/slide" Target="slide49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3.png"/><Relationship Id="rId11" Type="http://schemas.openxmlformats.org/officeDocument/2006/relationships/slide" Target="slide19.xml"/><Relationship Id="rId24" Type="http://schemas.openxmlformats.org/officeDocument/2006/relationships/image" Target="../media/image86.png"/><Relationship Id="rId5" Type="http://schemas.openxmlformats.org/officeDocument/2006/relationships/slide" Target="slide9.xml"/><Relationship Id="rId15" Type="http://schemas.openxmlformats.org/officeDocument/2006/relationships/slide" Target="slide17.xml"/><Relationship Id="rId23" Type="http://schemas.openxmlformats.org/officeDocument/2006/relationships/slide" Target="slide46.xml"/><Relationship Id="rId28" Type="http://schemas.openxmlformats.org/officeDocument/2006/relationships/image" Target="../media/image88.jpeg"/><Relationship Id="rId10" Type="http://schemas.openxmlformats.org/officeDocument/2006/relationships/image" Target="../media/image35.png"/><Relationship Id="rId19" Type="http://schemas.openxmlformats.org/officeDocument/2006/relationships/image" Target="../media/image40.png"/><Relationship Id="rId4" Type="http://schemas.openxmlformats.org/officeDocument/2006/relationships/image" Target="../media/image32.png"/><Relationship Id="rId9" Type="http://schemas.openxmlformats.org/officeDocument/2006/relationships/slide" Target="slide43.xml"/><Relationship Id="rId14" Type="http://schemas.openxmlformats.org/officeDocument/2006/relationships/image" Target="../media/image37.png"/><Relationship Id="rId22" Type="http://schemas.openxmlformats.org/officeDocument/2006/relationships/image" Target="../media/image92.jpeg"/><Relationship Id="rId27" Type="http://schemas.openxmlformats.org/officeDocument/2006/relationships/slide" Target="slide48.xml"/><Relationship Id="rId30" Type="http://schemas.openxmlformats.org/officeDocument/2006/relationships/image" Target="../media/image89.png"/></Relationships>
</file>

<file path=ppt/slides/_rels/slide48.xml.rels><?xml version="1.0" encoding="UTF-8" standalone="yes"?>
<Relationships xmlns="http://schemas.openxmlformats.org/package/2006/relationships"><Relationship Id="rId13" Type="http://schemas.openxmlformats.org/officeDocument/2006/relationships/slide" Target="slide19.xml"/><Relationship Id="rId18" Type="http://schemas.openxmlformats.org/officeDocument/2006/relationships/image" Target="../media/image38.png"/><Relationship Id="rId26" Type="http://schemas.openxmlformats.org/officeDocument/2006/relationships/slide" Target="slide46.xml"/><Relationship Id="rId3" Type="http://schemas.openxmlformats.org/officeDocument/2006/relationships/slideLayout" Target="../slideLayouts/slideLayout14.xml"/><Relationship Id="rId21" Type="http://schemas.openxmlformats.org/officeDocument/2006/relationships/image" Target="../media/image40.png"/><Relationship Id="rId7" Type="http://schemas.openxmlformats.org/officeDocument/2006/relationships/slide" Target="slide9.xml"/><Relationship Id="rId12" Type="http://schemas.openxmlformats.org/officeDocument/2006/relationships/image" Target="../media/image35.png"/><Relationship Id="rId17" Type="http://schemas.openxmlformats.org/officeDocument/2006/relationships/slide" Target="slide17.xml"/><Relationship Id="rId25" Type="http://schemas.openxmlformats.org/officeDocument/2006/relationships/image" Target="../media/image92.jpeg"/><Relationship Id="rId33" Type="http://schemas.openxmlformats.org/officeDocument/2006/relationships/image" Target="../media/image89.png"/><Relationship Id="rId2" Type="http://schemas.openxmlformats.org/officeDocument/2006/relationships/audio" Target="../media/media6.mp3"/><Relationship Id="rId16" Type="http://schemas.openxmlformats.org/officeDocument/2006/relationships/image" Target="../media/image37.png"/><Relationship Id="rId20" Type="http://schemas.openxmlformats.org/officeDocument/2006/relationships/image" Target="../media/image39.png"/><Relationship Id="rId29" Type="http://schemas.openxmlformats.org/officeDocument/2006/relationships/image" Target="../media/image87.jpeg"/><Relationship Id="rId1" Type="http://schemas.microsoft.com/office/2007/relationships/media" Target="../media/media6.mp3"/><Relationship Id="rId6" Type="http://schemas.openxmlformats.org/officeDocument/2006/relationships/image" Target="../media/image32.png"/><Relationship Id="rId11" Type="http://schemas.openxmlformats.org/officeDocument/2006/relationships/slide" Target="slide43.xml"/><Relationship Id="rId24" Type="http://schemas.openxmlformats.org/officeDocument/2006/relationships/slide" Target="slide45.xml"/><Relationship Id="rId32" Type="http://schemas.openxmlformats.org/officeDocument/2006/relationships/slide" Target="slide49.xml"/><Relationship Id="rId5" Type="http://schemas.openxmlformats.org/officeDocument/2006/relationships/slide" Target="slide24.xml"/><Relationship Id="rId15" Type="http://schemas.openxmlformats.org/officeDocument/2006/relationships/slide" Target="slide10.xml"/><Relationship Id="rId23" Type="http://schemas.openxmlformats.org/officeDocument/2006/relationships/image" Target="../media/image91.png"/><Relationship Id="rId28" Type="http://schemas.openxmlformats.org/officeDocument/2006/relationships/slide" Target="slide47.xml"/><Relationship Id="rId10" Type="http://schemas.openxmlformats.org/officeDocument/2006/relationships/image" Target="../media/image61.png"/><Relationship Id="rId19" Type="http://schemas.openxmlformats.org/officeDocument/2006/relationships/slide" Target="slide40.xml"/><Relationship Id="rId31" Type="http://schemas.openxmlformats.org/officeDocument/2006/relationships/image" Target="../media/image88.jpeg"/><Relationship Id="rId4" Type="http://schemas.openxmlformats.org/officeDocument/2006/relationships/image" Target="../media/image44.png"/><Relationship Id="rId9" Type="http://schemas.openxmlformats.org/officeDocument/2006/relationships/slide" Target="slide41.xml"/><Relationship Id="rId14" Type="http://schemas.openxmlformats.org/officeDocument/2006/relationships/image" Target="../media/image36.png"/><Relationship Id="rId22" Type="http://schemas.openxmlformats.org/officeDocument/2006/relationships/image" Target="../media/image94.png"/><Relationship Id="rId27" Type="http://schemas.openxmlformats.org/officeDocument/2006/relationships/image" Target="../media/image86.png"/><Relationship Id="rId30" Type="http://schemas.openxmlformats.org/officeDocument/2006/relationships/slide" Target="slide48.xml"/><Relationship Id="rId8" Type="http://schemas.openxmlformats.org/officeDocument/2006/relationships/image" Target="../media/image33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slide" Target="slide10.xml"/><Relationship Id="rId18" Type="http://schemas.openxmlformats.org/officeDocument/2006/relationships/image" Target="../media/image39.png"/><Relationship Id="rId26" Type="http://schemas.openxmlformats.org/officeDocument/2006/relationships/image" Target="../media/image87.jpeg"/><Relationship Id="rId3" Type="http://schemas.openxmlformats.org/officeDocument/2006/relationships/slide" Target="slide24.xml"/><Relationship Id="rId21" Type="http://schemas.openxmlformats.org/officeDocument/2006/relationships/slide" Target="slide45.xml"/><Relationship Id="rId7" Type="http://schemas.openxmlformats.org/officeDocument/2006/relationships/slide" Target="slide41.xml"/><Relationship Id="rId12" Type="http://schemas.openxmlformats.org/officeDocument/2006/relationships/image" Target="../media/image36.png"/><Relationship Id="rId17" Type="http://schemas.openxmlformats.org/officeDocument/2006/relationships/slide" Target="slide40.xml"/><Relationship Id="rId25" Type="http://schemas.openxmlformats.org/officeDocument/2006/relationships/slide" Target="slide47.xml"/><Relationship Id="rId2" Type="http://schemas.openxmlformats.org/officeDocument/2006/relationships/image" Target="../media/image44.png"/><Relationship Id="rId16" Type="http://schemas.openxmlformats.org/officeDocument/2006/relationships/image" Target="../media/image38.png"/><Relationship Id="rId20" Type="http://schemas.openxmlformats.org/officeDocument/2006/relationships/image" Target="../media/image95.png"/><Relationship Id="rId29" Type="http://schemas.openxmlformats.org/officeDocument/2006/relationships/slide" Target="slide49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3.png"/><Relationship Id="rId11" Type="http://schemas.openxmlformats.org/officeDocument/2006/relationships/slide" Target="slide19.xml"/><Relationship Id="rId24" Type="http://schemas.openxmlformats.org/officeDocument/2006/relationships/image" Target="../media/image86.png"/><Relationship Id="rId5" Type="http://schemas.openxmlformats.org/officeDocument/2006/relationships/slide" Target="slide9.xml"/><Relationship Id="rId15" Type="http://schemas.openxmlformats.org/officeDocument/2006/relationships/slide" Target="slide17.xml"/><Relationship Id="rId23" Type="http://schemas.openxmlformats.org/officeDocument/2006/relationships/slide" Target="slide46.xml"/><Relationship Id="rId28" Type="http://schemas.openxmlformats.org/officeDocument/2006/relationships/image" Target="../media/image88.jpeg"/><Relationship Id="rId10" Type="http://schemas.openxmlformats.org/officeDocument/2006/relationships/image" Target="../media/image35.png"/><Relationship Id="rId19" Type="http://schemas.openxmlformats.org/officeDocument/2006/relationships/image" Target="../media/image40.png"/><Relationship Id="rId4" Type="http://schemas.openxmlformats.org/officeDocument/2006/relationships/image" Target="../media/image32.png"/><Relationship Id="rId9" Type="http://schemas.openxmlformats.org/officeDocument/2006/relationships/slide" Target="slide43.xml"/><Relationship Id="rId14" Type="http://schemas.openxmlformats.org/officeDocument/2006/relationships/image" Target="../media/image37.png"/><Relationship Id="rId22" Type="http://schemas.openxmlformats.org/officeDocument/2006/relationships/image" Target="../media/image92.jpeg"/><Relationship Id="rId27" Type="http://schemas.openxmlformats.org/officeDocument/2006/relationships/slide" Target="slide48.xml"/><Relationship Id="rId30" Type="http://schemas.openxmlformats.org/officeDocument/2006/relationships/image" Target="../media/image89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g"/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14.png"/><Relationship Id="rId4" Type="http://schemas.openxmlformats.org/officeDocument/2006/relationships/notesSlide" Target="../notesSlides/notesSlide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gif"/><Relationship Id="rId1" Type="http://schemas.openxmlformats.org/officeDocument/2006/relationships/slideLayout" Target="../slideLayouts/slideLayout4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" name="Oval 974">
            <a:extLst>
              <a:ext uri="{FF2B5EF4-FFF2-40B4-BE49-F238E27FC236}">
                <a16:creationId xmlns:a16="http://schemas.microsoft.com/office/drawing/2014/main" id="{0A44F598-4C32-B8D5-6716-F3B89491E62F}"/>
              </a:ext>
            </a:extLst>
          </p:cNvPr>
          <p:cNvSpPr/>
          <p:nvPr/>
        </p:nvSpPr>
        <p:spPr>
          <a:xfrm>
            <a:off x="889982" y="1924317"/>
            <a:ext cx="7053351" cy="2498429"/>
          </a:xfrm>
          <a:custGeom>
            <a:avLst/>
            <a:gdLst>
              <a:gd name="connsiteX0" fmla="*/ 0 w 7053351"/>
              <a:gd name="connsiteY0" fmla="*/ 1249214 h 2498429"/>
              <a:gd name="connsiteX1" fmla="*/ 3526675 w 7053351"/>
              <a:gd name="connsiteY1" fmla="*/ 0 h 2498429"/>
              <a:gd name="connsiteX2" fmla="*/ 7053351 w 7053351"/>
              <a:gd name="connsiteY2" fmla="*/ 1249214 h 2498429"/>
              <a:gd name="connsiteX3" fmla="*/ 3526675 w 7053351"/>
              <a:gd name="connsiteY3" fmla="*/ 2498429 h 2498429"/>
              <a:gd name="connsiteX4" fmla="*/ 0 w 7053351"/>
              <a:gd name="connsiteY4" fmla="*/ 1249214 h 2498429"/>
              <a:gd name="connsiteX0" fmla="*/ 0 w 7053351"/>
              <a:gd name="connsiteY0" fmla="*/ 1249214 h 2498429"/>
              <a:gd name="connsiteX1" fmla="*/ 3526675 w 7053351"/>
              <a:gd name="connsiteY1" fmla="*/ 0 h 2498429"/>
              <a:gd name="connsiteX2" fmla="*/ 7053351 w 7053351"/>
              <a:gd name="connsiteY2" fmla="*/ 1249214 h 2498429"/>
              <a:gd name="connsiteX3" fmla="*/ 3526675 w 7053351"/>
              <a:gd name="connsiteY3" fmla="*/ 2498429 h 2498429"/>
              <a:gd name="connsiteX4" fmla="*/ 0 w 7053351"/>
              <a:gd name="connsiteY4" fmla="*/ 1249214 h 2498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53351" h="2498429" fill="none" extrusionOk="0">
                <a:moveTo>
                  <a:pt x="0" y="1249214"/>
                </a:moveTo>
                <a:cubicBezTo>
                  <a:pt x="488649" y="617260"/>
                  <a:pt x="1707128" y="-263798"/>
                  <a:pt x="3526675" y="0"/>
                </a:cubicBezTo>
                <a:cubicBezTo>
                  <a:pt x="5337815" y="-20917"/>
                  <a:pt x="6973913" y="634081"/>
                  <a:pt x="7053351" y="1249214"/>
                </a:cubicBezTo>
                <a:cubicBezTo>
                  <a:pt x="7013561" y="1559691"/>
                  <a:pt x="5123144" y="2986581"/>
                  <a:pt x="3526675" y="2498429"/>
                </a:cubicBezTo>
                <a:cubicBezTo>
                  <a:pt x="1773814" y="2607525"/>
                  <a:pt x="132797" y="1971066"/>
                  <a:pt x="0" y="1249214"/>
                </a:cubicBezTo>
                <a:close/>
              </a:path>
              <a:path w="7053351" h="2498429" stroke="0" extrusionOk="0">
                <a:moveTo>
                  <a:pt x="0" y="1249214"/>
                </a:moveTo>
                <a:cubicBezTo>
                  <a:pt x="-292655" y="482459"/>
                  <a:pt x="1624367" y="83317"/>
                  <a:pt x="3526675" y="0"/>
                </a:cubicBezTo>
                <a:cubicBezTo>
                  <a:pt x="5580319" y="39998"/>
                  <a:pt x="7004802" y="616352"/>
                  <a:pt x="7053351" y="1249214"/>
                </a:cubicBezTo>
                <a:cubicBezTo>
                  <a:pt x="6924761" y="2322731"/>
                  <a:pt x="5599348" y="2834891"/>
                  <a:pt x="3526675" y="2498429"/>
                </a:cubicBezTo>
                <a:cubicBezTo>
                  <a:pt x="1600649" y="2380188"/>
                  <a:pt x="116283" y="1889921"/>
                  <a:pt x="0" y="1249214"/>
                </a:cubicBezTo>
                <a:close/>
              </a:path>
              <a:path w="7053351" h="2498429" fill="none" stroke="0" extrusionOk="0">
                <a:moveTo>
                  <a:pt x="0" y="1249214"/>
                </a:moveTo>
                <a:cubicBezTo>
                  <a:pt x="70502" y="477005"/>
                  <a:pt x="1549235" y="-22186"/>
                  <a:pt x="3526675" y="0"/>
                </a:cubicBezTo>
                <a:cubicBezTo>
                  <a:pt x="5452615" y="-2669"/>
                  <a:pt x="6955894" y="583108"/>
                  <a:pt x="7053351" y="1249214"/>
                </a:cubicBezTo>
                <a:cubicBezTo>
                  <a:pt x="6788921" y="2059798"/>
                  <a:pt x="5257551" y="3024284"/>
                  <a:pt x="3526675" y="2498429"/>
                </a:cubicBezTo>
                <a:cubicBezTo>
                  <a:pt x="1649385" y="2538028"/>
                  <a:pt x="169894" y="2009212"/>
                  <a:pt x="0" y="1249214"/>
                </a:cubicBezTo>
                <a:close/>
              </a:path>
            </a:pathLst>
          </a:custGeom>
          <a:solidFill>
            <a:srgbClr val="BDECBE"/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9404468"/>
                      <a:gd name="connsiteY0" fmla="*/ 1665620 h 3331239"/>
                      <a:gd name="connsiteX1" fmla="*/ 4702234 w 9404468"/>
                      <a:gd name="connsiteY1" fmla="*/ 0 h 3331239"/>
                      <a:gd name="connsiteX2" fmla="*/ 9404468 w 9404468"/>
                      <a:gd name="connsiteY2" fmla="*/ 1665620 h 3331239"/>
                      <a:gd name="connsiteX3" fmla="*/ 4702234 w 9404468"/>
                      <a:gd name="connsiteY3" fmla="*/ 3331240 h 3331239"/>
                      <a:gd name="connsiteX4" fmla="*/ 0 w 9404468"/>
                      <a:gd name="connsiteY4" fmla="*/ 1665620 h 3331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04468" h="3331239" fill="none" extrusionOk="0">
                        <a:moveTo>
                          <a:pt x="0" y="1665620"/>
                        </a:moveTo>
                        <a:cubicBezTo>
                          <a:pt x="336614" y="785656"/>
                          <a:pt x="2131677" y="-54362"/>
                          <a:pt x="4702234" y="0"/>
                        </a:cubicBezTo>
                        <a:cubicBezTo>
                          <a:pt x="7254624" y="-6827"/>
                          <a:pt x="9374102" y="774312"/>
                          <a:pt x="9404468" y="1665620"/>
                        </a:cubicBezTo>
                        <a:cubicBezTo>
                          <a:pt x="9387020" y="2419130"/>
                          <a:pt x="7082410" y="3632525"/>
                          <a:pt x="4702234" y="3331240"/>
                        </a:cubicBezTo>
                        <a:cubicBezTo>
                          <a:pt x="2216383" y="3393450"/>
                          <a:pt x="62359" y="2600510"/>
                          <a:pt x="0" y="1665620"/>
                        </a:cubicBezTo>
                        <a:close/>
                      </a:path>
                      <a:path w="9404468" h="3331239" stroke="0" extrusionOk="0">
                        <a:moveTo>
                          <a:pt x="0" y="1665620"/>
                        </a:moveTo>
                        <a:cubicBezTo>
                          <a:pt x="-86425" y="692414"/>
                          <a:pt x="2053665" y="19365"/>
                          <a:pt x="4702234" y="0"/>
                        </a:cubicBezTo>
                        <a:cubicBezTo>
                          <a:pt x="7421959" y="25842"/>
                          <a:pt x="9332611" y="748008"/>
                          <a:pt x="9404468" y="1665620"/>
                        </a:cubicBezTo>
                        <a:cubicBezTo>
                          <a:pt x="9096328" y="2886432"/>
                          <a:pt x="7262988" y="3531428"/>
                          <a:pt x="4702234" y="3331240"/>
                        </a:cubicBezTo>
                        <a:cubicBezTo>
                          <a:pt x="2012255" y="3280354"/>
                          <a:pt x="128083" y="2646716"/>
                          <a:pt x="0" y="166562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lang="en-SA" sz="1400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022" name="Google Shape;1022;p35"/>
          <p:cNvSpPr txBox="1">
            <a:spLocks noGrp="1"/>
          </p:cNvSpPr>
          <p:nvPr>
            <p:ph type="ctrTitle"/>
          </p:nvPr>
        </p:nvSpPr>
        <p:spPr>
          <a:xfrm>
            <a:off x="1193955" y="1314427"/>
            <a:ext cx="7003800" cy="211457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br>
              <a:rPr lang="en-GB" sz="9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bg2">
                    <a:lumMod val="75000"/>
                  </a:schemeClr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mic Sans MS" panose="030F0702030302020204" pitchFamily="66" charset="0"/>
              </a:rPr>
            </a:br>
            <a:r>
              <a:rPr lang="en-GB" sz="96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We can 2</a:t>
            </a:r>
            <a:endParaRPr sz="9600" b="1" dirty="0">
              <a:ln w="9525">
                <a:solidFill>
                  <a:schemeClr val="tx1"/>
                </a:solidFill>
                <a:prstDash val="solid"/>
              </a:ln>
              <a:solidFill>
                <a:srgbClr val="FF8175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grpSp>
        <p:nvGrpSpPr>
          <p:cNvPr id="1024" name="Google Shape;1024;p35"/>
          <p:cNvGrpSpPr/>
          <p:nvPr/>
        </p:nvGrpSpPr>
        <p:grpSpPr>
          <a:xfrm rot="-571589">
            <a:off x="562236" y="1186405"/>
            <a:ext cx="1031302" cy="842573"/>
            <a:chOff x="1146775" y="238125"/>
            <a:chExt cx="1232375" cy="1006850"/>
          </a:xfrm>
        </p:grpSpPr>
        <p:sp>
          <p:nvSpPr>
            <p:cNvPr id="1025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7" name="Google Shape;1127;p35"/>
          <p:cNvGrpSpPr/>
          <p:nvPr/>
        </p:nvGrpSpPr>
        <p:grpSpPr>
          <a:xfrm rot="464161">
            <a:off x="6783801" y="1196398"/>
            <a:ext cx="839614" cy="822576"/>
            <a:chOff x="4961725" y="379850"/>
            <a:chExt cx="1031200" cy="1010275"/>
          </a:xfrm>
        </p:grpSpPr>
        <p:sp>
          <p:nvSpPr>
            <p:cNvPr id="1128" name="Google Shape;1128;p35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5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5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5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5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5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5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5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5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5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5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5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35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35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35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35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35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2" name="Google Shape;1202;p35"/>
          <p:cNvGrpSpPr/>
          <p:nvPr/>
        </p:nvGrpSpPr>
        <p:grpSpPr>
          <a:xfrm>
            <a:off x="1035809" y="4858433"/>
            <a:ext cx="790695" cy="781395"/>
            <a:chOff x="5149750" y="3034050"/>
            <a:chExt cx="952300" cy="941100"/>
          </a:xfrm>
        </p:grpSpPr>
        <p:sp>
          <p:nvSpPr>
            <p:cNvPr id="1203" name="Google Shape;1203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35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5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5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5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5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5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5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5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5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5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35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" name="Google Shape;1022;p35">
            <a:extLst>
              <a:ext uri="{FF2B5EF4-FFF2-40B4-BE49-F238E27FC236}">
                <a16:creationId xmlns:a16="http://schemas.microsoft.com/office/drawing/2014/main" id="{AF3BC777-31FF-2AA1-B58D-33F3ADEE2AAA}"/>
              </a:ext>
            </a:extLst>
          </p:cNvPr>
          <p:cNvSpPr txBox="1">
            <a:spLocks/>
          </p:cNvSpPr>
          <p:nvPr/>
        </p:nvSpPr>
        <p:spPr>
          <a:xfrm>
            <a:off x="1239345" y="1360457"/>
            <a:ext cx="7003800" cy="2114573"/>
          </a:xfrm>
          <a:prstGeom prst="rect">
            <a:avLst/>
          </a:prstGeom>
          <a:noFill/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8500"/>
              <a:buFont typeface="Pacifico"/>
              <a:buNone/>
              <a:defRPr sz="85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defTabSz="914378" fontAlgn="auto">
              <a:buClr>
                <a:srgbClr val="FF8175"/>
              </a:buClr>
            </a:pPr>
            <a:br>
              <a:rPr lang="en-GB" sz="9600" b="1" kern="0" dirty="0">
                <a:ln w="9525">
                  <a:noFill/>
                  <a:prstDash val="solid"/>
                </a:ln>
                <a:solidFill>
                  <a:srgbClr val="FFECCD">
                    <a:lumMod val="7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9600" b="1" kern="0" dirty="0">
                <a:ln w="9525">
                  <a:solidFill>
                    <a:srgbClr val="002D38"/>
                  </a:solidFill>
                  <a:prstDash val="solid"/>
                </a:ln>
                <a:solidFill>
                  <a:srgbClr val="77C0EA"/>
                </a:solidFill>
                <a:latin typeface="Cooper Black" panose="0208090404030B020404" pitchFamily="18" charset="77"/>
              </a:rPr>
              <a:t>We</a:t>
            </a:r>
            <a:r>
              <a:rPr lang="en-GB" sz="9600" b="1" kern="0" dirty="0">
                <a:ln w="9525">
                  <a:solidFill>
                    <a:srgbClr val="002D38"/>
                  </a:solidFill>
                  <a:prstDash val="solid"/>
                </a:ln>
                <a:solidFill>
                  <a:srgbClr val="FFECCD">
                    <a:lumMod val="75000"/>
                  </a:srgbClr>
                </a:solidFill>
                <a:latin typeface="Cooper Black" panose="0208090404030B020404" pitchFamily="18" charset="77"/>
              </a:rPr>
              <a:t> can 2</a:t>
            </a:r>
          </a:p>
        </p:txBody>
      </p:sp>
      <p:grpSp>
        <p:nvGrpSpPr>
          <p:cNvPr id="3" name="Google Shape;7469;p71">
            <a:extLst>
              <a:ext uri="{FF2B5EF4-FFF2-40B4-BE49-F238E27FC236}">
                <a16:creationId xmlns:a16="http://schemas.microsoft.com/office/drawing/2014/main" id="{F8A94E93-8B09-1EC0-C082-2731C8451A37}"/>
              </a:ext>
            </a:extLst>
          </p:cNvPr>
          <p:cNvGrpSpPr/>
          <p:nvPr/>
        </p:nvGrpSpPr>
        <p:grpSpPr>
          <a:xfrm rot="359027">
            <a:off x="4115681" y="4502703"/>
            <a:ext cx="825814" cy="959390"/>
            <a:chOff x="9501450" y="282563"/>
            <a:chExt cx="827125" cy="935750"/>
          </a:xfrm>
        </p:grpSpPr>
        <p:sp>
          <p:nvSpPr>
            <p:cNvPr id="4" name="Google Shape;7470;p71">
              <a:extLst>
                <a:ext uri="{FF2B5EF4-FFF2-40B4-BE49-F238E27FC236}">
                  <a16:creationId xmlns:a16="http://schemas.microsoft.com/office/drawing/2014/main" id="{25FCAE96-0CD4-55EC-F8D8-20911C43916D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471;p71">
              <a:extLst>
                <a:ext uri="{FF2B5EF4-FFF2-40B4-BE49-F238E27FC236}">
                  <a16:creationId xmlns:a16="http://schemas.microsoft.com/office/drawing/2014/main" id="{DD22431F-2A6C-4313-5B84-21BB09C71C22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472;p71">
              <a:extLst>
                <a:ext uri="{FF2B5EF4-FFF2-40B4-BE49-F238E27FC236}">
                  <a16:creationId xmlns:a16="http://schemas.microsoft.com/office/drawing/2014/main" id="{67F15B8B-F58C-F20E-78D1-7F96679CDCED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473;p71">
              <a:extLst>
                <a:ext uri="{FF2B5EF4-FFF2-40B4-BE49-F238E27FC236}">
                  <a16:creationId xmlns:a16="http://schemas.microsoft.com/office/drawing/2014/main" id="{7528A954-207D-D43E-007B-E80366890E9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474;p71">
              <a:extLst>
                <a:ext uri="{FF2B5EF4-FFF2-40B4-BE49-F238E27FC236}">
                  <a16:creationId xmlns:a16="http://schemas.microsoft.com/office/drawing/2014/main" id="{9A971451-ADB3-DF7D-6EC3-CFF691B1ED1B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475;p71">
              <a:extLst>
                <a:ext uri="{FF2B5EF4-FFF2-40B4-BE49-F238E27FC236}">
                  <a16:creationId xmlns:a16="http://schemas.microsoft.com/office/drawing/2014/main" id="{B6F2870B-5B34-CD45-72C7-C0BF90515E15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476;p71">
              <a:extLst>
                <a:ext uri="{FF2B5EF4-FFF2-40B4-BE49-F238E27FC236}">
                  <a16:creationId xmlns:a16="http://schemas.microsoft.com/office/drawing/2014/main" id="{C8362CE3-2825-958E-CE32-3B13DBCF8962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477;p71">
              <a:extLst>
                <a:ext uri="{FF2B5EF4-FFF2-40B4-BE49-F238E27FC236}">
                  <a16:creationId xmlns:a16="http://schemas.microsoft.com/office/drawing/2014/main" id="{5EC0DBE7-2B1A-C486-4DAD-84DE012D60B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478;p71">
              <a:extLst>
                <a:ext uri="{FF2B5EF4-FFF2-40B4-BE49-F238E27FC236}">
                  <a16:creationId xmlns:a16="http://schemas.microsoft.com/office/drawing/2014/main" id="{EE44E7A8-68FA-C447-8181-55638B4A5A4A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479;p71">
              <a:extLst>
                <a:ext uri="{FF2B5EF4-FFF2-40B4-BE49-F238E27FC236}">
                  <a16:creationId xmlns:a16="http://schemas.microsoft.com/office/drawing/2014/main" id="{CB2088E8-24C3-6634-FBD8-DB1C9879D17F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480;p71">
              <a:extLst>
                <a:ext uri="{FF2B5EF4-FFF2-40B4-BE49-F238E27FC236}">
                  <a16:creationId xmlns:a16="http://schemas.microsoft.com/office/drawing/2014/main" id="{AC95FD96-120E-A4C8-F71A-A37A7AC48277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481;p71">
              <a:extLst>
                <a:ext uri="{FF2B5EF4-FFF2-40B4-BE49-F238E27FC236}">
                  <a16:creationId xmlns:a16="http://schemas.microsoft.com/office/drawing/2014/main" id="{561F5674-4D28-7D08-BA36-F5BBBD43C847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7482;p71">
              <a:extLst>
                <a:ext uri="{FF2B5EF4-FFF2-40B4-BE49-F238E27FC236}">
                  <a16:creationId xmlns:a16="http://schemas.microsoft.com/office/drawing/2014/main" id="{1291DAF5-44F2-C2D6-11E3-7BC757B74B69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7483;p71">
              <a:extLst>
                <a:ext uri="{FF2B5EF4-FFF2-40B4-BE49-F238E27FC236}">
                  <a16:creationId xmlns:a16="http://schemas.microsoft.com/office/drawing/2014/main" id="{EC6526EB-68E3-B6FE-07AD-E5BE228A3326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484;p71">
              <a:extLst>
                <a:ext uri="{FF2B5EF4-FFF2-40B4-BE49-F238E27FC236}">
                  <a16:creationId xmlns:a16="http://schemas.microsoft.com/office/drawing/2014/main" id="{5FB9CE61-4CE8-5781-3358-8D7C8D7561EF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485;p71">
              <a:extLst>
                <a:ext uri="{FF2B5EF4-FFF2-40B4-BE49-F238E27FC236}">
                  <a16:creationId xmlns:a16="http://schemas.microsoft.com/office/drawing/2014/main" id="{0786B366-4699-C5D3-3D97-78EAA8214E05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486;p71">
              <a:extLst>
                <a:ext uri="{FF2B5EF4-FFF2-40B4-BE49-F238E27FC236}">
                  <a16:creationId xmlns:a16="http://schemas.microsoft.com/office/drawing/2014/main" id="{70B7131C-3A97-BEFC-51B6-DBC563E1310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487;p71">
              <a:extLst>
                <a:ext uri="{FF2B5EF4-FFF2-40B4-BE49-F238E27FC236}">
                  <a16:creationId xmlns:a16="http://schemas.microsoft.com/office/drawing/2014/main" id="{F978E0CB-C821-8BFC-3FAB-237EFC917DE6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488;p71">
              <a:extLst>
                <a:ext uri="{FF2B5EF4-FFF2-40B4-BE49-F238E27FC236}">
                  <a16:creationId xmlns:a16="http://schemas.microsoft.com/office/drawing/2014/main" id="{1C5D434F-80D6-5059-74F4-B5E18EB98B7A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489;p71">
              <a:extLst>
                <a:ext uri="{FF2B5EF4-FFF2-40B4-BE49-F238E27FC236}">
                  <a16:creationId xmlns:a16="http://schemas.microsoft.com/office/drawing/2014/main" id="{60A6A1D2-6326-AF79-6AA0-F7D9377A2CAA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490;p71">
              <a:extLst>
                <a:ext uri="{FF2B5EF4-FFF2-40B4-BE49-F238E27FC236}">
                  <a16:creationId xmlns:a16="http://schemas.microsoft.com/office/drawing/2014/main" id="{87754986-2ACD-A887-AD00-8819F2232ED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491;p71">
              <a:extLst>
                <a:ext uri="{FF2B5EF4-FFF2-40B4-BE49-F238E27FC236}">
                  <a16:creationId xmlns:a16="http://schemas.microsoft.com/office/drawing/2014/main" id="{3CBD65C9-C242-7E5A-0741-CD002EC9D96A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492;p71">
              <a:extLst>
                <a:ext uri="{FF2B5EF4-FFF2-40B4-BE49-F238E27FC236}">
                  <a16:creationId xmlns:a16="http://schemas.microsoft.com/office/drawing/2014/main" id="{6FEFE4BC-644A-E1F3-6158-415D9CE7D736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7493;p71">
              <a:extLst>
                <a:ext uri="{FF2B5EF4-FFF2-40B4-BE49-F238E27FC236}">
                  <a16:creationId xmlns:a16="http://schemas.microsoft.com/office/drawing/2014/main" id="{77758951-33DA-9F8A-FE54-99ADD8BEC50B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494;p71">
              <a:extLst>
                <a:ext uri="{FF2B5EF4-FFF2-40B4-BE49-F238E27FC236}">
                  <a16:creationId xmlns:a16="http://schemas.microsoft.com/office/drawing/2014/main" id="{2AFD5490-1ECC-E5B3-874E-607F368194C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495;p71">
              <a:extLst>
                <a:ext uri="{FF2B5EF4-FFF2-40B4-BE49-F238E27FC236}">
                  <a16:creationId xmlns:a16="http://schemas.microsoft.com/office/drawing/2014/main" id="{7F8EDAFC-9151-C53D-D7F3-83CA418D069C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496;p71">
              <a:extLst>
                <a:ext uri="{FF2B5EF4-FFF2-40B4-BE49-F238E27FC236}">
                  <a16:creationId xmlns:a16="http://schemas.microsoft.com/office/drawing/2014/main" id="{07CCE158-1DE3-C6D2-7029-5CFCE238CD81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497;p71">
              <a:extLst>
                <a:ext uri="{FF2B5EF4-FFF2-40B4-BE49-F238E27FC236}">
                  <a16:creationId xmlns:a16="http://schemas.microsoft.com/office/drawing/2014/main" id="{0C173A08-D754-44E2-C9BC-1336A385C214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7498;p71">
              <a:extLst>
                <a:ext uri="{FF2B5EF4-FFF2-40B4-BE49-F238E27FC236}">
                  <a16:creationId xmlns:a16="http://schemas.microsoft.com/office/drawing/2014/main" id="{5E0A1D79-8260-9054-9559-1E8BCBF297F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7499;p71">
              <a:extLst>
                <a:ext uri="{FF2B5EF4-FFF2-40B4-BE49-F238E27FC236}">
                  <a16:creationId xmlns:a16="http://schemas.microsoft.com/office/drawing/2014/main" id="{9DBF5E0B-F223-2006-DA28-D18FCBFFD0F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7500;p71">
              <a:extLst>
                <a:ext uri="{FF2B5EF4-FFF2-40B4-BE49-F238E27FC236}">
                  <a16:creationId xmlns:a16="http://schemas.microsoft.com/office/drawing/2014/main" id="{0F5FBD1D-5921-2915-0614-833ECC2F6661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7501;p71">
              <a:extLst>
                <a:ext uri="{FF2B5EF4-FFF2-40B4-BE49-F238E27FC236}">
                  <a16:creationId xmlns:a16="http://schemas.microsoft.com/office/drawing/2014/main" id="{66135DBE-3337-E030-5AFD-5E1A2BABF8B5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7502;p71">
              <a:extLst>
                <a:ext uri="{FF2B5EF4-FFF2-40B4-BE49-F238E27FC236}">
                  <a16:creationId xmlns:a16="http://schemas.microsoft.com/office/drawing/2014/main" id="{32A3EA7E-2E35-B93B-0D4E-9A05459A2FC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7503;p71">
              <a:extLst>
                <a:ext uri="{FF2B5EF4-FFF2-40B4-BE49-F238E27FC236}">
                  <a16:creationId xmlns:a16="http://schemas.microsoft.com/office/drawing/2014/main" id="{16D986CB-7B0B-AC53-9FC6-51AEB7E5906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7504;p71">
              <a:extLst>
                <a:ext uri="{FF2B5EF4-FFF2-40B4-BE49-F238E27FC236}">
                  <a16:creationId xmlns:a16="http://schemas.microsoft.com/office/drawing/2014/main" id="{16FFB755-6E32-1097-F9E5-65136A7D5C04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7505;p71">
              <a:extLst>
                <a:ext uri="{FF2B5EF4-FFF2-40B4-BE49-F238E27FC236}">
                  <a16:creationId xmlns:a16="http://schemas.microsoft.com/office/drawing/2014/main" id="{6DD59C67-36A4-7C6E-B451-652699BF98FF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7506;p71">
              <a:extLst>
                <a:ext uri="{FF2B5EF4-FFF2-40B4-BE49-F238E27FC236}">
                  <a16:creationId xmlns:a16="http://schemas.microsoft.com/office/drawing/2014/main" id="{31D1DCF4-12E9-933F-420E-4142061FE809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" name="Google Shape;7469;p71">
            <a:extLst>
              <a:ext uri="{FF2B5EF4-FFF2-40B4-BE49-F238E27FC236}">
                <a16:creationId xmlns:a16="http://schemas.microsoft.com/office/drawing/2014/main" id="{8BAB4344-7BA4-53CA-0963-A903531B82B1}"/>
              </a:ext>
            </a:extLst>
          </p:cNvPr>
          <p:cNvGrpSpPr/>
          <p:nvPr/>
        </p:nvGrpSpPr>
        <p:grpSpPr>
          <a:xfrm rot="359027">
            <a:off x="2092593" y="2016836"/>
            <a:ext cx="590039" cy="563317"/>
            <a:chOff x="9501450" y="282563"/>
            <a:chExt cx="827125" cy="935750"/>
          </a:xfrm>
        </p:grpSpPr>
        <p:sp>
          <p:nvSpPr>
            <p:cNvPr id="42" name="Google Shape;7470;p71">
              <a:extLst>
                <a:ext uri="{FF2B5EF4-FFF2-40B4-BE49-F238E27FC236}">
                  <a16:creationId xmlns:a16="http://schemas.microsoft.com/office/drawing/2014/main" id="{3F38AF2D-EDA7-1CF4-893C-5A1B4D6548DB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7471;p71">
              <a:extLst>
                <a:ext uri="{FF2B5EF4-FFF2-40B4-BE49-F238E27FC236}">
                  <a16:creationId xmlns:a16="http://schemas.microsoft.com/office/drawing/2014/main" id="{0EBB300B-A430-0E4E-0754-EF06AEBC7709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7472;p71">
              <a:extLst>
                <a:ext uri="{FF2B5EF4-FFF2-40B4-BE49-F238E27FC236}">
                  <a16:creationId xmlns:a16="http://schemas.microsoft.com/office/drawing/2014/main" id="{7A65ACF5-4192-F30A-9692-DA1DE694080D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7473;p71">
              <a:extLst>
                <a:ext uri="{FF2B5EF4-FFF2-40B4-BE49-F238E27FC236}">
                  <a16:creationId xmlns:a16="http://schemas.microsoft.com/office/drawing/2014/main" id="{7077649D-77FB-B61A-1CAC-59E70680BE1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7474;p71">
              <a:extLst>
                <a:ext uri="{FF2B5EF4-FFF2-40B4-BE49-F238E27FC236}">
                  <a16:creationId xmlns:a16="http://schemas.microsoft.com/office/drawing/2014/main" id="{DB1A70E4-5789-A1B8-3E0D-DB8E7C39F01F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7475;p71">
              <a:extLst>
                <a:ext uri="{FF2B5EF4-FFF2-40B4-BE49-F238E27FC236}">
                  <a16:creationId xmlns:a16="http://schemas.microsoft.com/office/drawing/2014/main" id="{7C18C0E9-1693-9441-5702-5DB04A95B654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7476;p71">
              <a:extLst>
                <a:ext uri="{FF2B5EF4-FFF2-40B4-BE49-F238E27FC236}">
                  <a16:creationId xmlns:a16="http://schemas.microsoft.com/office/drawing/2014/main" id="{0FC8D026-44FC-DAE3-9CAD-3BCF672C897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7477;p71">
              <a:extLst>
                <a:ext uri="{FF2B5EF4-FFF2-40B4-BE49-F238E27FC236}">
                  <a16:creationId xmlns:a16="http://schemas.microsoft.com/office/drawing/2014/main" id="{ECD4A259-6B70-F376-5FCA-9B3D3A354546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7478;p71">
              <a:extLst>
                <a:ext uri="{FF2B5EF4-FFF2-40B4-BE49-F238E27FC236}">
                  <a16:creationId xmlns:a16="http://schemas.microsoft.com/office/drawing/2014/main" id="{E1CA0BD7-C7B3-3A48-D827-5772D9CB9239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7479;p71">
              <a:extLst>
                <a:ext uri="{FF2B5EF4-FFF2-40B4-BE49-F238E27FC236}">
                  <a16:creationId xmlns:a16="http://schemas.microsoft.com/office/drawing/2014/main" id="{1C5539B7-FA6F-29CA-62D7-23CEBF0AFE5F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7480;p71">
              <a:extLst>
                <a:ext uri="{FF2B5EF4-FFF2-40B4-BE49-F238E27FC236}">
                  <a16:creationId xmlns:a16="http://schemas.microsoft.com/office/drawing/2014/main" id="{1E41EFD7-BE37-AD36-F3E2-445C0718C49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7481;p71">
              <a:extLst>
                <a:ext uri="{FF2B5EF4-FFF2-40B4-BE49-F238E27FC236}">
                  <a16:creationId xmlns:a16="http://schemas.microsoft.com/office/drawing/2014/main" id="{104BFDC3-8295-1793-F86C-9FE1D979AAF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7482;p71">
              <a:extLst>
                <a:ext uri="{FF2B5EF4-FFF2-40B4-BE49-F238E27FC236}">
                  <a16:creationId xmlns:a16="http://schemas.microsoft.com/office/drawing/2014/main" id="{3C8F0D89-A7C7-998A-49F3-3449A480897F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7483;p71">
              <a:extLst>
                <a:ext uri="{FF2B5EF4-FFF2-40B4-BE49-F238E27FC236}">
                  <a16:creationId xmlns:a16="http://schemas.microsoft.com/office/drawing/2014/main" id="{24D0C1D7-BF27-A524-F174-32C83DD1B8D1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7484;p71">
              <a:extLst>
                <a:ext uri="{FF2B5EF4-FFF2-40B4-BE49-F238E27FC236}">
                  <a16:creationId xmlns:a16="http://schemas.microsoft.com/office/drawing/2014/main" id="{7883DACA-C6E0-52CD-04B5-75DE29C695C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7485;p71">
              <a:extLst>
                <a:ext uri="{FF2B5EF4-FFF2-40B4-BE49-F238E27FC236}">
                  <a16:creationId xmlns:a16="http://schemas.microsoft.com/office/drawing/2014/main" id="{6B416C3F-2364-0596-FE30-3B8F4BDFE7A4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7486;p71">
              <a:extLst>
                <a:ext uri="{FF2B5EF4-FFF2-40B4-BE49-F238E27FC236}">
                  <a16:creationId xmlns:a16="http://schemas.microsoft.com/office/drawing/2014/main" id="{D4D2924F-F5D5-3F39-2AE8-E9840D3F9D2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7487;p71">
              <a:extLst>
                <a:ext uri="{FF2B5EF4-FFF2-40B4-BE49-F238E27FC236}">
                  <a16:creationId xmlns:a16="http://schemas.microsoft.com/office/drawing/2014/main" id="{2DFAA513-9C8B-C194-20E6-1DB031D241E5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7488;p71">
              <a:extLst>
                <a:ext uri="{FF2B5EF4-FFF2-40B4-BE49-F238E27FC236}">
                  <a16:creationId xmlns:a16="http://schemas.microsoft.com/office/drawing/2014/main" id="{E843BD65-B08F-8F92-BB52-880DC295998C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7489;p71">
              <a:extLst>
                <a:ext uri="{FF2B5EF4-FFF2-40B4-BE49-F238E27FC236}">
                  <a16:creationId xmlns:a16="http://schemas.microsoft.com/office/drawing/2014/main" id="{F2F07D52-E915-BE9A-4318-7601B98CFCA8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7490;p71">
              <a:extLst>
                <a:ext uri="{FF2B5EF4-FFF2-40B4-BE49-F238E27FC236}">
                  <a16:creationId xmlns:a16="http://schemas.microsoft.com/office/drawing/2014/main" id="{6EFED6BC-102D-714D-7E52-70589B7F9B78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7491;p71">
              <a:extLst>
                <a:ext uri="{FF2B5EF4-FFF2-40B4-BE49-F238E27FC236}">
                  <a16:creationId xmlns:a16="http://schemas.microsoft.com/office/drawing/2014/main" id="{7C0A3F6F-30D9-C91E-5B4C-4BC8B2956227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7492;p71">
              <a:extLst>
                <a:ext uri="{FF2B5EF4-FFF2-40B4-BE49-F238E27FC236}">
                  <a16:creationId xmlns:a16="http://schemas.microsoft.com/office/drawing/2014/main" id="{66925BA1-D716-EB86-BCBE-7EBA809BF0C6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7493;p71">
              <a:extLst>
                <a:ext uri="{FF2B5EF4-FFF2-40B4-BE49-F238E27FC236}">
                  <a16:creationId xmlns:a16="http://schemas.microsoft.com/office/drawing/2014/main" id="{51C73A5B-0EF8-FEF0-5E4E-8CB20B60232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7494;p71">
              <a:extLst>
                <a:ext uri="{FF2B5EF4-FFF2-40B4-BE49-F238E27FC236}">
                  <a16:creationId xmlns:a16="http://schemas.microsoft.com/office/drawing/2014/main" id="{B16D5646-D8CB-29E1-1C4C-FC834EFD8044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7495;p71">
              <a:extLst>
                <a:ext uri="{FF2B5EF4-FFF2-40B4-BE49-F238E27FC236}">
                  <a16:creationId xmlns:a16="http://schemas.microsoft.com/office/drawing/2014/main" id="{364FB8B1-8CC5-5DAB-1239-FD98DB7BDBE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7496;p71">
              <a:extLst>
                <a:ext uri="{FF2B5EF4-FFF2-40B4-BE49-F238E27FC236}">
                  <a16:creationId xmlns:a16="http://schemas.microsoft.com/office/drawing/2014/main" id="{0826915B-26DC-C787-B1DB-60A7875DDB22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7497;p71">
              <a:extLst>
                <a:ext uri="{FF2B5EF4-FFF2-40B4-BE49-F238E27FC236}">
                  <a16:creationId xmlns:a16="http://schemas.microsoft.com/office/drawing/2014/main" id="{342C86C3-0578-499E-FF89-FFE69143C9A8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7498;p71">
              <a:extLst>
                <a:ext uri="{FF2B5EF4-FFF2-40B4-BE49-F238E27FC236}">
                  <a16:creationId xmlns:a16="http://schemas.microsoft.com/office/drawing/2014/main" id="{AEE1F767-1DE4-37C8-D2F9-F44E2A3C4020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7499;p71">
              <a:extLst>
                <a:ext uri="{FF2B5EF4-FFF2-40B4-BE49-F238E27FC236}">
                  <a16:creationId xmlns:a16="http://schemas.microsoft.com/office/drawing/2014/main" id="{EF54E8CC-FC15-DBCA-8862-A3276B37CF03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7500;p71">
              <a:extLst>
                <a:ext uri="{FF2B5EF4-FFF2-40B4-BE49-F238E27FC236}">
                  <a16:creationId xmlns:a16="http://schemas.microsoft.com/office/drawing/2014/main" id="{02B848F4-BC6D-3BA6-4E8A-BE96970C3F2C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7501;p71">
              <a:extLst>
                <a:ext uri="{FF2B5EF4-FFF2-40B4-BE49-F238E27FC236}">
                  <a16:creationId xmlns:a16="http://schemas.microsoft.com/office/drawing/2014/main" id="{82A1C903-7383-644A-4301-3390C089AFD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7502;p71">
              <a:extLst>
                <a:ext uri="{FF2B5EF4-FFF2-40B4-BE49-F238E27FC236}">
                  <a16:creationId xmlns:a16="http://schemas.microsoft.com/office/drawing/2014/main" id="{F1600CAE-495B-2C04-861D-5A743EAB8E3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7503;p71">
              <a:extLst>
                <a:ext uri="{FF2B5EF4-FFF2-40B4-BE49-F238E27FC236}">
                  <a16:creationId xmlns:a16="http://schemas.microsoft.com/office/drawing/2014/main" id="{8B41A015-BE3A-F69C-F4DD-E9D7503B0A90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7504;p71">
              <a:extLst>
                <a:ext uri="{FF2B5EF4-FFF2-40B4-BE49-F238E27FC236}">
                  <a16:creationId xmlns:a16="http://schemas.microsoft.com/office/drawing/2014/main" id="{ADBEA189-CA24-53B7-8365-F69ADDD49909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7505;p71">
              <a:extLst>
                <a:ext uri="{FF2B5EF4-FFF2-40B4-BE49-F238E27FC236}">
                  <a16:creationId xmlns:a16="http://schemas.microsoft.com/office/drawing/2014/main" id="{7F3C07B5-DB82-6867-233A-44AE957D05B8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7506;p71">
              <a:extLst>
                <a:ext uri="{FF2B5EF4-FFF2-40B4-BE49-F238E27FC236}">
                  <a16:creationId xmlns:a16="http://schemas.microsoft.com/office/drawing/2014/main" id="{69B8E28B-1CDB-FBE2-C4C4-CF3B58E3268D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976" name="Picture 975" descr="A birthday cake&#10;&#10;Description generated with high confidence">
            <a:extLst>
              <a:ext uri="{FF2B5EF4-FFF2-40B4-BE49-F238E27FC236}">
                <a16:creationId xmlns:a16="http://schemas.microsoft.com/office/drawing/2014/main" id="{2F98643D-F0CB-4DE5-DA81-3D6ABB50A52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9522" y="3958796"/>
            <a:ext cx="2434478" cy="2087262"/>
          </a:xfrm>
          <a:prstGeom prst="rect">
            <a:avLst/>
          </a:prstGeom>
        </p:spPr>
      </p:pic>
      <p:sp>
        <p:nvSpPr>
          <p:cNvPr id="977" name="مستطيل 976">
            <a:extLst>
              <a:ext uri="{FF2B5EF4-FFF2-40B4-BE49-F238E27FC236}">
                <a16:creationId xmlns:a16="http://schemas.microsoft.com/office/drawing/2014/main" id="{3E6F20AA-5F18-4371-A6AC-8BE67A00917B}"/>
              </a:ext>
            </a:extLst>
          </p:cNvPr>
          <p:cNvSpPr/>
          <p:nvPr/>
        </p:nvSpPr>
        <p:spPr>
          <a:xfrm>
            <a:off x="3533149" y="3581746"/>
            <a:ext cx="1904047" cy="882935"/>
          </a:xfrm>
          <a:prstGeom prst="rect">
            <a:avLst/>
          </a:prstGeom>
          <a:noFill/>
        </p:spPr>
        <p:txBody>
          <a:bodyPr wrap="none" lIns="51435" tIns="25718" rIns="51435" bIns="25718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685800" rtl="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5400" b="1" dirty="0">
                <a:ln w="12700">
                  <a:solidFill>
                    <a:srgbClr val="000099"/>
                  </a:solidFill>
                  <a:prstDash val="solid"/>
                </a:ln>
                <a:solidFill>
                  <a:srgbClr val="FF0000"/>
                </a:solidFill>
                <a:effectLst>
                  <a:innerShdw blurRad="177800">
                    <a:srgbClr val="37A76F">
                      <a:lumMod val="50000"/>
                    </a:srgbClr>
                  </a:innerShdw>
                </a:effectLst>
                <a:latin typeface="Aharoni" panose="02010803020104030203" pitchFamily="2" charset="-79"/>
                <a:cs typeface="Aharoni" panose="02010803020104030203" pitchFamily="2" charset="-79"/>
              </a:rPr>
              <a:t>Unit 2</a:t>
            </a:r>
            <a:endParaRPr lang="ar-SA" sz="5400" b="1" dirty="0">
              <a:ln w="12700">
                <a:solidFill>
                  <a:srgbClr val="000099"/>
                </a:solidFill>
                <a:prstDash val="solid"/>
              </a:ln>
              <a:solidFill>
                <a:srgbClr val="FF0000"/>
              </a:solidFill>
              <a:effectLst>
                <a:innerShdw blurRad="177800">
                  <a:srgbClr val="37A76F">
                    <a:lumMod val="50000"/>
                  </a:srgbClr>
                </a:innerShdw>
              </a:effectLst>
              <a:latin typeface="Aharoni" panose="02010803020104030203" pitchFamily="2" charset="-79"/>
              <a:cs typeface="Arial" panose="020B0604020202020204" pitchFamily="34" charset="0"/>
            </a:endParaRPr>
          </a:p>
        </p:txBody>
      </p:sp>
      <p:sp>
        <p:nvSpPr>
          <p:cNvPr id="978" name="Google Shape;4985;p57">
            <a:extLst>
              <a:ext uri="{FF2B5EF4-FFF2-40B4-BE49-F238E27FC236}">
                <a16:creationId xmlns:a16="http://schemas.microsoft.com/office/drawing/2014/main" id="{96C41034-6438-8BC0-3EC4-3F7FEED58B8F}"/>
              </a:ext>
            </a:extLst>
          </p:cNvPr>
          <p:cNvSpPr/>
          <p:nvPr/>
        </p:nvSpPr>
        <p:spPr>
          <a:xfrm>
            <a:off x="2654456" y="5319617"/>
            <a:ext cx="3484738" cy="568656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9" name="Rectangle 15">
            <a:extLst>
              <a:ext uri="{FF2B5EF4-FFF2-40B4-BE49-F238E27FC236}">
                <a16:creationId xmlns:a16="http://schemas.microsoft.com/office/drawing/2014/main" id="{FD631F78-C17E-DA1D-FCF6-016F8DF41926}"/>
              </a:ext>
            </a:extLst>
          </p:cNvPr>
          <p:cNvSpPr/>
          <p:nvPr/>
        </p:nvSpPr>
        <p:spPr>
          <a:xfrm>
            <a:off x="2685992" y="5360775"/>
            <a:ext cx="3406743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sz="2400" b="1" kern="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halkboard" panose="03050602040202020205" pitchFamily="66" charset="77"/>
                <a:cs typeface="Arial"/>
                <a:sym typeface="Arial"/>
              </a:rPr>
              <a:t>Your T. Hind </a:t>
            </a:r>
            <a:r>
              <a:rPr lang="en-US" sz="2400" b="1" kern="0" dirty="0" err="1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halkboard" panose="03050602040202020205" pitchFamily="66" charset="77"/>
                <a:cs typeface="Arial"/>
                <a:sym typeface="Arial"/>
              </a:rPr>
              <a:t>Alzahrani</a:t>
            </a:r>
            <a:endParaRPr lang="en-US" sz="2400" b="1" kern="0" dirty="0">
              <a:ln w="0"/>
              <a:solidFill>
                <a:srgbClr val="002D38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halkboard" panose="03050602040202020205" pitchFamily="66" charset="77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9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9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9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7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6651" y="2780928"/>
            <a:ext cx="6210697" cy="3497014"/>
          </a:xfrm>
        </p:spPr>
      </p:pic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323528" y="1412776"/>
            <a:ext cx="8229600" cy="1143000"/>
          </a:xfrm>
        </p:spPr>
        <p:txBody>
          <a:bodyPr/>
          <a:lstStyle/>
          <a:p>
            <a:r>
              <a:rPr lang="en-GB" sz="72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summer</a:t>
            </a:r>
            <a:endParaRPr lang="en-GB" sz="720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53D4CB0-A592-F54D-2293-6AB19CBB3429}"/>
              </a:ext>
            </a:extLst>
          </p:cNvPr>
          <p:cNvSpPr txBox="1">
            <a:spLocks/>
          </p:cNvSpPr>
          <p:nvPr/>
        </p:nvSpPr>
        <p:spPr bwMode="auto">
          <a:xfrm>
            <a:off x="457199" y="476672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9pPr>
          </a:lstStyle>
          <a:p>
            <a:r>
              <a:rPr lang="en-GB"/>
              <a:t>What is the season ?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76466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dir="r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7704" y="620688"/>
            <a:ext cx="5472608" cy="5472608"/>
          </a:xfrm>
        </p:spPr>
      </p:pic>
      <p:sp>
        <p:nvSpPr>
          <p:cNvPr id="5" name="Rounded Rectangle 4"/>
          <p:cNvSpPr/>
          <p:nvPr/>
        </p:nvSpPr>
        <p:spPr>
          <a:xfrm>
            <a:off x="2987824" y="4869160"/>
            <a:ext cx="1296144" cy="720080"/>
          </a:xfrm>
          <a:prstGeom prst="round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Rounded Rectangle 5"/>
          <p:cNvSpPr/>
          <p:nvPr/>
        </p:nvSpPr>
        <p:spPr>
          <a:xfrm>
            <a:off x="5508104" y="4862818"/>
            <a:ext cx="1296144" cy="720080"/>
          </a:xfrm>
          <a:prstGeom prst="round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14551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803"/>
          <a:stretch/>
        </p:blipFill>
        <p:spPr>
          <a:xfrm>
            <a:off x="2483768" y="1655345"/>
            <a:ext cx="1682676" cy="4093033"/>
          </a:xfrm>
        </p:spPr>
      </p:pic>
      <p:pic>
        <p:nvPicPr>
          <p:cNvPr id="5" name="Content Placeholder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9118"/>
          <a:stretch/>
        </p:blipFill>
        <p:spPr bwMode="auto">
          <a:xfrm>
            <a:off x="4353743" y="1628800"/>
            <a:ext cx="2018457" cy="40930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ounded Rectangle 7"/>
          <p:cNvSpPr/>
          <p:nvPr/>
        </p:nvSpPr>
        <p:spPr>
          <a:xfrm>
            <a:off x="2179569" y="5028298"/>
            <a:ext cx="1986875" cy="720080"/>
          </a:xfrm>
          <a:prstGeom prst="round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Rounded Rectangle 8"/>
          <p:cNvSpPr/>
          <p:nvPr/>
        </p:nvSpPr>
        <p:spPr>
          <a:xfrm>
            <a:off x="4385325" y="5005289"/>
            <a:ext cx="1986875" cy="720080"/>
          </a:xfrm>
          <a:prstGeom prst="round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225568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0690"/>
          <a:stretch/>
        </p:blipFill>
        <p:spPr>
          <a:xfrm>
            <a:off x="1649760" y="548680"/>
            <a:ext cx="5844480" cy="5637260"/>
          </a:xfrm>
        </p:spPr>
      </p:pic>
      <p:sp>
        <p:nvSpPr>
          <p:cNvPr id="5" name="Rounded Rectangle 4"/>
          <p:cNvSpPr/>
          <p:nvPr/>
        </p:nvSpPr>
        <p:spPr>
          <a:xfrm>
            <a:off x="2123728" y="5465860"/>
            <a:ext cx="1986875" cy="720080"/>
          </a:xfrm>
          <a:prstGeom prst="round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Rounded Rectangle 5"/>
          <p:cNvSpPr/>
          <p:nvPr/>
        </p:nvSpPr>
        <p:spPr>
          <a:xfrm>
            <a:off x="5105405" y="5464716"/>
            <a:ext cx="1986875" cy="720080"/>
          </a:xfrm>
          <a:prstGeom prst="round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033349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5661" y="548680"/>
            <a:ext cx="8229600" cy="1143000"/>
          </a:xfrm>
        </p:spPr>
        <p:txBody>
          <a:bodyPr/>
          <a:lstStyle/>
          <a:p>
            <a:endParaRPr lang="en-GB"/>
          </a:p>
        </p:txBody>
      </p:sp>
      <p:pic>
        <p:nvPicPr>
          <p:cNvPr id="6" name="Content Placeholder 5"/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0743"/>
          <a:stretch/>
        </p:blipFill>
        <p:spPr>
          <a:xfrm>
            <a:off x="683568" y="750714"/>
            <a:ext cx="7653786" cy="5328592"/>
          </a:xfrm>
        </p:spPr>
      </p:pic>
      <p:sp>
        <p:nvSpPr>
          <p:cNvPr id="7" name="Rounded Rectangle 6"/>
          <p:cNvSpPr/>
          <p:nvPr/>
        </p:nvSpPr>
        <p:spPr>
          <a:xfrm>
            <a:off x="1702149" y="4783162"/>
            <a:ext cx="2850971" cy="720080"/>
          </a:xfrm>
          <a:prstGeom prst="round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Rounded Rectangle 7"/>
          <p:cNvSpPr/>
          <p:nvPr/>
        </p:nvSpPr>
        <p:spPr>
          <a:xfrm>
            <a:off x="4827504" y="4783162"/>
            <a:ext cx="2850971" cy="720080"/>
          </a:xfrm>
          <a:prstGeom prst="round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0378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500"/>
          <a:stretch/>
        </p:blipFill>
        <p:spPr>
          <a:xfrm>
            <a:off x="1475656" y="1234159"/>
            <a:ext cx="6048672" cy="3693041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1987874" y="5047777"/>
            <a:ext cx="1800200" cy="576064"/>
          </a:xfrm>
          <a:prstGeom prst="roundRect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ugly</a:t>
            </a:r>
          </a:p>
        </p:txBody>
      </p:sp>
      <p:sp>
        <p:nvSpPr>
          <p:cNvPr id="15" name="Rounded Rectangle 14"/>
          <p:cNvSpPr/>
          <p:nvPr/>
        </p:nvSpPr>
        <p:spPr>
          <a:xfrm>
            <a:off x="5364088" y="5051121"/>
            <a:ext cx="1800200" cy="576064"/>
          </a:xfrm>
          <a:prstGeom prst="round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beautiful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C7980C77-D14A-4F93-8660-FBC45522D56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56376" y="5866129"/>
            <a:ext cx="992156" cy="9921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675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1840" y="1164551"/>
            <a:ext cx="2700114" cy="3632601"/>
          </a:xfr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512" y="1231998"/>
            <a:ext cx="2534984" cy="356515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0192" y="980728"/>
            <a:ext cx="2390296" cy="4248472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1207976" y="279789"/>
            <a:ext cx="677910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>
                <a:solidFill>
                  <a:srgbClr val="5AFF26"/>
                </a:solidFill>
                <a:latin typeface="Colonna MT" panose="04020805060202030203" pitchFamily="82" charset="0"/>
              </a:rPr>
              <a:t>Write the name of each picture</a:t>
            </a:r>
            <a:endParaRPr kumimoji="0" lang="en-GB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lonna MT" panose="04020805060202030203" pitchFamily="82" charset="0"/>
              <a:ea typeface="+mn-ea"/>
              <a:cs typeface="Arial" pitchFamily="34" charset="0"/>
            </a:endParaRPr>
          </a:p>
        </p:txBody>
      </p:sp>
      <p:pic>
        <p:nvPicPr>
          <p:cNvPr id="2" name="Content Placeholder 3">
            <a:extLst>
              <a:ext uri="{FF2B5EF4-FFF2-40B4-BE49-F238E27FC236}">
                <a16:creationId xmlns:a16="http://schemas.microsoft.com/office/drawing/2014/main" id="{9DF8AF9C-DD05-0691-1A49-58B38F297FE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164" b="25283"/>
          <a:stretch/>
        </p:blipFill>
        <p:spPr bwMode="auto">
          <a:xfrm>
            <a:off x="191045" y="5224208"/>
            <a:ext cx="8761910" cy="1411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75339595"/>
      </p:ext>
    </p:extLst>
  </p:cSld>
  <p:clrMapOvr>
    <a:masterClrMapping/>
  </p:clrMapOvr>
  <p:transition spd="slow">
    <p:wipe dir="r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270D94-484F-4859-B025-8E9B4F8854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85900" y="1461428"/>
            <a:ext cx="6172200" cy="857250"/>
          </a:xfrm>
        </p:spPr>
        <p:txBody>
          <a:bodyPr/>
          <a:lstStyle/>
          <a:p>
            <a:r>
              <a:rPr lang="en-GB" b="1" dirty="0">
                <a:solidFill>
                  <a:srgbClr val="00B0F0"/>
                </a:solidFill>
              </a:rPr>
              <a:t>Clap your hands!</a:t>
            </a:r>
            <a:endParaRPr lang="en-GB" sz="6000" b="1" dirty="0">
              <a:solidFill>
                <a:srgbClr val="00B0F0"/>
              </a:solidFill>
            </a:endParaRPr>
          </a:p>
        </p:txBody>
      </p:sp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8A71CB57-2AE1-4DA8-89E1-92B63C970DC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29862" y="2318678"/>
            <a:ext cx="2604585" cy="2604585"/>
          </a:xfrm>
        </p:spPr>
      </p:pic>
    </p:spTree>
    <p:extLst>
      <p:ext uri="{BB962C8B-B14F-4D97-AF65-F5344CB8AC3E}">
        <p14:creationId xmlns:p14="http://schemas.microsoft.com/office/powerpoint/2010/main" val="2237756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صورة 4">
            <a:extLst>
              <a:ext uri="{FF2B5EF4-FFF2-40B4-BE49-F238E27FC236}">
                <a16:creationId xmlns:a16="http://schemas.microsoft.com/office/drawing/2014/main" id="{4D3EDB2C-1043-FF4C-A26F-D129113A98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64710" y="971745"/>
            <a:ext cx="7014581" cy="3867073"/>
          </a:xfrm>
          <a:prstGeom prst="rect">
            <a:avLst/>
          </a:prstGeom>
        </p:spPr>
      </p:pic>
      <p:pic>
        <p:nvPicPr>
          <p:cNvPr id="5" name="صورة 5">
            <a:extLst>
              <a:ext uri="{FF2B5EF4-FFF2-40B4-BE49-F238E27FC236}">
                <a16:creationId xmlns:a16="http://schemas.microsoft.com/office/drawing/2014/main" id="{A610F37F-7BBD-4444-A543-C64A5A0B09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905282"/>
            <a:ext cx="9144000" cy="31756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230099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>
            <a:extLst>
              <a:ext uri="{FF2B5EF4-FFF2-40B4-BE49-F238E27FC236}">
                <a16:creationId xmlns:a16="http://schemas.microsoft.com/office/drawing/2014/main" id="{662FD1EB-25FE-E728-756F-9A3A97E4D4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857250"/>
            <a:ext cx="9144000" cy="5143500"/>
          </a:xfrm>
          <a:prstGeom prst="rect">
            <a:avLst/>
          </a:prstGeom>
        </p:spPr>
      </p:pic>
      <p:pic>
        <p:nvPicPr>
          <p:cNvPr id="3" name="IMG_9833">
            <a:hlinkClick r:id="" action="ppaction://media"/>
            <a:extLst>
              <a:ext uri="{FF2B5EF4-FFF2-40B4-BE49-F238E27FC236}">
                <a16:creationId xmlns:a16="http://schemas.microsoft.com/office/drawing/2014/main" id="{DF7BB118-64B4-CACB-9257-C69B9FBE9F95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512253" y="2587931"/>
            <a:ext cx="4192731" cy="2345154"/>
          </a:xfrm>
          <a:prstGeom prst="rect">
            <a:avLst/>
          </a:prstGeom>
        </p:spPr>
      </p:pic>
      <p:pic>
        <p:nvPicPr>
          <p:cNvPr id="4" name="صورة 3">
            <a:hlinkClick r:id="rId6" action="ppaction://hlinksldjump"/>
            <a:extLst>
              <a:ext uri="{FF2B5EF4-FFF2-40B4-BE49-F238E27FC236}">
                <a16:creationId xmlns:a16="http://schemas.microsoft.com/office/drawing/2014/main" id="{CF5185A0-E7D5-9636-6F8D-993CCAA5E8F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93436" y="3253199"/>
            <a:ext cx="453843" cy="45297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" name="صورة 5">
            <a:extLst>
              <a:ext uri="{FF2B5EF4-FFF2-40B4-BE49-F238E27FC236}">
                <a16:creationId xmlns:a16="http://schemas.microsoft.com/office/drawing/2014/main" id="{79A543CB-6982-5A98-2EF6-9D6CB77EE36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511" y="857250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صورة 6">
            <a:hlinkClick r:id="rId9" action="ppaction://hlinksldjump"/>
            <a:extLst>
              <a:ext uri="{FF2B5EF4-FFF2-40B4-BE49-F238E27FC236}">
                <a16:creationId xmlns:a16="http://schemas.microsoft.com/office/drawing/2014/main" id="{8884F36A-BB1A-C3E4-A7BD-8E4EC911679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597" y="3891793"/>
            <a:ext cx="482876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صورة 7">
            <a:hlinkClick r:id="rId11" action="ppaction://hlinksldjump"/>
            <a:extLst>
              <a:ext uri="{FF2B5EF4-FFF2-40B4-BE49-F238E27FC236}">
                <a16:creationId xmlns:a16="http://schemas.microsoft.com/office/drawing/2014/main" id="{376493D9-EBF2-9C0B-CDB4-C32152FDBC4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99391" y="5406040"/>
            <a:ext cx="459798" cy="46925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صورة 8" descr="صورة تحتوي على نص&#10;&#10;تم إنشاء الوصف تلقائياً">
            <a:hlinkClick r:id="rId13" action="ppaction://hlinksldjump"/>
            <a:extLst>
              <a:ext uri="{FF2B5EF4-FFF2-40B4-BE49-F238E27FC236}">
                <a16:creationId xmlns:a16="http://schemas.microsoft.com/office/drawing/2014/main" id="{7AC8867B-6BC1-DC40-CD11-94C0A500F71B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57" y="2644913"/>
            <a:ext cx="647526" cy="60828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صورة 9" descr="صورة تحتوي على نص, علامة, برتقالي, داكن&#10;&#10;تم إنشاء الوصف تلقائياً">
            <a:hlinkClick r:id="rId15" action="ppaction://hlinksldjump"/>
            <a:extLst>
              <a:ext uri="{FF2B5EF4-FFF2-40B4-BE49-F238E27FC236}">
                <a16:creationId xmlns:a16="http://schemas.microsoft.com/office/drawing/2014/main" id="{7B3785B8-2367-CC21-4793-028B52FA3F54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79" y="2070167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صورة 10">
            <a:hlinkClick r:id="rId17" action="ppaction://hlinksldjump"/>
            <a:extLst>
              <a:ext uri="{FF2B5EF4-FFF2-40B4-BE49-F238E27FC236}">
                <a16:creationId xmlns:a16="http://schemas.microsoft.com/office/drawing/2014/main" id="{F038CE78-67EC-481D-1BE2-FFA630FD2145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12" y="4438231"/>
            <a:ext cx="711909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صورة 11">
            <a:hlinkClick r:id="rId19" action="ppaction://hlinksldjump"/>
            <a:extLst>
              <a:ext uri="{FF2B5EF4-FFF2-40B4-BE49-F238E27FC236}">
                <a16:creationId xmlns:a16="http://schemas.microsoft.com/office/drawing/2014/main" id="{8B4C0219-C37C-5848-D834-CD2CF21F9409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436" y="4925142"/>
            <a:ext cx="459798" cy="41823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3" name="صورة 12">
            <a:hlinkClick r:id="rId13" action="ppaction://hlinksldjump"/>
            <a:extLst>
              <a:ext uri="{FF2B5EF4-FFF2-40B4-BE49-F238E27FC236}">
                <a16:creationId xmlns:a16="http://schemas.microsoft.com/office/drawing/2014/main" id="{F4FFF854-1CCC-1E4E-1516-E08D71C5112D}"/>
              </a:ext>
            </a:extLst>
          </p:cNvPr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56" y="1452749"/>
            <a:ext cx="716857" cy="6635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7852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1033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 fullScrn="1"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DIGONTO\Desktop\photo_2019-11-19_17-15-31.jpg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943" y="1041927"/>
            <a:ext cx="8775441" cy="47914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74950633"/>
      </p:ext>
    </p:extLst>
  </p:cSld>
  <p:clrMapOvr>
    <a:masterClrMapping/>
  </p:clrMapOvr>
  <p:transition spd="med">
    <p:pull dir="r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Content Placeholder 2"/>
          <p:cNvSpPr>
            <a:spLocks noGrp="1"/>
          </p:cNvSpPr>
          <p:nvPr>
            <p:ph idx="1"/>
          </p:nvPr>
        </p:nvSpPr>
        <p:spPr>
          <a:xfrm>
            <a:off x="1142999" y="2059501"/>
            <a:ext cx="7253153" cy="3394472"/>
          </a:xfrm>
        </p:spPr>
        <p:txBody>
          <a:bodyPr>
            <a:normAutofit fontScale="92500" lnSpcReduction="20000"/>
          </a:bodyPr>
          <a:lstStyle/>
          <a:p>
            <a:pPr marL="0" indent="0" algn="l" rtl="0">
              <a:buNone/>
            </a:pPr>
            <a:r>
              <a:rPr lang="en-US" sz="2700" b="1" u="sng" dirty="0">
                <a:solidFill>
                  <a:srgbClr val="0070C0"/>
                </a:solidFill>
                <a:latin typeface="Comic Sans MS" panose="030F0702030302020204" pitchFamily="66" charset="0"/>
                <a:cs typeface="MV Boli" panose="02000500030200090000" pitchFamily="2" charset="0"/>
              </a:rPr>
              <a:t>In this lesson you are going to:</a:t>
            </a:r>
          </a:p>
          <a:p>
            <a:pPr marL="0" indent="0" algn="l" rtl="0">
              <a:buNone/>
            </a:pPr>
            <a:endParaRPr lang="en-US" sz="2700" u="sng" dirty="0">
              <a:solidFill>
                <a:srgbClr val="0070C0"/>
              </a:solidFill>
              <a:latin typeface="Comic Sans MS" panose="030F0702030302020204" pitchFamily="66" charset="0"/>
              <a:cs typeface="MV Boli" panose="02000500030200090000" pitchFamily="2" charset="0"/>
            </a:endParaRPr>
          </a:p>
          <a:p>
            <a:pPr algn="l" rtl="0">
              <a:buFont typeface="Wingdings" panose="05000000000000000000" pitchFamily="2" charset="2"/>
              <a:buChar char="§"/>
            </a:pPr>
            <a:r>
              <a:rPr lang="en-US" sz="2800" b="1" dirty="0">
                <a:latin typeface="Aharoni" panose="02010803020104030203" pitchFamily="2" charset="-79"/>
                <a:cs typeface="Aharoni" panose="02010803020104030203" pitchFamily="2" charset="-79"/>
              </a:rPr>
              <a:t>talk about what “I'm, he/she's, we/you/ they're" doing.</a:t>
            </a:r>
          </a:p>
          <a:p>
            <a:pPr marL="0" indent="0" algn="l" rtl="0">
              <a:buNone/>
            </a:pPr>
            <a:endParaRPr lang="en-US" sz="2800" b="1" u="sng" dirty="0">
              <a:solidFill>
                <a:srgbClr val="0070C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  <a:p>
            <a:pPr algn="l" rtl="0">
              <a:buFont typeface="Wingdings" panose="05000000000000000000" pitchFamily="2" charset="2"/>
              <a:buChar char="§"/>
            </a:pPr>
            <a:r>
              <a:rPr lang="en-US" sz="2800" b="1" dirty="0">
                <a:latin typeface="Aharoni" panose="02010803020104030203" pitchFamily="2" charset="-79"/>
                <a:cs typeface="Aharoni" panose="02010803020104030203" pitchFamily="2" charset="-79"/>
              </a:rPr>
              <a:t>chant, listen and circle.</a:t>
            </a:r>
          </a:p>
          <a:p>
            <a:pPr marL="0" indent="0" algn="l" rtl="0">
              <a:buNone/>
            </a:pPr>
            <a:endParaRPr lang="en-US" sz="2800" b="1" dirty="0">
              <a:latin typeface="Aharoni" panose="02010803020104030203" pitchFamily="2" charset="-79"/>
              <a:cs typeface="Aharoni" panose="02010803020104030203" pitchFamily="2" charset="-79"/>
            </a:endParaRPr>
          </a:p>
          <a:p>
            <a:pPr algn="l" rtl="0">
              <a:buFont typeface="Wingdings" panose="05000000000000000000" pitchFamily="2" charset="2"/>
              <a:buChar char="§"/>
            </a:pPr>
            <a:r>
              <a:rPr lang="en-US" sz="2800" b="1" dirty="0">
                <a:latin typeface="Aharoni" panose="02010803020104030203" pitchFamily="2" charset="-79"/>
                <a:cs typeface="Aharoni" panose="02010803020104030203" pitchFamily="2" charset="-79"/>
              </a:rPr>
              <a:t>read the text aloud.</a:t>
            </a:r>
          </a:p>
        </p:txBody>
      </p:sp>
      <p:sp>
        <p:nvSpPr>
          <p:cNvPr id="4" name="Rectangle 3"/>
          <p:cNvSpPr/>
          <p:nvPr/>
        </p:nvSpPr>
        <p:spPr>
          <a:xfrm>
            <a:off x="3368113" y="1160748"/>
            <a:ext cx="2893742" cy="71558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defTabSz="342900" rtl="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050" b="1" dirty="0">
                <a:ln w="31550" cmpd="sng">
                  <a:gradFill>
                    <a:gsLst>
                      <a:gs pos="25000">
                        <a:srgbClr val="1CADE4">
                          <a:shade val="25000"/>
                          <a:satMod val="190000"/>
                        </a:srgbClr>
                      </a:gs>
                      <a:gs pos="80000">
                        <a:srgbClr val="1CADE4">
                          <a:tint val="75000"/>
                          <a:satMod val="190000"/>
                        </a:srgbClr>
                      </a:gs>
                    </a:gsLst>
                    <a:lin ang="5400000"/>
                  </a:gradFill>
                  <a:prstDash val="solid"/>
                </a:ln>
                <a:solidFill>
                  <a:srgbClr val="FFFFFF"/>
                </a:solidFill>
                <a:effectLst>
                  <a:outerShdw blurRad="41275" dist="12700" dir="12000000" algn="tl" rotWithShape="0">
                    <a:srgbClr val="000000">
                      <a:alpha val="40000"/>
                    </a:srgbClr>
                  </a:outerShdw>
                </a:effectLst>
                <a:latin typeface="Century Gothic" panose="020B0502020202020204"/>
                <a:cs typeface="+mn-cs"/>
              </a:rPr>
              <a:t>Objectives</a:t>
            </a:r>
          </a:p>
        </p:txBody>
      </p:sp>
    </p:spTree>
    <p:extLst>
      <p:ext uri="{BB962C8B-B14F-4D97-AF65-F5344CB8AC3E}">
        <p14:creationId xmlns:p14="http://schemas.microsoft.com/office/powerpoint/2010/main" val="1704696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6" name="Google Shape;2466;p43"/>
          <p:cNvSpPr/>
          <p:nvPr/>
        </p:nvSpPr>
        <p:spPr>
          <a:xfrm>
            <a:off x="-37524" y="857251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</a:pPr>
            <a:endParaRPr sz="1400" kern="0">
              <a:solidFill>
                <a:srgbClr val="77C0EA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67" name="Google Shape;2467;p43"/>
          <p:cNvSpPr/>
          <p:nvPr/>
        </p:nvSpPr>
        <p:spPr>
          <a:xfrm>
            <a:off x="6789240" y="857254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68" name="Google Shape;2468;p43"/>
          <p:cNvSpPr/>
          <p:nvPr/>
        </p:nvSpPr>
        <p:spPr>
          <a:xfrm rot="10800000" flipH="1">
            <a:off x="7813688" y="1267414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69" name="Google Shape;2469;p43"/>
          <p:cNvSpPr/>
          <p:nvPr/>
        </p:nvSpPr>
        <p:spPr>
          <a:xfrm>
            <a:off x="431013" y="1267414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70" name="Google Shape;2470;p43">
            <a:hlinkClick r:id="" action="ppaction://hlinkshowjump?jump=nextslide"/>
          </p:cNvPr>
          <p:cNvSpPr/>
          <p:nvPr/>
        </p:nvSpPr>
        <p:spPr>
          <a:xfrm rot="5400000">
            <a:off x="8169995" y="140062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471" name="Google Shape;2471;p43"/>
          <p:cNvGrpSpPr/>
          <p:nvPr/>
        </p:nvGrpSpPr>
        <p:grpSpPr>
          <a:xfrm>
            <a:off x="8110017" y="1409983"/>
            <a:ext cx="320750" cy="262985"/>
            <a:chOff x="615275" y="238125"/>
            <a:chExt cx="6389450" cy="5238750"/>
          </a:xfrm>
        </p:grpSpPr>
        <p:sp>
          <p:nvSpPr>
            <p:cNvPr id="2472" name="Google Shape;2472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43">
            <a:hlinkClick r:id="" action="ppaction://hlinkshowjump?jump=nextslide"/>
          </p:cNvPr>
          <p:cNvSpPr/>
          <p:nvPr/>
        </p:nvSpPr>
        <p:spPr>
          <a:xfrm rot="-5400000" flipH="1">
            <a:off x="766688" y="138740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479" name="Google Shape;2479;p43"/>
          <p:cNvGrpSpPr/>
          <p:nvPr/>
        </p:nvGrpSpPr>
        <p:grpSpPr>
          <a:xfrm flipH="1">
            <a:off x="713217" y="1396758"/>
            <a:ext cx="320750" cy="262985"/>
            <a:chOff x="615275" y="238125"/>
            <a:chExt cx="6389450" cy="5238750"/>
          </a:xfrm>
        </p:grpSpPr>
        <p:sp>
          <p:nvSpPr>
            <p:cNvPr id="2480" name="Google Shape;2480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86" name="Google Shape;2486;p43">
            <a:hlinkClick r:id="" action="ppaction://hlinkshowjump?jump=previousslide"/>
          </p:cNvPr>
          <p:cNvSpPr/>
          <p:nvPr/>
        </p:nvSpPr>
        <p:spPr>
          <a:xfrm rot="-5400000">
            <a:off x="777010" y="138082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4BF0F10-5EBD-C740-95E9-09FC3434B2A5}"/>
              </a:ext>
            </a:extLst>
          </p:cNvPr>
          <p:cNvSpPr txBox="1"/>
          <p:nvPr/>
        </p:nvSpPr>
        <p:spPr>
          <a:xfrm>
            <a:off x="223066" y="1871943"/>
            <a:ext cx="6725487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378">
              <a:buClr>
                <a:srgbClr val="000000"/>
              </a:buClr>
            </a:pPr>
            <a:r>
              <a:rPr lang="en-US" sz="6600" kern="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  <a:sym typeface="Arial"/>
              </a:rPr>
              <a:t>Religious Goal</a:t>
            </a:r>
            <a:endParaRPr lang="en-US" sz="1400" kern="0" dirty="0">
              <a:ln w="0"/>
              <a:solidFill>
                <a:srgbClr val="002D38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oper Black" panose="0208090404030B020404" pitchFamily="18" charset="77"/>
              <a:ea typeface="Grantha Sangam MN Bold" pitchFamily="2" charset="0"/>
              <a:cs typeface="Damascus" pitchFamily="2" charset="-78"/>
              <a:sym typeface="Arial"/>
            </a:endParaRPr>
          </a:p>
        </p:txBody>
      </p:sp>
      <p:grpSp>
        <p:nvGrpSpPr>
          <p:cNvPr id="3" name="Google Shape;2592;p46">
            <a:extLst>
              <a:ext uri="{FF2B5EF4-FFF2-40B4-BE49-F238E27FC236}">
                <a16:creationId xmlns:a16="http://schemas.microsoft.com/office/drawing/2014/main" id="{3974457F-498B-98EA-5A0B-68810400C964}"/>
              </a:ext>
            </a:extLst>
          </p:cNvPr>
          <p:cNvGrpSpPr/>
          <p:nvPr/>
        </p:nvGrpSpPr>
        <p:grpSpPr>
          <a:xfrm>
            <a:off x="7665147" y="4147865"/>
            <a:ext cx="628951" cy="1108878"/>
            <a:chOff x="5637000" y="2386238"/>
            <a:chExt cx="608800" cy="1073350"/>
          </a:xfrm>
        </p:grpSpPr>
        <p:sp>
          <p:nvSpPr>
            <p:cNvPr id="4" name="Google Shape;2593;p46">
              <a:extLst>
                <a:ext uri="{FF2B5EF4-FFF2-40B4-BE49-F238E27FC236}">
                  <a16:creationId xmlns:a16="http://schemas.microsoft.com/office/drawing/2014/main" id="{78A9BD3D-6A46-690C-CD1F-F815B5B3168F}"/>
                </a:ext>
              </a:extLst>
            </p:cNvPr>
            <p:cNvSpPr/>
            <p:nvPr/>
          </p:nvSpPr>
          <p:spPr>
            <a:xfrm>
              <a:off x="5945250" y="3075738"/>
              <a:ext cx="300550" cy="348625"/>
            </a:xfrm>
            <a:custGeom>
              <a:avLst/>
              <a:gdLst/>
              <a:ahLst/>
              <a:cxnLst/>
              <a:rect l="l" t="t" r="r" b="b"/>
              <a:pathLst>
                <a:path w="12022" h="13945" extrusionOk="0">
                  <a:moveTo>
                    <a:pt x="5101" y="0"/>
                  </a:moveTo>
                  <a:lnTo>
                    <a:pt x="4973" y="26"/>
                  </a:lnTo>
                  <a:lnTo>
                    <a:pt x="4845" y="77"/>
                  </a:lnTo>
                  <a:lnTo>
                    <a:pt x="4742" y="154"/>
                  </a:lnTo>
                  <a:lnTo>
                    <a:pt x="4640" y="231"/>
                  </a:lnTo>
                  <a:lnTo>
                    <a:pt x="4563" y="333"/>
                  </a:lnTo>
                  <a:lnTo>
                    <a:pt x="4486" y="436"/>
                  </a:lnTo>
                  <a:lnTo>
                    <a:pt x="4460" y="564"/>
                  </a:lnTo>
                  <a:lnTo>
                    <a:pt x="4332" y="1461"/>
                  </a:lnTo>
                  <a:lnTo>
                    <a:pt x="4204" y="2333"/>
                  </a:lnTo>
                  <a:lnTo>
                    <a:pt x="4101" y="3230"/>
                  </a:lnTo>
                  <a:lnTo>
                    <a:pt x="4024" y="4127"/>
                  </a:lnTo>
                  <a:lnTo>
                    <a:pt x="3973" y="4998"/>
                  </a:lnTo>
                  <a:lnTo>
                    <a:pt x="3948" y="5896"/>
                  </a:lnTo>
                  <a:lnTo>
                    <a:pt x="3948" y="6793"/>
                  </a:lnTo>
                  <a:lnTo>
                    <a:pt x="3973" y="7690"/>
                  </a:lnTo>
                  <a:lnTo>
                    <a:pt x="3717" y="7767"/>
                  </a:lnTo>
                  <a:lnTo>
                    <a:pt x="3460" y="7844"/>
                  </a:lnTo>
                  <a:lnTo>
                    <a:pt x="3204" y="7946"/>
                  </a:lnTo>
                  <a:lnTo>
                    <a:pt x="2948" y="8049"/>
                  </a:lnTo>
                  <a:lnTo>
                    <a:pt x="2461" y="8331"/>
                  </a:lnTo>
                  <a:lnTo>
                    <a:pt x="1974" y="8638"/>
                  </a:lnTo>
                  <a:lnTo>
                    <a:pt x="1538" y="8997"/>
                  </a:lnTo>
                  <a:lnTo>
                    <a:pt x="1102" y="9382"/>
                  </a:lnTo>
                  <a:lnTo>
                    <a:pt x="718" y="9740"/>
                  </a:lnTo>
                  <a:lnTo>
                    <a:pt x="359" y="10125"/>
                  </a:lnTo>
                  <a:lnTo>
                    <a:pt x="180" y="10356"/>
                  </a:lnTo>
                  <a:lnTo>
                    <a:pt x="51" y="10612"/>
                  </a:lnTo>
                  <a:lnTo>
                    <a:pt x="0" y="10843"/>
                  </a:lnTo>
                  <a:lnTo>
                    <a:pt x="0" y="11099"/>
                  </a:lnTo>
                  <a:lnTo>
                    <a:pt x="26" y="11330"/>
                  </a:lnTo>
                  <a:lnTo>
                    <a:pt x="128" y="11560"/>
                  </a:lnTo>
                  <a:lnTo>
                    <a:pt x="256" y="11765"/>
                  </a:lnTo>
                  <a:lnTo>
                    <a:pt x="410" y="11945"/>
                  </a:lnTo>
                  <a:lnTo>
                    <a:pt x="590" y="12099"/>
                  </a:lnTo>
                  <a:lnTo>
                    <a:pt x="795" y="12227"/>
                  </a:lnTo>
                  <a:lnTo>
                    <a:pt x="1000" y="12304"/>
                  </a:lnTo>
                  <a:lnTo>
                    <a:pt x="1230" y="12329"/>
                  </a:lnTo>
                  <a:lnTo>
                    <a:pt x="1487" y="12329"/>
                  </a:lnTo>
                  <a:lnTo>
                    <a:pt x="1717" y="12278"/>
                  </a:lnTo>
                  <a:lnTo>
                    <a:pt x="1948" y="12150"/>
                  </a:lnTo>
                  <a:lnTo>
                    <a:pt x="2179" y="11970"/>
                  </a:lnTo>
                  <a:lnTo>
                    <a:pt x="2486" y="11637"/>
                  </a:lnTo>
                  <a:lnTo>
                    <a:pt x="2794" y="11304"/>
                  </a:lnTo>
                  <a:lnTo>
                    <a:pt x="3358" y="10586"/>
                  </a:lnTo>
                  <a:lnTo>
                    <a:pt x="3948" y="9894"/>
                  </a:lnTo>
                  <a:lnTo>
                    <a:pt x="4229" y="9561"/>
                  </a:lnTo>
                  <a:lnTo>
                    <a:pt x="4563" y="9228"/>
                  </a:lnTo>
                  <a:lnTo>
                    <a:pt x="4716" y="9330"/>
                  </a:lnTo>
                  <a:lnTo>
                    <a:pt x="4896" y="9382"/>
                  </a:lnTo>
                  <a:lnTo>
                    <a:pt x="5050" y="9407"/>
                  </a:lnTo>
                  <a:lnTo>
                    <a:pt x="5075" y="9638"/>
                  </a:lnTo>
                  <a:lnTo>
                    <a:pt x="5127" y="9894"/>
                  </a:lnTo>
                  <a:lnTo>
                    <a:pt x="5178" y="10125"/>
                  </a:lnTo>
                  <a:lnTo>
                    <a:pt x="5255" y="10381"/>
                  </a:lnTo>
                  <a:lnTo>
                    <a:pt x="5434" y="10868"/>
                  </a:lnTo>
                  <a:lnTo>
                    <a:pt x="5665" y="11355"/>
                  </a:lnTo>
                  <a:lnTo>
                    <a:pt x="6152" y="12278"/>
                  </a:lnTo>
                  <a:lnTo>
                    <a:pt x="6383" y="12739"/>
                  </a:lnTo>
                  <a:lnTo>
                    <a:pt x="6588" y="13175"/>
                  </a:lnTo>
                  <a:lnTo>
                    <a:pt x="6690" y="13406"/>
                  </a:lnTo>
                  <a:lnTo>
                    <a:pt x="6844" y="13585"/>
                  </a:lnTo>
                  <a:lnTo>
                    <a:pt x="6998" y="13739"/>
                  </a:lnTo>
                  <a:lnTo>
                    <a:pt x="7177" y="13842"/>
                  </a:lnTo>
                  <a:lnTo>
                    <a:pt x="7382" y="13893"/>
                  </a:lnTo>
                  <a:lnTo>
                    <a:pt x="7562" y="13944"/>
                  </a:lnTo>
                  <a:lnTo>
                    <a:pt x="7767" y="13944"/>
                  </a:lnTo>
                  <a:lnTo>
                    <a:pt x="7946" y="13918"/>
                  </a:lnTo>
                  <a:lnTo>
                    <a:pt x="8126" y="13842"/>
                  </a:lnTo>
                  <a:lnTo>
                    <a:pt x="8305" y="13739"/>
                  </a:lnTo>
                  <a:lnTo>
                    <a:pt x="8433" y="13636"/>
                  </a:lnTo>
                  <a:lnTo>
                    <a:pt x="8561" y="13483"/>
                  </a:lnTo>
                  <a:lnTo>
                    <a:pt x="8664" y="13303"/>
                  </a:lnTo>
                  <a:lnTo>
                    <a:pt x="8715" y="13098"/>
                  </a:lnTo>
                  <a:lnTo>
                    <a:pt x="8741" y="12868"/>
                  </a:lnTo>
                  <a:lnTo>
                    <a:pt x="8715" y="12611"/>
                  </a:lnTo>
                  <a:lnTo>
                    <a:pt x="8664" y="12380"/>
                  </a:lnTo>
                  <a:lnTo>
                    <a:pt x="8587" y="12175"/>
                  </a:lnTo>
                  <a:lnTo>
                    <a:pt x="8433" y="11791"/>
                  </a:lnTo>
                  <a:lnTo>
                    <a:pt x="8228" y="11432"/>
                  </a:lnTo>
                  <a:lnTo>
                    <a:pt x="7972" y="11073"/>
                  </a:lnTo>
                  <a:lnTo>
                    <a:pt x="7459" y="10407"/>
                  </a:lnTo>
                  <a:lnTo>
                    <a:pt x="7203" y="10074"/>
                  </a:lnTo>
                  <a:lnTo>
                    <a:pt x="6946" y="9715"/>
                  </a:lnTo>
                  <a:lnTo>
                    <a:pt x="7613" y="9869"/>
                  </a:lnTo>
                  <a:lnTo>
                    <a:pt x="8279" y="10022"/>
                  </a:lnTo>
                  <a:lnTo>
                    <a:pt x="8946" y="10202"/>
                  </a:lnTo>
                  <a:lnTo>
                    <a:pt x="9612" y="10407"/>
                  </a:lnTo>
                  <a:lnTo>
                    <a:pt x="9945" y="10509"/>
                  </a:lnTo>
                  <a:lnTo>
                    <a:pt x="10304" y="10561"/>
                  </a:lnTo>
                  <a:lnTo>
                    <a:pt x="10638" y="10586"/>
                  </a:lnTo>
                  <a:lnTo>
                    <a:pt x="10996" y="10586"/>
                  </a:lnTo>
                  <a:lnTo>
                    <a:pt x="11150" y="10561"/>
                  </a:lnTo>
                  <a:lnTo>
                    <a:pt x="11304" y="10509"/>
                  </a:lnTo>
                  <a:lnTo>
                    <a:pt x="11432" y="10458"/>
                  </a:lnTo>
                  <a:lnTo>
                    <a:pt x="11560" y="10381"/>
                  </a:lnTo>
                  <a:lnTo>
                    <a:pt x="11688" y="10279"/>
                  </a:lnTo>
                  <a:lnTo>
                    <a:pt x="11765" y="10176"/>
                  </a:lnTo>
                  <a:lnTo>
                    <a:pt x="11868" y="10074"/>
                  </a:lnTo>
                  <a:lnTo>
                    <a:pt x="11919" y="9945"/>
                  </a:lnTo>
                  <a:lnTo>
                    <a:pt x="11970" y="9817"/>
                  </a:lnTo>
                  <a:lnTo>
                    <a:pt x="11996" y="9663"/>
                  </a:lnTo>
                  <a:lnTo>
                    <a:pt x="12022" y="9535"/>
                  </a:lnTo>
                  <a:lnTo>
                    <a:pt x="11996" y="9382"/>
                  </a:lnTo>
                  <a:lnTo>
                    <a:pt x="11970" y="9253"/>
                  </a:lnTo>
                  <a:lnTo>
                    <a:pt x="11919" y="9100"/>
                  </a:lnTo>
                  <a:lnTo>
                    <a:pt x="11817" y="8971"/>
                  </a:lnTo>
                  <a:lnTo>
                    <a:pt x="11714" y="8843"/>
                  </a:lnTo>
                  <a:lnTo>
                    <a:pt x="11483" y="8613"/>
                  </a:lnTo>
                  <a:lnTo>
                    <a:pt x="11227" y="8433"/>
                  </a:lnTo>
                  <a:lnTo>
                    <a:pt x="10945" y="8254"/>
                  </a:lnTo>
                  <a:lnTo>
                    <a:pt x="10663" y="8100"/>
                  </a:lnTo>
                  <a:lnTo>
                    <a:pt x="10330" y="7946"/>
                  </a:lnTo>
                  <a:lnTo>
                    <a:pt x="9997" y="7818"/>
                  </a:lnTo>
                  <a:lnTo>
                    <a:pt x="9638" y="7715"/>
                  </a:lnTo>
                  <a:lnTo>
                    <a:pt x="9279" y="7613"/>
                  </a:lnTo>
                  <a:lnTo>
                    <a:pt x="8561" y="7433"/>
                  </a:lnTo>
                  <a:lnTo>
                    <a:pt x="7792" y="7305"/>
                  </a:lnTo>
                  <a:lnTo>
                    <a:pt x="6357" y="7126"/>
                  </a:lnTo>
                  <a:lnTo>
                    <a:pt x="6306" y="5485"/>
                  </a:lnTo>
                  <a:lnTo>
                    <a:pt x="6254" y="3845"/>
                  </a:lnTo>
                  <a:lnTo>
                    <a:pt x="6203" y="3025"/>
                  </a:lnTo>
                  <a:lnTo>
                    <a:pt x="6152" y="2205"/>
                  </a:lnTo>
                  <a:lnTo>
                    <a:pt x="6101" y="1384"/>
                  </a:lnTo>
                  <a:lnTo>
                    <a:pt x="5998" y="564"/>
                  </a:lnTo>
                  <a:lnTo>
                    <a:pt x="5972" y="436"/>
                  </a:lnTo>
                  <a:lnTo>
                    <a:pt x="5896" y="308"/>
                  </a:lnTo>
                  <a:lnTo>
                    <a:pt x="5819" y="231"/>
                  </a:lnTo>
                  <a:lnTo>
                    <a:pt x="5716" y="128"/>
                  </a:lnTo>
                  <a:lnTo>
                    <a:pt x="5614" y="77"/>
                  </a:lnTo>
                  <a:lnTo>
                    <a:pt x="5485" y="26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2594;p46">
              <a:extLst>
                <a:ext uri="{FF2B5EF4-FFF2-40B4-BE49-F238E27FC236}">
                  <a16:creationId xmlns:a16="http://schemas.microsoft.com/office/drawing/2014/main" id="{6DF91B19-5CF7-77CC-D6E9-0DF1DC423EEE}"/>
                </a:ext>
              </a:extLst>
            </p:cNvPr>
            <p:cNvSpPr/>
            <p:nvPr/>
          </p:nvSpPr>
          <p:spPr>
            <a:xfrm>
              <a:off x="5637000" y="3081488"/>
              <a:ext cx="285200" cy="378100"/>
            </a:xfrm>
            <a:custGeom>
              <a:avLst/>
              <a:gdLst/>
              <a:ahLst/>
              <a:cxnLst/>
              <a:rect l="l" t="t" r="r" b="b"/>
              <a:pathLst>
                <a:path w="11408" h="15124" extrusionOk="0">
                  <a:moveTo>
                    <a:pt x="6076" y="1"/>
                  </a:moveTo>
                  <a:lnTo>
                    <a:pt x="5948" y="26"/>
                  </a:lnTo>
                  <a:lnTo>
                    <a:pt x="5819" y="52"/>
                  </a:lnTo>
                  <a:lnTo>
                    <a:pt x="5691" y="78"/>
                  </a:lnTo>
                  <a:lnTo>
                    <a:pt x="5563" y="155"/>
                  </a:lnTo>
                  <a:lnTo>
                    <a:pt x="5461" y="232"/>
                  </a:lnTo>
                  <a:lnTo>
                    <a:pt x="5358" y="308"/>
                  </a:lnTo>
                  <a:lnTo>
                    <a:pt x="5281" y="411"/>
                  </a:lnTo>
                  <a:lnTo>
                    <a:pt x="5230" y="539"/>
                  </a:lnTo>
                  <a:lnTo>
                    <a:pt x="5204" y="667"/>
                  </a:lnTo>
                  <a:lnTo>
                    <a:pt x="5204" y="821"/>
                  </a:lnTo>
                  <a:lnTo>
                    <a:pt x="5307" y="2000"/>
                  </a:lnTo>
                  <a:lnTo>
                    <a:pt x="5332" y="3154"/>
                  </a:lnTo>
                  <a:lnTo>
                    <a:pt x="5332" y="4307"/>
                  </a:lnTo>
                  <a:lnTo>
                    <a:pt x="5256" y="5486"/>
                  </a:lnTo>
                  <a:lnTo>
                    <a:pt x="5179" y="6255"/>
                  </a:lnTo>
                  <a:lnTo>
                    <a:pt x="5076" y="7075"/>
                  </a:lnTo>
                  <a:lnTo>
                    <a:pt x="5025" y="7485"/>
                  </a:lnTo>
                  <a:lnTo>
                    <a:pt x="5025" y="7896"/>
                  </a:lnTo>
                  <a:lnTo>
                    <a:pt x="5025" y="8306"/>
                  </a:lnTo>
                  <a:lnTo>
                    <a:pt x="5076" y="8690"/>
                  </a:lnTo>
                  <a:lnTo>
                    <a:pt x="4538" y="8870"/>
                  </a:lnTo>
                  <a:lnTo>
                    <a:pt x="3974" y="9075"/>
                  </a:lnTo>
                  <a:lnTo>
                    <a:pt x="3436" y="9305"/>
                  </a:lnTo>
                  <a:lnTo>
                    <a:pt x="2897" y="9562"/>
                  </a:lnTo>
                  <a:lnTo>
                    <a:pt x="2308" y="9844"/>
                  </a:lnTo>
                  <a:lnTo>
                    <a:pt x="1693" y="10126"/>
                  </a:lnTo>
                  <a:lnTo>
                    <a:pt x="1077" y="10433"/>
                  </a:lnTo>
                  <a:lnTo>
                    <a:pt x="796" y="10613"/>
                  </a:lnTo>
                  <a:lnTo>
                    <a:pt x="514" y="10792"/>
                  </a:lnTo>
                  <a:lnTo>
                    <a:pt x="360" y="10946"/>
                  </a:lnTo>
                  <a:lnTo>
                    <a:pt x="206" y="11125"/>
                  </a:lnTo>
                  <a:lnTo>
                    <a:pt x="129" y="11305"/>
                  </a:lnTo>
                  <a:lnTo>
                    <a:pt x="52" y="11510"/>
                  </a:lnTo>
                  <a:lnTo>
                    <a:pt x="27" y="11689"/>
                  </a:lnTo>
                  <a:lnTo>
                    <a:pt x="1" y="11894"/>
                  </a:lnTo>
                  <a:lnTo>
                    <a:pt x="27" y="12099"/>
                  </a:lnTo>
                  <a:lnTo>
                    <a:pt x="103" y="12304"/>
                  </a:lnTo>
                  <a:lnTo>
                    <a:pt x="180" y="12458"/>
                  </a:lnTo>
                  <a:lnTo>
                    <a:pt x="283" y="12638"/>
                  </a:lnTo>
                  <a:lnTo>
                    <a:pt x="411" y="12766"/>
                  </a:lnTo>
                  <a:lnTo>
                    <a:pt x="565" y="12868"/>
                  </a:lnTo>
                  <a:lnTo>
                    <a:pt x="744" y="12945"/>
                  </a:lnTo>
                  <a:lnTo>
                    <a:pt x="949" y="12971"/>
                  </a:lnTo>
                  <a:lnTo>
                    <a:pt x="1180" y="12971"/>
                  </a:lnTo>
                  <a:lnTo>
                    <a:pt x="1411" y="12919"/>
                  </a:lnTo>
                  <a:lnTo>
                    <a:pt x="1770" y="12791"/>
                  </a:lnTo>
                  <a:lnTo>
                    <a:pt x="2103" y="12612"/>
                  </a:lnTo>
                  <a:lnTo>
                    <a:pt x="2410" y="12432"/>
                  </a:lnTo>
                  <a:lnTo>
                    <a:pt x="2744" y="12227"/>
                  </a:lnTo>
                  <a:lnTo>
                    <a:pt x="3359" y="11792"/>
                  </a:lnTo>
                  <a:lnTo>
                    <a:pt x="3948" y="11356"/>
                  </a:lnTo>
                  <a:lnTo>
                    <a:pt x="4717" y="10869"/>
                  </a:lnTo>
                  <a:lnTo>
                    <a:pt x="5486" y="10382"/>
                  </a:lnTo>
                  <a:lnTo>
                    <a:pt x="5486" y="10818"/>
                  </a:lnTo>
                  <a:lnTo>
                    <a:pt x="5538" y="11228"/>
                  </a:lnTo>
                  <a:lnTo>
                    <a:pt x="5614" y="12074"/>
                  </a:lnTo>
                  <a:lnTo>
                    <a:pt x="5640" y="12407"/>
                  </a:lnTo>
                  <a:lnTo>
                    <a:pt x="5640" y="12714"/>
                  </a:lnTo>
                  <a:lnTo>
                    <a:pt x="5640" y="13355"/>
                  </a:lnTo>
                  <a:lnTo>
                    <a:pt x="5666" y="13663"/>
                  </a:lnTo>
                  <a:lnTo>
                    <a:pt x="5691" y="13970"/>
                  </a:lnTo>
                  <a:lnTo>
                    <a:pt x="5768" y="14252"/>
                  </a:lnTo>
                  <a:lnTo>
                    <a:pt x="5896" y="14560"/>
                  </a:lnTo>
                  <a:lnTo>
                    <a:pt x="5948" y="14688"/>
                  </a:lnTo>
                  <a:lnTo>
                    <a:pt x="6025" y="14791"/>
                  </a:lnTo>
                  <a:lnTo>
                    <a:pt x="6127" y="14867"/>
                  </a:lnTo>
                  <a:lnTo>
                    <a:pt x="6230" y="14944"/>
                  </a:lnTo>
                  <a:lnTo>
                    <a:pt x="6332" y="14996"/>
                  </a:lnTo>
                  <a:lnTo>
                    <a:pt x="6460" y="15047"/>
                  </a:lnTo>
                  <a:lnTo>
                    <a:pt x="6717" y="15124"/>
                  </a:lnTo>
                  <a:lnTo>
                    <a:pt x="6973" y="15124"/>
                  </a:lnTo>
                  <a:lnTo>
                    <a:pt x="7229" y="15073"/>
                  </a:lnTo>
                  <a:lnTo>
                    <a:pt x="7357" y="15021"/>
                  </a:lnTo>
                  <a:lnTo>
                    <a:pt x="7460" y="14944"/>
                  </a:lnTo>
                  <a:lnTo>
                    <a:pt x="7562" y="14893"/>
                  </a:lnTo>
                  <a:lnTo>
                    <a:pt x="7665" y="14791"/>
                  </a:lnTo>
                  <a:lnTo>
                    <a:pt x="7844" y="14560"/>
                  </a:lnTo>
                  <a:lnTo>
                    <a:pt x="7973" y="14329"/>
                  </a:lnTo>
                  <a:lnTo>
                    <a:pt x="8075" y="14073"/>
                  </a:lnTo>
                  <a:lnTo>
                    <a:pt x="8152" y="13817"/>
                  </a:lnTo>
                  <a:lnTo>
                    <a:pt x="8178" y="13535"/>
                  </a:lnTo>
                  <a:lnTo>
                    <a:pt x="8178" y="13253"/>
                  </a:lnTo>
                  <a:lnTo>
                    <a:pt x="8152" y="12971"/>
                  </a:lnTo>
                  <a:lnTo>
                    <a:pt x="8126" y="12689"/>
                  </a:lnTo>
                  <a:lnTo>
                    <a:pt x="8075" y="12407"/>
                  </a:lnTo>
                  <a:lnTo>
                    <a:pt x="7998" y="12125"/>
                  </a:lnTo>
                  <a:lnTo>
                    <a:pt x="7793" y="11535"/>
                  </a:lnTo>
                  <a:lnTo>
                    <a:pt x="7383" y="10382"/>
                  </a:lnTo>
                  <a:lnTo>
                    <a:pt x="7768" y="10638"/>
                  </a:lnTo>
                  <a:lnTo>
                    <a:pt x="7998" y="10792"/>
                  </a:lnTo>
                  <a:lnTo>
                    <a:pt x="8229" y="10971"/>
                  </a:lnTo>
                  <a:lnTo>
                    <a:pt x="8639" y="11356"/>
                  </a:lnTo>
                  <a:lnTo>
                    <a:pt x="9075" y="11715"/>
                  </a:lnTo>
                  <a:lnTo>
                    <a:pt x="9305" y="11869"/>
                  </a:lnTo>
                  <a:lnTo>
                    <a:pt x="9536" y="12022"/>
                  </a:lnTo>
                  <a:lnTo>
                    <a:pt x="9741" y="12125"/>
                  </a:lnTo>
                  <a:lnTo>
                    <a:pt x="9921" y="12176"/>
                  </a:lnTo>
                  <a:lnTo>
                    <a:pt x="10126" y="12202"/>
                  </a:lnTo>
                  <a:lnTo>
                    <a:pt x="10331" y="12176"/>
                  </a:lnTo>
                  <a:lnTo>
                    <a:pt x="10510" y="12125"/>
                  </a:lnTo>
                  <a:lnTo>
                    <a:pt x="10690" y="12048"/>
                  </a:lnTo>
                  <a:lnTo>
                    <a:pt x="10869" y="11945"/>
                  </a:lnTo>
                  <a:lnTo>
                    <a:pt x="11023" y="11817"/>
                  </a:lnTo>
                  <a:lnTo>
                    <a:pt x="11151" y="11663"/>
                  </a:lnTo>
                  <a:lnTo>
                    <a:pt x="11254" y="11510"/>
                  </a:lnTo>
                  <a:lnTo>
                    <a:pt x="11330" y="11330"/>
                  </a:lnTo>
                  <a:lnTo>
                    <a:pt x="11382" y="11151"/>
                  </a:lnTo>
                  <a:lnTo>
                    <a:pt x="11407" y="10946"/>
                  </a:lnTo>
                  <a:lnTo>
                    <a:pt x="11382" y="10766"/>
                  </a:lnTo>
                  <a:lnTo>
                    <a:pt x="11305" y="10561"/>
                  </a:lnTo>
                  <a:lnTo>
                    <a:pt x="11202" y="10356"/>
                  </a:lnTo>
                  <a:lnTo>
                    <a:pt x="11074" y="10151"/>
                  </a:lnTo>
                  <a:lnTo>
                    <a:pt x="10920" y="9972"/>
                  </a:lnTo>
                  <a:lnTo>
                    <a:pt x="10741" y="9792"/>
                  </a:lnTo>
                  <a:lnTo>
                    <a:pt x="10561" y="9613"/>
                  </a:lnTo>
                  <a:lnTo>
                    <a:pt x="10151" y="9305"/>
                  </a:lnTo>
                  <a:lnTo>
                    <a:pt x="9690" y="9023"/>
                  </a:lnTo>
                  <a:lnTo>
                    <a:pt x="9203" y="8793"/>
                  </a:lnTo>
                  <a:lnTo>
                    <a:pt x="8690" y="8562"/>
                  </a:lnTo>
                  <a:lnTo>
                    <a:pt x="8178" y="8383"/>
                  </a:lnTo>
                  <a:lnTo>
                    <a:pt x="7665" y="8254"/>
                  </a:lnTo>
                  <a:lnTo>
                    <a:pt x="7716" y="7844"/>
                  </a:lnTo>
                  <a:lnTo>
                    <a:pt x="7742" y="7409"/>
                  </a:lnTo>
                  <a:lnTo>
                    <a:pt x="7742" y="6537"/>
                  </a:lnTo>
                  <a:lnTo>
                    <a:pt x="7665" y="4948"/>
                  </a:lnTo>
                  <a:lnTo>
                    <a:pt x="7665" y="4358"/>
                  </a:lnTo>
                  <a:lnTo>
                    <a:pt x="7614" y="3769"/>
                  </a:lnTo>
                  <a:lnTo>
                    <a:pt x="7562" y="3179"/>
                  </a:lnTo>
                  <a:lnTo>
                    <a:pt x="7486" y="2615"/>
                  </a:lnTo>
                  <a:lnTo>
                    <a:pt x="7357" y="2051"/>
                  </a:lnTo>
                  <a:lnTo>
                    <a:pt x="7204" y="1488"/>
                  </a:lnTo>
                  <a:lnTo>
                    <a:pt x="6999" y="949"/>
                  </a:lnTo>
                  <a:lnTo>
                    <a:pt x="6768" y="411"/>
                  </a:lnTo>
                  <a:lnTo>
                    <a:pt x="6691" y="283"/>
                  </a:lnTo>
                  <a:lnTo>
                    <a:pt x="6588" y="180"/>
                  </a:lnTo>
                  <a:lnTo>
                    <a:pt x="6460" y="103"/>
                  </a:lnTo>
                  <a:lnTo>
                    <a:pt x="6358" y="52"/>
                  </a:lnTo>
                  <a:lnTo>
                    <a:pt x="6230" y="26"/>
                  </a:lnTo>
                  <a:lnTo>
                    <a:pt x="60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595;p46">
              <a:extLst>
                <a:ext uri="{FF2B5EF4-FFF2-40B4-BE49-F238E27FC236}">
                  <a16:creationId xmlns:a16="http://schemas.microsoft.com/office/drawing/2014/main" id="{5121DACE-B794-D1F7-4FDA-DE70CC614F46}"/>
                </a:ext>
              </a:extLst>
            </p:cNvPr>
            <p:cNvSpPr/>
            <p:nvPr/>
          </p:nvSpPr>
          <p:spPr>
            <a:xfrm>
              <a:off x="5662650" y="2772638"/>
              <a:ext cx="544075" cy="408200"/>
            </a:xfrm>
            <a:custGeom>
              <a:avLst/>
              <a:gdLst/>
              <a:ahLst/>
              <a:cxnLst/>
              <a:rect l="l" t="t" r="r" b="b"/>
              <a:pathLst>
                <a:path w="21763" h="16328" extrusionOk="0">
                  <a:moveTo>
                    <a:pt x="10945" y="0"/>
                  </a:moveTo>
                  <a:lnTo>
                    <a:pt x="10330" y="77"/>
                  </a:lnTo>
                  <a:lnTo>
                    <a:pt x="9715" y="180"/>
                  </a:lnTo>
                  <a:lnTo>
                    <a:pt x="9100" y="333"/>
                  </a:lnTo>
                  <a:lnTo>
                    <a:pt x="8510" y="513"/>
                  </a:lnTo>
                  <a:lnTo>
                    <a:pt x="7895" y="744"/>
                  </a:lnTo>
                  <a:lnTo>
                    <a:pt x="7305" y="1000"/>
                  </a:lnTo>
                  <a:lnTo>
                    <a:pt x="6690" y="1307"/>
                  </a:lnTo>
                  <a:lnTo>
                    <a:pt x="6126" y="1615"/>
                  </a:lnTo>
                  <a:lnTo>
                    <a:pt x="5562" y="1974"/>
                  </a:lnTo>
                  <a:lnTo>
                    <a:pt x="4999" y="2333"/>
                  </a:lnTo>
                  <a:lnTo>
                    <a:pt x="4460" y="2743"/>
                  </a:lnTo>
                  <a:lnTo>
                    <a:pt x="3948" y="3153"/>
                  </a:lnTo>
                  <a:lnTo>
                    <a:pt x="3461" y="3589"/>
                  </a:lnTo>
                  <a:lnTo>
                    <a:pt x="2974" y="4024"/>
                  </a:lnTo>
                  <a:lnTo>
                    <a:pt x="2538" y="4486"/>
                  </a:lnTo>
                  <a:lnTo>
                    <a:pt x="2102" y="4973"/>
                  </a:lnTo>
                  <a:lnTo>
                    <a:pt x="1718" y="5460"/>
                  </a:lnTo>
                  <a:lnTo>
                    <a:pt x="1384" y="5947"/>
                  </a:lnTo>
                  <a:lnTo>
                    <a:pt x="1051" y="6434"/>
                  </a:lnTo>
                  <a:lnTo>
                    <a:pt x="769" y="6921"/>
                  </a:lnTo>
                  <a:lnTo>
                    <a:pt x="539" y="7433"/>
                  </a:lnTo>
                  <a:lnTo>
                    <a:pt x="333" y="7921"/>
                  </a:lnTo>
                  <a:lnTo>
                    <a:pt x="180" y="8408"/>
                  </a:lnTo>
                  <a:lnTo>
                    <a:pt x="77" y="8895"/>
                  </a:lnTo>
                  <a:lnTo>
                    <a:pt x="0" y="9382"/>
                  </a:lnTo>
                  <a:lnTo>
                    <a:pt x="0" y="9843"/>
                  </a:lnTo>
                  <a:lnTo>
                    <a:pt x="51" y="10279"/>
                  </a:lnTo>
                  <a:lnTo>
                    <a:pt x="154" y="10714"/>
                  </a:lnTo>
                  <a:lnTo>
                    <a:pt x="205" y="10945"/>
                  </a:lnTo>
                  <a:lnTo>
                    <a:pt x="308" y="11150"/>
                  </a:lnTo>
                  <a:lnTo>
                    <a:pt x="410" y="11330"/>
                  </a:lnTo>
                  <a:lnTo>
                    <a:pt x="513" y="11535"/>
                  </a:lnTo>
                  <a:lnTo>
                    <a:pt x="846" y="11996"/>
                  </a:lnTo>
                  <a:lnTo>
                    <a:pt x="1205" y="12457"/>
                  </a:lnTo>
                  <a:lnTo>
                    <a:pt x="1589" y="12868"/>
                  </a:lnTo>
                  <a:lnTo>
                    <a:pt x="2000" y="13278"/>
                  </a:lnTo>
                  <a:lnTo>
                    <a:pt x="2461" y="13636"/>
                  </a:lnTo>
                  <a:lnTo>
                    <a:pt x="2922" y="13995"/>
                  </a:lnTo>
                  <a:lnTo>
                    <a:pt x="3409" y="14329"/>
                  </a:lnTo>
                  <a:lnTo>
                    <a:pt x="3922" y="14636"/>
                  </a:lnTo>
                  <a:lnTo>
                    <a:pt x="4460" y="14918"/>
                  </a:lnTo>
                  <a:lnTo>
                    <a:pt x="4999" y="15174"/>
                  </a:lnTo>
                  <a:lnTo>
                    <a:pt x="5562" y="15405"/>
                  </a:lnTo>
                  <a:lnTo>
                    <a:pt x="6152" y="15610"/>
                  </a:lnTo>
                  <a:lnTo>
                    <a:pt x="6716" y="15790"/>
                  </a:lnTo>
                  <a:lnTo>
                    <a:pt x="7331" y="15943"/>
                  </a:lnTo>
                  <a:lnTo>
                    <a:pt x="7921" y="16072"/>
                  </a:lnTo>
                  <a:lnTo>
                    <a:pt x="8536" y="16174"/>
                  </a:lnTo>
                  <a:lnTo>
                    <a:pt x="9279" y="16251"/>
                  </a:lnTo>
                  <a:lnTo>
                    <a:pt x="10022" y="16302"/>
                  </a:lnTo>
                  <a:lnTo>
                    <a:pt x="10791" y="16328"/>
                  </a:lnTo>
                  <a:lnTo>
                    <a:pt x="11509" y="16302"/>
                  </a:lnTo>
                  <a:lnTo>
                    <a:pt x="12253" y="16225"/>
                  </a:lnTo>
                  <a:lnTo>
                    <a:pt x="12970" y="16123"/>
                  </a:lnTo>
                  <a:lnTo>
                    <a:pt x="13662" y="15969"/>
                  </a:lnTo>
                  <a:lnTo>
                    <a:pt x="14329" y="15764"/>
                  </a:lnTo>
                  <a:lnTo>
                    <a:pt x="15046" y="15508"/>
                  </a:lnTo>
                  <a:lnTo>
                    <a:pt x="15713" y="15226"/>
                  </a:lnTo>
                  <a:lnTo>
                    <a:pt x="16379" y="14918"/>
                  </a:lnTo>
                  <a:lnTo>
                    <a:pt x="16995" y="14585"/>
                  </a:lnTo>
                  <a:lnTo>
                    <a:pt x="17584" y="14226"/>
                  </a:lnTo>
                  <a:lnTo>
                    <a:pt x="18122" y="13842"/>
                  </a:lnTo>
                  <a:lnTo>
                    <a:pt x="18661" y="13431"/>
                  </a:lnTo>
                  <a:lnTo>
                    <a:pt x="19148" y="12996"/>
                  </a:lnTo>
                  <a:lnTo>
                    <a:pt x="19481" y="12662"/>
                  </a:lnTo>
                  <a:lnTo>
                    <a:pt x="19763" y="12329"/>
                  </a:lnTo>
                  <a:lnTo>
                    <a:pt x="20070" y="11996"/>
                  </a:lnTo>
                  <a:lnTo>
                    <a:pt x="20327" y="11637"/>
                  </a:lnTo>
                  <a:lnTo>
                    <a:pt x="20583" y="11278"/>
                  </a:lnTo>
                  <a:lnTo>
                    <a:pt x="20814" y="10919"/>
                  </a:lnTo>
                  <a:lnTo>
                    <a:pt x="20993" y="10535"/>
                  </a:lnTo>
                  <a:lnTo>
                    <a:pt x="21173" y="10151"/>
                  </a:lnTo>
                  <a:lnTo>
                    <a:pt x="21352" y="9766"/>
                  </a:lnTo>
                  <a:lnTo>
                    <a:pt x="21480" y="9382"/>
                  </a:lnTo>
                  <a:lnTo>
                    <a:pt x="21583" y="8971"/>
                  </a:lnTo>
                  <a:lnTo>
                    <a:pt x="21660" y="8561"/>
                  </a:lnTo>
                  <a:lnTo>
                    <a:pt x="21736" y="8151"/>
                  </a:lnTo>
                  <a:lnTo>
                    <a:pt x="21762" y="7715"/>
                  </a:lnTo>
                  <a:lnTo>
                    <a:pt x="21762" y="7305"/>
                  </a:lnTo>
                  <a:lnTo>
                    <a:pt x="21736" y="6870"/>
                  </a:lnTo>
                  <a:lnTo>
                    <a:pt x="21711" y="6511"/>
                  </a:lnTo>
                  <a:lnTo>
                    <a:pt x="21634" y="6152"/>
                  </a:lnTo>
                  <a:lnTo>
                    <a:pt x="21557" y="5819"/>
                  </a:lnTo>
                  <a:lnTo>
                    <a:pt x="21455" y="5485"/>
                  </a:lnTo>
                  <a:lnTo>
                    <a:pt x="21326" y="5152"/>
                  </a:lnTo>
                  <a:lnTo>
                    <a:pt x="21173" y="4845"/>
                  </a:lnTo>
                  <a:lnTo>
                    <a:pt x="21019" y="4537"/>
                  </a:lnTo>
                  <a:lnTo>
                    <a:pt x="20839" y="4229"/>
                  </a:lnTo>
                  <a:lnTo>
                    <a:pt x="20634" y="3948"/>
                  </a:lnTo>
                  <a:lnTo>
                    <a:pt x="20429" y="3666"/>
                  </a:lnTo>
                  <a:lnTo>
                    <a:pt x="20199" y="3384"/>
                  </a:lnTo>
                  <a:lnTo>
                    <a:pt x="19942" y="3127"/>
                  </a:lnTo>
                  <a:lnTo>
                    <a:pt x="19660" y="2871"/>
                  </a:lnTo>
                  <a:lnTo>
                    <a:pt x="19378" y="2615"/>
                  </a:lnTo>
                  <a:lnTo>
                    <a:pt x="19096" y="2384"/>
                  </a:lnTo>
                  <a:lnTo>
                    <a:pt x="18763" y="2153"/>
                  </a:lnTo>
                  <a:lnTo>
                    <a:pt x="18456" y="1948"/>
                  </a:lnTo>
                  <a:lnTo>
                    <a:pt x="18097" y="1743"/>
                  </a:lnTo>
                  <a:lnTo>
                    <a:pt x="17379" y="1359"/>
                  </a:lnTo>
                  <a:lnTo>
                    <a:pt x="16610" y="1025"/>
                  </a:lnTo>
                  <a:lnTo>
                    <a:pt x="15790" y="744"/>
                  </a:lnTo>
                  <a:lnTo>
                    <a:pt x="14918" y="487"/>
                  </a:lnTo>
                  <a:lnTo>
                    <a:pt x="14021" y="282"/>
                  </a:lnTo>
                  <a:lnTo>
                    <a:pt x="13098" y="128"/>
                  </a:lnTo>
                  <a:lnTo>
                    <a:pt x="12150" y="26"/>
                  </a:lnTo>
                  <a:lnTo>
                    <a:pt x="115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597;p46">
              <a:extLst>
                <a:ext uri="{FF2B5EF4-FFF2-40B4-BE49-F238E27FC236}">
                  <a16:creationId xmlns:a16="http://schemas.microsoft.com/office/drawing/2014/main" id="{7EA1BD5B-D16E-AC46-2CEB-32CCA0F5E96B}"/>
                </a:ext>
              </a:extLst>
            </p:cNvPr>
            <p:cNvSpPr/>
            <p:nvPr/>
          </p:nvSpPr>
          <p:spPr>
            <a:xfrm>
              <a:off x="5784400" y="2507338"/>
              <a:ext cx="322350" cy="168550"/>
            </a:xfrm>
            <a:custGeom>
              <a:avLst/>
              <a:gdLst/>
              <a:ahLst/>
              <a:cxnLst/>
              <a:rect l="l" t="t" r="r" b="b"/>
              <a:pathLst>
                <a:path w="12894" h="6742" extrusionOk="0">
                  <a:moveTo>
                    <a:pt x="6332" y="0"/>
                  </a:moveTo>
                  <a:lnTo>
                    <a:pt x="5793" y="26"/>
                  </a:lnTo>
                  <a:lnTo>
                    <a:pt x="5281" y="77"/>
                  </a:lnTo>
                  <a:lnTo>
                    <a:pt x="4768" y="154"/>
                  </a:lnTo>
                  <a:lnTo>
                    <a:pt x="4307" y="231"/>
                  </a:lnTo>
                  <a:lnTo>
                    <a:pt x="3845" y="359"/>
                  </a:lnTo>
                  <a:lnTo>
                    <a:pt x="3435" y="462"/>
                  </a:lnTo>
                  <a:lnTo>
                    <a:pt x="3025" y="590"/>
                  </a:lnTo>
                  <a:lnTo>
                    <a:pt x="2641" y="744"/>
                  </a:lnTo>
                  <a:lnTo>
                    <a:pt x="1948" y="1026"/>
                  </a:lnTo>
                  <a:lnTo>
                    <a:pt x="1359" y="1333"/>
                  </a:lnTo>
                  <a:lnTo>
                    <a:pt x="872" y="1641"/>
                  </a:lnTo>
                  <a:lnTo>
                    <a:pt x="513" y="1897"/>
                  </a:lnTo>
                  <a:lnTo>
                    <a:pt x="231" y="2102"/>
                  </a:lnTo>
                  <a:lnTo>
                    <a:pt x="0" y="2307"/>
                  </a:lnTo>
                  <a:lnTo>
                    <a:pt x="6460" y="6742"/>
                  </a:lnTo>
                  <a:lnTo>
                    <a:pt x="12893" y="1615"/>
                  </a:lnTo>
                  <a:lnTo>
                    <a:pt x="12150" y="1256"/>
                  </a:lnTo>
                  <a:lnTo>
                    <a:pt x="11432" y="974"/>
                  </a:lnTo>
                  <a:lnTo>
                    <a:pt x="10715" y="718"/>
                  </a:lnTo>
                  <a:lnTo>
                    <a:pt x="10023" y="513"/>
                  </a:lnTo>
                  <a:lnTo>
                    <a:pt x="9356" y="334"/>
                  </a:lnTo>
                  <a:lnTo>
                    <a:pt x="8715" y="206"/>
                  </a:lnTo>
                  <a:lnTo>
                    <a:pt x="8075" y="103"/>
                  </a:lnTo>
                  <a:lnTo>
                    <a:pt x="7485" y="52"/>
                  </a:lnTo>
                  <a:lnTo>
                    <a:pt x="6895" y="26"/>
                  </a:lnTo>
                  <a:lnTo>
                    <a:pt x="63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598;p46">
              <a:extLst>
                <a:ext uri="{FF2B5EF4-FFF2-40B4-BE49-F238E27FC236}">
                  <a16:creationId xmlns:a16="http://schemas.microsoft.com/office/drawing/2014/main" id="{97B14C99-268F-1276-BCCC-F62AFC09122F}"/>
                </a:ext>
              </a:extLst>
            </p:cNvPr>
            <p:cNvSpPr/>
            <p:nvPr/>
          </p:nvSpPr>
          <p:spPr>
            <a:xfrm>
              <a:off x="582605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8" y="26"/>
                  </a:lnTo>
                  <a:lnTo>
                    <a:pt x="693" y="77"/>
                  </a:lnTo>
                  <a:lnTo>
                    <a:pt x="513" y="179"/>
                  </a:lnTo>
                  <a:lnTo>
                    <a:pt x="334" y="333"/>
                  </a:lnTo>
                  <a:lnTo>
                    <a:pt x="206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6" y="1717"/>
                  </a:lnTo>
                  <a:lnTo>
                    <a:pt x="334" y="1871"/>
                  </a:lnTo>
                  <a:lnTo>
                    <a:pt x="513" y="2025"/>
                  </a:lnTo>
                  <a:lnTo>
                    <a:pt x="693" y="2127"/>
                  </a:lnTo>
                  <a:lnTo>
                    <a:pt x="898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90" y="2127"/>
                  </a:lnTo>
                  <a:lnTo>
                    <a:pt x="1769" y="2025"/>
                  </a:lnTo>
                  <a:lnTo>
                    <a:pt x="1949" y="1871"/>
                  </a:lnTo>
                  <a:lnTo>
                    <a:pt x="2077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2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7" y="487"/>
                  </a:lnTo>
                  <a:lnTo>
                    <a:pt x="1949" y="333"/>
                  </a:lnTo>
                  <a:lnTo>
                    <a:pt x="1769" y="179"/>
                  </a:lnTo>
                  <a:lnTo>
                    <a:pt x="1590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599;p46">
              <a:extLst>
                <a:ext uri="{FF2B5EF4-FFF2-40B4-BE49-F238E27FC236}">
                  <a16:creationId xmlns:a16="http://schemas.microsoft.com/office/drawing/2014/main" id="{50A3CAEA-1B29-0A2F-3287-0B8EB5B3FD99}"/>
                </a:ext>
              </a:extLst>
            </p:cNvPr>
            <p:cNvSpPr/>
            <p:nvPr/>
          </p:nvSpPr>
          <p:spPr>
            <a:xfrm>
              <a:off x="600100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7" y="26"/>
                  </a:lnTo>
                  <a:lnTo>
                    <a:pt x="692" y="77"/>
                  </a:lnTo>
                  <a:lnTo>
                    <a:pt x="513" y="179"/>
                  </a:lnTo>
                  <a:lnTo>
                    <a:pt x="333" y="333"/>
                  </a:lnTo>
                  <a:lnTo>
                    <a:pt x="205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5" y="1717"/>
                  </a:lnTo>
                  <a:lnTo>
                    <a:pt x="333" y="1871"/>
                  </a:lnTo>
                  <a:lnTo>
                    <a:pt x="513" y="2025"/>
                  </a:lnTo>
                  <a:lnTo>
                    <a:pt x="692" y="2127"/>
                  </a:lnTo>
                  <a:lnTo>
                    <a:pt x="897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89" y="2127"/>
                  </a:lnTo>
                  <a:lnTo>
                    <a:pt x="1769" y="2025"/>
                  </a:lnTo>
                  <a:lnTo>
                    <a:pt x="1948" y="1871"/>
                  </a:lnTo>
                  <a:lnTo>
                    <a:pt x="2076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1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6" y="487"/>
                  </a:lnTo>
                  <a:lnTo>
                    <a:pt x="1948" y="333"/>
                  </a:lnTo>
                  <a:lnTo>
                    <a:pt x="1769" y="179"/>
                  </a:lnTo>
                  <a:lnTo>
                    <a:pt x="1589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1531;p37">
            <a:extLst>
              <a:ext uri="{FF2B5EF4-FFF2-40B4-BE49-F238E27FC236}">
                <a16:creationId xmlns:a16="http://schemas.microsoft.com/office/drawing/2014/main" id="{AE1F4485-D26F-C4E3-D9FC-02DC448A40CA}"/>
              </a:ext>
            </a:extLst>
          </p:cNvPr>
          <p:cNvGrpSpPr/>
          <p:nvPr/>
        </p:nvGrpSpPr>
        <p:grpSpPr>
          <a:xfrm rot="-703236">
            <a:off x="5637873" y="1153678"/>
            <a:ext cx="894448" cy="876297"/>
            <a:chOff x="4961725" y="379850"/>
            <a:chExt cx="1031200" cy="1010275"/>
          </a:xfrm>
        </p:grpSpPr>
        <p:sp>
          <p:nvSpPr>
            <p:cNvPr id="12" name="Google Shape;1532;p37">
              <a:extLst>
                <a:ext uri="{FF2B5EF4-FFF2-40B4-BE49-F238E27FC236}">
                  <a16:creationId xmlns:a16="http://schemas.microsoft.com/office/drawing/2014/main" id="{9AB55107-1787-FABB-3AA4-E6B34E53B20B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533;p37">
              <a:extLst>
                <a:ext uri="{FF2B5EF4-FFF2-40B4-BE49-F238E27FC236}">
                  <a16:creationId xmlns:a16="http://schemas.microsoft.com/office/drawing/2014/main" id="{1E2CEB4B-BBDF-E47F-99A8-D656A56E555A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534;p37">
              <a:extLst>
                <a:ext uri="{FF2B5EF4-FFF2-40B4-BE49-F238E27FC236}">
                  <a16:creationId xmlns:a16="http://schemas.microsoft.com/office/drawing/2014/main" id="{391DA583-3159-74E8-3D19-0375F9B71953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35;p37">
              <a:extLst>
                <a:ext uri="{FF2B5EF4-FFF2-40B4-BE49-F238E27FC236}">
                  <a16:creationId xmlns:a16="http://schemas.microsoft.com/office/drawing/2014/main" id="{652C8DB7-306F-C0BF-3E0E-28C5E1771C6B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536;p37">
              <a:extLst>
                <a:ext uri="{FF2B5EF4-FFF2-40B4-BE49-F238E27FC236}">
                  <a16:creationId xmlns:a16="http://schemas.microsoft.com/office/drawing/2014/main" id="{9B8D60E9-47B2-53F8-5D9C-0C89F6C7FBFD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537;p37">
              <a:extLst>
                <a:ext uri="{FF2B5EF4-FFF2-40B4-BE49-F238E27FC236}">
                  <a16:creationId xmlns:a16="http://schemas.microsoft.com/office/drawing/2014/main" id="{D6D21223-D02A-F297-E03E-FEB0F61950C3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538;p37">
              <a:extLst>
                <a:ext uri="{FF2B5EF4-FFF2-40B4-BE49-F238E27FC236}">
                  <a16:creationId xmlns:a16="http://schemas.microsoft.com/office/drawing/2014/main" id="{D92C0542-CF6A-0FB3-FBA3-BFACFCCFB4CD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539;p37">
              <a:extLst>
                <a:ext uri="{FF2B5EF4-FFF2-40B4-BE49-F238E27FC236}">
                  <a16:creationId xmlns:a16="http://schemas.microsoft.com/office/drawing/2014/main" id="{6E2D6A52-1FF3-E307-C31A-88B0C7018D8E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540;p37">
              <a:extLst>
                <a:ext uri="{FF2B5EF4-FFF2-40B4-BE49-F238E27FC236}">
                  <a16:creationId xmlns:a16="http://schemas.microsoft.com/office/drawing/2014/main" id="{72292121-26FB-D25E-0F89-746CD7ABD45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541;p37">
              <a:extLst>
                <a:ext uri="{FF2B5EF4-FFF2-40B4-BE49-F238E27FC236}">
                  <a16:creationId xmlns:a16="http://schemas.microsoft.com/office/drawing/2014/main" id="{62B49DD3-E47E-BDCE-FFA3-6B5DF7B23032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542;p37">
              <a:extLst>
                <a:ext uri="{FF2B5EF4-FFF2-40B4-BE49-F238E27FC236}">
                  <a16:creationId xmlns:a16="http://schemas.microsoft.com/office/drawing/2014/main" id="{7302F80B-6EDB-59BC-BDD2-0770ED3B0898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543;p37">
              <a:extLst>
                <a:ext uri="{FF2B5EF4-FFF2-40B4-BE49-F238E27FC236}">
                  <a16:creationId xmlns:a16="http://schemas.microsoft.com/office/drawing/2014/main" id="{0A8210B8-22E9-0395-3E8D-780238D15966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544;p37">
              <a:extLst>
                <a:ext uri="{FF2B5EF4-FFF2-40B4-BE49-F238E27FC236}">
                  <a16:creationId xmlns:a16="http://schemas.microsoft.com/office/drawing/2014/main" id="{A7698B68-1716-683E-2039-6649E8D799ED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545;p37">
              <a:extLst>
                <a:ext uri="{FF2B5EF4-FFF2-40B4-BE49-F238E27FC236}">
                  <a16:creationId xmlns:a16="http://schemas.microsoft.com/office/drawing/2014/main" id="{83167DF7-F094-FD6B-E2B6-DCBE695B544B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546;p37">
              <a:extLst>
                <a:ext uri="{FF2B5EF4-FFF2-40B4-BE49-F238E27FC236}">
                  <a16:creationId xmlns:a16="http://schemas.microsoft.com/office/drawing/2014/main" id="{4B093918-5453-2CC0-55CB-0C0B39BC5AF0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547;p37">
              <a:extLst>
                <a:ext uri="{FF2B5EF4-FFF2-40B4-BE49-F238E27FC236}">
                  <a16:creationId xmlns:a16="http://schemas.microsoft.com/office/drawing/2014/main" id="{B1DECB40-9207-3C1B-2DCE-B404205C7063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548;p37">
              <a:extLst>
                <a:ext uri="{FF2B5EF4-FFF2-40B4-BE49-F238E27FC236}">
                  <a16:creationId xmlns:a16="http://schemas.microsoft.com/office/drawing/2014/main" id="{F07010F7-6471-79EF-5A1A-110F3FF6A73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549;p37">
              <a:extLst>
                <a:ext uri="{FF2B5EF4-FFF2-40B4-BE49-F238E27FC236}">
                  <a16:creationId xmlns:a16="http://schemas.microsoft.com/office/drawing/2014/main" id="{D1CC2100-CDF2-9B6A-2CF3-C194809F4D9F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550;p37">
              <a:extLst>
                <a:ext uri="{FF2B5EF4-FFF2-40B4-BE49-F238E27FC236}">
                  <a16:creationId xmlns:a16="http://schemas.microsoft.com/office/drawing/2014/main" id="{370E032D-E6B9-9F99-C8A5-AE4F200424E7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551;p37">
              <a:extLst>
                <a:ext uri="{FF2B5EF4-FFF2-40B4-BE49-F238E27FC236}">
                  <a16:creationId xmlns:a16="http://schemas.microsoft.com/office/drawing/2014/main" id="{9549C99C-3845-BDB5-C3A7-F9DF8B56827B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552;p37">
              <a:extLst>
                <a:ext uri="{FF2B5EF4-FFF2-40B4-BE49-F238E27FC236}">
                  <a16:creationId xmlns:a16="http://schemas.microsoft.com/office/drawing/2014/main" id="{A658765B-7204-02A9-C666-4881ED71A68A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553;p37">
              <a:extLst>
                <a:ext uri="{FF2B5EF4-FFF2-40B4-BE49-F238E27FC236}">
                  <a16:creationId xmlns:a16="http://schemas.microsoft.com/office/drawing/2014/main" id="{2E84B55B-A4EA-FE70-5F63-92E9B74C0852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554;p37">
              <a:extLst>
                <a:ext uri="{FF2B5EF4-FFF2-40B4-BE49-F238E27FC236}">
                  <a16:creationId xmlns:a16="http://schemas.microsoft.com/office/drawing/2014/main" id="{839F2DB4-10E6-9DD2-84A0-112FDCD6E407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555;p37">
              <a:extLst>
                <a:ext uri="{FF2B5EF4-FFF2-40B4-BE49-F238E27FC236}">
                  <a16:creationId xmlns:a16="http://schemas.microsoft.com/office/drawing/2014/main" id="{25058EAD-8AF9-B315-7D48-7621351CD54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556;p37">
              <a:extLst>
                <a:ext uri="{FF2B5EF4-FFF2-40B4-BE49-F238E27FC236}">
                  <a16:creationId xmlns:a16="http://schemas.microsoft.com/office/drawing/2014/main" id="{30BF5BE0-40F9-A05B-2071-56E30BE809E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557;p37">
              <a:extLst>
                <a:ext uri="{FF2B5EF4-FFF2-40B4-BE49-F238E27FC236}">
                  <a16:creationId xmlns:a16="http://schemas.microsoft.com/office/drawing/2014/main" id="{4759B06A-476D-503B-DBC0-73A62C14367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558;p37">
              <a:extLst>
                <a:ext uri="{FF2B5EF4-FFF2-40B4-BE49-F238E27FC236}">
                  <a16:creationId xmlns:a16="http://schemas.microsoft.com/office/drawing/2014/main" id="{AF4BCCD8-EDC8-5DB3-1F97-E176A8E5E50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559;p37">
              <a:extLst>
                <a:ext uri="{FF2B5EF4-FFF2-40B4-BE49-F238E27FC236}">
                  <a16:creationId xmlns:a16="http://schemas.microsoft.com/office/drawing/2014/main" id="{7BBF3B29-1557-62DA-B8DA-4B1A973CC0B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560;p37">
              <a:extLst>
                <a:ext uri="{FF2B5EF4-FFF2-40B4-BE49-F238E27FC236}">
                  <a16:creationId xmlns:a16="http://schemas.microsoft.com/office/drawing/2014/main" id="{1794CE7E-4A85-6070-80F7-12BC75C67A1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561;p37">
              <a:extLst>
                <a:ext uri="{FF2B5EF4-FFF2-40B4-BE49-F238E27FC236}">
                  <a16:creationId xmlns:a16="http://schemas.microsoft.com/office/drawing/2014/main" id="{B0664F5E-3607-E4B4-63CB-522DAEC5FEA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562;p37">
              <a:extLst>
                <a:ext uri="{FF2B5EF4-FFF2-40B4-BE49-F238E27FC236}">
                  <a16:creationId xmlns:a16="http://schemas.microsoft.com/office/drawing/2014/main" id="{6B05153B-EB4C-532F-D3BC-BC54B46366D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63;p37">
              <a:extLst>
                <a:ext uri="{FF2B5EF4-FFF2-40B4-BE49-F238E27FC236}">
                  <a16:creationId xmlns:a16="http://schemas.microsoft.com/office/drawing/2014/main" id="{7A087138-1454-08A6-C0B7-206FB6A89CC0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564;p37">
              <a:extLst>
                <a:ext uri="{FF2B5EF4-FFF2-40B4-BE49-F238E27FC236}">
                  <a16:creationId xmlns:a16="http://schemas.microsoft.com/office/drawing/2014/main" id="{468F13BB-EECC-E21B-25F9-B61099E28D4C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565;p37">
              <a:extLst>
                <a:ext uri="{FF2B5EF4-FFF2-40B4-BE49-F238E27FC236}">
                  <a16:creationId xmlns:a16="http://schemas.microsoft.com/office/drawing/2014/main" id="{98B588A3-4FCD-18BC-39AE-D6615DAA7A8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566;p37">
              <a:extLst>
                <a:ext uri="{FF2B5EF4-FFF2-40B4-BE49-F238E27FC236}">
                  <a16:creationId xmlns:a16="http://schemas.microsoft.com/office/drawing/2014/main" id="{2269BB2F-73ED-2EB6-0461-4D798AE4BD2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567;p37">
              <a:extLst>
                <a:ext uri="{FF2B5EF4-FFF2-40B4-BE49-F238E27FC236}">
                  <a16:creationId xmlns:a16="http://schemas.microsoft.com/office/drawing/2014/main" id="{31543841-A1FD-75A8-E452-220C6D62EDCB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568;p37">
              <a:extLst>
                <a:ext uri="{FF2B5EF4-FFF2-40B4-BE49-F238E27FC236}">
                  <a16:creationId xmlns:a16="http://schemas.microsoft.com/office/drawing/2014/main" id="{F546FBBA-07DF-0CF2-6D95-B3EB0A6CBA0D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569;p37">
              <a:extLst>
                <a:ext uri="{FF2B5EF4-FFF2-40B4-BE49-F238E27FC236}">
                  <a16:creationId xmlns:a16="http://schemas.microsoft.com/office/drawing/2014/main" id="{75091A49-688F-8135-5714-57FDF8DEBA89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570;p37">
              <a:extLst>
                <a:ext uri="{FF2B5EF4-FFF2-40B4-BE49-F238E27FC236}">
                  <a16:creationId xmlns:a16="http://schemas.microsoft.com/office/drawing/2014/main" id="{5BAED10E-DF08-52D3-A034-818A6FF81CCB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571;p37">
              <a:extLst>
                <a:ext uri="{FF2B5EF4-FFF2-40B4-BE49-F238E27FC236}">
                  <a16:creationId xmlns:a16="http://schemas.microsoft.com/office/drawing/2014/main" id="{FC98F220-F357-1631-B427-2BC3B9DE0F1F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572;p37">
              <a:extLst>
                <a:ext uri="{FF2B5EF4-FFF2-40B4-BE49-F238E27FC236}">
                  <a16:creationId xmlns:a16="http://schemas.microsoft.com/office/drawing/2014/main" id="{301EDD68-C00E-F1E6-38D8-5D3FF641D633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573;p37">
              <a:extLst>
                <a:ext uri="{FF2B5EF4-FFF2-40B4-BE49-F238E27FC236}">
                  <a16:creationId xmlns:a16="http://schemas.microsoft.com/office/drawing/2014/main" id="{5887E9DC-17D6-97DA-5D3D-C4A7F83961C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574;p37">
              <a:extLst>
                <a:ext uri="{FF2B5EF4-FFF2-40B4-BE49-F238E27FC236}">
                  <a16:creationId xmlns:a16="http://schemas.microsoft.com/office/drawing/2014/main" id="{AE2602B1-5BFB-B2D5-FD99-409C2F64123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575;p37">
              <a:extLst>
                <a:ext uri="{FF2B5EF4-FFF2-40B4-BE49-F238E27FC236}">
                  <a16:creationId xmlns:a16="http://schemas.microsoft.com/office/drawing/2014/main" id="{64F0A094-EB60-123E-CEA7-9C1D2796B94D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576;p37">
              <a:extLst>
                <a:ext uri="{FF2B5EF4-FFF2-40B4-BE49-F238E27FC236}">
                  <a16:creationId xmlns:a16="http://schemas.microsoft.com/office/drawing/2014/main" id="{AEA8717B-0E2E-C6C5-71E6-53344A62B628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577;p37">
              <a:extLst>
                <a:ext uri="{FF2B5EF4-FFF2-40B4-BE49-F238E27FC236}">
                  <a16:creationId xmlns:a16="http://schemas.microsoft.com/office/drawing/2014/main" id="{2528CA0D-8DDD-1809-9CC1-5BEA53A01540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578;p37">
              <a:extLst>
                <a:ext uri="{FF2B5EF4-FFF2-40B4-BE49-F238E27FC236}">
                  <a16:creationId xmlns:a16="http://schemas.microsoft.com/office/drawing/2014/main" id="{8D13ABCC-621B-DC54-0EC4-437D21808126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579;p37">
              <a:extLst>
                <a:ext uri="{FF2B5EF4-FFF2-40B4-BE49-F238E27FC236}">
                  <a16:creationId xmlns:a16="http://schemas.microsoft.com/office/drawing/2014/main" id="{6545DA51-DFBE-0A5A-9787-FCB67E55C831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580;p37">
              <a:extLst>
                <a:ext uri="{FF2B5EF4-FFF2-40B4-BE49-F238E27FC236}">
                  <a16:creationId xmlns:a16="http://schemas.microsoft.com/office/drawing/2014/main" id="{E200605E-0452-8191-7897-8828C26D739A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581;p37">
              <a:extLst>
                <a:ext uri="{FF2B5EF4-FFF2-40B4-BE49-F238E27FC236}">
                  <a16:creationId xmlns:a16="http://schemas.microsoft.com/office/drawing/2014/main" id="{9D0CC07F-55FE-F5CA-4BEA-05F77A4934E4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582;p37">
              <a:extLst>
                <a:ext uri="{FF2B5EF4-FFF2-40B4-BE49-F238E27FC236}">
                  <a16:creationId xmlns:a16="http://schemas.microsoft.com/office/drawing/2014/main" id="{EC488C8D-9828-A9CF-6581-0767C085193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2" name="Google Shape;1583;p37">
              <a:extLst>
                <a:ext uri="{FF2B5EF4-FFF2-40B4-BE49-F238E27FC236}">
                  <a16:creationId xmlns:a16="http://schemas.microsoft.com/office/drawing/2014/main" id="{AFB6C39B-1E73-E352-3A83-0E6F2B12F119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3" name="Google Shape;1584;p37">
              <a:extLst>
                <a:ext uri="{FF2B5EF4-FFF2-40B4-BE49-F238E27FC236}">
                  <a16:creationId xmlns:a16="http://schemas.microsoft.com/office/drawing/2014/main" id="{46BE4E27-FE87-B8AB-0E7E-E1BDA26C8BD7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4" name="Google Shape;1585;p37">
              <a:extLst>
                <a:ext uri="{FF2B5EF4-FFF2-40B4-BE49-F238E27FC236}">
                  <a16:creationId xmlns:a16="http://schemas.microsoft.com/office/drawing/2014/main" id="{97813CDF-844E-1569-29D9-5BE2F555ECA1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5" name="Google Shape;1586;p37">
              <a:extLst>
                <a:ext uri="{FF2B5EF4-FFF2-40B4-BE49-F238E27FC236}">
                  <a16:creationId xmlns:a16="http://schemas.microsoft.com/office/drawing/2014/main" id="{93AE88CD-E6FD-70D0-4328-6EF398007EE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6" name="Google Shape;1587;p37">
              <a:extLst>
                <a:ext uri="{FF2B5EF4-FFF2-40B4-BE49-F238E27FC236}">
                  <a16:creationId xmlns:a16="http://schemas.microsoft.com/office/drawing/2014/main" id="{09634362-6D46-208D-52B6-F886AC81E465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7" name="Google Shape;1588;p37">
              <a:extLst>
                <a:ext uri="{FF2B5EF4-FFF2-40B4-BE49-F238E27FC236}">
                  <a16:creationId xmlns:a16="http://schemas.microsoft.com/office/drawing/2014/main" id="{3A3F0479-80BB-06A3-22CA-254FE2F94C19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8" name="Google Shape;1589;p37">
              <a:extLst>
                <a:ext uri="{FF2B5EF4-FFF2-40B4-BE49-F238E27FC236}">
                  <a16:creationId xmlns:a16="http://schemas.microsoft.com/office/drawing/2014/main" id="{F1B89933-6FCE-8EDB-6971-8D20B75AE5C8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9" name="Google Shape;1590;p37">
              <a:extLst>
                <a:ext uri="{FF2B5EF4-FFF2-40B4-BE49-F238E27FC236}">
                  <a16:creationId xmlns:a16="http://schemas.microsoft.com/office/drawing/2014/main" id="{22671D79-4B6D-6773-CEDC-6E279FAB0B6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0" name="Google Shape;1591;p37">
              <a:extLst>
                <a:ext uri="{FF2B5EF4-FFF2-40B4-BE49-F238E27FC236}">
                  <a16:creationId xmlns:a16="http://schemas.microsoft.com/office/drawing/2014/main" id="{82238419-EFCD-DA61-09C0-F7319A7F444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1" name="Google Shape;1592;p37">
              <a:extLst>
                <a:ext uri="{FF2B5EF4-FFF2-40B4-BE49-F238E27FC236}">
                  <a16:creationId xmlns:a16="http://schemas.microsoft.com/office/drawing/2014/main" id="{D37CE25D-7905-037C-2ED2-70CBF6B1FD22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2" name="Google Shape;1593;p37">
              <a:extLst>
                <a:ext uri="{FF2B5EF4-FFF2-40B4-BE49-F238E27FC236}">
                  <a16:creationId xmlns:a16="http://schemas.microsoft.com/office/drawing/2014/main" id="{CAADCDD7-B0A7-BFEC-FDC4-A034C00BAF13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3" name="Google Shape;1594;p37">
              <a:extLst>
                <a:ext uri="{FF2B5EF4-FFF2-40B4-BE49-F238E27FC236}">
                  <a16:creationId xmlns:a16="http://schemas.microsoft.com/office/drawing/2014/main" id="{A35F1E56-3A6E-759B-DAD2-6C60DB3C99BD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4" name="Google Shape;1595;p37">
              <a:extLst>
                <a:ext uri="{FF2B5EF4-FFF2-40B4-BE49-F238E27FC236}">
                  <a16:creationId xmlns:a16="http://schemas.microsoft.com/office/drawing/2014/main" id="{D9356CDD-5D9A-587D-F7D4-280DAF2FA752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5" name="Google Shape;1596;p37">
              <a:extLst>
                <a:ext uri="{FF2B5EF4-FFF2-40B4-BE49-F238E27FC236}">
                  <a16:creationId xmlns:a16="http://schemas.microsoft.com/office/drawing/2014/main" id="{E7E9A914-14D4-E1A4-A217-AF13235762E2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6" name="Google Shape;1597;p37">
              <a:extLst>
                <a:ext uri="{FF2B5EF4-FFF2-40B4-BE49-F238E27FC236}">
                  <a16:creationId xmlns:a16="http://schemas.microsoft.com/office/drawing/2014/main" id="{09954BC9-9C97-7BAC-95AD-938056466AFF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7" name="Google Shape;1598;p37">
              <a:extLst>
                <a:ext uri="{FF2B5EF4-FFF2-40B4-BE49-F238E27FC236}">
                  <a16:creationId xmlns:a16="http://schemas.microsoft.com/office/drawing/2014/main" id="{4630CCC2-318D-F114-4725-05397569C19A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8" name="Google Shape;1599;p37">
              <a:extLst>
                <a:ext uri="{FF2B5EF4-FFF2-40B4-BE49-F238E27FC236}">
                  <a16:creationId xmlns:a16="http://schemas.microsoft.com/office/drawing/2014/main" id="{3ACA039B-B142-ADEE-F52D-E68E3419467C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9" name="Google Shape;1600;p37">
              <a:extLst>
                <a:ext uri="{FF2B5EF4-FFF2-40B4-BE49-F238E27FC236}">
                  <a16:creationId xmlns:a16="http://schemas.microsoft.com/office/drawing/2014/main" id="{357034DE-B3C5-645A-B4F1-E5557F0CDB7F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0" name="Google Shape;1601;p37">
              <a:extLst>
                <a:ext uri="{FF2B5EF4-FFF2-40B4-BE49-F238E27FC236}">
                  <a16:creationId xmlns:a16="http://schemas.microsoft.com/office/drawing/2014/main" id="{EE8D5FA0-0EB7-2A0C-59F8-A7792B699D8B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1" name="Google Shape;1602;p37">
              <a:extLst>
                <a:ext uri="{FF2B5EF4-FFF2-40B4-BE49-F238E27FC236}">
                  <a16:creationId xmlns:a16="http://schemas.microsoft.com/office/drawing/2014/main" id="{EC205140-A82B-577C-FE3E-1F2AAB3EBA02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2" name="Google Shape;1603;p37">
              <a:extLst>
                <a:ext uri="{FF2B5EF4-FFF2-40B4-BE49-F238E27FC236}">
                  <a16:creationId xmlns:a16="http://schemas.microsoft.com/office/drawing/2014/main" id="{1CEC7DB0-32D8-BA39-D4E3-B7320050E5CC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3" name="Google Shape;1604;p37">
              <a:extLst>
                <a:ext uri="{FF2B5EF4-FFF2-40B4-BE49-F238E27FC236}">
                  <a16:creationId xmlns:a16="http://schemas.microsoft.com/office/drawing/2014/main" id="{39F5E978-6FD6-3F82-869F-A9A859A1BE0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4" name="Google Shape;1605;p37">
              <a:extLst>
                <a:ext uri="{FF2B5EF4-FFF2-40B4-BE49-F238E27FC236}">
                  <a16:creationId xmlns:a16="http://schemas.microsoft.com/office/drawing/2014/main" id="{039F1D46-88FD-A54F-3F68-1ABE43CFB62B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55" name="Google Shape;7469;p71">
            <a:extLst>
              <a:ext uri="{FF2B5EF4-FFF2-40B4-BE49-F238E27FC236}">
                <a16:creationId xmlns:a16="http://schemas.microsoft.com/office/drawing/2014/main" id="{3DA895E0-FF87-7AFC-8536-FFBD7C41B8E3}"/>
              </a:ext>
            </a:extLst>
          </p:cNvPr>
          <p:cNvGrpSpPr/>
          <p:nvPr/>
        </p:nvGrpSpPr>
        <p:grpSpPr>
          <a:xfrm rot="359027">
            <a:off x="1240502" y="1031350"/>
            <a:ext cx="825814" cy="959390"/>
            <a:chOff x="9501450" y="282563"/>
            <a:chExt cx="827125" cy="935750"/>
          </a:xfrm>
        </p:grpSpPr>
        <p:sp>
          <p:nvSpPr>
            <p:cNvPr id="2456" name="Google Shape;7470;p71">
              <a:extLst>
                <a:ext uri="{FF2B5EF4-FFF2-40B4-BE49-F238E27FC236}">
                  <a16:creationId xmlns:a16="http://schemas.microsoft.com/office/drawing/2014/main" id="{FE0FCB11-9A8E-B0E4-389E-C9CEDAD5A0D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7471;p71">
              <a:extLst>
                <a:ext uri="{FF2B5EF4-FFF2-40B4-BE49-F238E27FC236}">
                  <a16:creationId xmlns:a16="http://schemas.microsoft.com/office/drawing/2014/main" id="{5EC7133B-A1BD-9BEC-7481-7269A68E804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7472;p71">
              <a:extLst>
                <a:ext uri="{FF2B5EF4-FFF2-40B4-BE49-F238E27FC236}">
                  <a16:creationId xmlns:a16="http://schemas.microsoft.com/office/drawing/2014/main" id="{50E75CBB-2514-E653-3109-5803D52F57FB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9" name="Google Shape;7473;p71">
              <a:extLst>
                <a:ext uri="{FF2B5EF4-FFF2-40B4-BE49-F238E27FC236}">
                  <a16:creationId xmlns:a16="http://schemas.microsoft.com/office/drawing/2014/main" id="{7E645342-85ED-2EC8-A193-4479684096D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0" name="Google Shape;7474;p71">
              <a:extLst>
                <a:ext uri="{FF2B5EF4-FFF2-40B4-BE49-F238E27FC236}">
                  <a16:creationId xmlns:a16="http://schemas.microsoft.com/office/drawing/2014/main" id="{CA43F93E-0BA5-DCA8-CDEC-1CE5E37B9713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1" name="Google Shape;7475;p71">
              <a:extLst>
                <a:ext uri="{FF2B5EF4-FFF2-40B4-BE49-F238E27FC236}">
                  <a16:creationId xmlns:a16="http://schemas.microsoft.com/office/drawing/2014/main" id="{704CF295-ABD7-C168-1E67-3C8E9B900169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2" name="Google Shape;7476;p71">
              <a:extLst>
                <a:ext uri="{FF2B5EF4-FFF2-40B4-BE49-F238E27FC236}">
                  <a16:creationId xmlns:a16="http://schemas.microsoft.com/office/drawing/2014/main" id="{2A42B578-FA47-36EB-3BA9-7BB00BB6CF2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3" name="Google Shape;7477;p71">
              <a:extLst>
                <a:ext uri="{FF2B5EF4-FFF2-40B4-BE49-F238E27FC236}">
                  <a16:creationId xmlns:a16="http://schemas.microsoft.com/office/drawing/2014/main" id="{60672E8E-01CE-6EB0-DB26-B847148D236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4" name="Google Shape;7478;p71">
              <a:extLst>
                <a:ext uri="{FF2B5EF4-FFF2-40B4-BE49-F238E27FC236}">
                  <a16:creationId xmlns:a16="http://schemas.microsoft.com/office/drawing/2014/main" id="{9C6F00AD-4D81-968F-7A08-FC2D878EBA90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7479;p71">
              <a:extLst>
                <a:ext uri="{FF2B5EF4-FFF2-40B4-BE49-F238E27FC236}">
                  <a16:creationId xmlns:a16="http://schemas.microsoft.com/office/drawing/2014/main" id="{1D8B176F-0554-CC5F-FB35-4F6AA6614D5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7480;p71">
              <a:extLst>
                <a:ext uri="{FF2B5EF4-FFF2-40B4-BE49-F238E27FC236}">
                  <a16:creationId xmlns:a16="http://schemas.microsoft.com/office/drawing/2014/main" id="{8B5FD5EC-FFA4-2253-C204-39DCA6C0FBE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8" name="Google Shape;7481;p71">
              <a:extLst>
                <a:ext uri="{FF2B5EF4-FFF2-40B4-BE49-F238E27FC236}">
                  <a16:creationId xmlns:a16="http://schemas.microsoft.com/office/drawing/2014/main" id="{DAAAB274-6B87-62F5-E574-EEC9F8025564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9" name="Google Shape;7482;p71">
              <a:extLst>
                <a:ext uri="{FF2B5EF4-FFF2-40B4-BE49-F238E27FC236}">
                  <a16:creationId xmlns:a16="http://schemas.microsoft.com/office/drawing/2014/main" id="{0BF2D021-F3CD-D27E-56F4-FC11919F075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0" name="Google Shape;7483;p71">
              <a:extLst>
                <a:ext uri="{FF2B5EF4-FFF2-40B4-BE49-F238E27FC236}">
                  <a16:creationId xmlns:a16="http://schemas.microsoft.com/office/drawing/2014/main" id="{5887D92F-A71B-D483-C826-D1EE8A3ECC3F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1" name="Google Shape;7484;p71">
              <a:extLst>
                <a:ext uri="{FF2B5EF4-FFF2-40B4-BE49-F238E27FC236}">
                  <a16:creationId xmlns:a16="http://schemas.microsoft.com/office/drawing/2014/main" id="{2B394590-5E4A-6496-72D3-F2366F0E477D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2" name="Google Shape;7485;p71">
              <a:extLst>
                <a:ext uri="{FF2B5EF4-FFF2-40B4-BE49-F238E27FC236}">
                  <a16:creationId xmlns:a16="http://schemas.microsoft.com/office/drawing/2014/main" id="{462ED2F8-52B3-865E-C2F7-79D0AB8AB7B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3" name="Google Shape;7486;p71">
              <a:extLst>
                <a:ext uri="{FF2B5EF4-FFF2-40B4-BE49-F238E27FC236}">
                  <a16:creationId xmlns:a16="http://schemas.microsoft.com/office/drawing/2014/main" id="{95D8DE7F-E121-9860-E591-AA55D64A6B67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4" name="Google Shape;7487;p71">
              <a:extLst>
                <a:ext uri="{FF2B5EF4-FFF2-40B4-BE49-F238E27FC236}">
                  <a16:creationId xmlns:a16="http://schemas.microsoft.com/office/drawing/2014/main" id="{3B0CBDDE-1132-5AB5-EE57-C8D52C4AAE5E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5" name="Google Shape;7488;p71">
              <a:extLst>
                <a:ext uri="{FF2B5EF4-FFF2-40B4-BE49-F238E27FC236}">
                  <a16:creationId xmlns:a16="http://schemas.microsoft.com/office/drawing/2014/main" id="{D03F7687-63A4-F917-9FAC-B21DF6AB112C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6" name="Google Shape;7489;p71">
              <a:extLst>
                <a:ext uri="{FF2B5EF4-FFF2-40B4-BE49-F238E27FC236}">
                  <a16:creationId xmlns:a16="http://schemas.microsoft.com/office/drawing/2014/main" id="{80CD9B1F-53EC-589C-FB35-BF161BDE8A1E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7490;p71">
              <a:extLst>
                <a:ext uri="{FF2B5EF4-FFF2-40B4-BE49-F238E27FC236}">
                  <a16:creationId xmlns:a16="http://schemas.microsoft.com/office/drawing/2014/main" id="{7FC0C807-F8EA-0893-D0CA-A1A642A17600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7491;p71">
              <a:extLst>
                <a:ext uri="{FF2B5EF4-FFF2-40B4-BE49-F238E27FC236}">
                  <a16:creationId xmlns:a16="http://schemas.microsoft.com/office/drawing/2014/main" id="{CEE68678-DCD3-EC58-9542-66E20BB8005C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9" name="Google Shape;7492;p71">
              <a:extLst>
                <a:ext uri="{FF2B5EF4-FFF2-40B4-BE49-F238E27FC236}">
                  <a16:creationId xmlns:a16="http://schemas.microsoft.com/office/drawing/2014/main" id="{2A10FD82-7F05-57DB-77FE-153E5EC5ADA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0" name="Google Shape;7493;p71">
              <a:extLst>
                <a:ext uri="{FF2B5EF4-FFF2-40B4-BE49-F238E27FC236}">
                  <a16:creationId xmlns:a16="http://schemas.microsoft.com/office/drawing/2014/main" id="{BB2EEB92-8998-37EA-3AA2-13C418611A7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1" name="Google Shape;7494;p71">
              <a:extLst>
                <a:ext uri="{FF2B5EF4-FFF2-40B4-BE49-F238E27FC236}">
                  <a16:creationId xmlns:a16="http://schemas.microsoft.com/office/drawing/2014/main" id="{88889B91-6BC5-6C14-35C4-32BB6AA88D6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2" name="Google Shape;7495;p71">
              <a:extLst>
                <a:ext uri="{FF2B5EF4-FFF2-40B4-BE49-F238E27FC236}">
                  <a16:creationId xmlns:a16="http://schemas.microsoft.com/office/drawing/2014/main" id="{03F315BB-5F26-18AB-C86C-1B44588ADFB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3" name="Google Shape;7496;p71">
              <a:extLst>
                <a:ext uri="{FF2B5EF4-FFF2-40B4-BE49-F238E27FC236}">
                  <a16:creationId xmlns:a16="http://schemas.microsoft.com/office/drawing/2014/main" id="{7ACA49E7-3181-6202-15EB-8C408BA0334D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4" name="Google Shape;7497;p71">
              <a:extLst>
                <a:ext uri="{FF2B5EF4-FFF2-40B4-BE49-F238E27FC236}">
                  <a16:creationId xmlns:a16="http://schemas.microsoft.com/office/drawing/2014/main" id="{00708817-FD25-01BC-D7B8-B6C64A3D719B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5" name="Google Shape;7498;p71">
              <a:extLst>
                <a:ext uri="{FF2B5EF4-FFF2-40B4-BE49-F238E27FC236}">
                  <a16:creationId xmlns:a16="http://schemas.microsoft.com/office/drawing/2014/main" id="{05556691-209D-1BA8-BA0E-7272679B1D68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6" name="Google Shape;7499;p71">
              <a:extLst>
                <a:ext uri="{FF2B5EF4-FFF2-40B4-BE49-F238E27FC236}">
                  <a16:creationId xmlns:a16="http://schemas.microsoft.com/office/drawing/2014/main" id="{12767672-3464-6844-EF1B-7E1103BF4177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7" name="Google Shape;7500;p71">
              <a:extLst>
                <a:ext uri="{FF2B5EF4-FFF2-40B4-BE49-F238E27FC236}">
                  <a16:creationId xmlns:a16="http://schemas.microsoft.com/office/drawing/2014/main" id="{6334ACBB-6BB8-8E7B-25F4-32C8D2B958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8" name="Google Shape;7501;p71">
              <a:extLst>
                <a:ext uri="{FF2B5EF4-FFF2-40B4-BE49-F238E27FC236}">
                  <a16:creationId xmlns:a16="http://schemas.microsoft.com/office/drawing/2014/main" id="{7E4E40C6-7BAF-50EA-FC37-9F92376AD97C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9" name="Google Shape;7502;p71">
              <a:extLst>
                <a:ext uri="{FF2B5EF4-FFF2-40B4-BE49-F238E27FC236}">
                  <a16:creationId xmlns:a16="http://schemas.microsoft.com/office/drawing/2014/main" id="{9205A424-248A-F2F7-6C93-85D6018B8B9C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7503;p71">
              <a:extLst>
                <a:ext uri="{FF2B5EF4-FFF2-40B4-BE49-F238E27FC236}">
                  <a16:creationId xmlns:a16="http://schemas.microsoft.com/office/drawing/2014/main" id="{8BEFF48F-71CD-5526-53FE-DF9A0582929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7504;p71">
              <a:extLst>
                <a:ext uri="{FF2B5EF4-FFF2-40B4-BE49-F238E27FC236}">
                  <a16:creationId xmlns:a16="http://schemas.microsoft.com/office/drawing/2014/main" id="{E10DE5EC-5F5D-A353-27EE-4E6ADB5D993C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7505;p71">
              <a:extLst>
                <a:ext uri="{FF2B5EF4-FFF2-40B4-BE49-F238E27FC236}">
                  <a16:creationId xmlns:a16="http://schemas.microsoft.com/office/drawing/2014/main" id="{49A7D2C7-D482-2E28-863C-56EDEF2F04DA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7506;p71">
              <a:extLst>
                <a:ext uri="{FF2B5EF4-FFF2-40B4-BE49-F238E27FC236}">
                  <a16:creationId xmlns:a16="http://schemas.microsoft.com/office/drawing/2014/main" id="{E743F08C-D2D5-D494-E73F-D70F6F77C80F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514" name="صورة 2513">
            <a:extLst>
              <a:ext uri="{FF2B5EF4-FFF2-40B4-BE49-F238E27FC236}">
                <a16:creationId xmlns:a16="http://schemas.microsoft.com/office/drawing/2014/main" id="{EB6B816F-D4D9-5A4E-45F1-7A20AEF600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64602" y="3066788"/>
            <a:ext cx="4721900" cy="2800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010128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20BCCA87-D19E-4BFE-A0D6-CB324C3CC26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3" name="عنوان فرعي 2">
            <a:extLst>
              <a:ext uri="{FF2B5EF4-FFF2-40B4-BE49-F238E27FC236}">
                <a16:creationId xmlns:a16="http://schemas.microsoft.com/office/drawing/2014/main" id="{BA629823-6BE1-42F2-9E98-4574A25C6FDB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ar-SA"/>
          </a:p>
        </p:txBody>
      </p:sp>
      <p:pic>
        <p:nvPicPr>
          <p:cNvPr id="5" name="صورة 4">
            <a:extLst>
              <a:ext uri="{FF2B5EF4-FFF2-40B4-BE49-F238E27FC236}">
                <a16:creationId xmlns:a16="http://schemas.microsoft.com/office/drawing/2014/main" id="{A3BDC6B0-65AA-446C-8C72-271D7103810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9638" y="998730"/>
            <a:ext cx="4441827" cy="4752528"/>
          </a:xfrm>
          <a:prstGeom prst="rect">
            <a:avLst/>
          </a:prstGeom>
        </p:spPr>
      </p:pic>
      <p:pic>
        <p:nvPicPr>
          <p:cNvPr id="7" name="صورة 6">
            <a:extLst>
              <a:ext uri="{FF2B5EF4-FFF2-40B4-BE49-F238E27FC236}">
                <a16:creationId xmlns:a16="http://schemas.microsoft.com/office/drawing/2014/main" id="{BCABE49A-EAC4-4F91-8DAC-C810BF1D35D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890" y="998730"/>
            <a:ext cx="3869758" cy="47525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22458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>
            <a:extLst>
              <a:ext uri="{FF2B5EF4-FFF2-40B4-BE49-F238E27FC236}">
                <a16:creationId xmlns:a16="http://schemas.microsoft.com/office/drawing/2014/main" id="{4F669A32-4259-FC65-27FF-AB612E954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857251"/>
            <a:ext cx="9144000" cy="5124944"/>
          </a:xfrm>
          <a:prstGeom prst="rect">
            <a:avLst/>
          </a:prstGeom>
        </p:spPr>
      </p:pic>
      <p:sp>
        <p:nvSpPr>
          <p:cNvPr id="7" name="مربع نص 6">
            <a:extLst>
              <a:ext uri="{FF2B5EF4-FFF2-40B4-BE49-F238E27FC236}">
                <a16:creationId xmlns:a16="http://schemas.microsoft.com/office/drawing/2014/main" id="{CE416D60-57B3-553E-E954-205D7E9D9B3B}"/>
              </a:ext>
            </a:extLst>
          </p:cNvPr>
          <p:cNvSpPr txBox="1"/>
          <p:nvPr/>
        </p:nvSpPr>
        <p:spPr>
          <a:xfrm>
            <a:off x="162815" y="1949859"/>
            <a:ext cx="1218490" cy="2123658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l" defTabSz="342900" rtl="0"/>
            <a:r>
              <a:rPr lang="en-US" sz="6600" dirty="0">
                <a:solidFill>
                  <a:srgbClr val="000000"/>
                </a:solidFill>
                <a:latin typeface="Comic Sans MS" panose="030F0702030302020204" pitchFamily="66" charset="0"/>
              </a:rPr>
              <a:t>12</a:t>
            </a:r>
          </a:p>
          <a:p>
            <a:pPr algn="l" defTabSz="342900" rtl="0"/>
            <a:r>
              <a:rPr lang="en-US" sz="6600" dirty="0">
                <a:solidFill>
                  <a:srgbClr val="000000"/>
                </a:solidFill>
                <a:latin typeface="Comic Sans MS" panose="030F0702030302020204" pitchFamily="66" charset="0"/>
              </a:rPr>
              <a:t>13</a:t>
            </a:r>
          </a:p>
        </p:txBody>
      </p:sp>
      <p:pic>
        <p:nvPicPr>
          <p:cNvPr id="9" name="صورة 8" descr="صورة تحتوي على نص&#10;&#10;تم إنشاء الوصف تلقائياً">
            <a:extLst>
              <a:ext uri="{FF2B5EF4-FFF2-40B4-BE49-F238E27FC236}">
                <a16:creationId xmlns:a16="http://schemas.microsoft.com/office/drawing/2014/main" id="{3AEA64A2-2A74-7F09-4760-260482111B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67" y="4268169"/>
            <a:ext cx="1488498" cy="1020907"/>
          </a:xfrm>
          <a:prstGeom prst="rect">
            <a:avLst/>
          </a:prstGeom>
        </p:spPr>
      </p:pic>
      <p:pic>
        <p:nvPicPr>
          <p:cNvPr id="4" name="صورة 3">
            <a:hlinkClick r:id="rId4" action="ppaction://hlinksldjump"/>
            <a:extLst>
              <a:ext uri="{FF2B5EF4-FFF2-40B4-BE49-F238E27FC236}">
                <a16:creationId xmlns:a16="http://schemas.microsoft.com/office/drawing/2014/main" id="{27F3D897-4341-79AA-34E9-925C0AB0146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67" y="5289076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صورة 7">
            <a:extLst>
              <a:ext uri="{FF2B5EF4-FFF2-40B4-BE49-F238E27FC236}">
                <a16:creationId xmlns:a16="http://schemas.microsoft.com/office/drawing/2014/main" id="{949303C4-0C20-C37A-7896-4D03E725441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451951" y="847972"/>
            <a:ext cx="3863000" cy="5143500"/>
          </a:xfrm>
          <a:prstGeom prst="rect">
            <a:avLst/>
          </a:prstGeom>
        </p:spPr>
      </p:pic>
      <p:pic>
        <p:nvPicPr>
          <p:cNvPr id="11" name="صورة 10">
            <a:extLst>
              <a:ext uri="{FF2B5EF4-FFF2-40B4-BE49-F238E27FC236}">
                <a16:creationId xmlns:a16="http://schemas.microsoft.com/office/drawing/2014/main" id="{22EC1E34-64E5-E8E9-E787-804E605BB76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314950" y="857250"/>
            <a:ext cx="382905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37722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>
            <a:extLst>
              <a:ext uri="{FF2B5EF4-FFF2-40B4-BE49-F238E27FC236}">
                <a16:creationId xmlns:a16="http://schemas.microsoft.com/office/drawing/2014/main" id="{4F669A32-4259-FC65-27FF-AB612E95489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857250"/>
            <a:ext cx="9144000" cy="5143500"/>
          </a:xfrm>
          <a:prstGeom prst="rect">
            <a:avLst/>
          </a:prstGeom>
        </p:spPr>
      </p:pic>
      <p:pic>
        <p:nvPicPr>
          <p:cNvPr id="27" name="صورة 26">
            <a:hlinkClick r:id="rId5" action="ppaction://hlinksldjump"/>
            <a:extLst>
              <a:ext uri="{FF2B5EF4-FFF2-40B4-BE49-F238E27FC236}">
                <a16:creationId xmlns:a16="http://schemas.microsoft.com/office/drawing/2014/main" id="{0E68796E-B1D3-DC0C-BA37-984A99F8D997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366933" y="3289132"/>
            <a:ext cx="453843" cy="45297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8" name="صورة 27">
            <a:hlinkClick r:id="rId7" action="ppaction://hlinksldjump"/>
            <a:extLst>
              <a:ext uri="{FF2B5EF4-FFF2-40B4-BE49-F238E27FC236}">
                <a16:creationId xmlns:a16="http://schemas.microsoft.com/office/drawing/2014/main" id="{744F58B6-209C-AB88-FD1C-BA81F2A58374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5773" y="846803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9" name="صورة 28">
            <a:hlinkClick r:id="rId9" action="ppaction://hlinksldjump"/>
            <a:extLst>
              <a:ext uri="{FF2B5EF4-FFF2-40B4-BE49-F238E27FC236}">
                <a16:creationId xmlns:a16="http://schemas.microsoft.com/office/drawing/2014/main" id="{34A4E642-DE7E-3844-7FF4-E629A260676E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14858" y="3881346"/>
            <a:ext cx="482876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0" name="صورة 29">
            <a:hlinkClick r:id="rId11" action="ppaction://hlinksldjump"/>
            <a:extLst>
              <a:ext uri="{FF2B5EF4-FFF2-40B4-BE49-F238E27FC236}">
                <a16:creationId xmlns:a16="http://schemas.microsoft.com/office/drawing/2014/main" id="{BED7F4D5-75E6-D4AC-E636-D6EFFDA9B807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382652" y="5395592"/>
            <a:ext cx="459798" cy="46925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1" name="صورة 30" descr="صورة تحتوي على نص&#10;&#10;تم إنشاء الوصف تلقائياً">
            <a:hlinkClick r:id="rId13" action="ppaction://hlinksldjump"/>
            <a:extLst>
              <a:ext uri="{FF2B5EF4-FFF2-40B4-BE49-F238E27FC236}">
                <a16:creationId xmlns:a16="http://schemas.microsoft.com/office/drawing/2014/main" id="{A1E6FC4A-FECD-58AF-CBA1-C947FAF1B497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9919" y="2634465"/>
            <a:ext cx="647526" cy="60828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2" name="صورة 31" descr="صورة تحتوي على نص, علامة, برتقالي, داكن&#10;&#10;تم إنشاء الوصف تلقائياً">
            <a:hlinkClick r:id="rId15" action="ppaction://hlinksldjump"/>
            <a:extLst>
              <a:ext uri="{FF2B5EF4-FFF2-40B4-BE49-F238E27FC236}">
                <a16:creationId xmlns:a16="http://schemas.microsoft.com/office/drawing/2014/main" id="{7E3763BE-1EFE-E7D1-8129-6DC694F3AB4F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53640" y="2059719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3" name="صورة 32">
            <a:hlinkClick r:id="rId17" action="ppaction://hlinksldjump"/>
            <a:extLst>
              <a:ext uri="{FF2B5EF4-FFF2-40B4-BE49-F238E27FC236}">
                <a16:creationId xmlns:a16="http://schemas.microsoft.com/office/drawing/2014/main" id="{6F0299CE-8364-720F-A959-D1388083F03B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6873" y="4427784"/>
            <a:ext cx="711909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4" name="صورة 33">
            <a:hlinkClick r:id="rId19" action="ppaction://hlinksldjump"/>
            <a:extLst>
              <a:ext uri="{FF2B5EF4-FFF2-40B4-BE49-F238E27FC236}">
                <a16:creationId xmlns:a16="http://schemas.microsoft.com/office/drawing/2014/main" id="{8219B734-31D7-894A-E05C-11AE8F158703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6697" y="4914695"/>
            <a:ext cx="459798" cy="41823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5" name="صورة 44">
            <a:hlinkClick r:id="rId13" action="ppaction://hlinksldjump"/>
            <a:extLst>
              <a:ext uri="{FF2B5EF4-FFF2-40B4-BE49-F238E27FC236}">
                <a16:creationId xmlns:a16="http://schemas.microsoft.com/office/drawing/2014/main" id="{D2EC9698-04D2-1868-0C60-0A12FA617F56}"/>
              </a:ext>
            </a:extLst>
          </p:cNvPr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1717" y="1442301"/>
            <a:ext cx="716857" cy="663594"/>
          </a:xfrm>
          <a:prstGeom prst="rect">
            <a:avLst/>
          </a:prstGeom>
        </p:spPr>
      </p:pic>
      <p:sp>
        <p:nvSpPr>
          <p:cNvPr id="2" name="مربع نص 1">
            <a:extLst>
              <a:ext uri="{FF2B5EF4-FFF2-40B4-BE49-F238E27FC236}">
                <a16:creationId xmlns:a16="http://schemas.microsoft.com/office/drawing/2014/main" id="{99A9B638-964F-B1F6-74E6-3F1AAC20C93B}"/>
              </a:ext>
            </a:extLst>
          </p:cNvPr>
          <p:cNvSpPr txBox="1"/>
          <p:nvPr/>
        </p:nvSpPr>
        <p:spPr>
          <a:xfrm>
            <a:off x="250811" y="3071210"/>
            <a:ext cx="1391409" cy="73866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2100" dirty="0">
                <a:solidFill>
                  <a:srgbClr val="7030A0"/>
                </a:solidFill>
                <a:latin typeface="Comic Sans MS" panose="030F0702030302020204" pitchFamily="66" charset="0"/>
                <a:cs typeface="+mn-cs"/>
              </a:rPr>
              <a:t>Listen and chant</a:t>
            </a:r>
          </a:p>
        </p:txBody>
      </p:sp>
      <p:sp>
        <p:nvSpPr>
          <p:cNvPr id="3" name="شكل بيضاوي 2">
            <a:extLst>
              <a:ext uri="{FF2B5EF4-FFF2-40B4-BE49-F238E27FC236}">
                <a16:creationId xmlns:a16="http://schemas.microsoft.com/office/drawing/2014/main" id="{0BAED454-587A-6273-CF98-4A1E61DC5CDC}"/>
              </a:ext>
            </a:extLst>
          </p:cNvPr>
          <p:cNvSpPr/>
          <p:nvPr/>
        </p:nvSpPr>
        <p:spPr>
          <a:xfrm>
            <a:off x="688358" y="2214796"/>
            <a:ext cx="409433" cy="419669"/>
          </a:xfrm>
          <a:prstGeom prst="ellipse">
            <a:avLst/>
          </a:prstGeom>
          <a:solidFill>
            <a:srgbClr val="552579"/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rtlCol="1" anchor="ctr"/>
          <a:lstStyle/>
          <a:p>
            <a:pPr algn="ctr" defTabSz="342900" rtl="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kern="0" dirty="0">
                <a:solidFill>
                  <a:prstClr val="white"/>
                </a:solidFill>
                <a:latin typeface="Calibri" panose="020F0502020204030204"/>
                <a:cs typeface="+mn-cs"/>
              </a:rPr>
              <a:t>1</a:t>
            </a:r>
            <a:endParaRPr lang="ar-SA" sz="2400" kern="0" dirty="0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4" name="We Can 3 (2020) SB_CD 1_50">
            <a:hlinkClick r:id="" action="ppaction://media"/>
            <a:extLst>
              <a:ext uri="{FF2B5EF4-FFF2-40B4-BE49-F238E27FC236}">
                <a16:creationId xmlns:a16="http://schemas.microsoft.com/office/drawing/2014/main" id="{08747E71-0E51-2C45-C284-0F5E95A8EA8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2">
            <a:duotone>
              <a:prstClr val="black"/>
              <a:srgbClr val="552579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artisticPlasticWrap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78081" y="5123812"/>
            <a:ext cx="612713" cy="612713"/>
          </a:xfrm>
          <a:prstGeom prst="rect">
            <a:avLst/>
          </a:prstGeom>
        </p:spPr>
      </p:pic>
      <p:pic>
        <p:nvPicPr>
          <p:cNvPr id="9" name="صورة 8">
            <a:extLst>
              <a:ext uri="{FF2B5EF4-FFF2-40B4-BE49-F238E27FC236}">
                <a16:creationId xmlns:a16="http://schemas.microsoft.com/office/drawing/2014/main" id="{060DE633-2C8B-D820-03F4-CBF6DD56D30A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1893646" y="997528"/>
            <a:ext cx="5725358" cy="48673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2803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7886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2595" y="874266"/>
            <a:ext cx="3227456" cy="216431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18313" y="1052737"/>
            <a:ext cx="2828557" cy="173674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916186" y="2683376"/>
            <a:ext cx="2309479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cycl</a:t>
            </a:r>
            <a:r>
              <a:rPr lang="en-US" sz="5400" b="1" cap="none" spc="0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rgbClr val="FF0000"/>
                </a:solidFill>
                <a:effectLst>
                  <a:outerShdw dist="38100" dir="2640000" algn="bl" rotWithShape="0">
                    <a:schemeClr val="accent1"/>
                  </a:outerShdw>
                </a:effectLst>
              </a:rPr>
              <a:t>ing</a:t>
            </a:r>
            <a:r>
              <a:rPr lang="en-US" sz="5400" b="1" cap="none" spc="0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.</a:t>
            </a:r>
            <a:endParaRPr lang="en-GB" sz="5400" b="1" cap="none" spc="0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273178" y="2671830"/>
            <a:ext cx="259135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talk</a:t>
            </a:r>
            <a:r>
              <a:rPr lang="en-US" sz="5400" b="1" cap="none" spc="0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rgbClr val="FF0000"/>
                </a:solidFill>
                <a:effectLst>
                  <a:outerShdw dist="38100" dir="2640000" algn="bl" rotWithShape="0">
                    <a:schemeClr val="accent1"/>
                  </a:outerShdw>
                </a:effectLst>
              </a:rPr>
              <a:t>ing</a:t>
            </a:r>
            <a:r>
              <a:rPr lang="en-US" sz="5400" b="1" cap="none" spc="0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.</a:t>
            </a:r>
            <a:endParaRPr lang="en-GB" sz="5400" b="1" cap="none" spc="0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609355" y="5475528"/>
            <a:ext cx="2823210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laugh</a:t>
            </a:r>
            <a:r>
              <a:rPr lang="en-US" sz="5400" b="1" cap="none" spc="0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rgbClr val="FF0000"/>
                </a:solidFill>
                <a:effectLst>
                  <a:outerShdw dist="38100" dir="2640000" algn="bl" rotWithShape="0">
                    <a:schemeClr val="accent1"/>
                  </a:outerShdw>
                </a:effectLst>
              </a:rPr>
              <a:t>ing</a:t>
            </a:r>
            <a:r>
              <a:rPr lang="en-US" sz="5400" b="1" cap="none" spc="0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.</a:t>
            </a:r>
            <a:endParaRPr lang="en-GB" sz="5400" b="1" cap="none" spc="0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</a:endParaRPr>
          </a:p>
        </p:txBody>
      </p:sp>
      <p:pic>
        <p:nvPicPr>
          <p:cNvPr id="6" name="Content Placeholder 2">
            <a:extLst>
              <a:ext uri="{FF2B5EF4-FFF2-40B4-BE49-F238E27FC236}">
                <a16:creationId xmlns:a16="http://schemas.microsoft.com/office/drawing/2014/main" id="{F1DAE699-C76F-4CF1-2FED-9CA8D80629F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7081" y="3622002"/>
            <a:ext cx="3098535" cy="2111172"/>
          </a:xfrm>
          <a:prstGeom prst="rect">
            <a:avLst/>
          </a:prstGeom>
        </p:spPr>
      </p:pic>
      <p:pic>
        <p:nvPicPr>
          <p:cNvPr id="11" name="Picture 5">
            <a:extLst>
              <a:ext uri="{FF2B5EF4-FFF2-40B4-BE49-F238E27FC236}">
                <a16:creationId xmlns:a16="http://schemas.microsoft.com/office/drawing/2014/main" id="{A30FA327-18B4-F804-7F26-80EC2DCAF562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6292" y="3578622"/>
            <a:ext cx="2590578" cy="2111172"/>
          </a:xfrm>
          <a:prstGeom prst="rect">
            <a:avLst/>
          </a:prstGeom>
        </p:spPr>
      </p:pic>
      <p:sp>
        <p:nvSpPr>
          <p:cNvPr id="12" name="Rectangle 9">
            <a:extLst>
              <a:ext uri="{FF2B5EF4-FFF2-40B4-BE49-F238E27FC236}">
                <a16:creationId xmlns:a16="http://schemas.microsoft.com/office/drawing/2014/main" id="{D468919C-62E3-6149-8BAC-E736944C5143}"/>
              </a:ext>
            </a:extLst>
          </p:cNvPr>
          <p:cNvSpPr/>
          <p:nvPr/>
        </p:nvSpPr>
        <p:spPr>
          <a:xfrm>
            <a:off x="5410682" y="5555609"/>
            <a:ext cx="2591350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walk</a:t>
            </a:r>
            <a:r>
              <a:rPr lang="en-US" sz="5400" b="1" cap="none" spc="0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rgbClr val="FF0000"/>
                </a:solidFill>
                <a:effectLst>
                  <a:outerShdw dist="38100" dir="2640000" algn="bl" rotWithShape="0">
                    <a:schemeClr val="accent1"/>
                  </a:outerShdw>
                </a:effectLst>
              </a:rPr>
              <a:t>ing</a:t>
            </a:r>
            <a:r>
              <a:rPr lang="en-US" sz="5400" b="1" cap="none" spc="0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.</a:t>
            </a:r>
            <a:endParaRPr lang="en-GB" sz="5400" b="1" cap="none" spc="0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4662319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00100" y="3547110"/>
            <a:ext cx="7543800" cy="1836420"/>
          </a:xfrm>
        </p:spPr>
        <p:txBody>
          <a:bodyPr/>
          <a:lstStyle/>
          <a:p>
            <a:pPr marL="0" indent="0" algn="ctr" rtl="0">
              <a:buNone/>
            </a:pPr>
            <a:endParaRPr lang="en-GB" dirty="0"/>
          </a:p>
          <a:p>
            <a:pPr marL="0" indent="0" algn="ctr" rtl="0">
              <a:buNone/>
            </a:pPr>
            <a:r>
              <a:rPr lang="en-GB" sz="2700" b="1" dirty="0">
                <a:solidFill>
                  <a:srgbClr val="FF0000"/>
                </a:solidFill>
                <a:hlinkClick r:id="rId2"/>
              </a:rPr>
              <a:t>https://wordwall.net/resource/27001610/we-can3-u5-l2</a:t>
            </a:r>
            <a:endParaRPr lang="en-GB" sz="2700" b="1" dirty="0">
              <a:solidFill>
                <a:srgbClr val="FF0000"/>
              </a:solidFill>
            </a:endParaRP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737ED3AB-95C8-4073-8061-11FF145C60D9}"/>
              </a:ext>
            </a:extLst>
          </p:cNvPr>
          <p:cNvSpPr txBox="1">
            <a:spLocks/>
          </p:cNvSpPr>
          <p:nvPr/>
        </p:nvSpPr>
        <p:spPr bwMode="auto">
          <a:xfrm>
            <a:off x="1485900" y="1063229"/>
            <a:ext cx="6172200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9pPr>
          </a:lstStyle>
          <a:p>
            <a:pPr defTabSz="342900"/>
            <a:r>
              <a:rPr lang="en-US" sz="3300" b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3E8853"/>
                </a:solidFill>
                <a:effectLst>
                  <a:glow rad="228600">
                    <a:srgbClr val="27CED7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3E8853">
                      <a:lumMod val="60000"/>
                      <a:lumOff val="40000"/>
                    </a:srgbClr>
                  </a:outerShdw>
                </a:effectLst>
                <a:latin typeface="Century Gothic" panose="020B0502020202020204"/>
              </a:rPr>
              <a:t>Let’s play</a:t>
            </a:r>
            <a:endParaRPr lang="en-GB" sz="3300" b="1" dirty="0">
              <a:ln w="9525">
                <a:solidFill>
                  <a:prstClr val="white"/>
                </a:solidFill>
                <a:prstDash val="solid"/>
              </a:ln>
              <a:solidFill>
                <a:srgbClr val="3E8853"/>
              </a:solidFill>
              <a:effectLst>
                <a:glow rad="228600">
                  <a:srgbClr val="27CED7">
                    <a:satMod val="175000"/>
                    <a:alpha val="40000"/>
                  </a:srgbClr>
                </a:glow>
                <a:outerShdw blurRad="12700" dist="38100" dir="2700000" algn="tl" rotWithShape="0">
                  <a:srgbClr val="3E8853">
                    <a:lumMod val="60000"/>
                    <a:lumOff val="40000"/>
                  </a:srgbClr>
                </a:outerShdw>
              </a:effectLst>
              <a:latin typeface="Century Gothic" panose="020B0502020202020204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7D89028-AE5D-475B-9816-9F6406DA26D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07469" y="2106673"/>
            <a:ext cx="3929063" cy="6500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923586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270D94-484F-4859-B025-8E9B4F8854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85900" y="1461428"/>
            <a:ext cx="6172200" cy="857250"/>
          </a:xfrm>
        </p:spPr>
        <p:txBody>
          <a:bodyPr/>
          <a:lstStyle/>
          <a:p>
            <a:r>
              <a:rPr lang="en-GB" b="1" dirty="0">
                <a:solidFill>
                  <a:srgbClr val="00B0F0"/>
                </a:solidFill>
              </a:rPr>
              <a:t>Clap your hands!</a:t>
            </a:r>
            <a:endParaRPr lang="en-GB" sz="6000" b="1" dirty="0">
              <a:solidFill>
                <a:srgbClr val="00B0F0"/>
              </a:solidFill>
            </a:endParaRPr>
          </a:p>
        </p:txBody>
      </p:sp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8A71CB57-2AE1-4DA8-89E1-92B63C970DC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29862" y="2318678"/>
            <a:ext cx="2604585" cy="2604585"/>
          </a:xfrm>
        </p:spPr>
      </p:pic>
    </p:spTree>
    <p:extLst>
      <p:ext uri="{BB962C8B-B14F-4D97-AF65-F5344CB8AC3E}">
        <p14:creationId xmlns:p14="http://schemas.microsoft.com/office/powerpoint/2010/main" val="2723687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0" name="Google Shape;5580;p61"/>
          <p:cNvGrpSpPr/>
          <p:nvPr/>
        </p:nvGrpSpPr>
        <p:grpSpPr>
          <a:xfrm>
            <a:off x="4544694" y="4073029"/>
            <a:ext cx="511810" cy="568597"/>
            <a:chOff x="8109493" y="2905281"/>
            <a:chExt cx="1007103" cy="1119065"/>
          </a:xfrm>
        </p:grpSpPr>
        <p:sp>
          <p:nvSpPr>
            <p:cNvPr id="5581" name="Google Shape;5581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582" name="Google Shape;5582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583" name="Google Shape;5583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4" name="Google Shape;5584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5" name="Google Shape;5585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6" name="Google Shape;5586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7" name="Google Shape;5587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8" name="Google Shape;5588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589" name="Google Shape;5589;p61"/>
          <p:cNvSpPr/>
          <p:nvPr/>
        </p:nvSpPr>
        <p:spPr>
          <a:xfrm flipH="1">
            <a:off x="262292" y="4912794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591" name="Google Shape;5591;p61"/>
          <p:cNvGrpSpPr/>
          <p:nvPr/>
        </p:nvGrpSpPr>
        <p:grpSpPr>
          <a:xfrm>
            <a:off x="6532400" y="925646"/>
            <a:ext cx="619721" cy="643391"/>
            <a:chOff x="406450" y="3502000"/>
            <a:chExt cx="1837300" cy="1907475"/>
          </a:xfrm>
        </p:grpSpPr>
        <p:sp>
          <p:nvSpPr>
            <p:cNvPr id="5592" name="Google Shape;5592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61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61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61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61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61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61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61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61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61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61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61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61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61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61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61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61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61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61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29" name="Google Shape;5629;p61"/>
          <p:cNvSpPr/>
          <p:nvPr/>
        </p:nvSpPr>
        <p:spPr>
          <a:xfrm rot="10800000" flipH="1">
            <a:off x="7813688" y="1267414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30" name="Google Shape;5630;p61"/>
          <p:cNvSpPr/>
          <p:nvPr/>
        </p:nvSpPr>
        <p:spPr>
          <a:xfrm>
            <a:off x="431013" y="1267414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31" name="Google Shape;5631;p61">
            <a:hlinkClick r:id="" action="ppaction://hlinkshowjump?jump=nextslide"/>
          </p:cNvPr>
          <p:cNvSpPr/>
          <p:nvPr/>
        </p:nvSpPr>
        <p:spPr>
          <a:xfrm rot="5400000">
            <a:off x="8169995" y="140062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632" name="Google Shape;5632;p61"/>
          <p:cNvGrpSpPr/>
          <p:nvPr/>
        </p:nvGrpSpPr>
        <p:grpSpPr>
          <a:xfrm>
            <a:off x="8110017" y="1409983"/>
            <a:ext cx="320750" cy="262985"/>
            <a:chOff x="615275" y="238125"/>
            <a:chExt cx="6389450" cy="5238750"/>
          </a:xfrm>
        </p:grpSpPr>
        <p:sp>
          <p:nvSpPr>
            <p:cNvPr id="5633" name="Google Shape;5633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39" name="Google Shape;5639;p61">
            <a:hlinkClick r:id="" action="ppaction://hlinkshowjump?jump=nextslide"/>
          </p:cNvPr>
          <p:cNvSpPr/>
          <p:nvPr/>
        </p:nvSpPr>
        <p:spPr>
          <a:xfrm rot="-5400000" flipH="1">
            <a:off x="766688" y="138740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640" name="Google Shape;5640;p61"/>
          <p:cNvGrpSpPr/>
          <p:nvPr/>
        </p:nvGrpSpPr>
        <p:grpSpPr>
          <a:xfrm flipH="1">
            <a:off x="713217" y="1396758"/>
            <a:ext cx="320750" cy="262985"/>
            <a:chOff x="615275" y="238125"/>
            <a:chExt cx="6389450" cy="5238750"/>
          </a:xfrm>
        </p:grpSpPr>
        <p:sp>
          <p:nvSpPr>
            <p:cNvPr id="5641" name="Google Shape;5641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47" name="Google Shape;5647;p61">
            <a:hlinkClick r:id="" action="ppaction://hlinkshowjump?jump=previousslide"/>
          </p:cNvPr>
          <p:cNvSpPr/>
          <p:nvPr/>
        </p:nvSpPr>
        <p:spPr>
          <a:xfrm rot="-5400000">
            <a:off x="777010" y="138082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48" name="Google Shape;5648;p61"/>
          <p:cNvSpPr/>
          <p:nvPr/>
        </p:nvSpPr>
        <p:spPr>
          <a:xfrm>
            <a:off x="4690028" y="4589475"/>
            <a:ext cx="3847800" cy="263100"/>
          </a:xfrm>
          <a:prstGeom prst="ellipse">
            <a:avLst/>
          </a:prstGeom>
          <a:solidFill>
            <a:srgbClr val="000000">
              <a:alpha val="11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649" name="Google Shape;5649;p61"/>
          <p:cNvGrpSpPr/>
          <p:nvPr/>
        </p:nvGrpSpPr>
        <p:grpSpPr>
          <a:xfrm>
            <a:off x="4114052" y="2471842"/>
            <a:ext cx="4936816" cy="3392096"/>
            <a:chOff x="4854325" y="1936693"/>
            <a:chExt cx="3569700" cy="2142932"/>
          </a:xfrm>
        </p:grpSpPr>
        <p:sp>
          <p:nvSpPr>
            <p:cNvPr id="5650" name="Google Shape;5650;p61"/>
            <p:cNvSpPr/>
            <p:nvPr/>
          </p:nvSpPr>
          <p:spPr>
            <a:xfrm>
              <a:off x="5044093" y="1936693"/>
              <a:ext cx="3190200" cy="1990200"/>
            </a:xfrm>
            <a:prstGeom prst="round2SameRect">
              <a:avLst>
                <a:gd name="adj1" fmla="val 4232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61"/>
            <p:cNvSpPr/>
            <p:nvPr/>
          </p:nvSpPr>
          <p:spPr>
            <a:xfrm rot="10800000">
              <a:off x="4854325" y="3926925"/>
              <a:ext cx="3569700" cy="152700"/>
            </a:xfrm>
            <a:prstGeom prst="round2SameRect">
              <a:avLst>
                <a:gd name="adj1" fmla="val 44955"/>
                <a:gd name="adj2" fmla="val 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61"/>
            <p:cNvSpPr/>
            <p:nvPr/>
          </p:nvSpPr>
          <p:spPr>
            <a:xfrm>
              <a:off x="6606475" y="2021197"/>
              <a:ext cx="65400" cy="65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56" name="Google Shape;5656;p61"/>
          <p:cNvGrpSpPr/>
          <p:nvPr/>
        </p:nvGrpSpPr>
        <p:grpSpPr>
          <a:xfrm flipH="1">
            <a:off x="299949" y="4579071"/>
            <a:ext cx="625471" cy="618114"/>
            <a:chOff x="5149750" y="3034050"/>
            <a:chExt cx="952300" cy="941100"/>
          </a:xfrm>
        </p:grpSpPr>
        <p:sp>
          <p:nvSpPr>
            <p:cNvPr id="5657" name="Google Shape;5657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61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6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61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6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6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6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61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6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61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6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61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61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61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61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61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61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61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61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61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6" name="Google Shape;5706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61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09" name="Google Shape;5709;p61"/>
          <p:cNvGrpSpPr/>
          <p:nvPr/>
        </p:nvGrpSpPr>
        <p:grpSpPr>
          <a:xfrm>
            <a:off x="2938774" y="4694742"/>
            <a:ext cx="1007103" cy="1119065"/>
            <a:chOff x="8109493" y="2905281"/>
            <a:chExt cx="1007103" cy="1119065"/>
          </a:xfrm>
        </p:grpSpPr>
        <p:sp>
          <p:nvSpPr>
            <p:cNvPr id="5710" name="Google Shape;5710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711" name="Google Shape;5711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712" name="Google Shape;5712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3" name="Google Shape;5713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4" name="Google Shape;5714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5" name="Google Shape;5715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6" name="Google Shape;5716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7" name="Google Shape;5717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" name="Picture 7">
            <a:extLst>
              <a:ext uri="{FF2B5EF4-FFF2-40B4-BE49-F238E27FC236}">
                <a16:creationId xmlns:a16="http://schemas.microsoft.com/office/drawing/2014/main" id="{B1E8A65A-2CE8-F441-AC70-BA7DB59EF1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69295" y="2649835"/>
            <a:ext cx="4199136" cy="2950874"/>
          </a:xfrm>
          <a:prstGeom prst="rect">
            <a:avLst/>
          </a:prstGeom>
        </p:spPr>
      </p:pic>
      <p:sp>
        <p:nvSpPr>
          <p:cNvPr id="5655" name="Google Shape;5655;p61"/>
          <p:cNvSpPr/>
          <p:nvPr/>
        </p:nvSpPr>
        <p:spPr>
          <a:xfrm>
            <a:off x="7286626" y="2471843"/>
            <a:ext cx="1127877" cy="61923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420647D-9FA6-EEA1-0ED2-F6057527218F}"/>
              </a:ext>
            </a:extLst>
          </p:cNvPr>
          <p:cNvSpPr txBox="1"/>
          <p:nvPr/>
        </p:nvSpPr>
        <p:spPr>
          <a:xfrm>
            <a:off x="67601" y="2810393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GB" sz="5400" kern="0" dirty="0">
                <a:ln w="0">
                  <a:solidFill>
                    <a:srgbClr val="000000"/>
                  </a:solidFill>
                </a:ln>
                <a:solidFill>
                  <a:srgbClr val="000000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DIN Condensed" pitchFamily="2" charset="0"/>
                <a:cs typeface="Arial"/>
                <a:sym typeface="Arial"/>
              </a:rPr>
              <a:t>to</a:t>
            </a:r>
            <a:r>
              <a:rPr lang="en-GB" sz="12500" kern="0" dirty="0">
                <a:ln w="0">
                  <a:solidFill>
                    <a:srgbClr val="000000"/>
                  </a:solidFill>
                </a:ln>
                <a:solidFill>
                  <a:srgbClr val="000000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DIN Condensed" pitchFamily="2" charset="0"/>
                <a:cs typeface="Arial"/>
                <a:sym typeface="Arial"/>
              </a:rPr>
              <a:t> </a:t>
            </a:r>
            <a:r>
              <a:rPr lang="en-GB" sz="12500" kern="0" dirty="0">
                <a:ln w="0">
                  <a:solidFill>
                    <a:srgbClr val="000000"/>
                  </a:solidFill>
                </a:ln>
                <a:solidFill>
                  <a:srgbClr val="000000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  <a:cs typeface="Arial"/>
                <a:sym typeface="Arial"/>
              </a:rPr>
              <a:t>watch</a:t>
            </a:r>
            <a:endParaRPr lang="en-SA" sz="12500" kern="0" dirty="0">
              <a:ln w="0">
                <a:solidFill>
                  <a:srgbClr val="000000"/>
                </a:solidFill>
              </a:ln>
              <a:solidFill>
                <a:srgbClr val="000000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oper Black" panose="0208090404030B020404" pitchFamily="18" charset="77"/>
              <a:cs typeface="Arial"/>
              <a:sym typeface="Arial"/>
            </a:endParaRPr>
          </a:p>
        </p:txBody>
      </p:sp>
      <p:sp>
        <p:nvSpPr>
          <p:cNvPr id="5654" name="Google Shape;5654;p61"/>
          <p:cNvSpPr/>
          <p:nvPr/>
        </p:nvSpPr>
        <p:spPr>
          <a:xfrm>
            <a:off x="8327751" y="3021982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" name="Google Shape;5654;p61">
            <a:extLst>
              <a:ext uri="{FF2B5EF4-FFF2-40B4-BE49-F238E27FC236}">
                <a16:creationId xmlns:a16="http://schemas.microsoft.com/office/drawing/2014/main" id="{BDDBED7D-9D1F-6BFC-6359-C646621552A7}"/>
              </a:ext>
            </a:extLst>
          </p:cNvPr>
          <p:cNvSpPr/>
          <p:nvPr/>
        </p:nvSpPr>
        <p:spPr>
          <a:xfrm>
            <a:off x="1785094" y="4605137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" name="Google Shape;5529;p60">
            <a:extLst>
              <a:ext uri="{FF2B5EF4-FFF2-40B4-BE49-F238E27FC236}">
                <a16:creationId xmlns:a16="http://schemas.microsoft.com/office/drawing/2014/main" id="{94F97030-F3FA-45CA-2498-919CB8853246}"/>
              </a:ext>
            </a:extLst>
          </p:cNvPr>
          <p:cNvGrpSpPr/>
          <p:nvPr/>
        </p:nvGrpSpPr>
        <p:grpSpPr>
          <a:xfrm>
            <a:off x="6269292" y="3348119"/>
            <a:ext cx="1727848" cy="1182196"/>
            <a:chOff x="713225" y="2224800"/>
            <a:chExt cx="3514750" cy="1951000"/>
          </a:xfrm>
        </p:grpSpPr>
        <p:sp>
          <p:nvSpPr>
            <p:cNvPr id="6" name="Google Shape;5530;p60">
              <a:extLst>
                <a:ext uri="{FF2B5EF4-FFF2-40B4-BE49-F238E27FC236}">
                  <a16:creationId xmlns:a16="http://schemas.microsoft.com/office/drawing/2014/main" id="{618520F6-FE33-8D81-A17B-D0D3F936751A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extrusionOk="0">
                  <a:moveTo>
                    <a:pt x="17817" y="1"/>
                  </a:move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  <a:lnTo>
                    <a:pt x="178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5531;p60">
              <a:extLst>
                <a:ext uri="{FF2B5EF4-FFF2-40B4-BE49-F238E27FC236}">
                  <a16:creationId xmlns:a16="http://schemas.microsoft.com/office/drawing/2014/main" id="{A6BEFA3B-E952-F5E3-D104-75E04AA320A2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fill="none" extrusionOk="0">
                  <a:moveTo>
                    <a:pt x="17817" y="1"/>
                  </a:moveTo>
                  <a:lnTo>
                    <a:pt x="17817" y="1"/>
                  </a:ln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117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5532;p60">
              <a:extLst>
                <a:ext uri="{FF2B5EF4-FFF2-40B4-BE49-F238E27FC236}">
                  <a16:creationId xmlns:a16="http://schemas.microsoft.com/office/drawing/2014/main" id="{76B757E6-A5B0-71D2-0DB3-DD983D60CD6C}"/>
                </a:ext>
              </a:extLst>
            </p:cNvPr>
            <p:cNvSpPr/>
            <p:nvPr/>
          </p:nvSpPr>
          <p:spPr>
            <a:xfrm>
              <a:off x="1828350" y="3846250"/>
              <a:ext cx="125000" cy="209375"/>
            </a:xfrm>
            <a:custGeom>
              <a:avLst/>
              <a:gdLst/>
              <a:ahLst/>
              <a:cxnLst/>
              <a:rect l="l" t="t" r="r" b="b"/>
              <a:pathLst>
                <a:path w="5000" h="8375" extrusionOk="0">
                  <a:moveTo>
                    <a:pt x="386" y="0"/>
                  </a:moveTo>
                  <a:lnTo>
                    <a:pt x="279" y="43"/>
                  </a:lnTo>
                  <a:lnTo>
                    <a:pt x="215" y="86"/>
                  </a:lnTo>
                  <a:lnTo>
                    <a:pt x="129" y="150"/>
                  </a:lnTo>
                  <a:lnTo>
                    <a:pt x="65" y="214"/>
                  </a:lnTo>
                  <a:lnTo>
                    <a:pt x="22" y="299"/>
                  </a:lnTo>
                  <a:lnTo>
                    <a:pt x="1" y="406"/>
                  </a:lnTo>
                  <a:lnTo>
                    <a:pt x="1" y="492"/>
                  </a:lnTo>
                  <a:lnTo>
                    <a:pt x="257" y="8246"/>
                  </a:lnTo>
                  <a:lnTo>
                    <a:pt x="4487" y="8374"/>
                  </a:lnTo>
                  <a:lnTo>
                    <a:pt x="4594" y="8374"/>
                  </a:lnTo>
                  <a:lnTo>
                    <a:pt x="4679" y="8332"/>
                  </a:lnTo>
                  <a:lnTo>
                    <a:pt x="4765" y="8289"/>
                  </a:lnTo>
                  <a:lnTo>
                    <a:pt x="4850" y="8246"/>
                  </a:lnTo>
                  <a:lnTo>
                    <a:pt x="4893" y="8161"/>
                  </a:lnTo>
                  <a:lnTo>
                    <a:pt x="4957" y="8097"/>
                  </a:lnTo>
                  <a:lnTo>
                    <a:pt x="4979" y="7990"/>
                  </a:lnTo>
                  <a:lnTo>
                    <a:pt x="5000" y="7904"/>
                  </a:lnTo>
                  <a:lnTo>
                    <a:pt x="4979" y="7798"/>
                  </a:lnTo>
                  <a:lnTo>
                    <a:pt x="4957" y="7712"/>
                  </a:lnTo>
                  <a:lnTo>
                    <a:pt x="4914" y="7627"/>
                  </a:lnTo>
                  <a:lnTo>
                    <a:pt x="4850" y="7541"/>
                  </a:lnTo>
                  <a:lnTo>
                    <a:pt x="4786" y="7477"/>
                  </a:lnTo>
                  <a:lnTo>
                    <a:pt x="4701" y="7435"/>
                  </a:lnTo>
                  <a:lnTo>
                    <a:pt x="4615" y="7413"/>
                  </a:lnTo>
                  <a:lnTo>
                    <a:pt x="4509" y="7392"/>
                  </a:lnTo>
                  <a:lnTo>
                    <a:pt x="1219" y="7285"/>
                  </a:lnTo>
                  <a:lnTo>
                    <a:pt x="984" y="470"/>
                  </a:lnTo>
                  <a:lnTo>
                    <a:pt x="984" y="363"/>
                  </a:lnTo>
                  <a:lnTo>
                    <a:pt x="941" y="278"/>
                  </a:lnTo>
                  <a:lnTo>
                    <a:pt x="898" y="192"/>
                  </a:lnTo>
                  <a:lnTo>
                    <a:pt x="834" y="128"/>
                  </a:lnTo>
                  <a:lnTo>
                    <a:pt x="749" y="64"/>
                  </a:lnTo>
                  <a:lnTo>
                    <a:pt x="663" y="2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5533;p60">
              <a:extLst>
                <a:ext uri="{FF2B5EF4-FFF2-40B4-BE49-F238E27FC236}">
                  <a16:creationId xmlns:a16="http://schemas.microsoft.com/office/drawing/2014/main" id="{BA6466B4-54B5-13A1-1D34-981769D15D00}"/>
                </a:ext>
              </a:extLst>
            </p:cNvPr>
            <p:cNvSpPr/>
            <p:nvPr/>
          </p:nvSpPr>
          <p:spPr>
            <a:xfrm>
              <a:off x="1182675" y="2411175"/>
              <a:ext cx="1230000" cy="1512000"/>
            </a:xfrm>
            <a:custGeom>
              <a:avLst/>
              <a:gdLst/>
              <a:ahLst/>
              <a:cxnLst/>
              <a:rect l="l" t="t" r="r" b="b"/>
              <a:pathLst>
                <a:path w="49200" h="60480" extrusionOk="0">
                  <a:moveTo>
                    <a:pt x="22389" y="1"/>
                  </a:moveTo>
                  <a:lnTo>
                    <a:pt x="21384" y="86"/>
                  </a:lnTo>
                  <a:lnTo>
                    <a:pt x="20359" y="193"/>
                  </a:lnTo>
                  <a:lnTo>
                    <a:pt x="19312" y="364"/>
                  </a:lnTo>
                  <a:lnTo>
                    <a:pt x="18778" y="471"/>
                  </a:lnTo>
                  <a:lnTo>
                    <a:pt x="18265" y="599"/>
                  </a:lnTo>
                  <a:lnTo>
                    <a:pt x="17731" y="727"/>
                  </a:lnTo>
                  <a:lnTo>
                    <a:pt x="17176" y="877"/>
                  </a:lnTo>
                  <a:lnTo>
                    <a:pt x="16086" y="1218"/>
                  </a:lnTo>
                  <a:lnTo>
                    <a:pt x="14997" y="1603"/>
                  </a:lnTo>
                  <a:lnTo>
                    <a:pt x="13865" y="2073"/>
                  </a:lnTo>
                  <a:lnTo>
                    <a:pt x="12754" y="2586"/>
                  </a:lnTo>
                  <a:lnTo>
                    <a:pt x="12006" y="2970"/>
                  </a:lnTo>
                  <a:lnTo>
                    <a:pt x="11280" y="3376"/>
                  </a:lnTo>
                  <a:lnTo>
                    <a:pt x="10575" y="3825"/>
                  </a:lnTo>
                  <a:lnTo>
                    <a:pt x="9891" y="4316"/>
                  </a:lnTo>
                  <a:lnTo>
                    <a:pt x="9250" y="4829"/>
                  </a:lnTo>
                  <a:lnTo>
                    <a:pt x="8609" y="5363"/>
                  </a:lnTo>
                  <a:lnTo>
                    <a:pt x="7990" y="5940"/>
                  </a:lnTo>
                  <a:lnTo>
                    <a:pt x="7413" y="6516"/>
                  </a:lnTo>
                  <a:lnTo>
                    <a:pt x="6836" y="7157"/>
                  </a:lnTo>
                  <a:lnTo>
                    <a:pt x="6302" y="7798"/>
                  </a:lnTo>
                  <a:lnTo>
                    <a:pt x="5768" y="8460"/>
                  </a:lnTo>
                  <a:lnTo>
                    <a:pt x="5277" y="9165"/>
                  </a:lnTo>
                  <a:lnTo>
                    <a:pt x="4807" y="9892"/>
                  </a:lnTo>
                  <a:lnTo>
                    <a:pt x="4337" y="10618"/>
                  </a:lnTo>
                  <a:lnTo>
                    <a:pt x="3910" y="11387"/>
                  </a:lnTo>
                  <a:lnTo>
                    <a:pt x="3504" y="12178"/>
                  </a:lnTo>
                  <a:lnTo>
                    <a:pt x="3119" y="12968"/>
                  </a:lnTo>
                  <a:lnTo>
                    <a:pt x="2756" y="13801"/>
                  </a:lnTo>
                  <a:lnTo>
                    <a:pt x="2414" y="14634"/>
                  </a:lnTo>
                  <a:lnTo>
                    <a:pt x="2094" y="15489"/>
                  </a:lnTo>
                  <a:lnTo>
                    <a:pt x="1795" y="16343"/>
                  </a:lnTo>
                  <a:lnTo>
                    <a:pt x="1517" y="17241"/>
                  </a:lnTo>
                  <a:lnTo>
                    <a:pt x="1261" y="18138"/>
                  </a:lnTo>
                  <a:lnTo>
                    <a:pt x="1047" y="19035"/>
                  </a:lnTo>
                  <a:lnTo>
                    <a:pt x="833" y="19954"/>
                  </a:lnTo>
                  <a:lnTo>
                    <a:pt x="641" y="20894"/>
                  </a:lnTo>
                  <a:lnTo>
                    <a:pt x="491" y="21834"/>
                  </a:lnTo>
                  <a:lnTo>
                    <a:pt x="342" y="22774"/>
                  </a:lnTo>
                  <a:lnTo>
                    <a:pt x="235" y="23735"/>
                  </a:lnTo>
                  <a:lnTo>
                    <a:pt x="150" y="24696"/>
                  </a:lnTo>
                  <a:lnTo>
                    <a:pt x="64" y="25658"/>
                  </a:lnTo>
                  <a:lnTo>
                    <a:pt x="21" y="26640"/>
                  </a:lnTo>
                  <a:lnTo>
                    <a:pt x="0" y="27623"/>
                  </a:lnTo>
                  <a:lnTo>
                    <a:pt x="0" y="28606"/>
                  </a:lnTo>
                  <a:lnTo>
                    <a:pt x="21" y="29589"/>
                  </a:lnTo>
                  <a:lnTo>
                    <a:pt x="64" y="30571"/>
                  </a:lnTo>
                  <a:lnTo>
                    <a:pt x="128" y="31554"/>
                  </a:lnTo>
                  <a:lnTo>
                    <a:pt x="214" y="32537"/>
                  </a:lnTo>
                  <a:lnTo>
                    <a:pt x="321" y="33498"/>
                  </a:lnTo>
                  <a:lnTo>
                    <a:pt x="470" y="34481"/>
                  </a:lnTo>
                  <a:lnTo>
                    <a:pt x="620" y="35463"/>
                  </a:lnTo>
                  <a:lnTo>
                    <a:pt x="791" y="36425"/>
                  </a:lnTo>
                  <a:lnTo>
                    <a:pt x="1004" y="37386"/>
                  </a:lnTo>
                  <a:lnTo>
                    <a:pt x="1239" y="38347"/>
                  </a:lnTo>
                  <a:lnTo>
                    <a:pt x="1474" y="39309"/>
                  </a:lnTo>
                  <a:lnTo>
                    <a:pt x="1752" y="40249"/>
                  </a:lnTo>
                  <a:lnTo>
                    <a:pt x="2051" y="41167"/>
                  </a:lnTo>
                  <a:lnTo>
                    <a:pt x="2371" y="42086"/>
                  </a:lnTo>
                  <a:lnTo>
                    <a:pt x="2713" y="43004"/>
                  </a:lnTo>
                  <a:lnTo>
                    <a:pt x="3076" y="43902"/>
                  </a:lnTo>
                  <a:lnTo>
                    <a:pt x="3461" y="44778"/>
                  </a:lnTo>
                  <a:lnTo>
                    <a:pt x="3867" y="45654"/>
                  </a:lnTo>
                  <a:lnTo>
                    <a:pt x="4294" y="46508"/>
                  </a:lnTo>
                  <a:lnTo>
                    <a:pt x="4764" y="47363"/>
                  </a:lnTo>
                  <a:lnTo>
                    <a:pt x="5234" y="48174"/>
                  </a:lnTo>
                  <a:lnTo>
                    <a:pt x="5747" y="48986"/>
                  </a:lnTo>
                  <a:lnTo>
                    <a:pt x="6281" y="49755"/>
                  </a:lnTo>
                  <a:lnTo>
                    <a:pt x="6815" y="50524"/>
                  </a:lnTo>
                  <a:lnTo>
                    <a:pt x="7392" y="51272"/>
                  </a:lnTo>
                  <a:lnTo>
                    <a:pt x="7990" y="51998"/>
                  </a:lnTo>
                  <a:lnTo>
                    <a:pt x="8609" y="52703"/>
                  </a:lnTo>
                  <a:lnTo>
                    <a:pt x="9250" y="53366"/>
                  </a:lnTo>
                  <a:lnTo>
                    <a:pt x="9913" y="54028"/>
                  </a:lnTo>
                  <a:lnTo>
                    <a:pt x="10618" y="54647"/>
                  </a:lnTo>
                  <a:lnTo>
                    <a:pt x="11322" y="55246"/>
                  </a:lnTo>
                  <a:lnTo>
                    <a:pt x="12027" y="55801"/>
                  </a:lnTo>
                  <a:lnTo>
                    <a:pt x="12754" y="56335"/>
                  </a:lnTo>
                  <a:lnTo>
                    <a:pt x="13480" y="56826"/>
                  </a:lnTo>
                  <a:lnTo>
                    <a:pt x="14206" y="57296"/>
                  </a:lnTo>
                  <a:lnTo>
                    <a:pt x="14933" y="57724"/>
                  </a:lnTo>
                  <a:lnTo>
                    <a:pt x="15681" y="58108"/>
                  </a:lnTo>
                  <a:lnTo>
                    <a:pt x="16428" y="58471"/>
                  </a:lnTo>
                  <a:lnTo>
                    <a:pt x="17197" y="58813"/>
                  </a:lnTo>
                  <a:lnTo>
                    <a:pt x="17945" y="59112"/>
                  </a:lnTo>
                  <a:lnTo>
                    <a:pt x="18693" y="59390"/>
                  </a:lnTo>
                  <a:lnTo>
                    <a:pt x="19462" y="59625"/>
                  </a:lnTo>
                  <a:lnTo>
                    <a:pt x="20231" y="59817"/>
                  </a:lnTo>
                  <a:lnTo>
                    <a:pt x="21000" y="60009"/>
                  </a:lnTo>
                  <a:lnTo>
                    <a:pt x="21748" y="60159"/>
                  </a:lnTo>
                  <a:lnTo>
                    <a:pt x="22517" y="60266"/>
                  </a:lnTo>
                  <a:lnTo>
                    <a:pt x="23286" y="60373"/>
                  </a:lnTo>
                  <a:lnTo>
                    <a:pt x="24055" y="60437"/>
                  </a:lnTo>
                  <a:lnTo>
                    <a:pt x="24803" y="60458"/>
                  </a:lnTo>
                  <a:lnTo>
                    <a:pt x="25572" y="60479"/>
                  </a:lnTo>
                  <a:lnTo>
                    <a:pt x="26341" y="60458"/>
                  </a:lnTo>
                  <a:lnTo>
                    <a:pt x="27088" y="60415"/>
                  </a:lnTo>
                  <a:lnTo>
                    <a:pt x="27836" y="60330"/>
                  </a:lnTo>
                  <a:lnTo>
                    <a:pt x="28584" y="60244"/>
                  </a:lnTo>
                  <a:lnTo>
                    <a:pt x="29332" y="60116"/>
                  </a:lnTo>
                  <a:lnTo>
                    <a:pt x="30058" y="59967"/>
                  </a:lnTo>
                  <a:lnTo>
                    <a:pt x="30806" y="59796"/>
                  </a:lnTo>
                  <a:lnTo>
                    <a:pt x="31532" y="59604"/>
                  </a:lnTo>
                  <a:lnTo>
                    <a:pt x="32237" y="59369"/>
                  </a:lnTo>
                  <a:lnTo>
                    <a:pt x="32963" y="59134"/>
                  </a:lnTo>
                  <a:lnTo>
                    <a:pt x="33647" y="58856"/>
                  </a:lnTo>
                  <a:lnTo>
                    <a:pt x="34352" y="58557"/>
                  </a:lnTo>
                  <a:lnTo>
                    <a:pt x="35035" y="58258"/>
                  </a:lnTo>
                  <a:lnTo>
                    <a:pt x="35719" y="57916"/>
                  </a:lnTo>
                  <a:lnTo>
                    <a:pt x="36381" y="57553"/>
                  </a:lnTo>
                  <a:lnTo>
                    <a:pt x="37044" y="57168"/>
                  </a:lnTo>
                  <a:lnTo>
                    <a:pt x="37684" y="56784"/>
                  </a:lnTo>
                  <a:lnTo>
                    <a:pt x="38304" y="56356"/>
                  </a:lnTo>
                  <a:lnTo>
                    <a:pt x="38923" y="55908"/>
                  </a:lnTo>
                  <a:lnTo>
                    <a:pt x="39543" y="55459"/>
                  </a:lnTo>
                  <a:lnTo>
                    <a:pt x="40141" y="54968"/>
                  </a:lnTo>
                  <a:lnTo>
                    <a:pt x="40718" y="54476"/>
                  </a:lnTo>
                  <a:lnTo>
                    <a:pt x="41273" y="53964"/>
                  </a:lnTo>
                  <a:lnTo>
                    <a:pt x="41829" y="53430"/>
                  </a:lnTo>
                  <a:lnTo>
                    <a:pt x="42363" y="52874"/>
                  </a:lnTo>
                  <a:lnTo>
                    <a:pt x="42897" y="52297"/>
                  </a:lnTo>
                  <a:lnTo>
                    <a:pt x="43388" y="51699"/>
                  </a:lnTo>
                  <a:lnTo>
                    <a:pt x="43880" y="51101"/>
                  </a:lnTo>
                  <a:lnTo>
                    <a:pt x="44350" y="50482"/>
                  </a:lnTo>
                  <a:lnTo>
                    <a:pt x="44798" y="49841"/>
                  </a:lnTo>
                  <a:lnTo>
                    <a:pt x="45226" y="49178"/>
                  </a:lnTo>
                  <a:lnTo>
                    <a:pt x="45631" y="48516"/>
                  </a:lnTo>
                  <a:lnTo>
                    <a:pt x="46037" y="47833"/>
                  </a:lnTo>
                  <a:lnTo>
                    <a:pt x="46401" y="47128"/>
                  </a:lnTo>
                  <a:lnTo>
                    <a:pt x="46764" y="46423"/>
                  </a:lnTo>
                  <a:lnTo>
                    <a:pt x="47084" y="45696"/>
                  </a:lnTo>
                  <a:lnTo>
                    <a:pt x="47383" y="44970"/>
                  </a:lnTo>
                  <a:lnTo>
                    <a:pt x="47682" y="44201"/>
                  </a:lnTo>
                  <a:lnTo>
                    <a:pt x="47939" y="43453"/>
                  </a:lnTo>
                  <a:lnTo>
                    <a:pt x="48174" y="42663"/>
                  </a:lnTo>
                  <a:lnTo>
                    <a:pt x="48387" y="41872"/>
                  </a:lnTo>
                  <a:lnTo>
                    <a:pt x="48580" y="41082"/>
                  </a:lnTo>
                  <a:lnTo>
                    <a:pt x="48750" y="40270"/>
                  </a:lnTo>
                  <a:lnTo>
                    <a:pt x="48879" y="39458"/>
                  </a:lnTo>
                  <a:lnTo>
                    <a:pt x="48985" y="38604"/>
                  </a:lnTo>
                  <a:lnTo>
                    <a:pt x="49092" y="37749"/>
                  </a:lnTo>
                  <a:lnTo>
                    <a:pt x="49156" y="36895"/>
                  </a:lnTo>
                  <a:lnTo>
                    <a:pt x="49178" y="35997"/>
                  </a:lnTo>
                  <a:lnTo>
                    <a:pt x="49199" y="35100"/>
                  </a:lnTo>
                  <a:lnTo>
                    <a:pt x="49178" y="34182"/>
                  </a:lnTo>
                  <a:lnTo>
                    <a:pt x="49156" y="33263"/>
                  </a:lnTo>
                  <a:lnTo>
                    <a:pt x="49092" y="32323"/>
                  </a:lnTo>
                  <a:lnTo>
                    <a:pt x="49007" y="31383"/>
                  </a:lnTo>
                  <a:lnTo>
                    <a:pt x="48900" y="30422"/>
                  </a:lnTo>
                  <a:lnTo>
                    <a:pt x="48772" y="29460"/>
                  </a:lnTo>
                  <a:lnTo>
                    <a:pt x="48622" y="28499"/>
                  </a:lnTo>
                  <a:lnTo>
                    <a:pt x="48451" y="27516"/>
                  </a:lnTo>
                  <a:lnTo>
                    <a:pt x="48238" y="26555"/>
                  </a:lnTo>
                  <a:lnTo>
                    <a:pt x="48024" y="25572"/>
                  </a:lnTo>
                  <a:lnTo>
                    <a:pt x="47789" y="24611"/>
                  </a:lnTo>
                  <a:lnTo>
                    <a:pt x="47511" y="23628"/>
                  </a:lnTo>
                  <a:lnTo>
                    <a:pt x="47234" y="22667"/>
                  </a:lnTo>
                  <a:lnTo>
                    <a:pt x="46913" y="21684"/>
                  </a:lnTo>
                  <a:lnTo>
                    <a:pt x="46571" y="20723"/>
                  </a:lnTo>
                  <a:lnTo>
                    <a:pt x="46230" y="19762"/>
                  </a:lnTo>
                  <a:lnTo>
                    <a:pt x="45845" y="18822"/>
                  </a:lnTo>
                  <a:lnTo>
                    <a:pt x="45439" y="17882"/>
                  </a:lnTo>
                  <a:lnTo>
                    <a:pt x="45033" y="16942"/>
                  </a:lnTo>
                  <a:lnTo>
                    <a:pt x="44585" y="16023"/>
                  </a:lnTo>
                  <a:lnTo>
                    <a:pt x="44136" y="15126"/>
                  </a:lnTo>
                  <a:lnTo>
                    <a:pt x="43645" y="14228"/>
                  </a:lnTo>
                  <a:lnTo>
                    <a:pt x="43132" y="13353"/>
                  </a:lnTo>
                  <a:lnTo>
                    <a:pt x="42619" y="12477"/>
                  </a:lnTo>
                  <a:lnTo>
                    <a:pt x="42064" y="11644"/>
                  </a:lnTo>
                  <a:lnTo>
                    <a:pt x="41508" y="10810"/>
                  </a:lnTo>
                  <a:lnTo>
                    <a:pt x="40932" y="9999"/>
                  </a:lnTo>
                  <a:lnTo>
                    <a:pt x="40312" y="9230"/>
                  </a:lnTo>
                  <a:lnTo>
                    <a:pt x="39693" y="8460"/>
                  </a:lnTo>
                  <a:lnTo>
                    <a:pt x="39052" y="7713"/>
                  </a:lnTo>
                  <a:lnTo>
                    <a:pt x="38389" y="7008"/>
                  </a:lnTo>
                  <a:lnTo>
                    <a:pt x="37706" y="6324"/>
                  </a:lnTo>
                  <a:lnTo>
                    <a:pt x="37022" y="5662"/>
                  </a:lnTo>
                  <a:lnTo>
                    <a:pt x="36296" y="5042"/>
                  </a:lnTo>
                  <a:lnTo>
                    <a:pt x="35570" y="4444"/>
                  </a:lnTo>
                  <a:lnTo>
                    <a:pt x="34800" y="3867"/>
                  </a:lnTo>
                  <a:lnTo>
                    <a:pt x="34031" y="3333"/>
                  </a:lnTo>
                  <a:lnTo>
                    <a:pt x="33241" y="2842"/>
                  </a:lnTo>
                  <a:lnTo>
                    <a:pt x="32429" y="2372"/>
                  </a:lnTo>
                  <a:lnTo>
                    <a:pt x="31596" y="1966"/>
                  </a:lnTo>
                  <a:lnTo>
                    <a:pt x="30763" y="1560"/>
                  </a:lnTo>
                  <a:lnTo>
                    <a:pt x="29887" y="1218"/>
                  </a:lnTo>
                  <a:lnTo>
                    <a:pt x="29011" y="919"/>
                  </a:lnTo>
                  <a:lnTo>
                    <a:pt x="28114" y="642"/>
                  </a:lnTo>
                  <a:lnTo>
                    <a:pt x="27217" y="428"/>
                  </a:lnTo>
                  <a:lnTo>
                    <a:pt x="26277" y="257"/>
                  </a:lnTo>
                  <a:lnTo>
                    <a:pt x="25337" y="108"/>
                  </a:lnTo>
                  <a:lnTo>
                    <a:pt x="24375" y="22"/>
                  </a:lnTo>
                  <a:lnTo>
                    <a:pt x="233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5534;p60">
              <a:extLst>
                <a:ext uri="{FF2B5EF4-FFF2-40B4-BE49-F238E27FC236}">
                  <a16:creationId xmlns:a16="http://schemas.microsoft.com/office/drawing/2014/main" id="{CBA0BED3-DE60-7506-5772-A50C4A067CE9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extrusionOk="0">
                  <a:moveTo>
                    <a:pt x="27773" y="1"/>
                  </a:moveTo>
                  <a:lnTo>
                    <a:pt x="27666" y="321"/>
                  </a:lnTo>
                  <a:lnTo>
                    <a:pt x="27516" y="663"/>
                  </a:lnTo>
                  <a:lnTo>
                    <a:pt x="27281" y="1133"/>
                  </a:lnTo>
                  <a:lnTo>
                    <a:pt x="26982" y="1667"/>
                  </a:lnTo>
                  <a:lnTo>
                    <a:pt x="26598" y="2308"/>
                  </a:lnTo>
                  <a:lnTo>
                    <a:pt x="26363" y="2650"/>
                  </a:lnTo>
                  <a:lnTo>
                    <a:pt x="26106" y="2992"/>
                  </a:lnTo>
                  <a:lnTo>
                    <a:pt x="25829" y="3355"/>
                  </a:lnTo>
                  <a:lnTo>
                    <a:pt x="25508" y="3718"/>
                  </a:lnTo>
                  <a:lnTo>
                    <a:pt x="25166" y="4081"/>
                  </a:lnTo>
                  <a:lnTo>
                    <a:pt x="24803" y="4466"/>
                  </a:lnTo>
                  <a:lnTo>
                    <a:pt x="24397" y="4829"/>
                  </a:lnTo>
                  <a:lnTo>
                    <a:pt x="23970" y="5213"/>
                  </a:lnTo>
                  <a:lnTo>
                    <a:pt x="23521" y="5577"/>
                  </a:lnTo>
                  <a:lnTo>
                    <a:pt x="23009" y="5940"/>
                  </a:lnTo>
                  <a:lnTo>
                    <a:pt x="22496" y="6303"/>
                  </a:lnTo>
                  <a:lnTo>
                    <a:pt x="21919" y="6666"/>
                  </a:lnTo>
                  <a:lnTo>
                    <a:pt x="21321" y="6987"/>
                  </a:lnTo>
                  <a:lnTo>
                    <a:pt x="20680" y="7307"/>
                  </a:lnTo>
                  <a:lnTo>
                    <a:pt x="19997" y="7627"/>
                  </a:lnTo>
                  <a:lnTo>
                    <a:pt x="19292" y="7905"/>
                  </a:lnTo>
                  <a:lnTo>
                    <a:pt x="18522" y="8183"/>
                  </a:lnTo>
                  <a:lnTo>
                    <a:pt x="17732" y="8418"/>
                  </a:lnTo>
                  <a:lnTo>
                    <a:pt x="16878" y="8631"/>
                  </a:lnTo>
                  <a:lnTo>
                    <a:pt x="16002" y="8824"/>
                  </a:lnTo>
                  <a:lnTo>
                    <a:pt x="15104" y="8973"/>
                  </a:lnTo>
                  <a:lnTo>
                    <a:pt x="14229" y="9080"/>
                  </a:lnTo>
                  <a:lnTo>
                    <a:pt x="13353" y="9166"/>
                  </a:lnTo>
                  <a:lnTo>
                    <a:pt x="12519" y="9208"/>
                  </a:lnTo>
                  <a:lnTo>
                    <a:pt x="11708" y="9208"/>
                  </a:lnTo>
                  <a:lnTo>
                    <a:pt x="10917" y="9187"/>
                  </a:lnTo>
                  <a:lnTo>
                    <a:pt x="10148" y="9144"/>
                  </a:lnTo>
                  <a:lnTo>
                    <a:pt x="9400" y="9059"/>
                  </a:lnTo>
                  <a:lnTo>
                    <a:pt x="8695" y="8973"/>
                  </a:lnTo>
                  <a:lnTo>
                    <a:pt x="7991" y="8845"/>
                  </a:lnTo>
                  <a:lnTo>
                    <a:pt x="7328" y="8696"/>
                  </a:lnTo>
                  <a:lnTo>
                    <a:pt x="6666" y="8546"/>
                  </a:lnTo>
                  <a:lnTo>
                    <a:pt x="6068" y="8375"/>
                  </a:lnTo>
                  <a:lnTo>
                    <a:pt x="5470" y="8183"/>
                  </a:lnTo>
                  <a:lnTo>
                    <a:pt x="4893" y="7991"/>
                  </a:lnTo>
                  <a:lnTo>
                    <a:pt x="4359" y="7777"/>
                  </a:lnTo>
                  <a:lnTo>
                    <a:pt x="3846" y="7585"/>
                  </a:lnTo>
                  <a:lnTo>
                    <a:pt x="3376" y="7371"/>
                  </a:lnTo>
                  <a:lnTo>
                    <a:pt x="2500" y="6944"/>
                  </a:lnTo>
                  <a:lnTo>
                    <a:pt x="1753" y="6538"/>
                  </a:lnTo>
                  <a:lnTo>
                    <a:pt x="1133" y="6153"/>
                  </a:lnTo>
                  <a:lnTo>
                    <a:pt x="642" y="5833"/>
                  </a:lnTo>
                  <a:lnTo>
                    <a:pt x="300" y="5577"/>
                  </a:lnTo>
                  <a:lnTo>
                    <a:pt x="1" y="5342"/>
                  </a:lnTo>
                  <a:lnTo>
                    <a:pt x="2927" y="18437"/>
                  </a:lnTo>
                  <a:lnTo>
                    <a:pt x="30443" y="13096"/>
                  </a:lnTo>
                  <a:lnTo>
                    <a:pt x="27773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5535;p60">
              <a:extLst>
                <a:ext uri="{FF2B5EF4-FFF2-40B4-BE49-F238E27FC236}">
                  <a16:creationId xmlns:a16="http://schemas.microsoft.com/office/drawing/2014/main" id="{147DBFEE-CB2B-9DDB-BE2A-044A3B18A595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fill="none" extrusionOk="0">
                  <a:moveTo>
                    <a:pt x="2927" y="18437"/>
                  </a:moveTo>
                  <a:lnTo>
                    <a:pt x="1" y="5342"/>
                  </a:lnTo>
                  <a:lnTo>
                    <a:pt x="1" y="5342"/>
                  </a:lnTo>
                  <a:lnTo>
                    <a:pt x="300" y="5577"/>
                  </a:lnTo>
                  <a:lnTo>
                    <a:pt x="642" y="5833"/>
                  </a:lnTo>
                  <a:lnTo>
                    <a:pt x="1133" y="6153"/>
                  </a:lnTo>
                  <a:lnTo>
                    <a:pt x="1753" y="6538"/>
                  </a:lnTo>
                  <a:lnTo>
                    <a:pt x="2500" y="6944"/>
                  </a:lnTo>
                  <a:lnTo>
                    <a:pt x="3376" y="7371"/>
                  </a:lnTo>
                  <a:lnTo>
                    <a:pt x="3846" y="7585"/>
                  </a:lnTo>
                  <a:lnTo>
                    <a:pt x="4359" y="7777"/>
                  </a:lnTo>
                  <a:lnTo>
                    <a:pt x="4893" y="7991"/>
                  </a:lnTo>
                  <a:lnTo>
                    <a:pt x="5470" y="8183"/>
                  </a:lnTo>
                  <a:lnTo>
                    <a:pt x="6068" y="8375"/>
                  </a:lnTo>
                  <a:lnTo>
                    <a:pt x="6666" y="8546"/>
                  </a:lnTo>
                  <a:lnTo>
                    <a:pt x="7328" y="8696"/>
                  </a:lnTo>
                  <a:lnTo>
                    <a:pt x="7991" y="8845"/>
                  </a:lnTo>
                  <a:lnTo>
                    <a:pt x="8695" y="8973"/>
                  </a:lnTo>
                  <a:lnTo>
                    <a:pt x="9400" y="9059"/>
                  </a:lnTo>
                  <a:lnTo>
                    <a:pt x="10148" y="9144"/>
                  </a:lnTo>
                  <a:lnTo>
                    <a:pt x="10917" y="9187"/>
                  </a:lnTo>
                  <a:lnTo>
                    <a:pt x="11708" y="9208"/>
                  </a:lnTo>
                  <a:lnTo>
                    <a:pt x="12519" y="9208"/>
                  </a:lnTo>
                  <a:lnTo>
                    <a:pt x="13353" y="9166"/>
                  </a:lnTo>
                  <a:lnTo>
                    <a:pt x="14229" y="9080"/>
                  </a:lnTo>
                  <a:lnTo>
                    <a:pt x="15104" y="8973"/>
                  </a:lnTo>
                  <a:lnTo>
                    <a:pt x="16002" y="8824"/>
                  </a:lnTo>
                  <a:lnTo>
                    <a:pt x="16002" y="8824"/>
                  </a:lnTo>
                  <a:lnTo>
                    <a:pt x="16878" y="8631"/>
                  </a:lnTo>
                  <a:lnTo>
                    <a:pt x="17732" y="8418"/>
                  </a:lnTo>
                  <a:lnTo>
                    <a:pt x="18522" y="8183"/>
                  </a:lnTo>
                  <a:lnTo>
                    <a:pt x="19292" y="7905"/>
                  </a:lnTo>
                  <a:lnTo>
                    <a:pt x="19997" y="7627"/>
                  </a:lnTo>
                  <a:lnTo>
                    <a:pt x="20680" y="7307"/>
                  </a:lnTo>
                  <a:lnTo>
                    <a:pt x="21321" y="6987"/>
                  </a:lnTo>
                  <a:lnTo>
                    <a:pt x="21919" y="6666"/>
                  </a:lnTo>
                  <a:lnTo>
                    <a:pt x="22496" y="6303"/>
                  </a:lnTo>
                  <a:lnTo>
                    <a:pt x="23009" y="5940"/>
                  </a:lnTo>
                  <a:lnTo>
                    <a:pt x="23521" y="5577"/>
                  </a:lnTo>
                  <a:lnTo>
                    <a:pt x="23970" y="5213"/>
                  </a:lnTo>
                  <a:lnTo>
                    <a:pt x="24397" y="4829"/>
                  </a:lnTo>
                  <a:lnTo>
                    <a:pt x="24803" y="4466"/>
                  </a:lnTo>
                  <a:lnTo>
                    <a:pt x="25166" y="4081"/>
                  </a:lnTo>
                  <a:lnTo>
                    <a:pt x="25508" y="3718"/>
                  </a:lnTo>
                  <a:lnTo>
                    <a:pt x="25829" y="3355"/>
                  </a:lnTo>
                  <a:lnTo>
                    <a:pt x="26106" y="2992"/>
                  </a:lnTo>
                  <a:lnTo>
                    <a:pt x="26363" y="2650"/>
                  </a:lnTo>
                  <a:lnTo>
                    <a:pt x="26598" y="2308"/>
                  </a:lnTo>
                  <a:lnTo>
                    <a:pt x="26982" y="1667"/>
                  </a:lnTo>
                  <a:lnTo>
                    <a:pt x="27281" y="1133"/>
                  </a:lnTo>
                  <a:lnTo>
                    <a:pt x="27516" y="663"/>
                  </a:lnTo>
                  <a:lnTo>
                    <a:pt x="27666" y="321"/>
                  </a:lnTo>
                  <a:lnTo>
                    <a:pt x="27773" y="1"/>
                  </a:lnTo>
                  <a:lnTo>
                    <a:pt x="30443" y="130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5536;p60">
              <a:extLst>
                <a:ext uri="{FF2B5EF4-FFF2-40B4-BE49-F238E27FC236}">
                  <a16:creationId xmlns:a16="http://schemas.microsoft.com/office/drawing/2014/main" id="{96B18201-142C-C907-AE1E-D3ED4558C02B}"/>
                </a:ext>
              </a:extLst>
            </p:cNvPr>
            <p:cNvSpPr/>
            <p:nvPr/>
          </p:nvSpPr>
          <p:spPr>
            <a:xfrm>
              <a:off x="1347150" y="2665400"/>
              <a:ext cx="886600" cy="583225"/>
            </a:xfrm>
            <a:custGeom>
              <a:avLst/>
              <a:gdLst/>
              <a:ahLst/>
              <a:cxnLst/>
              <a:rect l="l" t="t" r="r" b="b"/>
              <a:pathLst>
                <a:path w="35464" h="23329" extrusionOk="0">
                  <a:moveTo>
                    <a:pt x="29076" y="1"/>
                  </a:moveTo>
                  <a:lnTo>
                    <a:pt x="28521" y="22"/>
                  </a:lnTo>
                  <a:lnTo>
                    <a:pt x="27965" y="86"/>
                  </a:lnTo>
                  <a:lnTo>
                    <a:pt x="27410" y="193"/>
                  </a:lnTo>
                  <a:lnTo>
                    <a:pt x="26854" y="342"/>
                  </a:lnTo>
                  <a:lnTo>
                    <a:pt x="26299" y="535"/>
                  </a:lnTo>
                  <a:lnTo>
                    <a:pt x="25743" y="770"/>
                  </a:lnTo>
                  <a:lnTo>
                    <a:pt x="25209" y="1026"/>
                  </a:lnTo>
                  <a:lnTo>
                    <a:pt x="24654" y="1304"/>
                  </a:lnTo>
                  <a:lnTo>
                    <a:pt x="24120" y="1603"/>
                  </a:lnTo>
                  <a:lnTo>
                    <a:pt x="23607" y="1923"/>
                  </a:lnTo>
                  <a:lnTo>
                    <a:pt x="23073" y="2265"/>
                  </a:lnTo>
                  <a:lnTo>
                    <a:pt x="22582" y="2607"/>
                  </a:lnTo>
                  <a:lnTo>
                    <a:pt x="22090" y="2970"/>
                  </a:lnTo>
                  <a:lnTo>
                    <a:pt x="21620" y="3333"/>
                  </a:lnTo>
                  <a:lnTo>
                    <a:pt x="21172" y="3696"/>
                  </a:lnTo>
                  <a:lnTo>
                    <a:pt x="20317" y="4423"/>
                  </a:lnTo>
                  <a:lnTo>
                    <a:pt x="19548" y="5106"/>
                  </a:lnTo>
                  <a:lnTo>
                    <a:pt x="18907" y="5726"/>
                  </a:lnTo>
                  <a:lnTo>
                    <a:pt x="18373" y="6281"/>
                  </a:lnTo>
                  <a:lnTo>
                    <a:pt x="17967" y="6687"/>
                  </a:lnTo>
                  <a:lnTo>
                    <a:pt x="17647" y="7050"/>
                  </a:lnTo>
                  <a:lnTo>
                    <a:pt x="17113" y="6794"/>
                  </a:lnTo>
                  <a:lnTo>
                    <a:pt x="16515" y="6516"/>
                  </a:lnTo>
                  <a:lnTo>
                    <a:pt x="15703" y="6196"/>
                  </a:lnTo>
                  <a:lnTo>
                    <a:pt x="14720" y="5833"/>
                  </a:lnTo>
                  <a:lnTo>
                    <a:pt x="14186" y="5662"/>
                  </a:lnTo>
                  <a:lnTo>
                    <a:pt x="13609" y="5469"/>
                  </a:lnTo>
                  <a:lnTo>
                    <a:pt x="13011" y="5320"/>
                  </a:lnTo>
                  <a:lnTo>
                    <a:pt x="12391" y="5149"/>
                  </a:lnTo>
                  <a:lnTo>
                    <a:pt x="11751" y="5021"/>
                  </a:lnTo>
                  <a:lnTo>
                    <a:pt x="11088" y="4893"/>
                  </a:lnTo>
                  <a:lnTo>
                    <a:pt x="10405" y="4807"/>
                  </a:lnTo>
                  <a:lnTo>
                    <a:pt x="9721" y="4743"/>
                  </a:lnTo>
                  <a:lnTo>
                    <a:pt x="9037" y="4700"/>
                  </a:lnTo>
                  <a:lnTo>
                    <a:pt x="8332" y="4700"/>
                  </a:lnTo>
                  <a:lnTo>
                    <a:pt x="7649" y="4743"/>
                  </a:lnTo>
                  <a:lnTo>
                    <a:pt x="6965" y="4829"/>
                  </a:lnTo>
                  <a:lnTo>
                    <a:pt x="6282" y="4957"/>
                  </a:lnTo>
                  <a:lnTo>
                    <a:pt x="5940" y="5042"/>
                  </a:lnTo>
                  <a:lnTo>
                    <a:pt x="5619" y="5128"/>
                  </a:lnTo>
                  <a:lnTo>
                    <a:pt x="5278" y="5256"/>
                  </a:lnTo>
                  <a:lnTo>
                    <a:pt x="4957" y="5363"/>
                  </a:lnTo>
                  <a:lnTo>
                    <a:pt x="4637" y="5512"/>
                  </a:lnTo>
                  <a:lnTo>
                    <a:pt x="4316" y="5662"/>
                  </a:lnTo>
                  <a:lnTo>
                    <a:pt x="4017" y="5833"/>
                  </a:lnTo>
                  <a:lnTo>
                    <a:pt x="3697" y="6025"/>
                  </a:lnTo>
                  <a:lnTo>
                    <a:pt x="3398" y="6217"/>
                  </a:lnTo>
                  <a:lnTo>
                    <a:pt x="3120" y="6452"/>
                  </a:lnTo>
                  <a:lnTo>
                    <a:pt x="2821" y="6687"/>
                  </a:lnTo>
                  <a:lnTo>
                    <a:pt x="2564" y="6943"/>
                  </a:lnTo>
                  <a:lnTo>
                    <a:pt x="2287" y="7200"/>
                  </a:lnTo>
                  <a:lnTo>
                    <a:pt x="2030" y="7499"/>
                  </a:lnTo>
                  <a:lnTo>
                    <a:pt x="1774" y="7819"/>
                  </a:lnTo>
                  <a:lnTo>
                    <a:pt x="1539" y="8140"/>
                  </a:lnTo>
                  <a:lnTo>
                    <a:pt x="1304" y="8482"/>
                  </a:lnTo>
                  <a:lnTo>
                    <a:pt x="1090" y="8866"/>
                  </a:lnTo>
                  <a:lnTo>
                    <a:pt x="877" y="9251"/>
                  </a:lnTo>
                  <a:lnTo>
                    <a:pt x="706" y="9635"/>
                  </a:lnTo>
                  <a:lnTo>
                    <a:pt x="535" y="10020"/>
                  </a:lnTo>
                  <a:lnTo>
                    <a:pt x="407" y="10404"/>
                  </a:lnTo>
                  <a:lnTo>
                    <a:pt x="279" y="10810"/>
                  </a:lnTo>
                  <a:lnTo>
                    <a:pt x="193" y="11195"/>
                  </a:lnTo>
                  <a:lnTo>
                    <a:pt x="108" y="11579"/>
                  </a:lnTo>
                  <a:lnTo>
                    <a:pt x="65" y="11985"/>
                  </a:lnTo>
                  <a:lnTo>
                    <a:pt x="22" y="12370"/>
                  </a:lnTo>
                  <a:lnTo>
                    <a:pt x="1" y="12754"/>
                  </a:lnTo>
                  <a:lnTo>
                    <a:pt x="22" y="13139"/>
                  </a:lnTo>
                  <a:lnTo>
                    <a:pt x="44" y="13545"/>
                  </a:lnTo>
                  <a:lnTo>
                    <a:pt x="86" y="13929"/>
                  </a:lnTo>
                  <a:lnTo>
                    <a:pt x="150" y="14314"/>
                  </a:lnTo>
                  <a:lnTo>
                    <a:pt x="236" y="14698"/>
                  </a:lnTo>
                  <a:lnTo>
                    <a:pt x="343" y="15061"/>
                  </a:lnTo>
                  <a:lnTo>
                    <a:pt x="450" y="15446"/>
                  </a:lnTo>
                  <a:lnTo>
                    <a:pt x="599" y="15809"/>
                  </a:lnTo>
                  <a:lnTo>
                    <a:pt x="749" y="16172"/>
                  </a:lnTo>
                  <a:lnTo>
                    <a:pt x="941" y="16535"/>
                  </a:lnTo>
                  <a:lnTo>
                    <a:pt x="1133" y="16899"/>
                  </a:lnTo>
                  <a:lnTo>
                    <a:pt x="1325" y="17240"/>
                  </a:lnTo>
                  <a:lnTo>
                    <a:pt x="1560" y="17582"/>
                  </a:lnTo>
                  <a:lnTo>
                    <a:pt x="1817" y="17924"/>
                  </a:lnTo>
                  <a:lnTo>
                    <a:pt x="2073" y="18266"/>
                  </a:lnTo>
                  <a:lnTo>
                    <a:pt x="2351" y="18586"/>
                  </a:lnTo>
                  <a:lnTo>
                    <a:pt x="2629" y="18907"/>
                  </a:lnTo>
                  <a:lnTo>
                    <a:pt x="2949" y="19206"/>
                  </a:lnTo>
                  <a:lnTo>
                    <a:pt x="3269" y="19526"/>
                  </a:lnTo>
                  <a:lnTo>
                    <a:pt x="3611" y="19804"/>
                  </a:lnTo>
                  <a:lnTo>
                    <a:pt x="3974" y="20103"/>
                  </a:lnTo>
                  <a:lnTo>
                    <a:pt x="4338" y="20381"/>
                  </a:lnTo>
                  <a:lnTo>
                    <a:pt x="4722" y="20637"/>
                  </a:lnTo>
                  <a:lnTo>
                    <a:pt x="5128" y="20894"/>
                  </a:lnTo>
                  <a:lnTo>
                    <a:pt x="5534" y="21129"/>
                  </a:lnTo>
                  <a:lnTo>
                    <a:pt x="5961" y="21364"/>
                  </a:lnTo>
                  <a:lnTo>
                    <a:pt x="6410" y="21599"/>
                  </a:lnTo>
                  <a:lnTo>
                    <a:pt x="6858" y="21812"/>
                  </a:lnTo>
                  <a:lnTo>
                    <a:pt x="7328" y="22004"/>
                  </a:lnTo>
                  <a:lnTo>
                    <a:pt x="7820" y="22197"/>
                  </a:lnTo>
                  <a:lnTo>
                    <a:pt x="8311" y="22368"/>
                  </a:lnTo>
                  <a:lnTo>
                    <a:pt x="8824" y="22517"/>
                  </a:lnTo>
                  <a:lnTo>
                    <a:pt x="9337" y="22667"/>
                  </a:lnTo>
                  <a:lnTo>
                    <a:pt x="9871" y="22795"/>
                  </a:lnTo>
                  <a:lnTo>
                    <a:pt x="10405" y="22923"/>
                  </a:lnTo>
                  <a:lnTo>
                    <a:pt x="10960" y="23030"/>
                  </a:lnTo>
                  <a:lnTo>
                    <a:pt x="11537" y="23115"/>
                  </a:lnTo>
                  <a:lnTo>
                    <a:pt x="12114" y="23179"/>
                  </a:lnTo>
                  <a:lnTo>
                    <a:pt x="12691" y="23243"/>
                  </a:lnTo>
                  <a:lnTo>
                    <a:pt x="13289" y="23286"/>
                  </a:lnTo>
                  <a:lnTo>
                    <a:pt x="13908" y="23308"/>
                  </a:lnTo>
                  <a:lnTo>
                    <a:pt x="14528" y="23329"/>
                  </a:lnTo>
                  <a:lnTo>
                    <a:pt x="15147" y="23308"/>
                  </a:lnTo>
                  <a:lnTo>
                    <a:pt x="15788" y="23286"/>
                  </a:lnTo>
                  <a:lnTo>
                    <a:pt x="16450" y="23243"/>
                  </a:lnTo>
                  <a:lnTo>
                    <a:pt x="17113" y="23179"/>
                  </a:lnTo>
                  <a:lnTo>
                    <a:pt x="17775" y="23094"/>
                  </a:lnTo>
                  <a:lnTo>
                    <a:pt x="18437" y="22987"/>
                  </a:lnTo>
                  <a:lnTo>
                    <a:pt x="19121" y="22859"/>
                  </a:lnTo>
                  <a:lnTo>
                    <a:pt x="19826" y="22709"/>
                  </a:lnTo>
                  <a:lnTo>
                    <a:pt x="20531" y="22560"/>
                  </a:lnTo>
                  <a:lnTo>
                    <a:pt x="21236" y="22368"/>
                  </a:lnTo>
                  <a:lnTo>
                    <a:pt x="21941" y="22154"/>
                  </a:lnTo>
                  <a:lnTo>
                    <a:pt x="22667" y="21940"/>
                  </a:lnTo>
                  <a:lnTo>
                    <a:pt x="23393" y="21684"/>
                  </a:lnTo>
                  <a:lnTo>
                    <a:pt x="24077" y="21428"/>
                  </a:lnTo>
                  <a:lnTo>
                    <a:pt x="24739" y="21150"/>
                  </a:lnTo>
                  <a:lnTo>
                    <a:pt x="25402" y="20872"/>
                  </a:lnTo>
                  <a:lnTo>
                    <a:pt x="26021" y="20573"/>
                  </a:lnTo>
                  <a:lnTo>
                    <a:pt x="26619" y="20274"/>
                  </a:lnTo>
                  <a:lnTo>
                    <a:pt x="27196" y="19954"/>
                  </a:lnTo>
                  <a:lnTo>
                    <a:pt x="27773" y="19633"/>
                  </a:lnTo>
                  <a:lnTo>
                    <a:pt x="28307" y="19291"/>
                  </a:lnTo>
                  <a:lnTo>
                    <a:pt x="28820" y="18950"/>
                  </a:lnTo>
                  <a:lnTo>
                    <a:pt x="29311" y="18608"/>
                  </a:lnTo>
                  <a:lnTo>
                    <a:pt x="29781" y="18245"/>
                  </a:lnTo>
                  <a:lnTo>
                    <a:pt x="30251" y="17881"/>
                  </a:lnTo>
                  <a:lnTo>
                    <a:pt x="30678" y="17497"/>
                  </a:lnTo>
                  <a:lnTo>
                    <a:pt x="31084" y="17134"/>
                  </a:lnTo>
                  <a:lnTo>
                    <a:pt x="31490" y="16728"/>
                  </a:lnTo>
                  <a:lnTo>
                    <a:pt x="31853" y="16343"/>
                  </a:lnTo>
                  <a:lnTo>
                    <a:pt x="32216" y="15937"/>
                  </a:lnTo>
                  <a:lnTo>
                    <a:pt x="32537" y="15553"/>
                  </a:lnTo>
                  <a:lnTo>
                    <a:pt x="32857" y="15126"/>
                  </a:lnTo>
                  <a:lnTo>
                    <a:pt x="33156" y="14720"/>
                  </a:lnTo>
                  <a:lnTo>
                    <a:pt x="33434" y="14314"/>
                  </a:lnTo>
                  <a:lnTo>
                    <a:pt x="33690" y="13886"/>
                  </a:lnTo>
                  <a:lnTo>
                    <a:pt x="33925" y="13481"/>
                  </a:lnTo>
                  <a:lnTo>
                    <a:pt x="34160" y="13053"/>
                  </a:lnTo>
                  <a:lnTo>
                    <a:pt x="34353" y="12626"/>
                  </a:lnTo>
                  <a:lnTo>
                    <a:pt x="34545" y="12199"/>
                  </a:lnTo>
                  <a:lnTo>
                    <a:pt x="34716" y="11793"/>
                  </a:lnTo>
                  <a:lnTo>
                    <a:pt x="34865" y="11366"/>
                  </a:lnTo>
                  <a:lnTo>
                    <a:pt x="34994" y="10938"/>
                  </a:lnTo>
                  <a:lnTo>
                    <a:pt x="35122" y="10511"/>
                  </a:lnTo>
                  <a:lnTo>
                    <a:pt x="35207" y="10105"/>
                  </a:lnTo>
                  <a:lnTo>
                    <a:pt x="35293" y="9678"/>
                  </a:lnTo>
                  <a:lnTo>
                    <a:pt x="35357" y="9251"/>
                  </a:lnTo>
                  <a:lnTo>
                    <a:pt x="35399" y="8845"/>
                  </a:lnTo>
                  <a:lnTo>
                    <a:pt x="35442" y="8439"/>
                  </a:lnTo>
                  <a:lnTo>
                    <a:pt x="35463" y="8033"/>
                  </a:lnTo>
                  <a:lnTo>
                    <a:pt x="35463" y="7627"/>
                  </a:lnTo>
                  <a:lnTo>
                    <a:pt x="35442" y="7243"/>
                  </a:lnTo>
                  <a:lnTo>
                    <a:pt x="35421" y="6837"/>
                  </a:lnTo>
                  <a:lnTo>
                    <a:pt x="35378" y="6452"/>
                  </a:lnTo>
                  <a:lnTo>
                    <a:pt x="35314" y="6068"/>
                  </a:lnTo>
                  <a:lnTo>
                    <a:pt x="35250" y="5704"/>
                  </a:lnTo>
                  <a:lnTo>
                    <a:pt x="35164" y="5341"/>
                  </a:lnTo>
                  <a:lnTo>
                    <a:pt x="35058" y="4978"/>
                  </a:lnTo>
                  <a:lnTo>
                    <a:pt x="34929" y="4636"/>
                  </a:lnTo>
                  <a:lnTo>
                    <a:pt x="34801" y="4294"/>
                  </a:lnTo>
                  <a:lnTo>
                    <a:pt x="34673" y="3953"/>
                  </a:lnTo>
                  <a:lnTo>
                    <a:pt x="34502" y="3632"/>
                  </a:lnTo>
                  <a:lnTo>
                    <a:pt x="34331" y="3312"/>
                  </a:lnTo>
                  <a:lnTo>
                    <a:pt x="34160" y="3013"/>
                  </a:lnTo>
                  <a:lnTo>
                    <a:pt x="33947" y="2735"/>
                  </a:lnTo>
                  <a:lnTo>
                    <a:pt x="33754" y="2436"/>
                  </a:lnTo>
                  <a:lnTo>
                    <a:pt x="33519" y="2180"/>
                  </a:lnTo>
                  <a:lnTo>
                    <a:pt x="33284" y="1923"/>
                  </a:lnTo>
                  <a:lnTo>
                    <a:pt x="33049" y="1688"/>
                  </a:lnTo>
                  <a:lnTo>
                    <a:pt x="32793" y="1453"/>
                  </a:lnTo>
                  <a:lnTo>
                    <a:pt x="32515" y="1240"/>
                  </a:lnTo>
                  <a:lnTo>
                    <a:pt x="32238" y="1026"/>
                  </a:lnTo>
                  <a:lnTo>
                    <a:pt x="31939" y="855"/>
                  </a:lnTo>
                  <a:lnTo>
                    <a:pt x="31640" y="663"/>
                  </a:lnTo>
                  <a:lnTo>
                    <a:pt x="31319" y="513"/>
                  </a:lnTo>
                  <a:lnTo>
                    <a:pt x="30999" y="385"/>
                  </a:lnTo>
                  <a:lnTo>
                    <a:pt x="30657" y="257"/>
                  </a:lnTo>
                  <a:lnTo>
                    <a:pt x="30400" y="171"/>
                  </a:lnTo>
                  <a:lnTo>
                    <a:pt x="30144" y="107"/>
                  </a:lnTo>
                  <a:lnTo>
                    <a:pt x="29866" y="65"/>
                  </a:lnTo>
                  <a:lnTo>
                    <a:pt x="29610" y="22"/>
                  </a:lnTo>
                  <a:lnTo>
                    <a:pt x="29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5537;p60">
              <a:extLst>
                <a:ext uri="{FF2B5EF4-FFF2-40B4-BE49-F238E27FC236}">
                  <a16:creationId xmlns:a16="http://schemas.microsoft.com/office/drawing/2014/main" id="{0DD91404-AC67-A3CF-4CCA-0FCAA4530AEA}"/>
                </a:ext>
              </a:extLst>
            </p:cNvPr>
            <p:cNvSpPr/>
            <p:nvPr/>
          </p:nvSpPr>
          <p:spPr>
            <a:xfrm>
              <a:off x="1367450" y="3053150"/>
              <a:ext cx="139950" cy="157575"/>
            </a:xfrm>
            <a:custGeom>
              <a:avLst/>
              <a:gdLst/>
              <a:ahLst/>
              <a:cxnLst/>
              <a:rect l="l" t="t" r="r" b="b"/>
              <a:pathLst>
                <a:path w="5598" h="6303" extrusionOk="0">
                  <a:moveTo>
                    <a:pt x="1774" y="0"/>
                  </a:moveTo>
                  <a:lnTo>
                    <a:pt x="1517" y="21"/>
                  </a:lnTo>
                  <a:lnTo>
                    <a:pt x="1282" y="64"/>
                  </a:lnTo>
                  <a:lnTo>
                    <a:pt x="1069" y="128"/>
                  </a:lnTo>
                  <a:lnTo>
                    <a:pt x="834" y="278"/>
                  </a:lnTo>
                  <a:lnTo>
                    <a:pt x="620" y="427"/>
                  </a:lnTo>
                  <a:lnTo>
                    <a:pt x="449" y="620"/>
                  </a:lnTo>
                  <a:lnTo>
                    <a:pt x="300" y="855"/>
                  </a:lnTo>
                  <a:lnTo>
                    <a:pt x="193" y="1090"/>
                  </a:lnTo>
                  <a:lnTo>
                    <a:pt x="108" y="1367"/>
                  </a:lnTo>
                  <a:lnTo>
                    <a:pt x="43" y="1624"/>
                  </a:lnTo>
                  <a:lnTo>
                    <a:pt x="1" y="1923"/>
                  </a:lnTo>
                  <a:lnTo>
                    <a:pt x="1" y="2222"/>
                  </a:lnTo>
                  <a:lnTo>
                    <a:pt x="1" y="2500"/>
                  </a:lnTo>
                  <a:lnTo>
                    <a:pt x="1" y="2799"/>
                  </a:lnTo>
                  <a:lnTo>
                    <a:pt x="22" y="3098"/>
                  </a:lnTo>
                  <a:lnTo>
                    <a:pt x="129" y="3632"/>
                  </a:lnTo>
                  <a:lnTo>
                    <a:pt x="236" y="4123"/>
                  </a:lnTo>
                  <a:lnTo>
                    <a:pt x="364" y="4550"/>
                  </a:lnTo>
                  <a:lnTo>
                    <a:pt x="449" y="4764"/>
                  </a:lnTo>
                  <a:lnTo>
                    <a:pt x="556" y="4978"/>
                  </a:lnTo>
                  <a:lnTo>
                    <a:pt x="663" y="5170"/>
                  </a:lnTo>
                  <a:lnTo>
                    <a:pt x="791" y="5362"/>
                  </a:lnTo>
                  <a:lnTo>
                    <a:pt x="919" y="5533"/>
                  </a:lnTo>
                  <a:lnTo>
                    <a:pt x="1069" y="5704"/>
                  </a:lnTo>
                  <a:lnTo>
                    <a:pt x="1197" y="5811"/>
                  </a:lnTo>
                  <a:lnTo>
                    <a:pt x="1347" y="5918"/>
                  </a:lnTo>
                  <a:lnTo>
                    <a:pt x="1496" y="6003"/>
                  </a:lnTo>
                  <a:lnTo>
                    <a:pt x="1646" y="6067"/>
                  </a:lnTo>
                  <a:lnTo>
                    <a:pt x="1966" y="6195"/>
                  </a:lnTo>
                  <a:lnTo>
                    <a:pt x="2287" y="6259"/>
                  </a:lnTo>
                  <a:lnTo>
                    <a:pt x="2628" y="6302"/>
                  </a:lnTo>
                  <a:lnTo>
                    <a:pt x="2992" y="6302"/>
                  </a:lnTo>
                  <a:lnTo>
                    <a:pt x="3333" y="6281"/>
                  </a:lnTo>
                  <a:lnTo>
                    <a:pt x="3675" y="6238"/>
                  </a:lnTo>
                  <a:lnTo>
                    <a:pt x="3910" y="6174"/>
                  </a:lnTo>
                  <a:lnTo>
                    <a:pt x="4145" y="6110"/>
                  </a:lnTo>
                  <a:lnTo>
                    <a:pt x="4359" y="6024"/>
                  </a:lnTo>
                  <a:lnTo>
                    <a:pt x="4572" y="5918"/>
                  </a:lnTo>
                  <a:lnTo>
                    <a:pt x="4786" y="5811"/>
                  </a:lnTo>
                  <a:lnTo>
                    <a:pt x="4957" y="5661"/>
                  </a:lnTo>
                  <a:lnTo>
                    <a:pt x="5128" y="5512"/>
                  </a:lnTo>
                  <a:lnTo>
                    <a:pt x="5277" y="5319"/>
                  </a:lnTo>
                  <a:lnTo>
                    <a:pt x="5363" y="5191"/>
                  </a:lnTo>
                  <a:lnTo>
                    <a:pt x="5427" y="5063"/>
                  </a:lnTo>
                  <a:lnTo>
                    <a:pt x="5534" y="4785"/>
                  </a:lnTo>
                  <a:lnTo>
                    <a:pt x="5576" y="4486"/>
                  </a:lnTo>
                  <a:lnTo>
                    <a:pt x="5598" y="4166"/>
                  </a:lnTo>
                  <a:lnTo>
                    <a:pt x="5598" y="3867"/>
                  </a:lnTo>
                  <a:lnTo>
                    <a:pt x="5555" y="3546"/>
                  </a:lnTo>
                  <a:lnTo>
                    <a:pt x="5491" y="3226"/>
                  </a:lnTo>
                  <a:lnTo>
                    <a:pt x="5427" y="2927"/>
                  </a:lnTo>
                  <a:lnTo>
                    <a:pt x="5341" y="2542"/>
                  </a:lnTo>
                  <a:lnTo>
                    <a:pt x="5213" y="2158"/>
                  </a:lnTo>
                  <a:lnTo>
                    <a:pt x="5064" y="1795"/>
                  </a:lnTo>
                  <a:lnTo>
                    <a:pt x="4978" y="1624"/>
                  </a:lnTo>
                  <a:lnTo>
                    <a:pt x="4871" y="1453"/>
                  </a:lnTo>
                  <a:lnTo>
                    <a:pt x="4722" y="1282"/>
                  </a:lnTo>
                  <a:lnTo>
                    <a:pt x="4572" y="1111"/>
                  </a:lnTo>
                  <a:lnTo>
                    <a:pt x="4380" y="940"/>
                  </a:lnTo>
                  <a:lnTo>
                    <a:pt x="4166" y="790"/>
                  </a:lnTo>
                  <a:lnTo>
                    <a:pt x="3931" y="641"/>
                  </a:lnTo>
                  <a:lnTo>
                    <a:pt x="3675" y="491"/>
                  </a:lnTo>
                  <a:lnTo>
                    <a:pt x="3419" y="363"/>
                  </a:lnTo>
                  <a:lnTo>
                    <a:pt x="3141" y="256"/>
                  </a:lnTo>
                  <a:lnTo>
                    <a:pt x="2863" y="171"/>
                  </a:lnTo>
                  <a:lnTo>
                    <a:pt x="2586" y="86"/>
                  </a:lnTo>
                  <a:lnTo>
                    <a:pt x="2308" y="43"/>
                  </a:lnTo>
                  <a:lnTo>
                    <a:pt x="20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5538;p60">
              <a:extLst>
                <a:ext uri="{FF2B5EF4-FFF2-40B4-BE49-F238E27FC236}">
                  <a16:creationId xmlns:a16="http://schemas.microsoft.com/office/drawing/2014/main" id="{7B206910-DAD0-8240-41EE-46B7B7C1906A}"/>
                </a:ext>
              </a:extLst>
            </p:cNvPr>
            <p:cNvSpPr/>
            <p:nvPr/>
          </p:nvSpPr>
          <p:spPr>
            <a:xfrm>
              <a:off x="2149875" y="2864600"/>
              <a:ext cx="144225" cy="167725"/>
            </a:xfrm>
            <a:custGeom>
              <a:avLst/>
              <a:gdLst/>
              <a:ahLst/>
              <a:cxnLst/>
              <a:rect l="l" t="t" r="r" b="b"/>
              <a:pathLst>
                <a:path w="5769" h="6709" extrusionOk="0">
                  <a:moveTo>
                    <a:pt x="3547" y="1"/>
                  </a:moveTo>
                  <a:lnTo>
                    <a:pt x="3290" y="22"/>
                  </a:lnTo>
                  <a:lnTo>
                    <a:pt x="3034" y="108"/>
                  </a:lnTo>
                  <a:lnTo>
                    <a:pt x="2778" y="193"/>
                  </a:lnTo>
                  <a:lnTo>
                    <a:pt x="2521" y="321"/>
                  </a:lnTo>
                  <a:lnTo>
                    <a:pt x="2265" y="471"/>
                  </a:lnTo>
                  <a:lnTo>
                    <a:pt x="2030" y="642"/>
                  </a:lnTo>
                  <a:lnTo>
                    <a:pt x="1795" y="834"/>
                  </a:lnTo>
                  <a:lnTo>
                    <a:pt x="1581" y="1026"/>
                  </a:lnTo>
                  <a:lnTo>
                    <a:pt x="1368" y="1219"/>
                  </a:lnTo>
                  <a:lnTo>
                    <a:pt x="1005" y="1625"/>
                  </a:lnTo>
                  <a:lnTo>
                    <a:pt x="705" y="2030"/>
                  </a:lnTo>
                  <a:lnTo>
                    <a:pt x="449" y="2394"/>
                  </a:lnTo>
                  <a:lnTo>
                    <a:pt x="342" y="2607"/>
                  </a:lnTo>
                  <a:lnTo>
                    <a:pt x="235" y="2799"/>
                  </a:lnTo>
                  <a:lnTo>
                    <a:pt x="150" y="3013"/>
                  </a:lnTo>
                  <a:lnTo>
                    <a:pt x="65" y="3227"/>
                  </a:lnTo>
                  <a:lnTo>
                    <a:pt x="22" y="3440"/>
                  </a:lnTo>
                  <a:lnTo>
                    <a:pt x="1" y="3675"/>
                  </a:lnTo>
                  <a:lnTo>
                    <a:pt x="1" y="3846"/>
                  </a:lnTo>
                  <a:lnTo>
                    <a:pt x="1" y="4017"/>
                  </a:lnTo>
                  <a:lnTo>
                    <a:pt x="22" y="4167"/>
                  </a:lnTo>
                  <a:lnTo>
                    <a:pt x="65" y="4338"/>
                  </a:lnTo>
                  <a:lnTo>
                    <a:pt x="171" y="4658"/>
                  </a:lnTo>
                  <a:lnTo>
                    <a:pt x="321" y="4979"/>
                  </a:lnTo>
                  <a:lnTo>
                    <a:pt x="492" y="5256"/>
                  </a:lnTo>
                  <a:lnTo>
                    <a:pt x="705" y="5534"/>
                  </a:lnTo>
                  <a:lnTo>
                    <a:pt x="940" y="5790"/>
                  </a:lnTo>
                  <a:lnTo>
                    <a:pt x="1218" y="6025"/>
                  </a:lnTo>
                  <a:lnTo>
                    <a:pt x="1389" y="6175"/>
                  </a:lnTo>
                  <a:lnTo>
                    <a:pt x="1581" y="6303"/>
                  </a:lnTo>
                  <a:lnTo>
                    <a:pt x="1795" y="6431"/>
                  </a:lnTo>
                  <a:lnTo>
                    <a:pt x="2009" y="6538"/>
                  </a:lnTo>
                  <a:lnTo>
                    <a:pt x="2222" y="6623"/>
                  </a:lnTo>
                  <a:lnTo>
                    <a:pt x="2457" y="6688"/>
                  </a:lnTo>
                  <a:lnTo>
                    <a:pt x="2692" y="6709"/>
                  </a:lnTo>
                  <a:lnTo>
                    <a:pt x="2927" y="6709"/>
                  </a:lnTo>
                  <a:lnTo>
                    <a:pt x="3077" y="6688"/>
                  </a:lnTo>
                  <a:lnTo>
                    <a:pt x="3226" y="6666"/>
                  </a:lnTo>
                  <a:lnTo>
                    <a:pt x="3504" y="6559"/>
                  </a:lnTo>
                  <a:lnTo>
                    <a:pt x="3760" y="6410"/>
                  </a:lnTo>
                  <a:lnTo>
                    <a:pt x="4017" y="6239"/>
                  </a:lnTo>
                  <a:lnTo>
                    <a:pt x="4252" y="6025"/>
                  </a:lnTo>
                  <a:lnTo>
                    <a:pt x="4487" y="5812"/>
                  </a:lnTo>
                  <a:lnTo>
                    <a:pt x="4700" y="5577"/>
                  </a:lnTo>
                  <a:lnTo>
                    <a:pt x="4893" y="5320"/>
                  </a:lnTo>
                  <a:lnTo>
                    <a:pt x="5128" y="5000"/>
                  </a:lnTo>
                  <a:lnTo>
                    <a:pt x="5341" y="4679"/>
                  </a:lnTo>
                  <a:lnTo>
                    <a:pt x="5534" y="4338"/>
                  </a:lnTo>
                  <a:lnTo>
                    <a:pt x="5619" y="4145"/>
                  </a:lnTo>
                  <a:lnTo>
                    <a:pt x="5683" y="3953"/>
                  </a:lnTo>
                  <a:lnTo>
                    <a:pt x="5726" y="3739"/>
                  </a:lnTo>
                  <a:lnTo>
                    <a:pt x="5747" y="3504"/>
                  </a:lnTo>
                  <a:lnTo>
                    <a:pt x="5769" y="3248"/>
                  </a:lnTo>
                  <a:lnTo>
                    <a:pt x="5747" y="2992"/>
                  </a:lnTo>
                  <a:lnTo>
                    <a:pt x="5726" y="2714"/>
                  </a:lnTo>
                  <a:lnTo>
                    <a:pt x="5683" y="2436"/>
                  </a:lnTo>
                  <a:lnTo>
                    <a:pt x="5619" y="2159"/>
                  </a:lnTo>
                  <a:lnTo>
                    <a:pt x="5534" y="1881"/>
                  </a:lnTo>
                  <a:lnTo>
                    <a:pt x="5427" y="1603"/>
                  </a:lnTo>
                  <a:lnTo>
                    <a:pt x="5320" y="1325"/>
                  </a:lnTo>
                  <a:lnTo>
                    <a:pt x="5192" y="1090"/>
                  </a:lnTo>
                  <a:lnTo>
                    <a:pt x="5042" y="855"/>
                  </a:lnTo>
                  <a:lnTo>
                    <a:pt x="4871" y="642"/>
                  </a:lnTo>
                  <a:lnTo>
                    <a:pt x="4700" y="450"/>
                  </a:lnTo>
                  <a:lnTo>
                    <a:pt x="4529" y="300"/>
                  </a:lnTo>
                  <a:lnTo>
                    <a:pt x="4316" y="172"/>
                  </a:lnTo>
                  <a:lnTo>
                    <a:pt x="4081" y="65"/>
                  </a:lnTo>
                  <a:lnTo>
                    <a:pt x="3824" y="22"/>
                  </a:lnTo>
                  <a:lnTo>
                    <a:pt x="35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5539;p60">
              <a:extLst>
                <a:ext uri="{FF2B5EF4-FFF2-40B4-BE49-F238E27FC236}">
                  <a16:creationId xmlns:a16="http://schemas.microsoft.com/office/drawing/2014/main" id="{379749A8-3196-671D-7549-DD44BBAA74BB}"/>
                </a:ext>
              </a:extLst>
            </p:cNvPr>
            <p:cNvSpPr/>
            <p:nvPr/>
          </p:nvSpPr>
          <p:spPr>
            <a:xfrm>
              <a:off x="1653175" y="3858000"/>
              <a:ext cx="123950" cy="243025"/>
            </a:xfrm>
            <a:custGeom>
              <a:avLst/>
              <a:gdLst/>
              <a:ahLst/>
              <a:cxnLst/>
              <a:rect l="l" t="t" r="r" b="b"/>
              <a:pathLst>
                <a:path w="4958" h="9721" extrusionOk="0">
                  <a:moveTo>
                    <a:pt x="3974" y="0"/>
                  </a:moveTo>
                  <a:lnTo>
                    <a:pt x="3868" y="22"/>
                  </a:lnTo>
                  <a:lnTo>
                    <a:pt x="3782" y="43"/>
                  </a:lnTo>
                  <a:lnTo>
                    <a:pt x="3697" y="86"/>
                  </a:lnTo>
                  <a:lnTo>
                    <a:pt x="3633" y="150"/>
                  </a:lnTo>
                  <a:lnTo>
                    <a:pt x="3569" y="235"/>
                  </a:lnTo>
                  <a:lnTo>
                    <a:pt x="3526" y="321"/>
                  </a:lnTo>
                  <a:lnTo>
                    <a:pt x="1" y="9293"/>
                  </a:lnTo>
                  <a:lnTo>
                    <a:pt x="4423" y="9720"/>
                  </a:lnTo>
                  <a:lnTo>
                    <a:pt x="4551" y="9720"/>
                  </a:lnTo>
                  <a:lnTo>
                    <a:pt x="4658" y="9699"/>
                  </a:lnTo>
                  <a:lnTo>
                    <a:pt x="4722" y="9656"/>
                  </a:lnTo>
                  <a:lnTo>
                    <a:pt x="4808" y="9592"/>
                  </a:lnTo>
                  <a:lnTo>
                    <a:pt x="4850" y="9528"/>
                  </a:lnTo>
                  <a:lnTo>
                    <a:pt x="4914" y="9464"/>
                  </a:lnTo>
                  <a:lnTo>
                    <a:pt x="4936" y="9379"/>
                  </a:lnTo>
                  <a:lnTo>
                    <a:pt x="4957" y="9272"/>
                  </a:lnTo>
                  <a:lnTo>
                    <a:pt x="4957" y="9186"/>
                  </a:lnTo>
                  <a:lnTo>
                    <a:pt x="4936" y="9079"/>
                  </a:lnTo>
                  <a:lnTo>
                    <a:pt x="4893" y="8994"/>
                  </a:lnTo>
                  <a:lnTo>
                    <a:pt x="4850" y="8909"/>
                  </a:lnTo>
                  <a:lnTo>
                    <a:pt x="4786" y="8844"/>
                  </a:lnTo>
                  <a:lnTo>
                    <a:pt x="4701" y="8802"/>
                  </a:lnTo>
                  <a:lnTo>
                    <a:pt x="4615" y="8759"/>
                  </a:lnTo>
                  <a:lnTo>
                    <a:pt x="4508" y="8738"/>
                  </a:lnTo>
                  <a:lnTo>
                    <a:pt x="1411" y="8439"/>
                  </a:lnTo>
                  <a:lnTo>
                    <a:pt x="4444" y="684"/>
                  </a:lnTo>
                  <a:lnTo>
                    <a:pt x="4466" y="577"/>
                  </a:lnTo>
                  <a:lnTo>
                    <a:pt x="4487" y="492"/>
                  </a:lnTo>
                  <a:lnTo>
                    <a:pt x="4466" y="385"/>
                  </a:lnTo>
                  <a:lnTo>
                    <a:pt x="4444" y="299"/>
                  </a:lnTo>
                  <a:lnTo>
                    <a:pt x="4380" y="214"/>
                  </a:lnTo>
                  <a:lnTo>
                    <a:pt x="4338" y="150"/>
                  </a:lnTo>
                  <a:lnTo>
                    <a:pt x="4252" y="86"/>
                  </a:lnTo>
                  <a:lnTo>
                    <a:pt x="4167" y="43"/>
                  </a:lnTo>
                  <a:lnTo>
                    <a:pt x="4060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5540;p60">
              <a:extLst>
                <a:ext uri="{FF2B5EF4-FFF2-40B4-BE49-F238E27FC236}">
                  <a16:creationId xmlns:a16="http://schemas.microsoft.com/office/drawing/2014/main" id="{074F1137-13A3-1A67-A6BD-8DFEEA715850}"/>
                </a:ext>
              </a:extLst>
            </p:cNvPr>
            <p:cNvSpPr/>
            <p:nvPr/>
          </p:nvSpPr>
          <p:spPr>
            <a:xfrm>
              <a:off x="1410175" y="288170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329" y="1"/>
                  </a:moveTo>
                  <a:lnTo>
                    <a:pt x="2180" y="22"/>
                  </a:lnTo>
                  <a:lnTo>
                    <a:pt x="2030" y="43"/>
                  </a:lnTo>
                  <a:lnTo>
                    <a:pt x="1859" y="86"/>
                  </a:lnTo>
                  <a:lnTo>
                    <a:pt x="1710" y="150"/>
                  </a:lnTo>
                  <a:lnTo>
                    <a:pt x="1496" y="257"/>
                  </a:lnTo>
                  <a:lnTo>
                    <a:pt x="1283" y="406"/>
                  </a:lnTo>
                  <a:lnTo>
                    <a:pt x="1090" y="577"/>
                  </a:lnTo>
                  <a:lnTo>
                    <a:pt x="898" y="791"/>
                  </a:lnTo>
                  <a:lnTo>
                    <a:pt x="727" y="1005"/>
                  </a:lnTo>
                  <a:lnTo>
                    <a:pt x="578" y="1240"/>
                  </a:lnTo>
                  <a:lnTo>
                    <a:pt x="449" y="1496"/>
                  </a:lnTo>
                  <a:lnTo>
                    <a:pt x="321" y="1774"/>
                  </a:lnTo>
                  <a:lnTo>
                    <a:pt x="214" y="2030"/>
                  </a:lnTo>
                  <a:lnTo>
                    <a:pt x="129" y="2308"/>
                  </a:lnTo>
                  <a:lnTo>
                    <a:pt x="65" y="2607"/>
                  </a:lnTo>
                  <a:lnTo>
                    <a:pt x="22" y="2885"/>
                  </a:lnTo>
                  <a:lnTo>
                    <a:pt x="1" y="3141"/>
                  </a:lnTo>
                  <a:lnTo>
                    <a:pt x="1" y="3419"/>
                  </a:lnTo>
                  <a:lnTo>
                    <a:pt x="22" y="3654"/>
                  </a:lnTo>
                  <a:lnTo>
                    <a:pt x="65" y="3889"/>
                  </a:lnTo>
                  <a:lnTo>
                    <a:pt x="129" y="4060"/>
                  </a:lnTo>
                  <a:lnTo>
                    <a:pt x="193" y="4209"/>
                  </a:lnTo>
                  <a:lnTo>
                    <a:pt x="278" y="4359"/>
                  </a:lnTo>
                  <a:lnTo>
                    <a:pt x="385" y="4487"/>
                  </a:lnTo>
                  <a:lnTo>
                    <a:pt x="513" y="4615"/>
                  </a:lnTo>
                  <a:lnTo>
                    <a:pt x="684" y="4700"/>
                  </a:lnTo>
                  <a:lnTo>
                    <a:pt x="834" y="4764"/>
                  </a:lnTo>
                  <a:lnTo>
                    <a:pt x="1005" y="4829"/>
                  </a:lnTo>
                  <a:lnTo>
                    <a:pt x="1368" y="4935"/>
                  </a:lnTo>
                  <a:lnTo>
                    <a:pt x="1753" y="4999"/>
                  </a:lnTo>
                  <a:lnTo>
                    <a:pt x="2116" y="5021"/>
                  </a:lnTo>
                  <a:lnTo>
                    <a:pt x="2500" y="5021"/>
                  </a:lnTo>
                  <a:lnTo>
                    <a:pt x="2863" y="4978"/>
                  </a:lnTo>
                  <a:lnTo>
                    <a:pt x="3227" y="4893"/>
                  </a:lnTo>
                  <a:lnTo>
                    <a:pt x="3568" y="4764"/>
                  </a:lnTo>
                  <a:lnTo>
                    <a:pt x="3910" y="4594"/>
                  </a:lnTo>
                  <a:lnTo>
                    <a:pt x="4060" y="4508"/>
                  </a:lnTo>
                  <a:lnTo>
                    <a:pt x="4209" y="4380"/>
                  </a:lnTo>
                  <a:lnTo>
                    <a:pt x="4359" y="4252"/>
                  </a:lnTo>
                  <a:lnTo>
                    <a:pt x="4487" y="4124"/>
                  </a:lnTo>
                  <a:lnTo>
                    <a:pt x="4594" y="3974"/>
                  </a:lnTo>
                  <a:lnTo>
                    <a:pt x="4722" y="3825"/>
                  </a:lnTo>
                  <a:lnTo>
                    <a:pt x="4807" y="3675"/>
                  </a:lnTo>
                  <a:lnTo>
                    <a:pt x="4893" y="3504"/>
                  </a:lnTo>
                  <a:lnTo>
                    <a:pt x="4978" y="3333"/>
                  </a:lnTo>
                  <a:lnTo>
                    <a:pt x="5021" y="3162"/>
                  </a:lnTo>
                  <a:lnTo>
                    <a:pt x="5064" y="2970"/>
                  </a:lnTo>
                  <a:lnTo>
                    <a:pt x="5106" y="2799"/>
                  </a:lnTo>
                  <a:lnTo>
                    <a:pt x="5128" y="2607"/>
                  </a:lnTo>
                  <a:lnTo>
                    <a:pt x="5106" y="2436"/>
                  </a:lnTo>
                  <a:lnTo>
                    <a:pt x="5085" y="2244"/>
                  </a:lnTo>
                  <a:lnTo>
                    <a:pt x="5064" y="2051"/>
                  </a:lnTo>
                  <a:lnTo>
                    <a:pt x="5000" y="1859"/>
                  </a:lnTo>
                  <a:lnTo>
                    <a:pt x="4914" y="1667"/>
                  </a:lnTo>
                  <a:lnTo>
                    <a:pt x="4807" y="1496"/>
                  </a:lnTo>
                  <a:lnTo>
                    <a:pt x="4701" y="1325"/>
                  </a:lnTo>
                  <a:lnTo>
                    <a:pt x="4572" y="1154"/>
                  </a:lnTo>
                  <a:lnTo>
                    <a:pt x="4444" y="1005"/>
                  </a:lnTo>
                  <a:lnTo>
                    <a:pt x="4145" y="727"/>
                  </a:lnTo>
                  <a:lnTo>
                    <a:pt x="3889" y="513"/>
                  </a:lnTo>
                  <a:lnTo>
                    <a:pt x="3590" y="342"/>
                  </a:lnTo>
                  <a:lnTo>
                    <a:pt x="3291" y="193"/>
                  </a:lnTo>
                  <a:lnTo>
                    <a:pt x="2970" y="86"/>
                  </a:lnTo>
                  <a:lnTo>
                    <a:pt x="2650" y="22"/>
                  </a:lnTo>
                  <a:lnTo>
                    <a:pt x="25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5541;p60">
              <a:extLst>
                <a:ext uri="{FF2B5EF4-FFF2-40B4-BE49-F238E27FC236}">
                  <a16:creationId xmlns:a16="http://schemas.microsoft.com/office/drawing/2014/main" id="{58EB84C0-9EBD-37C0-D2C2-AA3B12F2CCF9}"/>
                </a:ext>
              </a:extLst>
            </p:cNvPr>
            <p:cNvSpPr/>
            <p:nvPr/>
          </p:nvSpPr>
          <p:spPr>
            <a:xfrm>
              <a:off x="2037725" y="272415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179" y="0"/>
                  </a:moveTo>
                  <a:lnTo>
                    <a:pt x="2030" y="43"/>
                  </a:lnTo>
                  <a:lnTo>
                    <a:pt x="1880" y="86"/>
                  </a:lnTo>
                  <a:lnTo>
                    <a:pt x="1709" y="129"/>
                  </a:lnTo>
                  <a:lnTo>
                    <a:pt x="1496" y="257"/>
                  </a:lnTo>
                  <a:lnTo>
                    <a:pt x="1282" y="406"/>
                  </a:lnTo>
                  <a:lnTo>
                    <a:pt x="1090" y="577"/>
                  </a:lnTo>
                  <a:lnTo>
                    <a:pt x="919" y="770"/>
                  </a:lnTo>
                  <a:lnTo>
                    <a:pt x="748" y="1005"/>
                  </a:lnTo>
                  <a:lnTo>
                    <a:pt x="598" y="1239"/>
                  </a:lnTo>
                  <a:lnTo>
                    <a:pt x="449" y="1496"/>
                  </a:lnTo>
                  <a:lnTo>
                    <a:pt x="321" y="1752"/>
                  </a:lnTo>
                  <a:lnTo>
                    <a:pt x="214" y="2030"/>
                  </a:lnTo>
                  <a:lnTo>
                    <a:pt x="128" y="2308"/>
                  </a:lnTo>
                  <a:lnTo>
                    <a:pt x="64" y="2585"/>
                  </a:lnTo>
                  <a:lnTo>
                    <a:pt x="22" y="2863"/>
                  </a:lnTo>
                  <a:lnTo>
                    <a:pt x="0" y="3141"/>
                  </a:lnTo>
                  <a:lnTo>
                    <a:pt x="0" y="3397"/>
                  </a:lnTo>
                  <a:lnTo>
                    <a:pt x="22" y="3654"/>
                  </a:lnTo>
                  <a:lnTo>
                    <a:pt x="86" y="3889"/>
                  </a:lnTo>
                  <a:lnTo>
                    <a:pt x="128" y="4059"/>
                  </a:lnTo>
                  <a:lnTo>
                    <a:pt x="193" y="4209"/>
                  </a:lnTo>
                  <a:lnTo>
                    <a:pt x="278" y="4358"/>
                  </a:lnTo>
                  <a:lnTo>
                    <a:pt x="385" y="4487"/>
                  </a:lnTo>
                  <a:lnTo>
                    <a:pt x="534" y="4615"/>
                  </a:lnTo>
                  <a:lnTo>
                    <a:pt x="684" y="4700"/>
                  </a:lnTo>
                  <a:lnTo>
                    <a:pt x="855" y="4764"/>
                  </a:lnTo>
                  <a:lnTo>
                    <a:pt x="1026" y="4828"/>
                  </a:lnTo>
                  <a:lnTo>
                    <a:pt x="1389" y="4935"/>
                  </a:lnTo>
                  <a:lnTo>
                    <a:pt x="1752" y="4999"/>
                  </a:lnTo>
                  <a:lnTo>
                    <a:pt x="2137" y="5021"/>
                  </a:lnTo>
                  <a:lnTo>
                    <a:pt x="2500" y="5021"/>
                  </a:lnTo>
                  <a:lnTo>
                    <a:pt x="2884" y="4978"/>
                  </a:lnTo>
                  <a:lnTo>
                    <a:pt x="3226" y="4893"/>
                  </a:lnTo>
                  <a:lnTo>
                    <a:pt x="3589" y="4764"/>
                  </a:lnTo>
                  <a:lnTo>
                    <a:pt x="3910" y="4593"/>
                  </a:lnTo>
                  <a:lnTo>
                    <a:pt x="4081" y="4487"/>
                  </a:lnTo>
                  <a:lnTo>
                    <a:pt x="4230" y="4380"/>
                  </a:lnTo>
                  <a:lnTo>
                    <a:pt x="4358" y="4252"/>
                  </a:lnTo>
                  <a:lnTo>
                    <a:pt x="4487" y="4124"/>
                  </a:lnTo>
                  <a:lnTo>
                    <a:pt x="4615" y="3974"/>
                  </a:lnTo>
                  <a:lnTo>
                    <a:pt x="4721" y="3824"/>
                  </a:lnTo>
                  <a:lnTo>
                    <a:pt x="4828" y="3654"/>
                  </a:lnTo>
                  <a:lnTo>
                    <a:pt x="4914" y="3504"/>
                  </a:lnTo>
                  <a:lnTo>
                    <a:pt x="4978" y="3333"/>
                  </a:lnTo>
                  <a:lnTo>
                    <a:pt x="5042" y="3141"/>
                  </a:lnTo>
                  <a:lnTo>
                    <a:pt x="5085" y="2970"/>
                  </a:lnTo>
                  <a:lnTo>
                    <a:pt x="5106" y="2778"/>
                  </a:lnTo>
                  <a:lnTo>
                    <a:pt x="5127" y="2607"/>
                  </a:lnTo>
                  <a:lnTo>
                    <a:pt x="5127" y="2414"/>
                  </a:lnTo>
                  <a:lnTo>
                    <a:pt x="5106" y="2244"/>
                  </a:lnTo>
                  <a:lnTo>
                    <a:pt x="5063" y="2051"/>
                  </a:lnTo>
                  <a:lnTo>
                    <a:pt x="4999" y="1859"/>
                  </a:lnTo>
                  <a:lnTo>
                    <a:pt x="4914" y="1667"/>
                  </a:lnTo>
                  <a:lnTo>
                    <a:pt x="4828" y="1496"/>
                  </a:lnTo>
                  <a:lnTo>
                    <a:pt x="4721" y="1325"/>
                  </a:lnTo>
                  <a:lnTo>
                    <a:pt x="4593" y="1154"/>
                  </a:lnTo>
                  <a:lnTo>
                    <a:pt x="4444" y="1005"/>
                  </a:lnTo>
                  <a:lnTo>
                    <a:pt x="4145" y="705"/>
                  </a:lnTo>
                  <a:lnTo>
                    <a:pt x="3888" y="513"/>
                  </a:lnTo>
                  <a:lnTo>
                    <a:pt x="3611" y="321"/>
                  </a:lnTo>
                  <a:lnTo>
                    <a:pt x="3290" y="193"/>
                  </a:lnTo>
                  <a:lnTo>
                    <a:pt x="2991" y="86"/>
                  </a:lnTo>
                  <a:lnTo>
                    <a:pt x="2671" y="22"/>
                  </a:lnTo>
                  <a:lnTo>
                    <a:pt x="25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5542;p60">
              <a:extLst>
                <a:ext uri="{FF2B5EF4-FFF2-40B4-BE49-F238E27FC236}">
                  <a16:creationId xmlns:a16="http://schemas.microsoft.com/office/drawing/2014/main" id="{A2AD72AF-BCFB-CFE1-5FC7-318757E7DF5C}"/>
                </a:ext>
              </a:extLst>
            </p:cNvPr>
            <p:cNvSpPr/>
            <p:nvPr/>
          </p:nvSpPr>
          <p:spPr>
            <a:xfrm>
              <a:off x="1276650" y="27086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9593" y="984"/>
                  </a:moveTo>
                  <a:lnTo>
                    <a:pt x="10020" y="1005"/>
                  </a:lnTo>
                  <a:lnTo>
                    <a:pt x="10469" y="1048"/>
                  </a:lnTo>
                  <a:lnTo>
                    <a:pt x="10896" y="1090"/>
                  </a:lnTo>
                  <a:lnTo>
                    <a:pt x="11323" y="1176"/>
                  </a:lnTo>
                  <a:lnTo>
                    <a:pt x="11729" y="1261"/>
                  </a:lnTo>
                  <a:lnTo>
                    <a:pt x="12135" y="1390"/>
                  </a:lnTo>
                  <a:lnTo>
                    <a:pt x="12541" y="1518"/>
                  </a:lnTo>
                  <a:lnTo>
                    <a:pt x="12926" y="1667"/>
                  </a:lnTo>
                  <a:lnTo>
                    <a:pt x="13310" y="1838"/>
                  </a:lnTo>
                  <a:lnTo>
                    <a:pt x="13673" y="2030"/>
                  </a:lnTo>
                  <a:lnTo>
                    <a:pt x="14036" y="2244"/>
                  </a:lnTo>
                  <a:lnTo>
                    <a:pt x="14400" y="2458"/>
                  </a:lnTo>
                  <a:lnTo>
                    <a:pt x="14720" y="2714"/>
                  </a:lnTo>
                  <a:lnTo>
                    <a:pt x="15062" y="2970"/>
                  </a:lnTo>
                  <a:lnTo>
                    <a:pt x="15361" y="3227"/>
                  </a:lnTo>
                  <a:lnTo>
                    <a:pt x="15660" y="3526"/>
                  </a:lnTo>
                  <a:lnTo>
                    <a:pt x="15959" y="3825"/>
                  </a:lnTo>
                  <a:lnTo>
                    <a:pt x="16216" y="4124"/>
                  </a:lnTo>
                  <a:lnTo>
                    <a:pt x="16472" y="4444"/>
                  </a:lnTo>
                  <a:lnTo>
                    <a:pt x="16707" y="4786"/>
                  </a:lnTo>
                  <a:lnTo>
                    <a:pt x="16942" y="5149"/>
                  </a:lnTo>
                  <a:lnTo>
                    <a:pt x="17155" y="5491"/>
                  </a:lnTo>
                  <a:lnTo>
                    <a:pt x="17348" y="5876"/>
                  </a:lnTo>
                  <a:lnTo>
                    <a:pt x="17519" y="6260"/>
                  </a:lnTo>
                  <a:lnTo>
                    <a:pt x="17668" y="6645"/>
                  </a:lnTo>
                  <a:lnTo>
                    <a:pt x="17796" y="7051"/>
                  </a:lnTo>
                  <a:lnTo>
                    <a:pt x="17925" y="7457"/>
                  </a:lnTo>
                  <a:lnTo>
                    <a:pt x="18010" y="7863"/>
                  </a:lnTo>
                  <a:lnTo>
                    <a:pt x="18095" y="8290"/>
                  </a:lnTo>
                  <a:lnTo>
                    <a:pt x="18138" y="8717"/>
                  </a:lnTo>
                  <a:lnTo>
                    <a:pt x="18181" y="9166"/>
                  </a:lnTo>
                  <a:lnTo>
                    <a:pt x="18181" y="9593"/>
                  </a:lnTo>
                  <a:lnTo>
                    <a:pt x="18181" y="10042"/>
                  </a:lnTo>
                  <a:lnTo>
                    <a:pt x="18138" y="10469"/>
                  </a:lnTo>
                  <a:lnTo>
                    <a:pt x="18095" y="10896"/>
                  </a:lnTo>
                  <a:lnTo>
                    <a:pt x="18010" y="11323"/>
                  </a:lnTo>
                  <a:lnTo>
                    <a:pt x="17925" y="11751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9" y="12947"/>
                  </a:lnTo>
                  <a:lnTo>
                    <a:pt x="17348" y="13331"/>
                  </a:lnTo>
                  <a:lnTo>
                    <a:pt x="17155" y="13695"/>
                  </a:lnTo>
                  <a:lnTo>
                    <a:pt x="16942" y="14058"/>
                  </a:lnTo>
                  <a:lnTo>
                    <a:pt x="16707" y="14400"/>
                  </a:lnTo>
                  <a:lnTo>
                    <a:pt x="16472" y="14741"/>
                  </a:lnTo>
                  <a:lnTo>
                    <a:pt x="16216" y="15062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1" y="15959"/>
                  </a:lnTo>
                  <a:lnTo>
                    <a:pt x="15062" y="16237"/>
                  </a:lnTo>
                  <a:lnTo>
                    <a:pt x="14720" y="16493"/>
                  </a:lnTo>
                  <a:lnTo>
                    <a:pt x="14400" y="16728"/>
                  </a:lnTo>
                  <a:lnTo>
                    <a:pt x="14036" y="16963"/>
                  </a:lnTo>
                  <a:lnTo>
                    <a:pt x="13673" y="17155"/>
                  </a:lnTo>
                  <a:lnTo>
                    <a:pt x="13310" y="17348"/>
                  </a:lnTo>
                  <a:lnTo>
                    <a:pt x="12926" y="17519"/>
                  </a:lnTo>
                  <a:lnTo>
                    <a:pt x="12541" y="17668"/>
                  </a:lnTo>
                  <a:lnTo>
                    <a:pt x="12135" y="17818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9" y="18159"/>
                  </a:lnTo>
                  <a:lnTo>
                    <a:pt x="10020" y="18181"/>
                  </a:lnTo>
                  <a:lnTo>
                    <a:pt x="9593" y="18202"/>
                  </a:lnTo>
                  <a:lnTo>
                    <a:pt x="9144" y="18181"/>
                  </a:lnTo>
                  <a:lnTo>
                    <a:pt x="8696" y="18159"/>
                  </a:lnTo>
                  <a:lnTo>
                    <a:pt x="8268" y="18095"/>
                  </a:lnTo>
                  <a:lnTo>
                    <a:pt x="7841" y="18031"/>
                  </a:lnTo>
                  <a:lnTo>
                    <a:pt x="7435" y="17924"/>
                  </a:lnTo>
                  <a:lnTo>
                    <a:pt x="7029" y="17818"/>
                  </a:lnTo>
                  <a:lnTo>
                    <a:pt x="6624" y="17668"/>
                  </a:lnTo>
                  <a:lnTo>
                    <a:pt x="6239" y="17519"/>
                  </a:lnTo>
                  <a:lnTo>
                    <a:pt x="5854" y="17348"/>
                  </a:lnTo>
                  <a:lnTo>
                    <a:pt x="5491" y="17155"/>
                  </a:lnTo>
                  <a:lnTo>
                    <a:pt x="5128" y="16963"/>
                  </a:lnTo>
                  <a:lnTo>
                    <a:pt x="4786" y="16728"/>
                  </a:lnTo>
                  <a:lnTo>
                    <a:pt x="4444" y="16493"/>
                  </a:lnTo>
                  <a:lnTo>
                    <a:pt x="4103" y="16237"/>
                  </a:lnTo>
                  <a:lnTo>
                    <a:pt x="3804" y="15959"/>
                  </a:lnTo>
                  <a:lnTo>
                    <a:pt x="3505" y="15681"/>
                  </a:lnTo>
                  <a:lnTo>
                    <a:pt x="3227" y="15382"/>
                  </a:lnTo>
                  <a:lnTo>
                    <a:pt x="2949" y="15062"/>
                  </a:lnTo>
                  <a:lnTo>
                    <a:pt x="2693" y="14741"/>
                  </a:lnTo>
                  <a:lnTo>
                    <a:pt x="2458" y="14400"/>
                  </a:lnTo>
                  <a:lnTo>
                    <a:pt x="2223" y="14058"/>
                  </a:lnTo>
                  <a:lnTo>
                    <a:pt x="2009" y="13695"/>
                  </a:lnTo>
                  <a:lnTo>
                    <a:pt x="1838" y="13331"/>
                  </a:lnTo>
                  <a:lnTo>
                    <a:pt x="1646" y="12947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40" y="11751"/>
                  </a:lnTo>
                  <a:lnTo>
                    <a:pt x="1155" y="11323"/>
                  </a:lnTo>
                  <a:lnTo>
                    <a:pt x="1069" y="10896"/>
                  </a:lnTo>
                  <a:lnTo>
                    <a:pt x="1026" y="10469"/>
                  </a:lnTo>
                  <a:lnTo>
                    <a:pt x="984" y="10042"/>
                  </a:lnTo>
                  <a:lnTo>
                    <a:pt x="984" y="9593"/>
                  </a:lnTo>
                  <a:lnTo>
                    <a:pt x="984" y="9166"/>
                  </a:lnTo>
                  <a:lnTo>
                    <a:pt x="1026" y="8717"/>
                  </a:lnTo>
                  <a:lnTo>
                    <a:pt x="1069" y="8290"/>
                  </a:lnTo>
                  <a:lnTo>
                    <a:pt x="1155" y="7863"/>
                  </a:lnTo>
                  <a:lnTo>
                    <a:pt x="1240" y="7457"/>
                  </a:lnTo>
                  <a:lnTo>
                    <a:pt x="1368" y="7051"/>
                  </a:lnTo>
                  <a:lnTo>
                    <a:pt x="1496" y="6645"/>
                  </a:lnTo>
                  <a:lnTo>
                    <a:pt x="1646" y="6260"/>
                  </a:lnTo>
                  <a:lnTo>
                    <a:pt x="1838" y="5876"/>
                  </a:lnTo>
                  <a:lnTo>
                    <a:pt x="2009" y="5491"/>
                  </a:lnTo>
                  <a:lnTo>
                    <a:pt x="2223" y="5149"/>
                  </a:lnTo>
                  <a:lnTo>
                    <a:pt x="2458" y="4786"/>
                  </a:lnTo>
                  <a:lnTo>
                    <a:pt x="2693" y="4444"/>
                  </a:lnTo>
                  <a:lnTo>
                    <a:pt x="2949" y="4124"/>
                  </a:lnTo>
                  <a:lnTo>
                    <a:pt x="3227" y="3825"/>
                  </a:lnTo>
                  <a:lnTo>
                    <a:pt x="3505" y="3526"/>
                  </a:lnTo>
                  <a:lnTo>
                    <a:pt x="3804" y="3227"/>
                  </a:lnTo>
                  <a:lnTo>
                    <a:pt x="4103" y="2970"/>
                  </a:lnTo>
                  <a:lnTo>
                    <a:pt x="4444" y="2714"/>
                  </a:lnTo>
                  <a:lnTo>
                    <a:pt x="4786" y="2458"/>
                  </a:lnTo>
                  <a:lnTo>
                    <a:pt x="5128" y="2244"/>
                  </a:lnTo>
                  <a:lnTo>
                    <a:pt x="5491" y="2030"/>
                  </a:lnTo>
                  <a:lnTo>
                    <a:pt x="5854" y="1838"/>
                  </a:lnTo>
                  <a:lnTo>
                    <a:pt x="6239" y="1667"/>
                  </a:lnTo>
                  <a:lnTo>
                    <a:pt x="6624" y="1518"/>
                  </a:lnTo>
                  <a:lnTo>
                    <a:pt x="7029" y="1390"/>
                  </a:lnTo>
                  <a:lnTo>
                    <a:pt x="7435" y="1261"/>
                  </a:lnTo>
                  <a:lnTo>
                    <a:pt x="7841" y="1176"/>
                  </a:lnTo>
                  <a:lnTo>
                    <a:pt x="8268" y="1090"/>
                  </a:lnTo>
                  <a:lnTo>
                    <a:pt x="8696" y="1048"/>
                  </a:lnTo>
                  <a:lnTo>
                    <a:pt x="9144" y="1005"/>
                  </a:lnTo>
                  <a:lnTo>
                    <a:pt x="9593" y="984"/>
                  </a:lnTo>
                  <a:close/>
                  <a:moveTo>
                    <a:pt x="9593" y="1"/>
                  </a:moveTo>
                  <a:lnTo>
                    <a:pt x="9080" y="22"/>
                  </a:lnTo>
                  <a:lnTo>
                    <a:pt x="8610" y="65"/>
                  </a:lnTo>
                  <a:lnTo>
                    <a:pt x="8119" y="108"/>
                  </a:lnTo>
                  <a:lnTo>
                    <a:pt x="7649" y="193"/>
                  </a:lnTo>
                  <a:lnTo>
                    <a:pt x="7179" y="300"/>
                  </a:lnTo>
                  <a:lnTo>
                    <a:pt x="6730" y="428"/>
                  </a:lnTo>
                  <a:lnTo>
                    <a:pt x="6282" y="599"/>
                  </a:lnTo>
                  <a:lnTo>
                    <a:pt x="5854" y="770"/>
                  </a:lnTo>
                  <a:lnTo>
                    <a:pt x="5427" y="962"/>
                  </a:lnTo>
                  <a:lnTo>
                    <a:pt x="5021" y="1176"/>
                  </a:lnTo>
                  <a:lnTo>
                    <a:pt x="4615" y="1390"/>
                  </a:lnTo>
                  <a:lnTo>
                    <a:pt x="4231" y="1646"/>
                  </a:lnTo>
                  <a:lnTo>
                    <a:pt x="3846" y="1924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800" y="2821"/>
                  </a:lnTo>
                  <a:lnTo>
                    <a:pt x="2479" y="3141"/>
                  </a:lnTo>
                  <a:lnTo>
                    <a:pt x="2180" y="3504"/>
                  </a:lnTo>
                  <a:lnTo>
                    <a:pt x="1902" y="3868"/>
                  </a:lnTo>
                  <a:lnTo>
                    <a:pt x="1625" y="4231"/>
                  </a:lnTo>
                  <a:lnTo>
                    <a:pt x="1390" y="4637"/>
                  </a:lnTo>
                  <a:lnTo>
                    <a:pt x="1155" y="5021"/>
                  </a:lnTo>
                  <a:lnTo>
                    <a:pt x="941" y="5448"/>
                  </a:lnTo>
                  <a:lnTo>
                    <a:pt x="749" y="5876"/>
                  </a:lnTo>
                  <a:lnTo>
                    <a:pt x="578" y="6303"/>
                  </a:lnTo>
                  <a:lnTo>
                    <a:pt x="428" y="6752"/>
                  </a:lnTo>
                  <a:lnTo>
                    <a:pt x="300" y="7200"/>
                  </a:lnTo>
                  <a:lnTo>
                    <a:pt x="193" y="7670"/>
                  </a:lnTo>
                  <a:lnTo>
                    <a:pt x="108" y="8140"/>
                  </a:lnTo>
                  <a:lnTo>
                    <a:pt x="44" y="8610"/>
                  </a:lnTo>
                  <a:lnTo>
                    <a:pt x="1" y="9102"/>
                  </a:lnTo>
                  <a:lnTo>
                    <a:pt x="1" y="9593"/>
                  </a:lnTo>
                  <a:lnTo>
                    <a:pt x="1" y="10084"/>
                  </a:lnTo>
                  <a:lnTo>
                    <a:pt x="44" y="10576"/>
                  </a:lnTo>
                  <a:lnTo>
                    <a:pt x="108" y="11067"/>
                  </a:lnTo>
                  <a:lnTo>
                    <a:pt x="193" y="11537"/>
                  </a:lnTo>
                  <a:lnTo>
                    <a:pt x="300" y="11986"/>
                  </a:lnTo>
                  <a:lnTo>
                    <a:pt x="428" y="12456"/>
                  </a:lnTo>
                  <a:lnTo>
                    <a:pt x="578" y="12883"/>
                  </a:lnTo>
                  <a:lnTo>
                    <a:pt x="749" y="13331"/>
                  </a:lnTo>
                  <a:lnTo>
                    <a:pt x="941" y="13759"/>
                  </a:lnTo>
                  <a:lnTo>
                    <a:pt x="1155" y="14165"/>
                  </a:lnTo>
                  <a:lnTo>
                    <a:pt x="1390" y="14570"/>
                  </a:lnTo>
                  <a:lnTo>
                    <a:pt x="1625" y="14955"/>
                  </a:lnTo>
                  <a:lnTo>
                    <a:pt x="1902" y="15340"/>
                  </a:lnTo>
                  <a:lnTo>
                    <a:pt x="2180" y="15703"/>
                  </a:lnTo>
                  <a:lnTo>
                    <a:pt x="2479" y="16045"/>
                  </a:lnTo>
                  <a:lnTo>
                    <a:pt x="2800" y="16386"/>
                  </a:lnTo>
                  <a:lnTo>
                    <a:pt x="3141" y="16685"/>
                  </a:lnTo>
                  <a:lnTo>
                    <a:pt x="3483" y="17006"/>
                  </a:lnTo>
                  <a:lnTo>
                    <a:pt x="3846" y="17284"/>
                  </a:lnTo>
                  <a:lnTo>
                    <a:pt x="4231" y="17540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5"/>
                  </a:lnTo>
                  <a:lnTo>
                    <a:pt x="5854" y="18437"/>
                  </a:lnTo>
                  <a:lnTo>
                    <a:pt x="6282" y="18608"/>
                  </a:lnTo>
                  <a:lnTo>
                    <a:pt x="6730" y="18758"/>
                  </a:lnTo>
                  <a:lnTo>
                    <a:pt x="7179" y="18886"/>
                  </a:lnTo>
                  <a:lnTo>
                    <a:pt x="7649" y="18993"/>
                  </a:lnTo>
                  <a:lnTo>
                    <a:pt x="8119" y="19078"/>
                  </a:lnTo>
                  <a:lnTo>
                    <a:pt x="8610" y="19142"/>
                  </a:lnTo>
                  <a:lnTo>
                    <a:pt x="9080" y="19185"/>
                  </a:lnTo>
                  <a:lnTo>
                    <a:pt x="10084" y="19185"/>
                  </a:lnTo>
                  <a:lnTo>
                    <a:pt x="10554" y="19142"/>
                  </a:lnTo>
                  <a:lnTo>
                    <a:pt x="11046" y="19078"/>
                  </a:lnTo>
                  <a:lnTo>
                    <a:pt x="11516" y="18993"/>
                  </a:lnTo>
                  <a:lnTo>
                    <a:pt x="11986" y="18886"/>
                  </a:lnTo>
                  <a:lnTo>
                    <a:pt x="12434" y="18758"/>
                  </a:lnTo>
                  <a:lnTo>
                    <a:pt x="12883" y="18608"/>
                  </a:lnTo>
                  <a:lnTo>
                    <a:pt x="13310" y="18437"/>
                  </a:lnTo>
                  <a:lnTo>
                    <a:pt x="13737" y="18245"/>
                  </a:lnTo>
                  <a:lnTo>
                    <a:pt x="14143" y="18031"/>
                  </a:lnTo>
                  <a:lnTo>
                    <a:pt x="14549" y="17796"/>
                  </a:lnTo>
                  <a:lnTo>
                    <a:pt x="14934" y="17540"/>
                  </a:lnTo>
                  <a:lnTo>
                    <a:pt x="15318" y="17284"/>
                  </a:lnTo>
                  <a:lnTo>
                    <a:pt x="15681" y="17006"/>
                  </a:lnTo>
                  <a:lnTo>
                    <a:pt x="16023" y="16685"/>
                  </a:lnTo>
                  <a:lnTo>
                    <a:pt x="16365" y="16386"/>
                  </a:lnTo>
                  <a:lnTo>
                    <a:pt x="16685" y="16045"/>
                  </a:lnTo>
                  <a:lnTo>
                    <a:pt x="16985" y="15703"/>
                  </a:lnTo>
                  <a:lnTo>
                    <a:pt x="17262" y="15340"/>
                  </a:lnTo>
                  <a:lnTo>
                    <a:pt x="17540" y="14955"/>
                  </a:lnTo>
                  <a:lnTo>
                    <a:pt x="17775" y="14570"/>
                  </a:lnTo>
                  <a:lnTo>
                    <a:pt x="18010" y="14165"/>
                  </a:lnTo>
                  <a:lnTo>
                    <a:pt x="18224" y="13759"/>
                  </a:lnTo>
                  <a:lnTo>
                    <a:pt x="18416" y="13331"/>
                  </a:lnTo>
                  <a:lnTo>
                    <a:pt x="18587" y="12883"/>
                  </a:lnTo>
                  <a:lnTo>
                    <a:pt x="18736" y="12456"/>
                  </a:lnTo>
                  <a:lnTo>
                    <a:pt x="18865" y="11986"/>
                  </a:lnTo>
                  <a:lnTo>
                    <a:pt x="18971" y="11537"/>
                  </a:lnTo>
                  <a:lnTo>
                    <a:pt x="19057" y="11067"/>
                  </a:lnTo>
                  <a:lnTo>
                    <a:pt x="19121" y="10576"/>
                  </a:lnTo>
                  <a:lnTo>
                    <a:pt x="19164" y="10084"/>
                  </a:lnTo>
                  <a:lnTo>
                    <a:pt x="19185" y="9593"/>
                  </a:lnTo>
                  <a:lnTo>
                    <a:pt x="19164" y="9102"/>
                  </a:lnTo>
                  <a:lnTo>
                    <a:pt x="19121" y="8610"/>
                  </a:lnTo>
                  <a:lnTo>
                    <a:pt x="19057" y="8140"/>
                  </a:lnTo>
                  <a:lnTo>
                    <a:pt x="18971" y="7670"/>
                  </a:lnTo>
                  <a:lnTo>
                    <a:pt x="18865" y="7200"/>
                  </a:lnTo>
                  <a:lnTo>
                    <a:pt x="18736" y="6752"/>
                  </a:lnTo>
                  <a:lnTo>
                    <a:pt x="18587" y="6303"/>
                  </a:lnTo>
                  <a:lnTo>
                    <a:pt x="18416" y="5876"/>
                  </a:lnTo>
                  <a:lnTo>
                    <a:pt x="18224" y="5448"/>
                  </a:lnTo>
                  <a:lnTo>
                    <a:pt x="18010" y="5021"/>
                  </a:lnTo>
                  <a:lnTo>
                    <a:pt x="17775" y="4637"/>
                  </a:lnTo>
                  <a:lnTo>
                    <a:pt x="17540" y="4231"/>
                  </a:lnTo>
                  <a:lnTo>
                    <a:pt x="17262" y="3868"/>
                  </a:lnTo>
                  <a:lnTo>
                    <a:pt x="16985" y="3504"/>
                  </a:lnTo>
                  <a:lnTo>
                    <a:pt x="16685" y="3141"/>
                  </a:lnTo>
                  <a:lnTo>
                    <a:pt x="16365" y="2821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4"/>
                  </a:lnTo>
                  <a:lnTo>
                    <a:pt x="14934" y="1646"/>
                  </a:lnTo>
                  <a:lnTo>
                    <a:pt x="14549" y="1390"/>
                  </a:lnTo>
                  <a:lnTo>
                    <a:pt x="14143" y="1176"/>
                  </a:lnTo>
                  <a:lnTo>
                    <a:pt x="13737" y="962"/>
                  </a:lnTo>
                  <a:lnTo>
                    <a:pt x="13310" y="770"/>
                  </a:lnTo>
                  <a:lnTo>
                    <a:pt x="12883" y="599"/>
                  </a:lnTo>
                  <a:lnTo>
                    <a:pt x="12434" y="428"/>
                  </a:lnTo>
                  <a:lnTo>
                    <a:pt x="11986" y="300"/>
                  </a:lnTo>
                  <a:lnTo>
                    <a:pt x="11516" y="193"/>
                  </a:lnTo>
                  <a:lnTo>
                    <a:pt x="11046" y="108"/>
                  </a:lnTo>
                  <a:lnTo>
                    <a:pt x="10554" y="65"/>
                  </a:lnTo>
                  <a:lnTo>
                    <a:pt x="10084" y="22"/>
                  </a:lnTo>
                  <a:lnTo>
                    <a:pt x="95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5543;p60">
              <a:extLst>
                <a:ext uri="{FF2B5EF4-FFF2-40B4-BE49-F238E27FC236}">
                  <a16:creationId xmlns:a16="http://schemas.microsoft.com/office/drawing/2014/main" id="{74BF5FDA-23BC-C77B-4892-E782218C7AAA}"/>
                </a:ext>
              </a:extLst>
            </p:cNvPr>
            <p:cNvSpPr/>
            <p:nvPr/>
          </p:nvSpPr>
          <p:spPr>
            <a:xfrm>
              <a:off x="1849725" y="25751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10020" y="1004"/>
                  </a:moveTo>
                  <a:lnTo>
                    <a:pt x="10468" y="1047"/>
                  </a:lnTo>
                  <a:lnTo>
                    <a:pt x="10896" y="1090"/>
                  </a:lnTo>
                  <a:lnTo>
                    <a:pt x="11323" y="1175"/>
                  </a:lnTo>
                  <a:lnTo>
                    <a:pt x="11729" y="1261"/>
                  </a:lnTo>
                  <a:lnTo>
                    <a:pt x="12135" y="1389"/>
                  </a:lnTo>
                  <a:lnTo>
                    <a:pt x="12541" y="1517"/>
                  </a:lnTo>
                  <a:lnTo>
                    <a:pt x="12925" y="1666"/>
                  </a:lnTo>
                  <a:lnTo>
                    <a:pt x="13310" y="1837"/>
                  </a:lnTo>
                  <a:lnTo>
                    <a:pt x="13694" y="2030"/>
                  </a:lnTo>
                  <a:lnTo>
                    <a:pt x="14036" y="2243"/>
                  </a:lnTo>
                  <a:lnTo>
                    <a:pt x="14399" y="2478"/>
                  </a:lnTo>
                  <a:lnTo>
                    <a:pt x="14741" y="2713"/>
                  </a:lnTo>
                  <a:lnTo>
                    <a:pt x="15061" y="2970"/>
                  </a:lnTo>
                  <a:lnTo>
                    <a:pt x="15360" y="3226"/>
                  </a:lnTo>
                  <a:lnTo>
                    <a:pt x="15660" y="3525"/>
                  </a:lnTo>
                  <a:lnTo>
                    <a:pt x="15959" y="3824"/>
                  </a:lnTo>
                  <a:lnTo>
                    <a:pt x="16215" y="4123"/>
                  </a:lnTo>
                  <a:lnTo>
                    <a:pt x="16471" y="4465"/>
                  </a:lnTo>
                  <a:lnTo>
                    <a:pt x="16728" y="4785"/>
                  </a:lnTo>
                  <a:lnTo>
                    <a:pt x="16941" y="5149"/>
                  </a:lnTo>
                  <a:lnTo>
                    <a:pt x="17155" y="5512"/>
                  </a:lnTo>
                  <a:lnTo>
                    <a:pt x="17347" y="5875"/>
                  </a:lnTo>
                  <a:lnTo>
                    <a:pt x="17518" y="6260"/>
                  </a:lnTo>
                  <a:lnTo>
                    <a:pt x="17668" y="6644"/>
                  </a:lnTo>
                  <a:lnTo>
                    <a:pt x="17796" y="7050"/>
                  </a:lnTo>
                  <a:lnTo>
                    <a:pt x="17924" y="7456"/>
                  </a:lnTo>
                  <a:lnTo>
                    <a:pt x="18010" y="7862"/>
                  </a:lnTo>
                  <a:lnTo>
                    <a:pt x="18095" y="8289"/>
                  </a:lnTo>
                  <a:lnTo>
                    <a:pt x="18138" y="8716"/>
                  </a:lnTo>
                  <a:lnTo>
                    <a:pt x="18180" y="9165"/>
                  </a:lnTo>
                  <a:lnTo>
                    <a:pt x="18180" y="9592"/>
                  </a:lnTo>
                  <a:lnTo>
                    <a:pt x="18180" y="10041"/>
                  </a:lnTo>
                  <a:lnTo>
                    <a:pt x="18138" y="10489"/>
                  </a:lnTo>
                  <a:lnTo>
                    <a:pt x="18095" y="10917"/>
                  </a:lnTo>
                  <a:lnTo>
                    <a:pt x="18010" y="11323"/>
                  </a:lnTo>
                  <a:lnTo>
                    <a:pt x="17924" y="11750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8" y="12946"/>
                  </a:lnTo>
                  <a:lnTo>
                    <a:pt x="17347" y="13331"/>
                  </a:lnTo>
                  <a:lnTo>
                    <a:pt x="17155" y="13694"/>
                  </a:lnTo>
                  <a:lnTo>
                    <a:pt x="16941" y="14057"/>
                  </a:lnTo>
                  <a:lnTo>
                    <a:pt x="16728" y="14399"/>
                  </a:lnTo>
                  <a:lnTo>
                    <a:pt x="16471" y="14741"/>
                  </a:lnTo>
                  <a:lnTo>
                    <a:pt x="16215" y="15061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0" y="15958"/>
                  </a:lnTo>
                  <a:lnTo>
                    <a:pt x="15061" y="16236"/>
                  </a:lnTo>
                  <a:lnTo>
                    <a:pt x="14741" y="16492"/>
                  </a:lnTo>
                  <a:lnTo>
                    <a:pt x="14399" y="16727"/>
                  </a:lnTo>
                  <a:lnTo>
                    <a:pt x="14036" y="16962"/>
                  </a:lnTo>
                  <a:lnTo>
                    <a:pt x="13694" y="17155"/>
                  </a:lnTo>
                  <a:lnTo>
                    <a:pt x="13310" y="17347"/>
                  </a:lnTo>
                  <a:lnTo>
                    <a:pt x="12925" y="17518"/>
                  </a:lnTo>
                  <a:lnTo>
                    <a:pt x="12541" y="17689"/>
                  </a:lnTo>
                  <a:lnTo>
                    <a:pt x="12135" y="17817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8" y="18159"/>
                  </a:lnTo>
                  <a:lnTo>
                    <a:pt x="10020" y="18201"/>
                  </a:lnTo>
                  <a:lnTo>
                    <a:pt x="9144" y="18201"/>
                  </a:lnTo>
                  <a:lnTo>
                    <a:pt x="8717" y="18159"/>
                  </a:lnTo>
                  <a:lnTo>
                    <a:pt x="8268" y="18095"/>
                  </a:lnTo>
                  <a:lnTo>
                    <a:pt x="7862" y="18031"/>
                  </a:lnTo>
                  <a:lnTo>
                    <a:pt x="7435" y="17924"/>
                  </a:lnTo>
                  <a:lnTo>
                    <a:pt x="7029" y="17817"/>
                  </a:lnTo>
                  <a:lnTo>
                    <a:pt x="6623" y="17689"/>
                  </a:lnTo>
                  <a:lnTo>
                    <a:pt x="6238" y="17518"/>
                  </a:lnTo>
                  <a:lnTo>
                    <a:pt x="5854" y="17347"/>
                  </a:lnTo>
                  <a:lnTo>
                    <a:pt x="5491" y="17155"/>
                  </a:lnTo>
                  <a:lnTo>
                    <a:pt x="5128" y="16962"/>
                  </a:lnTo>
                  <a:lnTo>
                    <a:pt x="4786" y="16727"/>
                  </a:lnTo>
                  <a:lnTo>
                    <a:pt x="4444" y="16492"/>
                  </a:lnTo>
                  <a:lnTo>
                    <a:pt x="4124" y="16236"/>
                  </a:lnTo>
                  <a:lnTo>
                    <a:pt x="3803" y="15958"/>
                  </a:lnTo>
                  <a:lnTo>
                    <a:pt x="3504" y="15681"/>
                  </a:lnTo>
                  <a:lnTo>
                    <a:pt x="3226" y="15382"/>
                  </a:lnTo>
                  <a:lnTo>
                    <a:pt x="2949" y="15061"/>
                  </a:lnTo>
                  <a:lnTo>
                    <a:pt x="2692" y="14741"/>
                  </a:lnTo>
                  <a:lnTo>
                    <a:pt x="2457" y="14399"/>
                  </a:lnTo>
                  <a:lnTo>
                    <a:pt x="2222" y="14057"/>
                  </a:lnTo>
                  <a:lnTo>
                    <a:pt x="2030" y="13694"/>
                  </a:lnTo>
                  <a:lnTo>
                    <a:pt x="1838" y="13331"/>
                  </a:lnTo>
                  <a:lnTo>
                    <a:pt x="1667" y="12946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61" y="11750"/>
                  </a:lnTo>
                  <a:lnTo>
                    <a:pt x="1154" y="11323"/>
                  </a:lnTo>
                  <a:lnTo>
                    <a:pt x="1090" y="10917"/>
                  </a:lnTo>
                  <a:lnTo>
                    <a:pt x="1026" y="10489"/>
                  </a:lnTo>
                  <a:lnTo>
                    <a:pt x="983" y="10041"/>
                  </a:lnTo>
                  <a:lnTo>
                    <a:pt x="983" y="9592"/>
                  </a:lnTo>
                  <a:lnTo>
                    <a:pt x="983" y="9165"/>
                  </a:lnTo>
                  <a:lnTo>
                    <a:pt x="1026" y="8716"/>
                  </a:lnTo>
                  <a:lnTo>
                    <a:pt x="1090" y="8289"/>
                  </a:lnTo>
                  <a:lnTo>
                    <a:pt x="1154" y="7862"/>
                  </a:lnTo>
                  <a:lnTo>
                    <a:pt x="1261" y="7456"/>
                  </a:lnTo>
                  <a:lnTo>
                    <a:pt x="1368" y="7050"/>
                  </a:lnTo>
                  <a:lnTo>
                    <a:pt x="1496" y="6644"/>
                  </a:lnTo>
                  <a:lnTo>
                    <a:pt x="1667" y="6260"/>
                  </a:lnTo>
                  <a:lnTo>
                    <a:pt x="1838" y="5875"/>
                  </a:lnTo>
                  <a:lnTo>
                    <a:pt x="2030" y="5512"/>
                  </a:lnTo>
                  <a:lnTo>
                    <a:pt x="2222" y="5149"/>
                  </a:lnTo>
                  <a:lnTo>
                    <a:pt x="2457" y="4785"/>
                  </a:lnTo>
                  <a:lnTo>
                    <a:pt x="2692" y="4465"/>
                  </a:lnTo>
                  <a:lnTo>
                    <a:pt x="2949" y="4123"/>
                  </a:lnTo>
                  <a:lnTo>
                    <a:pt x="3226" y="3824"/>
                  </a:lnTo>
                  <a:lnTo>
                    <a:pt x="3504" y="3525"/>
                  </a:lnTo>
                  <a:lnTo>
                    <a:pt x="3803" y="3226"/>
                  </a:lnTo>
                  <a:lnTo>
                    <a:pt x="4124" y="2970"/>
                  </a:lnTo>
                  <a:lnTo>
                    <a:pt x="4444" y="2713"/>
                  </a:lnTo>
                  <a:lnTo>
                    <a:pt x="4786" y="2478"/>
                  </a:lnTo>
                  <a:lnTo>
                    <a:pt x="5128" y="2243"/>
                  </a:lnTo>
                  <a:lnTo>
                    <a:pt x="5491" y="2030"/>
                  </a:lnTo>
                  <a:lnTo>
                    <a:pt x="5854" y="1837"/>
                  </a:lnTo>
                  <a:lnTo>
                    <a:pt x="6238" y="1666"/>
                  </a:lnTo>
                  <a:lnTo>
                    <a:pt x="6623" y="1517"/>
                  </a:lnTo>
                  <a:lnTo>
                    <a:pt x="7029" y="1389"/>
                  </a:lnTo>
                  <a:lnTo>
                    <a:pt x="7435" y="1261"/>
                  </a:lnTo>
                  <a:lnTo>
                    <a:pt x="7862" y="1175"/>
                  </a:lnTo>
                  <a:lnTo>
                    <a:pt x="8268" y="1090"/>
                  </a:lnTo>
                  <a:lnTo>
                    <a:pt x="8717" y="1047"/>
                  </a:lnTo>
                  <a:lnTo>
                    <a:pt x="9144" y="1004"/>
                  </a:lnTo>
                  <a:close/>
                  <a:moveTo>
                    <a:pt x="9592" y="0"/>
                  </a:moveTo>
                  <a:lnTo>
                    <a:pt x="9101" y="22"/>
                  </a:lnTo>
                  <a:lnTo>
                    <a:pt x="8610" y="64"/>
                  </a:lnTo>
                  <a:lnTo>
                    <a:pt x="8118" y="128"/>
                  </a:lnTo>
                  <a:lnTo>
                    <a:pt x="7648" y="214"/>
                  </a:lnTo>
                  <a:lnTo>
                    <a:pt x="7200" y="321"/>
                  </a:lnTo>
                  <a:lnTo>
                    <a:pt x="6730" y="449"/>
                  </a:lnTo>
                  <a:lnTo>
                    <a:pt x="6281" y="598"/>
                  </a:lnTo>
                  <a:lnTo>
                    <a:pt x="5854" y="769"/>
                  </a:lnTo>
                  <a:lnTo>
                    <a:pt x="5427" y="961"/>
                  </a:lnTo>
                  <a:lnTo>
                    <a:pt x="5021" y="1175"/>
                  </a:lnTo>
                  <a:lnTo>
                    <a:pt x="4615" y="1410"/>
                  </a:lnTo>
                  <a:lnTo>
                    <a:pt x="4230" y="1645"/>
                  </a:lnTo>
                  <a:lnTo>
                    <a:pt x="3846" y="1923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799" y="2820"/>
                  </a:lnTo>
                  <a:lnTo>
                    <a:pt x="2479" y="3162"/>
                  </a:lnTo>
                  <a:lnTo>
                    <a:pt x="2180" y="3504"/>
                  </a:lnTo>
                  <a:lnTo>
                    <a:pt x="1902" y="3867"/>
                  </a:lnTo>
                  <a:lnTo>
                    <a:pt x="1645" y="4251"/>
                  </a:lnTo>
                  <a:lnTo>
                    <a:pt x="1389" y="4636"/>
                  </a:lnTo>
                  <a:lnTo>
                    <a:pt x="1154" y="5042"/>
                  </a:lnTo>
                  <a:lnTo>
                    <a:pt x="940" y="5448"/>
                  </a:lnTo>
                  <a:lnTo>
                    <a:pt x="748" y="5875"/>
                  </a:lnTo>
                  <a:lnTo>
                    <a:pt x="577" y="6302"/>
                  </a:lnTo>
                  <a:lnTo>
                    <a:pt x="428" y="6751"/>
                  </a:lnTo>
                  <a:lnTo>
                    <a:pt x="300" y="7199"/>
                  </a:lnTo>
                  <a:lnTo>
                    <a:pt x="193" y="7669"/>
                  </a:lnTo>
                  <a:lnTo>
                    <a:pt x="107" y="8139"/>
                  </a:lnTo>
                  <a:lnTo>
                    <a:pt x="43" y="8631"/>
                  </a:lnTo>
                  <a:lnTo>
                    <a:pt x="0" y="9101"/>
                  </a:lnTo>
                  <a:lnTo>
                    <a:pt x="0" y="9592"/>
                  </a:lnTo>
                  <a:lnTo>
                    <a:pt x="0" y="10084"/>
                  </a:lnTo>
                  <a:lnTo>
                    <a:pt x="43" y="10575"/>
                  </a:lnTo>
                  <a:lnTo>
                    <a:pt x="107" y="11066"/>
                  </a:lnTo>
                  <a:lnTo>
                    <a:pt x="193" y="11536"/>
                  </a:lnTo>
                  <a:lnTo>
                    <a:pt x="300" y="11985"/>
                  </a:lnTo>
                  <a:lnTo>
                    <a:pt x="428" y="12455"/>
                  </a:lnTo>
                  <a:lnTo>
                    <a:pt x="577" y="12903"/>
                  </a:lnTo>
                  <a:lnTo>
                    <a:pt x="748" y="13331"/>
                  </a:lnTo>
                  <a:lnTo>
                    <a:pt x="940" y="13758"/>
                  </a:lnTo>
                  <a:lnTo>
                    <a:pt x="1154" y="14164"/>
                  </a:lnTo>
                  <a:lnTo>
                    <a:pt x="1389" y="14570"/>
                  </a:lnTo>
                  <a:lnTo>
                    <a:pt x="1645" y="14954"/>
                  </a:lnTo>
                  <a:lnTo>
                    <a:pt x="1902" y="15339"/>
                  </a:lnTo>
                  <a:lnTo>
                    <a:pt x="2180" y="15702"/>
                  </a:lnTo>
                  <a:lnTo>
                    <a:pt x="2479" y="16044"/>
                  </a:lnTo>
                  <a:lnTo>
                    <a:pt x="2799" y="16386"/>
                  </a:lnTo>
                  <a:lnTo>
                    <a:pt x="3141" y="16706"/>
                  </a:lnTo>
                  <a:lnTo>
                    <a:pt x="3483" y="17005"/>
                  </a:lnTo>
                  <a:lnTo>
                    <a:pt x="3846" y="17283"/>
                  </a:lnTo>
                  <a:lnTo>
                    <a:pt x="4230" y="17561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4"/>
                  </a:lnTo>
                  <a:lnTo>
                    <a:pt x="5854" y="18436"/>
                  </a:lnTo>
                  <a:lnTo>
                    <a:pt x="6281" y="18607"/>
                  </a:lnTo>
                  <a:lnTo>
                    <a:pt x="6730" y="18757"/>
                  </a:lnTo>
                  <a:lnTo>
                    <a:pt x="7200" y="18885"/>
                  </a:lnTo>
                  <a:lnTo>
                    <a:pt x="7648" y="18992"/>
                  </a:lnTo>
                  <a:lnTo>
                    <a:pt x="8118" y="19077"/>
                  </a:lnTo>
                  <a:lnTo>
                    <a:pt x="8610" y="19141"/>
                  </a:lnTo>
                  <a:lnTo>
                    <a:pt x="9101" y="19184"/>
                  </a:lnTo>
                  <a:lnTo>
                    <a:pt x="10084" y="19184"/>
                  </a:lnTo>
                  <a:lnTo>
                    <a:pt x="10575" y="19141"/>
                  </a:lnTo>
                  <a:lnTo>
                    <a:pt x="11045" y="19077"/>
                  </a:lnTo>
                  <a:lnTo>
                    <a:pt x="11515" y="18992"/>
                  </a:lnTo>
                  <a:lnTo>
                    <a:pt x="11985" y="18885"/>
                  </a:lnTo>
                  <a:lnTo>
                    <a:pt x="12434" y="18757"/>
                  </a:lnTo>
                  <a:lnTo>
                    <a:pt x="12882" y="18607"/>
                  </a:lnTo>
                  <a:lnTo>
                    <a:pt x="13310" y="18436"/>
                  </a:lnTo>
                  <a:lnTo>
                    <a:pt x="13737" y="18244"/>
                  </a:lnTo>
                  <a:lnTo>
                    <a:pt x="14164" y="18031"/>
                  </a:lnTo>
                  <a:lnTo>
                    <a:pt x="14549" y="17796"/>
                  </a:lnTo>
                  <a:lnTo>
                    <a:pt x="14955" y="17561"/>
                  </a:lnTo>
                  <a:lnTo>
                    <a:pt x="15318" y="17283"/>
                  </a:lnTo>
                  <a:lnTo>
                    <a:pt x="15681" y="17005"/>
                  </a:lnTo>
                  <a:lnTo>
                    <a:pt x="16023" y="16706"/>
                  </a:lnTo>
                  <a:lnTo>
                    <a:pt x="16365" y="16386"/>
                  </a:lnTo>
                  <a:lnTo>
                    <a:pt x="16685" y="16044"/>
                  </a:lnTo>
                  <a:lnTo>
                    <a:pt x="16984" y="15702"/>
                  </a:lnTo>
                  <a:lnTo>
                    <a:pt x="17262" y="15339"/>
                  </a:lnTo>
                  <a:lnTo>
                    <a:pt x="17540" y="14954"/>
                  </a:lnTo>
                  <a:lnTo>
                    <a:pt x="17796" y="14570"/>
                  </a:lnTo>
                  <a:lnTo>
                    <a:pt x="18010" y="14164"/>
                  </a:lnTo>
                  <a:lnTo>
                    <a:pt x="18223" y="13758"/>
                  </a:lnTo>
                  <a:lnTo>
                    <a:pt x="18415" y="13331"/>
                  </a:lnTo>
                  <a:lnTo>
                    <a:pt x="18586" y="12903"/>
                  </a:lnTo>
                  <a:lnTo>
                    <a:pt x="18736" y="12455"/>
                  </a:lnTo>
                  <a:lnTo>
                    <a:pt x="18885" y="11985"/>
                  </a:lnTo>
                  <a:lnTo>
                    <a:pt x="18992" y="11536"/>
                  </a:lnTo>
                  <a:lnTo>
                    <a:pt x="19056" y="11066"/>
                  </a:lnTo>
                  <a:lnTo>
                    <a:pt x="19120" y="10575"/>
                  </a:lnTo>
                  <a:lnTo>
                    <a:pt x="19163" y="10084"/>
                  </a:lnTo>
                  <a:lnTo>
                    <a:pt x="19184" y="9592"/>
                  </a:lnTo>
                  <a:lnTo>
                    <a:pt x="19163" y="9101"/>
                  </a:lnTo>
                  <a:lnTo>
                    <a:pt x="19120" y="8631"/>
                  </a:lnTo>
                  <a:lnTo>
                    <a:pt x="19056" y="8139"/>
                  </a:lnTo>
                  <a:lnTo>
                    <a:pt x="18992" y="7669"/>
                  </a:lnTo>
                  <a:lnTo>
                    <a:pt x="18885" y="7199"/>
                  </a:lnTo>
                  <a:lnTo>
                    <a:pt x="18736" y="6751"/>
                  </a:lnTo>
                  <a:lnTo>
                    <a:pt x="18586" y="6302"/>
                  </a:lnTo>
                  <a:lnTo>
                    <a:pt x="18415" y="5875"/>
                  </a:lnTo>
                  <a:lnTo>
                    <a:pt x="18223" y="5448"/>
                  </a:lnTo>
                  <a:lnTo>
                    <a:pt x="18010" y="5042"/>
                  </a:lnTo>
                  <a:lnTo>
                    <a:pt x="17796" y="4636"/>
                  </a:lnTo>
                  <a:lnTo>
                    <a:pt x="17540" y="4251"/>
                  </a:lnTo>
                  <a:lnTo>
                    <a:pt x="17262" y="3867"/>
                  </a:lnTo>
                  <a:lnTo>
                    <a:pt x="16984" y="3504"/>
                  </a:lnTo>
                  <a:lnTo>
                    <a:pt x="16685" y="3162"/>
                  </a:lnTo>
                  <a:lnTo>
                    <a:pt x="16365" y="2820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3"/>
                  </a:lnTo>
                  <a:lnTo>
                    <a:pt x="14955" y="1645"/>
                  </a:lnTo>
                  <a:lnTo>
                    <a:pt x="14549" y="1410"/>
                  </a:lnTo>
                  <a:lnTo>
                    <a:pt x="14164" y="1175"/>
                  </a:lnTo>
                  <a:lnTo>
                    <a:pt x="13737" y="961"/>
                  </a:lnTo>
                  <a:lnTo>
                    <a:pt x="13310" y="769"/>
                  </a:lnTo>
                  <a:lnTo>
                    <a:pt x="12882" y="598"/>
                  </a:lnTo>
                  <a:lnTo>
                    <a:pt x="12434" y="449"/>
                  </a:lnTo>
                  <a:lnTo>
                    <a:pt x="11985" y="321"/>
                  </a:lnTo>
                  <a:lnTo>
                    <a:pt x="11515" y="214"/>
                  </a:lnTo>
                  <a:lnTo>
                    <a:pt x="11045" y="128"/>
                  </a:lnTo>
                  <a:lnTo>
                    <a:pt x="10575" y="64"/>
                  </a:lnTo>
                  <a:lnTo>
                    <a:pt x="10084" y="22"/>
                  </a:lnTo>
                  <a:lnTo>
                    <a:pt x="95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5544;p60">
              <a:extLst>
                <a:ext uri="{FF2B5EF4-FFF2-40B4-BE49-F238E27FC236}">
                  <a16:creationId xmlns:a16="http://schemas.microsoft.com/office/drawing/2014/main" id="{391742BF-D991-5F77-22F8-C55D817EEBD4}"/>
                </a:ext>
              </a:extLst>
            </p:cNvPr>
            <p:cNvSpPr/>
            <p:nvPr/>
          </p:nvSpPr>
          <p:spPr>
            <a:xfrm>
              <a:off x="1725275" y="2845375"/>
              <a:ext cx="152250" cy="57725"/>
            </a:xfrm>
            <a:custGeom>
              <a:avLst/>
              <a:gdLst/>
              <a:ahLst/>
              <a:cxnLst/>
              <a:rect l="l" t="t" r="r" b="b"/>
              <a:pathLst>
                <a:path w="6090" h="2309" extrusionOk="0">
                  <a:moveTo>
                    <a:pt x="5555" y="1"/>
                  </a:moveTo>
                  <a:lnTo>
                    <a:pt x="5470" y="22"/>
                  </a:lnTo>
                  <a:lnTo>
                    <a:pt x="364" y="1347"/>
                  </a:lnTo>
                  <a:lnTo>
                    <a:pt x="279" y="1389"/>
                  </a:lnTo>
                  <a:lnTo>
                    <a:pt x="193" y="1432"/>
                  </a:lnTo>
                  <a:lnTo>
                    <a:pt x="129" y="1496"/>
                  </a:lnTo>
                  <a:lnTo>
                    <a:pt x="65" y="1582"/>
                  </a:lnTo>
                  <a:lnTo>
                    <a:pt x="22" y="1667"/>
                  </a:lnTo>
                  <a:lnTo>
                    <a:pt x="1" y="1753"/>
                  </a:lnTo>
                  <a:lnTo>
                    <a:pt x="1" y="1859"/>
                  </a:lnTo>
                  <a:lnTo>
                    <a:pt x="22" y="1945"/>
                  </a:lnTo>
                  <a:lnTo>
                    <a:pt x="44" y="2030"/>
                  </a:lnTo>
                  <a:lnTo>
                    <a:pt x="86" y="2094"/>
                  </a:lnTo>
                  <a:lnTo>
                    <a:pt x="129" y="2159"/>
                  </a:lnTo>
                  <a:lnTo>
                    <a:pt x="193" y="2223"/>
                  </a:lnTo>
                  <a:lnTo>
                    <a:pt x="343" y="2287"/>
                  </a:lnTo>
                  <a:lnTo>
                    <a:pt x="407" y="2308"/>
                  </a:lnTo>
                  <a:lnTo>
                    <a:pt x="620" y="2308"/>
                  </a:lnTo>
                  <a:lnTo>
                    <a:pt x="5705" y="962"/>
                  </a:lnTo>
                  <a:lnTo>
                    <a:pt x="5812" y="941"/>
                  </a:lnTo>
                  <a:lnTo>
                    <a:pt x="5897" y="877"/>
                  </a:lnTo>
                  <a:lnTo>
                    <a:pt x="5961" y="813"/>
                  </a:lnTo>
                  <a:lnTo>
                    <a:pt x="6004" y="749"/>
                  </a:lnTo>
                  <a:lnTo>
                    <a:pt x="6047" y="663"/>
                  </a:lnTo>
                  <a:lnTo>
                    <a:pt x="6068" y="556"/>
                  </a:lnTo>
                  <a:lnTo>
                    <a:pt x="6089" y="471"/>
                  </a:lnTo>
                  <a:lnTo>
                    <a:pt x="6068" y="364"/>
                  </a:lnTo>
                  <a:lnTo>
                    <a:pt x="6025" y="279"/>
                  </a:lnTo>
                  <a:lnTo>
                    <a:pt x="5983" y="193"/>
                  </a:lnTo>
                  <a:lnTo>
                    <a:pt x="5918" y="129"/>
                  </a:lnTo>
                  <a:lnTo>
                    <a:pt x="5833" y="65"/>
                  </a:lnTo>
                  <a:lnTo>
                    <a:pt x="5748" y="22"/>
                  </a:lnTo>
                  <a:lnTo>
                    <a:pt x="56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5545;p60">
              <a:extLst>
                <a:ext uri="{FF2B5EF4-FFF2-40B4-BE49-F238E27FC236}">
                  <a16:creationId xmlns:a16="http://schemas.microsoft.com/office/drawing/2014/main" id="{2DA44633-3E90-0987-9F7F-7A84D1B418C0}"/>
                </a:ext>
              </a:extLst>
            </p:cNvPr>
            <p:cNvSpPr/>
            <p:nvPr/>
          </p:nvSpPr>
          <p:spPr>
            <a:xfrm>
              <a:off x="1768000" y="2961800"/>
              <a:ext cx="129825" cy="156525"/>
            </a:xfrm>
            <a:custGeom>
              <a:avLst/>
              <a:gdLst/>
              <a:ahLst/>
              <a:cxnLst/>
              <a:rect l="l" t="t" r="r" b="b"/>
              <a:pathLst>
                <a:path w="5193" h="6261" extrusionOk="0">
                  <a:moveTo>
                    <a:pt x="3739" y="1"/>
                  </a:moveTo>
                  <a:lnTo>
                    <a:pt x="3376" y="22"/>
                  </a:lnTo>
                  <a:lnTo>
                    <a:pt x="2992" y="44"/>
                  </a:lnTo>
                  <a:lnTo>
                    <a:pt x="2586" y="108"/>
                  </a:lnTo>
                  <a:lnTo>
                    <a:pt x="2201" y="193"/>
                  </a:lnTo>
                  <a:lnTo>
                    <a:pt x="1817" y="300"/>
                  </a:lnTo>
                  <a:lnTo>
                    <a:pt x="1432" y="428"/>
                  </a:lnTo>
                  <a:lnTo>
                    <a:pt x="1090" y="599"/>
                  </a:lnTo>
                  <a:lnTo>
                    <a:pt x="770" y="791"/>
                  </a:lnTo>
                  <a:lnTo>
                    <a:pt x="620" y="898"/>
                  </a:lnTo>
                  <a:lnTo>
                    <a:pt x="492" y="1026"/>
                  </a:lnTo>
                  <a:lnTo>
                    <a:pt x="385" y="1155"/>
                  </a:lnTo>
                  <a:lnTo>
                    <a:pt x="279" y="1283"/>
                  </a:lnTo>
                  <a:lnTo>
                    <a:pt x="172" y="1432"/>
                  </a:lnTo>
                  <a:lnTo>
                    <a:pt x="108" y="1582"/>
                  </a:lnTo>
                  <a:lnTo>
                    <a:pt x="44" y="1731"/>
                  </a:lnTo>
                  <a:lnTo>
                    <a:pt x="1" y="1902"/>
                  </a:lnTo>
                  <a:lnTo>
                    <a:pt x="1" y="1966"/>
                  </a:lnTo>
                  <a:lnTo>
                    <a:pt x="22" y="2052"/>
                  </a:lnTo>
                  <a:lnTo>
                    <a:pt x="150" y="2265"/>
                  </a:lnTo>
                  <a:lnTo>
                    <a:pt x="364" y="2522"/>
                  </a:lnTo>
                  <a:lnTo>
                    <a:pt x="620" y="2842"/>
                  </a:lnTo>
                  <a:lnTo>
                    <a:pt x="962" y="3184"/>
                  </a:lnTo>
                  <a:lnTo>
                    <a:pt x="1325" y="3547"/>
                  </a:lnTo>
                  <a:lnTo>
                    <a:pt x="2137" y="4316"/>
                  </a:lnTo>
                  <a:lnTo>
                    <a:pt x="2949" y="5043"/>
                  </a:lnTo>
                  <a:lnTo>
                    <a:pt x="3654" y="5662"/>
                  </a:lnTo>
                  <a:lnTo>
                    <a:pt x="4359" y="6260"/>
                  </a:lnTo>
                  <a:lnTo>
                    <a:pt x="4573" y="5384"/>
                  </a:lnTo>
                  <a:lnTo>
                    <a:pt x="4765" y="4466"/>
                  </a:lnTo>
                  <a:lnTo>
                    <a:pt x="4979" y="3419"/>
                  </a:lnTo>
                  <a:lnTo>
                    <a:pt x="5064" y="2864"/>
                  </a:lnTo>
                  <a:lnTo>
                    <a:pt x="5128" y="2330"/>
                  </a:lnTo>
                  <a:lnTo>
                    <a:pt x="5171" y="1817"/>
                  </a:lnTo>
                  <a:lnTo>
                    <a:pt x="5192" y="1347"/>
                  </a:lnTo>
                  <a:lnTo>
                    <a:pt x="5171" y="941"/>
                  </a:lnTo>
                  <a:lnTo>
                    <a:pt x="5149" y="749"/>
                  </a:lnTo>
                  <a:lnTo>
                    <a:pt x="5107" y="599"/>
                  </a:lnTo>
                  <a:lnTo>
                    <a:pt x="5064" y="471"/>
                  </a:lnTo>
                  <a:lnTo>
                    <a:pt x="5000" y="343"/>
                  </a:lnTo>
                  <a:lnTo>
                    <a:pt x="4936" y="257"/>
                  </a:lnTo>
                  <a:lnTo>
                    <a:pt x="4850" y="193"/>
                  </a:lnTo>
                  <a:lnTo>
                    <a:pt x="4637" y="129"/>
                  </a:lnTo>
                  <a:lnTo>
                    <a:pt x="4380" y="65"/>
                  </a:lnTo>
                  <a:lnTo>
                    <a:pt x="4081" y="22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FFC0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5546;p60">
              <a:extLst>
                <a:ext uri="{FF2B5EF4-FFF2-40B4-BE49-F238E27FC236}">
                  <a16:creationId xmlns:a16="http://schemas.microsoft.com/office/drawing/2014/main" id="{CAA2F91E-C827-B14A-FC2F-52A9EE6DD814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extrusionOk="0">
                  <a:moveTo>
                    <a:pt x="10831" y="1"/>
                  </a:move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5547;p60">
              <a:extLst>
                <a:ext uri="{FF2B5EF4-FFF2-40B4-BE49-F238E27FC236}">
                  <a16:creationId xmlns:a16="http://schemas.microsoft.com/office/drawing/2014/main" id="{86AC509C-3C85-D68A-C427-AF61F87302BE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fill="none" extrusionOk="0">
                  <a:moveTo>
                    <a:pt x="20231" y="1026"/>
                  </a:move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lnTo>
                    <a:pt x="10831" y="1"/>
                  </a:ln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5548;p60">
              <a:extLst>
                <a:ext uri="{FF2B5EF4-FFF2-40B4-BE49-F238E27FC236}">
                  <a16:creationId xmlns:a16="http://schemas.microsoft.com/office/drawing/2014/main" id="{E4E0E4F4-3E94-FA0D-E076-1038DDAA5728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extrusionOk="0">
                  <a:moveTo>
                    <a:pt x="14720" y="1"/>
                  </a:moveTo>
                  <a:lnTo>
                    <a:pt x="14335" y="22"/>
                  </a:lnTo>
                  <a:lnTo>
                    <a:pt x="13951" y="65"/>
                  </a:lnTo>
                  <a:lnTo>
                    <a:pt x="13566" y="108"/>
                  </a:lnTo>
                  <a:lnTo>
                    <a:pt x="12797" y="257"/>
                  </a:lnTo>
                  <a:lnTo>
                    <a:pt x="12007" y="428"/>
                  </a:lnTo>
                  <a:lnTo>
                    <a:pt x="11195" y="663"/>
                  </a:lnTo>
                  <a:lnTo>
                    <a:pt x="10404" y="919"/>
                  </a:lnTo>
                  <a:lnTo>
                    <a:pt x="9614" y="1219"/>
                  </a:lnTo>
                  <a:lnTo>
                    <a:pt x="8824" y="1539"/>
                  </a:lnTo>
                  <a:lnTo>
                    <a:pt x="8054" y="1881"/>
                  </a:lnTo>
                  <a:lnTo>
                    <a:pt x="7285" y="2265"/>
                  </a:lnTo>
                  <a:lnTo>
                    <a:pt x="6538" y="2628"/>
                  </a:lnTo>
                  <a:lnTo>
                    <a:pt x="5833" y="3034"/>
                  </a:lnTo>
                  <a:lnTo>
                    <a:pt x="5128" y="3419"/>
                  </a:lnTo>
                  <a:lnTo>
                    <a:pt x="4465" y="3825"/>
                  </a:lnTo>
                  <a:lnTo>
                    <a:pt x="3226" y="4594"/>
                  </a:lnTo>
                  <a:lnTo>
                    <a:pt x="2137" y="5299"/>
                  </a:lnTo>
                  <a:lnTo>
                    <a:pt x="1240" y="5918"/>
                  </a:lnTo>
                  <a:lnTo>
                    <a:pt x="577" y="6410"/>
                  </a:lnTo>
                  <a:lnTo>
                    <a:pt x="1" y="6858"/>
                  </a:lnTo>
                  <a:lnTo>
                    <a:pt x="876" y="17988"/>
                  </a:lnTo>
                  <a:lnTo>
                    <a:pt x="1325" y="18330"/>
                  </a:lnTo>
                  <a:lnTo>
                    <a:pt x="2564" y="19206"/>
                  </a:lnTo>
                  <a:lnTo>
                    <a:pt x="3419" y="19783"/>
                  </a:lnTo>
                  <a:lnTo>
                    <a:pt x="4401" y="20424"/>
                  </a:lnTo>
                  <a:lnTo>
                    <a:pt x="5448" y="21086"/>
                  </a:lnTo>
                  <a:lnTo>
                    <a:pt x="6580" y="21748"/>
                  </a:lnTo>
                  <a:lnTo>
                    <a:pt x="7755" y="22411"/>
                  </a:lnTo>
                  <a:lnTo>
                    <a:pt x="8332" y="22710"/>
                  </a:lnTo>
                  <a:lnTo>
                    <a:pt x="8930" y="22987"/>
                  </a:lnTo>
                  <a:lnTo>
                    <a:pt x="9528" y="23265"/>
                  </a:lnTo>
                  <a:lnTo>
                    <a:pt x="10105" y="23522"/>
                  </a:lnTo>
                  <a:lnTo>
                    <a:pt x="10682" y="23735"/>
                  </a:lnTo>
                  <a:lnTo>
                    <a:pt x="11238" y="23927"/>
                  </a:lnTo>
                  <a:lnTo>
                    <a:pt x="11793" y="24098"/>
                  </a:lnTo>
                  <a:lnTo>
                    <a:pt x="12327" y="24226"/>
                  </a:lnTo>
                  <a:lnTo>
                    <a:pt x="12818" y="24312"/>
                  </a:lnTo>
                  <a:lnTo>
                    <a:pt x="13310" y="24355"/>
                  </a:lnTo>
                  <a:lnTo>
                    <a:pt x="13758" y="24376"/>
                  </a:lnTo>
                  <a:lnTo>
                    <a:pt x="13972" y="24355"/>
                  </a:lnTo>
                  <a:lnTo>
                    <a:pt x="14186" y="24312"/>
                  </a:lnTo>
                  <a:lnTo>
                    <a:pt x="14378" y="24269"/>
                  </a:lnTo>
                  <a:lnTo>
                    <a:pt x="14570" y="24226"/>
                  </a:lnTo>
                  <a:lnTo>
                    <a:pt x="14741" y="24162"/>
                  </a:lnTo>
                  <a:lnTo>
                    <a:pt x="14912" y="24077"/>
                  </a:lnTo>
                  <a:lnTo>
                    <a:pt x="15232" y="23885"/>
                  </a:lnTo>
                  <a:lnTo>
                    <a:pt x="15510" y="23671"/>
                  </a:lnTo>
                  <a:lnTo>
                    <a:pt x="15745" y="23479"/>
                  </a:lnTo>
                  <a:lnTo>
                    <a:pt x="15937" y="23244"/>
                  </a:lnTo>
                  <a:lnTo>
                    <a:pt x="16130" y="23030"/>
                  </a:lnTo>
                  <a:lnTo>
                    <a:pt x="16258" y="22795"/>
                  </a:lnTo>
                  <a:lnTo>
                    <a:pt x="16386" y="22560"/>
                  </a:lnTo>
                  <a:lnTo>
                    <a:pt x="16471" y="22304"/>
                  </a:lnTo>
                  <a:lnTo>
                    <a:pt x="16536" y="22069"/>
                  </a:lnTo>
                  <a:lnTo>
                    <a:pt x="16578" y="21812"/>
                  </a:lnTo>
                  <a:lnTo>
                    <a:pt x="16621" y="21556"/>
                  </a:lnTo>
                  <a:lnTo>
                    <a:pt x="16621" y="21321"/>
                  </a:lnTo>
                  <a:lnTo>
                    <a:pt x="16600" y="21065"/>
                  </a:lnTo>
                  <a:lnTo>
                    <a:pt x="16578" y="20808"/>
                  </a:lnTo>
                  <a:lnTo>
                    <a:pt x="16536" y="20573"/>
                  </a:lnTo>
                  <a:lnTo>
                    <a:pt x="16471" y="20338"/>
                  </a:lnTo>
                  <a:lnTo>
                    <a:pt x="16343" y="19868"/>
                  </a:lnTo>
                  <a:lnTo>
                    <a:pt x="16172" y="19441"/>
                  </a:lnTo>
                  <a:lnTo>
                    <a:pt x="16001" y="19057"/>
                  </a:lnTo>
                  <a:lnTo>
                    <a:pt x="15831" y="18715"/>
                  </a:lnTo>
                  <a:lnTo>
                    <a:pt x="15660" y="18437"/>
                  </a:lnTo>
                  <a:lnTo>
                    <a:pt x="15532" y="18245"/>
                  </a:lnTo>
                  <a:lnTo>
                    <a:pt x="15403" y="18053"/>
                  </a:lnTo>
                  <a:lnTo>
                    <a:pt x="15660" y="18117"/>
                  </a:lnTo>
                  <a:lnTo>
                    <a:pt x="15959" y="18159"/>
                  </a:lnTo>
                  <a:lnTo>
                    <a:pt x="16322" y="18202"/>
                  </a:lnTo>
                  <a:lnTo>
                    <a:pt x="16771" y="18245"/>
                  </a:lnTo>
                  <a:lnTo>
                    <a:pt x="17283" y="18266"/>
                  </a:lnTo>
                  <a:lnTo>
                    <a:pt x="17817" y="18245"/>
                  </a:lnTo>
                  <a:lnTo>
                    <a:pt x="18394" y="18202"/>
                  </a:lnTo>
                  <a:lnTo>
                    <a:pt x="18672" y="18159"/>
                  </a:lnTo>
                  <a:lnTo>
                    <a:pt x="18971" y="18095"/>
                  </a:lnTo>
                  <a:lnTo>
                    <a:pt x="19249" y="18010"/>
                  </a:lnTo>
                  <a:lnTo>
                    <a:pt x="19526" y="17924"/>
                  </a:lnTo>
                  <a:lnTo>
                    <a:pt x="19804" y="17818"/>
                  </a:lnTo>
                  <a:lnTo>
                    <a:pt x="20082" y="17689"/>
                  </a:lnTo>
                  <a:lnTo>
                    <a:pt x="20338" y="17540"/>
                  </a:lnTo>
                  <a:lnTo>
                    <a:pt x="20573" y="17348"/>
                  </a:lnTo>
                  <a:lnTo>
                    <a:pt x="20808" y="17155"/>
                  </a:lnTo>
                  <a:lnTo>
                    <a:pt x="21022" y="16942"/>
                  </a:lnTo>
                  <a:lnTo>
                    <a:pt x="21214" y="16685"/>
                  </a:lnTo>
                  <a:lnTo>
                    <a:pt x="21406" y="16408"/>
                  </a:lnTo>
                  <a:lnTo>
                    <a:pt x="21556" y="16087"/>
                  </a:lnTo>
                  <a:lnTo>
                    <a:pt x="21684" y="15745"/>
                  </a:lnTo>
                  <a:lnTo>
                    <a:pt x="21791" y="15382"/>
                  </a:lnTo>
                  <a:lnTo>
                    <a:pt x="21876" y="14976"/>
                  </a:lnTo>
                  <a:lnTo>
                    <a:pt x="21898" y="14763"/>
                  </a:lnTo>
                  <a:lnTo>
                    <a:pt x="21919" y="14570"/>
                  </a:lnTo>
                  <a:lnTo>
                    <a:pt x="21898" y="14378"/>
                  </a:lnTo>
                  <a:lnTo>
                    <a:pt x="21876" y="14186"/>
                  </a:lnTo>
                  <a:lnTo>
                    <a:pt x="21855" y="13994"/>
                  </a:lnTo>
                  <a:lnTo>
                    <a:pt x="21812" y="13801"/>
                  </a:lnTo>
                  <a:lnTo>
                    <a:pt x="21748" y="13630"/>
                  </a:lnTo>
                  <a:lnTo>
                    <a:pt x="21684" y="13438"/>
                  </a:lnTo>
                  <a:lnTo>
                    <a:pt x="21492" y="13096"/>
                  </a:lnTo>
                  <a:lnTo>
                    <a:pt x="21278" y="12776"/>
                  </a:lnTo>
                  <a:lnTo>
                    <a:pt x="21022" y="12477"/>
                  </a:lnTo>
                  <a:lnTo>
                    <a:pt x="20723" y="12199"/>
                  </a:lnTo>
                  <a:lnTo>
                    <a:pt x="20402" y="11921"/>
                  </a:lnTo>
                  <a:lnTo>
                    <a:pt x="20060" y="11665"/>
                  </a:lnTo>
                  <a:lnTo>
                    <a:pt x="19676" y="11430"/>
                  </a:lnTo>
                  <a:lnTo>
                    <a:pt x="19270" y="11195"/>
                  </a:lnTo>
                  <a:lnTo>
                    <a:pt x="18864" y="10981"/>
                  </a:lnTo>
                  <a:lnTo>
                    <a:pt x="18437" y="10789"/>
                  </a:lnTo>
                  <a:lnTo>
                    <a:pt x="17988" y="10618"/>
                  </a:lnTo>
                  <a:lnTo>
                    <a:pt x="17540" y="10447"/>
                  </a:lnTo>
                  <a:lnTo>
                    <a:pt x="16664" y="10148"/>
                  </a:lnTo>
                  <a:lnTo>
                    <a:pt x="15788" y="9892"/>
                  </a:lnTo>
                  <a:lnTo>
                    <a:pt x="14976" y="9678"/>
                  </a:lnTo>
                  <a:lnTo>
                    <a:pt x="14228" y="9529"/>
                  </a:lnTo>
                  <a:lnTo>
                    <a:pt x="13609" y="9401"/>
                  </a:lnTo>
                  <a:lnTo>
                    <a:pt x="13139" y="9336"/>
                  </a:lnTo>
                  <a:lnTo>
                    <a:pt x="12712" y="9272"/>
                  </a:lnTo>
                  <a:lnTo>
                    <a:pt x="13224" y="9123"/>
                  </a:lnTo>
                  <a:lnTo>
                    <a:pt x="13822" y="8931"/>
                  </a:lnTo>
                  <a:lnTo>
                    <a:pt x="14549" y="8696"/>
                  </a:lnTo>
                  <a:lnTo>
                    <a:pt x="15403" y="8375"/>
                  </a:lnTo>
                  <a:lnTo>
                    <a:pt x="16322" y="7991"/>
                  </a:lnTo>
                  <a:lnTo>
                    <a:pt x="16792" y="7777"/>
                  </a:lnTo>
                  <a:lnTo>
                    <a:pt x="17262" y="7542"/>
                  </a:lnTo>
                  <a:lnTo>
                    <a:pt x="17732" y="7307"/>
                  </a:lnTo>
                  <a:lnTo>
                    <a:pt x="18181" y="7051"/>
                  </a:lnTo>
                  <a:lnTo>
                    <a:pt x="18608" y="6773"/>
                  </a:lnTo>
                  <a:lnTo>
                    <a:pt x="19014" y="6495"/>
                  </a:lnTo>
                  <a:lnTo>
                    <a:pt x="19398" y="6196"/>
                  </a:lnTo>
                  <a:lnTo>
                    <a:pt x="19740" y="5897"/>
                  </a:lnTo>
                  <a:lnTo>
                    <a:pt x="20039" y="5577"/>
                  </a:lnTo>
                  <a:lnTo>
                    <a:pt x="20295" y="5235"/>
                  </a:lnTo>
                  <a:lnTo>
                    <a:pt x="20402" y="5064"/>
                  </a:lnTo>
                  <a:lnTo>
                    <a:pt x="20509" y="4893"/>
                  </a:lnTo>
                  <a:lnTo>
                    <a:pt x="20595" y="4701"/>
                  </a:lnTo>
                  <a:lnTo>
                    <a:pt x="20659" y="4530"/>
                  </a:lnTo>
                  <a:lnTo>
                    <a:pt x="20701" y="4338"/>
                  </a:lnTo>
                  <a:lnTo>
                    <a:pt x="20744" y="4145"/>
                  </a:lnTo>
                  <a:lnTo>
                    <a:pt x="20765" y="3953"/>
                  </a:lnTo>
                  <a:lnTo>
                    <a:pt x="20765" y="3761"/>
                  </a:lnTo>
                  <a:lnTo>
                    <a:pt x="20744" y="3568"/>
                  </a:lnTo>
                  <a:lnTo>
                    <a:pt x="20701" y="3376"/>
                  </a:lnTo>
                  <a:lnTo>
                    <a:pt x="20637" y="3184"/>
                  </a:lnTo>
                  <a:lnTo>
                    <a:pt x="20573" y="2970"/>
                  </a:lnTo>
                  <a:lnTo>
                    <a:pt x="20466" y="2757"/>
                  </a:lnTo>
                  <a:lnTo>
                    <a:pt x="20338" y="2564"/>
                  </a:lnTo>
                  <a:lnTo>
                    <a:pt x="20189" y="2351"/>
                  </a:lnTo>
                  <a:lnTo>
                    <a:pt x="20018" y="2137"/>
                  </a:lnTo>
                  <a:lnTo>
                    <a:pt x="19825" y="1923"/>
                  </a:lnTo>
                  <a:lnTo>
                    <a:pt x="19612" y="1688"/>
                  </a:lnTo>
                  <a:lnTo>
                    <a:pt x="19377" y="1475"/>
                  </a:lnTo>
                  <a:lnTo>
                    <a:pt x="19099" y="1261"/>
                  </a:lnTo>
                  <a:lnTo>
                    <a:pt x="18821" y="1048"/>
                  </a:lnTo>
                  <a:lnTo>
                    <a:pt x="18522" y="855"/>
                  </a:lnTo>
                  <a:lnTo>
                    <a:pt x="18202" y="684"/>
                  </a:lnTo>
                  <a:lnTo>
                    <a:pt x="17903" y="535"/>
                  </a:lnTo>
                  <a:lnTo>
                    <a:pt x="17561" y="407"/>
                  </a:lnTo>
                  <a:lnTo>
                    <a:pt x="17241" y="279"/>
                  </a:lnTo>
                  <a:lnTo>
                    <a:pt x="16899" y="193"/>
                  </a:lnTo>
                  <a:lnTo>
                    <a:pt x="16557" y="129"/>
                  </a:lnTo>
                  <a:lnTo>
                    <a:pt x="16194" y="65"/>
                  </a:lnTo>
                  <a:lnTo>
                    <a:pt x="15831" y="22"/>
                  </a:lnTo>
                  <a:lnTo>
                    <a:pt x="15467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5549;p60">
              <a:extLst>
                <a:ext uri="{FF2B5EF4-FFF2-40B4-BE49-F238E27FC236}">
                  <a16:creationId xmlns:a16="http://schemas.microsoft.com/office/drawing/2014/main" id="{2FAEBF84-D95D-7025-27BF-1F9B8D263F29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fill="none" extrusionOk="0">
                  <a:moveTo>
                    <a:pt x="1" y="6858"/>
                  </a:moveTo>
                  <a:lnTo>
                    <a:pt x="1" y="6858"/>
                  </a:lnTo>
                  <a:lnTo>
                    <a:pt x="577" y="6410"/>
                  </a:lnTo>
                  <a:lnTo>
                    <a:pt x="1240" y="5918"/>
                  </a:lnTo>
                  <a:lnTo>
                    <a:pt x="2137" y="5299"/>
                  </a:lnTo>
                  <a:lnTo>
                    <a:pt x="3226" y="4594"/>
                  </a:lnTo>
                  <a:lnTo>
                    <a:pt x="4465" y="3825"/>
                  </a:lnTo>
                  <a:lnTo>
                    <a:pt x="5128" y="3419"/>
                  </a:lnTo>
                  <a:lnTo>
                    <a:pt x="5833" y="3034"/>
                  </a:lnTo>
                  <a:lnTo>
                    <a:pt x="6538" y="2628"/>
                  </a:lnTo>
                  <a:lnTo>
                    <a:pt x="7285" y="2265"/>
                  </a:lnTo>
                  <a:lnTo>
                    <a:pt x="8054" y="1881"/>
                  </a:lnTo>
                  <a:lnTo>
                    <a:pt x="8824" y="1539"/>
                  </a:lnTo>
                  <a:lnTo>
                    <a:pt x="9614" y="1219"/>
                  </a:lnTo>
                  <a:lnTo>
                    <a:pt x="10404" y="919"/>
                  </a:lnTo>
                  <a:lnTo>
                    <a:pt x="11195" y="663"/>
                  </a:lnTo>
                  <a:lnTo>
                    <a:pt x="12007" y="428"/>
                  </a:lnTo>
                  <a:lnTo>
                    <a:pt x="12797" y="257"/>
                  </a:lnTo>
                  <a:lnTo>
                    <a:pt x="13566" y="108"/>
                  </a:lnTo>
                  <a:lnTo>
                    <a:pt x="13951" y="65"/>
                  </a:lnTo>
                  <a:lnTo>
                    <a:pt x="14335" y="22"/>
                  </a:lnTo>
                  <a:lnTo>
                    <a:pt x="14720" y="1"/>
                  </a:lnTo>
                  <a:lnTo>
                    <a:pt x="15104" y="1"/>
                  </a:lnTo>
                  <a:lnTo>
                    <a:pt x="15467" y="1"/>
                  </a:lnTo>
                  <a:lnTo>
                    <a:pt x="15831" y="22"/>
                  </a:lnTo>
                  <a:lnTo>
                    <a:pt x="16194" y="65"/>
                  </a:lnTo>
                  <a:lnTo>
                    <a:pt x="16557" y="129"/>
                  </a:lnTo>
                  <a:lnTo>
                    <a:pt x="16899" y="193"/>
                  </a:lnTo>
                  <a:lnTo>
                    <a:pt x="17241" y="279"/>
                  </a:lnTo>
                  <a:lnTo>
                    <a:pt x="17561" y="407"/>
                  </a:lnTo>
                  <a:lnTo>
                    <a:pt x="17903" y="535"/>
                  </a:lnTo>
                  <a:lnTo>
                    <a:pt x="18202" y="684"/>
                  </a:lnTo>
                  <a:lnTo>
                    <a:pt x="18522" y="855"/>
                  </a:lnTo>
                  <a:lnTo>
                    <a:pt x="18821" y="1048"/>
                  </a:lnTo>
                  <a:lnTo>
                    <a:pt x="19099" y="1261"/>
                  </a:lnTo>
                  <a:lnTo>
                    <a:pt x="19099" y="1261"/>
                  </a:lnTo>
                  <a:lnTo>
                    <a:pt x="19377" y="1475"/>
                  </a:lnTo>
                  <a:lnTo>
                    <a:pt x="19612" y="1688"/>
                  </a:lnTo>
                  <a:lnTo>
                    <a:pt x="19825" y="1923"/>
                  </a:lnTo>
                  <a:lnTo>
                    <a:pt x="20018" y="2137"/>
                  </a:lnTo>
                  <a:lnTo>
                    <a:pt x="20189" y="2351"/>
                  </a:lnTo>
                  <a:lnTo>
                    <a:pt x="20338" y="2564"/>
                  </a:lnTo>
                  <a:lnTo>
                    <a:pt x="20466" y="2757"/>
                  </a:lnTo>
                  <a:lnTo>
                    <a:pt x="20573" y="2970"/>
                  </a:lnTo>
                  <a:lnTo>
                    <a:pt x="20637" y="3184"/>
                  </a:lnTo>
                  <a:lnTo>
                    <a:pt x="20701" y="3376"/>
                  </a:lnTo>
                  <a:lnTo>
                    <a:pt x="20744" y="3568"/>
                  </a:lnTo>
                  <a:lnTo>
                    <a:pt x="20765" y="3761"/>
                  </a:lnTo>
                  <a:lnTo>
                    <a:pt x="20765" y="3953"/>
                  </a:lnTo>
                  <a:lnTo>
                    <a:pt x="20744" y="4145"/>
                  </a:lnTo>
                  <a:lnTo>
                    <a:pt x="20701" y="4338"/>
                  </a:lnTo>
                  <a:lnTo>
                    <a:pt x="20659" y="4530"/>
                  </a:lnTo>
                  <a:lnTo>
                    <a:pt x="20595" y="4701"/>
                  </a:lnTo>
                  <a:lnTo>
                    <a:pt x="20509" y="4893"/>
                  </a:lnTo>
                  <a:lnTo>
                    <a:pt x="20402" y="5064"/>
                  </a:lnTo>
                  <a:lnTo>
                    <a:pt x="20295" y="5235"/>
                  </a:lnTo>
                  <a:lnTo>
                    <a:pt x="20039" y="5577"/>
                  </a:lnTo>
                  <a:lnTo>
                    <a:pt x="19740" y="5897"/>
                  </a:lnTo>
                  <a:lnTo>
                    <a:pt x="19398" y="6196"/>
                  </a:lnTo>
                  <a:lnTo>
                    <a:pt x="19014" y="6495"/>
                  </a:lnTo>
                  <a:lnTo>
                    <a:pt x="18608" y="6773"/>
                  </a:lnTo>
                  <a:lnTo>
                    <a:pt x="18181" y="7051"/>
                  </a:lnTo>
                  <a:lnTo>
                    <a:pt x="17732" y="7307"/>
                  </a:lnTo>
                  <a:lnTo>
                    <a:pt x="17262" y="7542"/>
                  </a:lnTo>
                  <a:lnTo>
                    <a:pt x="16792" y="7777"/>
                  </a:lnTo>
                  <a:lnTo>
                    <a:pt x="16322" y="7991"/>
                  </a:lnTo>
                  <a:lnTo>
                    <a:pt x="15403" y="8375"/>
                  </a:lnTo>
                  <a:lnTo>
                    <a:pt x="14549" y="8696"/>
                  </a:lnTo>
                  <a:lnTo>
                    <a:pt x="13822" y="8931"/>
                  </a:lnTo>
                  <a:lnTo>
                    <a:pt x="13224" y="9123"/>
                  </a:lnTo>
                  <a:lnTo>
                    <a:pt x="12712" y="9272"/>
                  </a:lnTo>
                  <a:lnTo>
                    <a:pt x="12712" y="9272"/>
                  </a:lnTo>
                  <a:lnTo>
                    <a:pt x="13139" y="9336"/>
                  </a:lnTo>
                  <a:lnTo>
                    <a:pt x="13609" y="9401"/>
                  </a:lnTo>
                  <a:lnTo>
                    <a:pt x="14228" y="9529"/>
                  </a:lnTo>
                  <a:lnTo>
                    <a:pt x="14976" y="9678"/>
                  </a:lnTo>
                  <a:lnTo>
                    <a:pt x="15788" y="9892"/>
                  </a:lnTo>
                  <a:lnTo>
                    <a:pt x="16664" y="10148"/>
                  </a:lnTo>
                  <a:lnTo>
                    <a:pt x="17540" y="10447"/>
                  </a:lnTo>
                  <a:lnTo>
                    <a:pt x="17988" y="10618"/>
                  </a:lnTo>
                  <a:lnTo>
                    <a:pt x="18437" y="10789"/>
                  </a:lnTo>
                  <a:lnTo>
                    <a:pt x="18864" y="10981"/>
                  </a:lnTo>
                  <a:lnTo>
                    <a:pt x="19270" y="11195"/>
                  </a:lnTo>
                  <a:lnTo>
                    <a:pt x="19676" y="11430"/>
                  </a:lnTo>
                  <a:lnTo>
                    <a:pt x="20060" y="11665"/>
                  </a:lnTo>
                  <a:lnTo>
                    <a:pt x="20402" y="11921"/>
                  </a:lnTo>
                  <a:lnTo>
                    <a:pt x="20723" y="12199"/>
                  </a:lnTo>
                  <a:lnTo>
                    <a:pt x="21022" y="12477"/>
                  </a:lnTo>
                  <a:lnTo>
                    <a:pt x="21278" y="12776"/>
                  </a:lnTo>
                  <a:lnTo>
                    <a:pt x="21492" y="13096"/>
                  </a:lnTo>
                  <a:lnTo>
                    <a:pt x="21684" y="13438"/>
                  </a:lnTo>
                  <a:lnTo>
                    <a:pt x="21748" y="13630"/>
                  </a:lnTo>
                  <a:lnTo>
                    <a:pt x="21812" y="13801"/>
                  </a:lnTo>
                  <a:lnTo>
                    <a:pt x="21855" y="13994"/>
                  </a:lnTo>
                  <a:lnTo>
                    <a:pt x="21876" y="14186"/>
                  </a:lnTo>
                  <a:lnTo>
                    <a:pt x="21898" y="14378"/>
                  </a:lnTo>
                  <a:lnTo>
                    <a:pt x="21919" y="14570"/>
                  </a:lnTo>
                  <a:lnTo>
                    <a:pt x="21898" y="14763"/>
                  </a:lnTo>
                  <a:lnTo>
                    <a:pt x="21876" y="14976"/>
                  </a:lnTo>
                  <a:lnTo>
                    <a:pt x="21876" y="14976"/>
                  </a:lnTo>
                  <a:lnTo>
                    <a:pt x="21791" y="15382"/>
                  </a:lnTo>
                  <a:lnTo>
                    <a:pt x="21684" y="15745"/>
                  </a:lnTo>
                  <a:lnTo>
                    <a:pt x="21556" y="16087"/>
                  </a:lnTo>
                  <a:lnTo>
                    <a:pt x="21406" y="16408"/>
                  </a:lnTo>
                  <a:lnTo>
                    <a:pt x="21214" y="16685"/>
                  </a:lnTo>
                  <a:lnTo>
                    <a:pt x="21022" y="16942"/>
                  </a:lnTo>
                  <a:lnTo>
                    <a:pt x="20808" y="17155"/>
                  </a:lnTo>
                  <a:lnTo>
                    <a:pt x="20573" y="17348"/>
                  </a:lnTo>
                  <a:lnTo>
                    <a:pt x="20338" y="17540"/>
                  </a:lnTo>
                  <a:lnTo>
                    <a:pt x="20082" y="17689"/>
                  </a:lnTo>
                  <a:lnTo>
                    <a:pt x="19804" y="17818"/>
                  </a:lnTo>
                  <a:lnTo>
                    <a:pt x="19526" y="17924"/>
                  </a:lnTo>
                  <a:lnTo>
                    <a:pt x="19249" y="18010"/>
                  </a:lnTo>
                  <a:lnTo>
                    <a:pt x="18971" y="18095"/>
                  </a:lnTo>
                  <a:lnTo>
                    <a:pt x="18672" y="18159"/>
                  </a:lnTo>
                  <a:lnTo>
                    <a:pt x="18394" y="18202"/>
                  </a:lnTo>
                  <a:lnTo>
                    <a:pt x="17817" y="18245"/>
                  </a:lnTo>
                  <a:lnTo>
                    <a:pt x="17283" y="18266"/>
                  </a:lnTo>
                  <a:lnTo>
                    <a:pt x="16771" y="18245"/>
                  </a:lnTo>
                  <a:lnTo>
                    <a:pt x="16322" y="18202"/>
                  </a:lnTo>
                  <a:lnTo>
                    <a:pt x="15959" y="18159"/>
                  </a:lnTo>
                  <a:lnTo>
                    <a:pt x="15660" y="18117"/>
                  </a:lnTo>
                  <a:lnTo>
                    <a:pt x="15403" y="18053"/>
                  </a:lnTo>
                  <a:lnTo>
                    <a:pt x="15403" y="18053"/>
                  </a:lnTo>
                  <a:lnTo>
                    <a:pt x="15532" y="18245"/>
                  </a:lnTo>
                  <a:lnTo>
                    <a:pt x="15660" y="18437"/>
                  </a:lnTo>
                  <a:lnTo>
                    <a:pt x="15831" y="18715"/>
                  </a:lnTo>
                  <a:lnTo>
                    <a:pt x="16001" y="19057"/>
                  </a:lnTo>
                  <a:lnTo>
                    <a:pt x="16172" y="19441"/>
                  </a:lnTo>
                  <a:lnTo>
                    <a:pt x="16343" y="19868"/>
                  </a:lnTo>
                  <a:lnTo>
                    <a:pt x="16471" y="20338"/>
                  </a:lnTo>
                  <a:lnTo>
                    <a:pt x="16536" y="20573"/>
                  </a:lnTo>
                  <a:lnTo>
                    <a:pt x="16578" y="20808"/>
                  </a:lnTo>
                  <a:lnTo>
                    <a:pt x="16600" y="21065"/>
                  </a:lnTo>
                  <a:lnTo>
                    <a:pt x="16621" y="21321"/>
                  </a:lnTo>
                  <a:lnTo>
                    <a:pt x="16621" y="21556"/>
                  </a:lnTo>
                  <a:lnTo>
                    <a:pt x="16578" y="21812"/>
                  </a:lnTo>
                  <a:lnTo>
                    <a:pt x="16536" y="22069"/>
                  </a:lnTo>
                  <a:lnTo>
                    <a:pt x="16471" y="22304"/>
                  </a:lnTo>
                  <a:lnTo>
                    <a:pt x="16386" y="22560"/>
                  </a:lnTo>
                  <a:lnTo>
                    <a:pt x="16258" y="22795"/>
                  </a:lnTo>
                  <a:lnTo>
                    <a:pt x="16130" y="23030"/>
                  </a:lnTo>
                  <a:lnTo>
                    <a:pt x="15937" y="23244"/>
                  </a:lnTo>
                  <a:lnTo>
                    <a:pt x="15745" y="23479"/>
                  </a:lnTo>
                  <a:lnTo>
                    <a:pt x="15510" y="23671"/>
                  </a:lnTo>
                  <a:lnTo>
                    <a:pt x="15232" y="23885"/>
                  </a:lnTo>
                  <a:lnTo>
                    <a:pt x="14912" y="24077"/>
                  </a:lnTo>
                  <a:lnTo>
                    <a:pt x="14912" y="24077"/>
                  </a:lnTo>
                  <a:lnTo>
                    <a:pt x="14741" y="24162"/>
                  </a:lnTo>
                  <a:lnTo>
                    <a:pt x="14570" y="24226"/>
                  </a:lnTo>
                  <a:lnTo>
                    <a:pt x="14378" y="24269"/>
                  </a:lnTo>
                  <a:lnTo>
                    <a:pt x="14186" y="24312"/>
                  </a:lnTo>
                  <a:lnTo>
                    <a:pt x="13972" y="24355"/>
                  </a:lnTo>
                  <a:lnTo>
                    <a:pt x="13758" y="24376"/>
                  </a:lnTo>
                  <a:lnTo>
                    <a:pt x="13310" y="24355"/>
                  </a:lnTo>
                  <a:lnTo>
                    <a:pt x="12818" y="24312"/>
                  </a:lnTo>
                  <a:lnTo>
                    <a:pt x="12327" y="24226"/>
                  </a:lnTo>
                  <a:lnTo>
                    <a:pt x="11793" y="24098"/>
                  </a:lnTo>
                  <a:lnTo>
                    <a:pt x="11238" y="23927"/>
                  </a:lnTo>
                  <a:lnTo>
                    <a:pt x="10682" y="23735"/>
                  </a:lnTo>
                  <a:lnTo>
                    <a:pt x="10105" y="23522"/>
                  </a:lnTo>
                  <a:lnTo>
                    <a:pt x="9528" y="23265"/>
                  </a:lnTo>
                  <a:lnTo>
                    <a:pt x="8930" y="22987"/>
                  </a:lnTo>
                  <a:lnTo>
                    <a:pt x="8332" y="22710"/>
                  </a:lnTo>
                  <a:lnTo>
                    <a:pt x="7755" y="22411"/>
                  </a:lnTo>
                  <a:lnTo>
                    <a:pt x="6580" y="21748"/>
                  </a:lnTo>
                  <a:lnTo>
                    <a:pt x="5448" y="21086"/>
                  </a:lnTo>
                  <a:lnTo>
                    <a:pt x="4401" y="20424"/>
                  </a:lnTo>
                  <a:lnTo>
                    <a:pt x="3419" y="19783"/>
                  </a:lnTo>
                  <a:lnTo>
                    <a:pt x="2564" y="19206"/>
                  </a:lnTo>
                  <a:lnTo>
                    <a:pt x="1325" y="18330"/>
                  </a:lnTo>
                  <a:lnTo>
                    <a:pt x="876" y="179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5550;p60">
              <a:extLst>
                <a:ext uri="{FF2B5EF4-FFF2-40B4-BE49-F238E27FC236}">
                  <a16:creationId xmlns:a16="http://schemas.microsoft.com/office/drawing/2014/main" id="{976484A5-03C1-A051-628A-6D399CBB60AF}"/>
                </a:ext>
              </a:extLst>
            </p:cNvPr>
            <p:cNvSpPr/>
            <p:nvPr/>
          </p:nvSpPr>
          <p:spPr>
            <a:xfrm>
              <a:off x="1521800" y="3357550"/>
              <a:ext cx="198175" cy="118600"/>
            </a:xfrm>
            <a:custGeom>
              <a:avLst/>
              <a:gdLst/>
              <a:ahLst/>
              <a:cxnLst/>
              <a:rect l="l" t="t" r="r" b="b"/>
              <a:pathLst>
                <a:path w="7927" h="4744" extrusionOk="0">
                  <a:moveTo>
                    <a:pt x="7392" y="1"/>
                  </a:moveTo>
                  <a:lnTo>
                    <a:pt x="7285" y="22"/>
                  </a:lnTo>
                  <a:lnTo>
                    <a:pt x="7200" y="65"/>
                  </a:lnTo>
                  <a:lnTo>
                    <a:pt x="7114" y="108"/>
                  </a:lnTo>
                  <a:lnTo>
                    <a:pt x="7050" y="172"/>
                  </a:lnTo>
                  <a:lnTo>
                    <a:pt x="6986" y="257"/>
                  </a:lnTo>
                  <a:lnTo>
                    <a:pt x="6965" y="343"/>
                  </a:lnTo>
                  <a:lnTo>
                    <a:pt x="6922" y="428"/>
                  </a:lnTo>
                  <a:lnTo>
                    <a:pt x="6922" y="535"/>
                  </a:lnTo>
                  <a:lnTo>
                    <a:pt x="6922" y="663"/>
                  </a:lnTo>
                  <a:lnTo>
                    <a:pt x="6922" y="984"/>
                  </a:lnTo>
                  <a:lnTo>
                    <a:pt x="6858" y="1411"/>
                  </a:lnTo>
                  <a:lnTo>
                    <a:pt x="6794" y="1667"/>
                  </a:lnTo>
                  <a:lnTo>
                    <a:pt x="6730" y="1924"/>
                  </a:lnTo>
                  <a:lnTo>
                    <a:pt x="6623" y="2180"/>
                  </a:lnTo>
                  <a:lnTo>
                    <a:pt x="6495" y="2436"/>
                  </a:lnTo>
                  <a:lnTo>
                    <a:pt x="6345" y="2693"/>
                  </a:lnTo>
                  <a:lnTo>
                    <a:pt x="6153" y="2949"/>
                  </a:lnTo>
                  <a:lnTo>
                    <a:pt x="5918" y="3163"/>
                  </a:lnTo>
                  <a:lnTo>
                    <a:pt x="5662" y="3376"/>
                  </a:lnTo>
                  <a:lnTo>
                    <a:pt x="5491" y="3462"/>
                  </a:lnTo>
                  <a:lnTo>
                    <a:pt x="5341" y="3526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86" y="3718"/>
                  </a:lnTo>
                  <a:lnTo>
                    <a:pt x="4572" y="3740"/>
                  </a:lnTo>
                  <a:lnTo>
                    <a:pt x="4380" y="3761"/>
                  </a:lnTo>
                  <a:lnTo>
                    <a:pt x="4188" y="3740"/>
                  </a:lnTo>
                  <a:lnTo>
                    <a:pt x="3995" y="3718"/>
                  </a:lnTo>
                  <a:lnTo>
                    <a:pt x="3803" y="3697"/>
                  </a:lnTo>
                  <a:lnTo>
                    <a:pt x="3611" y="3654"/>
                  </a:lnTo>
                  <a:lnTo>
                    <a:pt x="3440" y="3590"/>
                  </a:lnTo>
                  <a:lnTo>
                    <a:pt x="3077" y="3440"/>
                  </a:lnTo>
                  <a:lnTo>
                    <a:pt x="2756" y="3248"/>
                  </a:lnTo>
                  <a:lnTo>
                    <a:pt x="2436" y="3035"/>
                  </a:lnTo>
                  <a:lnTo>
                    <a:pt x="2137" y="2800"/>
                  </a:lnTo>
                  <a:lnTo>
                    <a:pt x="1881" y="2565"/>
                  </a:lnTo>
                  <a:lnTo>
                    <a:pt x="1646" y="2330"/>
                  </a:lnTo>
                  <a:lnTo>
                    <a:pt x="1261" y="1881"/>
                  </a:lnTo>
                  <a:lnTo>
                    <a:pt x="1005" y="1582"/>
                  </a:lnTo>
                  <a:lnTo>
                    <a:pt x="919" y="1454"/>
                  </a:lnTo>
                  <a:lnTo>
                    <a:pt x="855" y="1368"/>
                  </a:lnTo>
                  <a:lnTo>
                    <a:pt x="770" y="1304"/>
                  </a:lnTo>
                  <a:lnTo>
                    <a:pt x="706" y="1261"/>
                  </a:lnTo>
                  <a:lnTo>
                    <a:pt x="599" y="1240"/>
                  </a:lnTo>
                  <a:lnTo>
                    <a:pt x="513" y="1219"/>
                  </a:lnTo>
                  <a:lnTo>
                    <a:pt x="407" y="1240"/>
                  </a:lnTo>
                  <a:lnTo>
                    <a:pt x="321" y="1261"/>
                  </a:lnTo>
                  <a:lnTo>
                    <a:pt x="236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8"/>
                  </a:lnTo>
                  <a:lnTo>
                    <a:pt x="22" y="1625"/>
                  </a:lnTo>
                  <a:lnTo>
                    <a:pt x="1" y="1710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8"/>
                  </a:lnTo>
                  <a:lnTo>
                    <a:pt x="193" y="2137"/>
                  </a:lnTo>
                  <a:lnTo>
                    <a:pt x="449" y="2479"/>
                  </a:lnTo>
                  <a:lnTo>
                    <a:pt x="834" y="2906"/>
                  </a:lnTo>
                  <a:lnTo>
                    <a:pt x="1069" y="3163"/>
                  </a:lnTo>
                  <a:lnTo>
                    <a:pt x="1346" y="3419"/>
                  </a:lnTo>
                  <a:lnTo>
                    <a:pt x="1646" y="3654"/>
                  </a:lnTo>
                  <a:lnTo>
                    <a:pt x="1945" y="3910"/>
                  </a:lnTo>
                  <a:lnTo>
                    <a:pt x="2308" y="4124"/>
                  </a:lnTo>
                  <a:lnTo>
                    <a:pt x="2671" y="4338"/>
                  </a:lnTo>
                  <a:lnTo>
                    <a:pt x="3056" y="4509"/>
                  </a:lnTo>
                  <a:lnTo>
                    <a:pt x="3461" y="4637"/>
                  </a:lnTo>
                  <a:lnTo>
                    <a:pt x="3675" y="4680"/>
                  </a:lnTo>
                  <a:lnTo>
                    <a:pt x="3889" y="4722"/>
                  </a:lnTo>
                  <a:lnTo>
                    <a:pt x="4102" y="4744"/>
                  </a:lnTo>
                  <a:lnTo>
                    <a:pt x="4551" y="4744"/>
                  </a:lnTo>
                  <a:lnTo>
                    <a:pt x="4786" y="4722"/>
                  </a:lnTo>
                  <a:lnTo>
                    <a:pt x="5021" y="4680"/>
                  </a:lnTo>
                  <a:lnTo>
                    <a:pt x="5256" y="4615"/>
                  </a:lnTo>
                  <a:lnTo>
                    <a:pt x="5662" y="4466"/>
                  </a:lnTo>
                  <a:lnTo>
                    <a:pt x="6025" y="4295"/>
                  </a:lnTo>
                  <a:lnTo>
                    <a:pt x="6345" y="4103"/>
                  </a:lnTo>
                  <a:lnTo>
                    <a:pt x="6623" y="3868"/>
                  </a:lnTo>
                  <a:lnTo>
                    <a:pt x="6879" y="3611"/>
                  </a:lnTo>
                  <a:lnTo>
                    <a:pt x="7093" y="3334"/>
                  </a:lnTo>
                  <a:lnTo>
                    <a:pt x="7285" y="3035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6"/>
                  </a:lnTo>
                  <a:lnTo>
                    <a:pt x="7777" y="1817"/>
                  </a:lnTo>
                  <a:lnTo>
                    <a:pt x="7841" y="1518"/>
                  </a:lnTo>
                  <a:lnTo>
                    <a:pt x="7884" y="1219"/>
                  </a:lnTo>
                  <a:lnTo>
                    <a:pt x="7905" y="962"/>
                  </a:lnTo>
                  <a:lnTo>
                    <a:pt x="7926" y="706"/>
                  </a:lnTo>
                  <a:lnTo>
                    <a:pt x="7905" y="471"/>
                  </a:lnTo>
                  <a:lnTo>
                    <a:pt x="7905" y="386"/>
                  </a:lnTo>
                  <a:lnTo>
                    <a:pt x="7862" y="279"/>
                  </a:lnTo>
                  <a:lnTo>
                    <a:pt x="7819" y="215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4"/>
                  </a:lnTo>
                  <a:lnTo>
                    <a:pt x="7499" y="22"/>
                  </a:lnTo>
                  <a:lnTo>
                    <a:pt x="7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551;p60">
              <a:extLst>
                <a:ext uri="{FF2B5EF4-FFF2-40B4-BE49-F238E27FC236}">
                  <a16:creationId xmlns:a16="http://schemas.microsoft.com/office/drawing/2014/main" id="{9CD9C601-1CCF-3D1A-639C-D6918D3F7CD1}"/>
                </a:ext>
              </a:extLst>
            </p:cNvPr>
            <p:cNvSpPr/>
            <p:nvPr/>
          </p:nvSpPr>
          <p:spPr>
            <a:xfrm>
              <a:off x="1773875" y="3315375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71" y="0"/>
                  </a:moveTo>
                  <a:lnTo>
                    <a:pt x="7286" y="22"/>
                  </a:lnTo>
                  <a:lnTo>
                    <a:pt x="7179" y="43"/>
                  </a:lnTo>
                  <a:lnTo>
                    <a:pt x="7115" y="107"/>
                  </a:lnTo>
                  <a:lnTo>
                    <a:pt x="7029" y="171"/>
                  </a:lnTo>
                  <a:lnTo>
                    <a:pt x="6987" y="235"/>
                  </a:lnTo>
                  <a:lnTo>
                    <a:pt x="6944" y="321"/>
                  </a:lnTo>
                  <a:lnTo>
                    <a:pt x="6923" y="428"/>
                  </a:lnTo>
                  <a:lnTo>
                    <a:pt x="6901" y="513"/>
                  </a:lnTo>
                  <a:lnTo>
                    <a:pt x="6923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9" y="1902"/>
                  </a:lnTo>
                  <a:lnTo>
                    <a:pt x="6602" y="2179"/>
                  </a:lnTo>
                  <a:lnTo>
                    <a:pt x="6474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897" y="3162"/>
                  </a:lnTo>
                  <a:lnTo>
                    <a:pt x="5641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5" y="3696"/>
                  </a:lnTo>
                  <a:lnTo>
                    <a:pt x="4551" y="3739"/>
                  </a:lnTo>
                  <a:lnTo>
                    <a:pt x="4167" y="3739"/>
                  </a:lnTo>
                  <a:lnTo>
                    <a:pt x="3974" y="3717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9" y="3568"/>
                  </a:lnTo>
                  <a:lnTo>
                    <a:pt x="3077" y="3418"/>
                  </a:lnTo>
                  <a:lnTo>
                    <a:pt x="2735" y="3226"/>
                  </a:lnTo>
                  <a:lnTo>
                    <a:pt x="2415" y="3013"/>
                  </a:lnTo>
                  <a:lnTo>
                    <a:pt x="2137" y="2778"/>
                  </a:lnTo>
                  <a:lnTo>
                    <a:pt x="1860" y="2543"/>
                  </a:lnTo>
                  <a:lnTo>
                    <a:pt x="1625" y="2308"/>
                  </a:lnTo>
                  <a:lnTo>
                    <a:pt x="1240" y="1880"/>
                  </a:lnTo>
                  <a:lnTo>
                    <a:pt x="98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70" y="1303"/>
                  </a:lnTo>
                  <a:lnTo>
                    <a:pt x="685" y="1239"/>
                  </a:lnTo>
                  <a:lnTo>
                    <a:pt x="599" y="1218"/>
                  </a:lnTo>
                  <a:lnTo>
                    <a:pt x="407" y="1218"/>
                  </a:lnTo>
                  <a:lnTo>
                    <a:pt x="300" y="1239"/>
                  </a:lnTo>
                  <a:lnTo>
                    <a:pt x="215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1" y="1603"/>
                  </a:lnTo>
                  <a:lnTo>
                    <a:pt x="1" y="1688"/>
                  </a:lnTo>
                  <a:lnTo>
                    <a:pt x="1" y="1795"/>
                  </a:lnTo>
                  <a:lnTo>
                    <a:pt x="22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28" y="2457"/>
                  </a:lnTo>
                  <a:lnTo>
                    <a:pt x="813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5" y="3653"/>
                  </a:lnTo>
                  <a:lnTo>
                    <a:pt x="1945" y="3888"/>
                  </a:lnTo>
                  <a:lnTo>
                    <a:pt x="2287" y="4123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79"/>
                  </a:lnTo>
                  <a:lnTo>
                    <a:pt x="3868" y="4700"/>
                  </a:lnTo>
                  <a:lnTo>
                    <a:pt x="4103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5" y="4700"/>
                  </a:lnTo>
                  <a:lnTo>
                    <a:pt x="5000" y="4657"/>
                  </a:lnTo>
                  <a:lnTo>
                    <a:pt x="5235" y="4615"/>
                  </a:lnTo>
                  <a:lnTo>
                    <a:pt x="5641" y="4465"/>
                  </a:lnTo>
                  <a:lnTo>
                    <a:pt x="6004" y="4294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63" y="2414"/>
                  </a:lnTo>
                  <a:lnTo>
                    <a:pt x="7670" y="2115"/>
                  </a:lnTo>
                  <a:lnTo>
                    <a:pt x="7756" y="1795"/>
                  </a:lnTo>
                  <a:lnTo>
                    <a:pt x="7820" y="1496"/>
                  </a:lnTo>
                  <a:lnTo>
                    <a:pt x="7863" y="1218"/>
                  </a:lnTo>
                  <a:lnTo>
                    <a:pt x="7884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4" y="363"/>
                  </a:lnTo>
                  <a:lnTo>
                    <a:pt x="7841" y="278"/>
                  </a:lnTo>
                  <a:lnTo>
                    <a:pt x="7798" y="193"/>
                  </a:lnTo>
                  <a:lnTo>
                    <a:pt x="7734" y="128"/>
                  </a:lnTo>
                  <a:lnTo>
                    <a:pt x="7670" y="64"/>
                  </a:lnTo>
                  <a:lnTo>
                    <a:pt x="7563" y="22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552;p60">
              <a:extLst>
                <a:ext uri="{FF2B5EF4-FFF2-40B4-BE49-F238E27FC236}">
                  <a16:creationId xmlns:a16="http://schemas.microsoft.com/office/drawing/2014/main" id="{A665D7DC-381B-748F-FF57-E2BBBCE49B4F}"/>
                </a:ext>
              </a:extLst>
            </p:cNvPr>
            <p:cNvSpPr/>
            <p:nvPr/>
          </p:nvSpPr>
          <p:spPr>
            <a:xfrm>
              <a:off x="2025425" y="3272650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93" y="0"/>
                  </a:moveTo>
                  <a:lnTo>
                    <a:pt x="7286" y="22"/>
                  </a:lnTo>
                  <a:lnTo>
                    <a:pt x="7200" y="64"/>
                  </a:lnTo>
                  <a:lnTo>
                    <a:pt x="7115" y="107"/>
                  </a:lnTo>
                  <a:lnTo>
                    <a:pt x="7051" y="171"/>
                  </a:lnTo>
                  <a:lnTo>
                    <a:pt x="6987" y="257"/>
                  </a:lnTo>
                  <a:lnTo>
                    <a:pt x="6944" y="342"/>
                  </a:lnTo>
                  <a:lnTo>
                    <a:pt x="6923" y="428"/>
                  </a:lnTo>
                  <a:lnTo>
                    <a:pt x="6923" y="534"/>
                  </a:lnTo>
                  <a:lnTo>
                    <a:pt x="6923" y="663"/>
                  </a:lnTo>
                  <a:lnTo>
                    <a:pt x="6901" y="983"/>
                  </a:lnTo>
                  <a:lnTo>
                    <a:pt x="6837" y="1410"/>
                  </a:lnTo>
                  <a:lnTo>
                    <a:pt x="6794" y="1667"/>
                  </a:lnTo>
                  <a:lnTo>
                    <a:pt x="6709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48"/>
                  </a:lnTo>
                  <a:lnTo>
                    <a:pt x="5918" y="3162"/>
                  </a:lnTo>
                  <a:lnTo>
                    <a:pt x="5641" y="3376"/>
                  </a:lnTo>
                  <a:lnTo>
                    <a:pt x="5491" y="3461"/>
                  </a:lnTo>
                  <a:lnTo>
                    <a:pt x="5320" y="3525"/>
                  </a:lnTo>
                  <a:lnTo>
                    <a:pt x="5149" y="3611"/>
                  </a:lnTo>
                  <a:lnTo>
                    <a:pt x="4979" y="3675"/>
                  </a:lnTo>
                  <a:lnTo>
                    <a:pt x="4765" y="3717"/>
                  </a:lnTo>
                  <a:lnTo>
                    <a:pt x="4573" y="3739"/>
                  </a:lnTo>
                  <a:lnTo>
                    <a:pt x="4380" y="3760"/>
                  </a:lnTo>
                  <a:lnTo>
                    <a:pt x="4167" y="3760"/>
                  </a:lnTo>
                  <a:lnTo>
                    <a:pt x="3974" y="3739"/>
                  </a:lnTo>
                  <a:lnTo>
                    <a:pt x="3804" y="3696"/>
                  </a:lnTo>
                  <a:lnTo>
                    <a:pt x="3611" y="3653"/>
                  </a:lnTo>
                  <a:lnTo>
                    <a:pt x="3419" y="3589"/>
                  </a:lnTo>
                  <a:lnTo>
                    <a:pt x="3077" y="3440"/>
                  </a:lnTo>
                  <a:lnTo>
                    <a:pt x="2735" y="3247"/>
                  </a:lnTo>
                  <a:lnTo>
                    <a:pt x="2415" y="3034"/>
                  </a:lnTo>
                  <a:lnTo>
                    <a:pt x="2137" y="2799"/>
                  </a:lnTo>
                  <a:lnTo>
                    <a:pt x="1860" y="2564"/>
                  </a:lnTo>
                  <a:lnTo>
                    <a:pt x="1625" y="2329"/>
                  </a:lnTo>
                  <a:lnTo>
                    <a:pt x="1240" y="1880"/>
                  </a:lnTo>
                  <a:lnTo>
                    <a:pt x="1005" y="1581"/>
                  </a:lnTo>
                  <a:lnTo>
                    <a:pt x="898" y="1453"/>
                  </a:lnTo>
                  <a:lnTo>
                    <a:pt x="855" y="1368"/>
                  </a:lnTo>
                  <a:lnTo>
                    <a:pt x="770" y="1303"/>
                  </a:lnTo>
                  <a:lnTo>
                    <a:pt x="685" y="1261"/>
                  </a:lnTo>
                  <a:lnTo>
                    <a:pt x="599" y="1239"/>
                  </a:lnTo>
                  <a:lnTo>
                    <a:pt x="492" y="1218"/>
                  </a:lnTo>
                  <a:lnTo>
                    <a:pt x="407" y="1239"/>
                  </a:lnTo>
                  <a:lnTo>
                    <a:pt x="321" y="1261"/>
                  </a:lnTo>
                  <a:lnTo>
                    <a:pt x="236" y="1303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22" y="1624"/>
                  </a:lnTo>
                  <a:lnTo>
                    <a:pt x="1" y="1709"/>
                  </a:lnTo>
                  <a:lnTo>
                    <a:pt x="1" y="1795"/>
                  </a:lnTo>
                  <a:lnTo>
                    <a:pt x="44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50" y="2478"/>
                  </a:lnTo>
                  <a:lnTo>
                    <a:pt x="834" y="2906"/>
                  </a:lnTo>
                  <a:lnTo>
                    <a:pt x="1069" y="3162"/>
                  </a:lnTo>
                  <a:lnTo>
                    <a:pt x="1325" y="3418"/>
                  </a:lnTo>
                  <a:lnTo>
                    <a:pt x="1625" y="3653"/>
                  </a:lnTo>
                  <a:lnTo>
                    <a:pt x="1945" y="3910"/>
                  </a:lnTo>
                  <a:lnTo>
                    <a:pt x="2287" y="4123"/>
                  </a:lnTo>
                  <a:lnTo>
                    <a:pt x="2650" y="4337"/>
                  </a:lnTo>
                  <a:lnTo>
                    <a:pt x="3056" y="4508"/>
                  </a:lnTo>
                  <a:lnTo>
                    <a:pt x="3462" y="4636"/>
                  </a:lnTo>
                  <a:lnTo>
                    <a:pt x="3675" y="4679"/>
                  </a:lnTo>
                  <a:lnTo>
                    <a:pt x="3889" y="4722"/>
                  </a:lnTo>
                  <a:lnTo>
                    <a:pt x="4103" y="4743"/>
                  </a:lnTo>
                  <a:lnTo>
                    <a:pt x="4551" y="4743"/>
                  </a:lnTo>
                  <a:lnTo>
                    <a:pt x="4765" y="4722"/>
                  </a:lnTo>
                  <a:lnTo>
                    <a:pt x="5000" y="4679"/>
                  </a:lnTo>
                  <a:lnTo>
                    <a:pt x="5235" y="4615"/>
                  </a:lnTo>
                  <a:lnTo>
                    <a:pt x="5641" y="4487"/>
                  </a:lnTo>
                  <a:lnTo>
                    <a:pt x="6004" y="4294"/>
                  </a:lnTo>
                  <a:lnTo>
                    <a:pt x="6324" y="4102"/>
                  </a:lnTo>
                  <a:lnTo>
                    <a:pt x="6623" y="3867"/>
                  </a:lnTo>
                  <a:lnTo>
                    <a:pt x="6880" y="3611"/>
                  </a:lnTo>
                  <a:lnTo>
                    <a:pt x="7093" y="3333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85" y="2436"/>
                  </a:lnTo>
                  <a:lnTo>
                    <a:pt x="7692" y="2115"/>
                  </a:lnTo>
                  <a:lnTo>
                    <a:pt x="7777" y="1816"/>
                  </a:lnTo>
                  <a:lnTo>
                    <a:pt x="7841" y="1517"/>
                  </a:lnTo>
                  <a:lnTo>
                    <a:pt x="7884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4" y="385"/>
                  </a:lnTo>
                  <a:lnTo>
                    <a:pt x="7863" y="278"/>
                  </a:lnTo>
                  <a:lnTo>
                    <a:pt x="7798" y="214"/>
                  </a:lnTo>
                  <a:lnTo>
                    <a:pt x="7734" y="128"/>
                  </a:lnTo>
                  <a:lnTo>
                    <a:pt x="7670" y="86"/>
                  </a:lnTo>
                  <a:lnTo>
                    <a:pt x="7585" y="43"/>
                  </a:lnTo>
                  <a:lnTo>
                    <a:pt x="7478" y="22"/>
                  </a:lnTo>
                  <a:lnTo>
                    <a:pt x="739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553;p60">
              <a:extLst>
                <a:ext uri="{FF2B5EF4-FFF2-40B4-BE49-F238E27FC236}">
                  <a16:creationId xmlns:a16="http://schemas.microsoft.com/office/drawing/2014/main" id="{77FEE84C-5241-A50B-CE36-0495F2B32823}"/>
                </a:ext>
              </a:extLst>
            </p:cNvPr>
            <p:cNvSpPr/>
            <p:nvPr/>
          </p:nvSpPr>
          <p:spPr>
            <a:xfrm>
              <a:off x="1804325" y="3582400"/>
              <a:ext cx="197625" cy="118075"/>
            </a:xfrm>
            <a:custGeom>
              <a:avLst/>
              <a:gdLst/>
              <a:ahLst/>
              <a:cxnLst/>
              <a:rect l="l" t="t" r="r" b="b"/>
              <a:pathLst>
                <a:path w="7905" h="4723" extrusionOk="0">
                  <a:moveTo>
                    <a:pt x="7264" y="1"/>
                  </a:moveTo>
                  <a:lnTo>
                    <a:pt x="7179" y="44"/>
                  </a:lnTo>
                  <a:lnTo>
                    <a:pt x="7093" y="86"/>
                  </a:lnTo>
                  <a:lnTo>
                    <a:pt x="7029" y="150"/>
                  </a:lnTo>
                  <a:lnTo>
                    <a:pt x="6986" y="236"/>
                  </a:lnTo>
                  <a:lnTo>
                    <a:pt x="6944" y="321"/>
                  </a:lnTo>
                  <a:lnTo>
                    <a:pt x="6901" y="407"/>
                  </a:lnTo>
                  <a:lnTo>
                    <a:pt x="6901" y="514"/>
                  </a:lnTo>
                  <a:lnTo>
                    <a:pt x="6901" y="642"/>
                  </a:lnTo>
                  <a:lnTo>
                    <a:pt x="6901" y="962"/>
                  </a:lnTo>
                  <a:lnTo>
                    <a:pt x="6837" y="1389"/>
                  </a:lnTo>
                  <a:lnTo>
                    <a:pt x="6773" y="1646"/>
                  </a:lnTo>
                  <a:lnTo>
                    <a:pt x="6709" y="1902"/>
                  </a:lnTo>
                  <a:lnTo>
                    <a:pt x="6602" y="2159"/>
                  </a:lnTo>
                  <a:lnTo>
                    <a:pt x="6474" y="2436"/>
                  </a:lnTo>
                  <a:lnTo>
                    <a:pt x="6324" y="2693"/>
                  </a:lnTo>
                  <a:lnTo>
                    <a:pt x="6132" y="2928"/>
                  </a:lnTo>
                  <a:lnTo>
                    <a:pt x="5897" y="3141"/>
                  </a:lnTo>
                  <a:lnTo>
                    <a:pt x="5640" y="3355"/>
                  </a:lnTo>
                  <a:lnTo>
                    <a:pt x="5491" y="3440"/>
                  </a:lnTo>
                  <a:lnTo>
                    <a:pt x="5320" y="3526"/>
                  </a:lnTo>
                  <a:lnTo>
                    <a:pt x="5149" y="3590"/>
                  </a:lnTo>
                  <a:lnTo>
                    <a:pt x="4957" y="3654"/>
                  </a:lnTo>
                  <a:lnTo>
                    <a:pt x="4765" y="3697"/>
                  </a:lnTo>
                  <a:lnTo>
                    <a:pt x="4551" y="3718"/>
                  </a:lnTo>
                  <a:lnTo>
                    <a:pt x="4359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590" y="3633"/>
                  </a:lnTo>
                  <a:lnTo>
                    <a:pt x="3419" y="3568"/>
                  </a:lnTo>
                  <a:lnTo>
                    <a:pt x="3056" y="3419"/>
                  </a:lnTo>
                  <a:lnTo>
                    <a:pt x="2735" y="3227"/>
                  </a:lnTo>
                  <a:lnTo>
                    <a:pt x="2415" y="3013"/>
                  </a:lnTo>
                  <a:lnTo>
                    <a:pt x="2116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40" y="1881"/>
                  </a:lnTo>
                  <a:lnTo>
                    <a:pt x="983" y="1560"/>
                  </a:lnTo>
                  <a:lnTo>
                    <a:pt x="898" y="1432"/>
                  </a:lnTo>
                  <a:lnTo>
                    <a:pt x="834" y="1347"/>
                  </a:lnTo>
                  <a:lnTo>
                    <a:pt x="770" y="1283"/>
                  </a:lnTo>
                  <a:lnTo>
                    <a:pt x="684" y="1240"/>
                  </a:lnTo>
                  <a:lnTo>
                    <a:pt x="577" y="1219"/>
                  </a:lnTo>
                  <a:lnTo>
                    <a:pt x="492" y="1197"/>
                  </a:lnTo>
                  <a:lnTo>
                    <a:pt x="407" y="1219"/>
                  </a:lnTo>
                  <a:lnTo>
                    <a:pt x="300" y="1240"/>
                  </a:lnTo>
                  <a:lnTo>
                    <a:pt x="214" y="1283"/>
                  </a:lnTo>
                  <a:lnTo>
                    <a:pt x="129" y="1347"/>
                  </a:lnTo>
                  <a:lnTo>
                    <a:pt x="65" y="1432"/>
                  </a:lnTo>
                  <a:lnTo>
                    <a:pt x="22" y="1518"/>
                  </a:lnTo>
                  <a:lnTo>
                    <a:pt x="1" y="1603"/>
                  </a:lnTo>
                  <a:lnTo>
                    <a:pt x="1" y="1689"/>
                  </a:lnTo>
                  <a:lnTo>
                    <a:pt x="1" y="1795"/>
                  </a:lnTo>
                  <a:lnTo>
                    <a:pt x="22" y="1881"/>
                  </a:lnTo>
                  <a:lnTo>
                    <a:pt x="65" y="1966"/>
                  </a:lnTo>
                  <a:lnTo>
                    <a:pt x="172" y="2116"/>
                  </a:lnTo>
                  <a:lnTo>
                    <a:pt x="428" y="2458"/>
                  </a:lnTo>
                  <a:lnTo>
                    <a:pt x="812" y="2906"/>
                  </a:lnTo>
                  <a:lnTo>
                    <a:pt x="1047" y="3141"/>
                  </a:lnTo>
                  <a:lnTo>
                    <a:pt x="1325" y="3398"/>
                  </a:lnTo>
                  <a:lnTo>
                    <a:pt x="1624" y="3654"/>
                  </a:lnTo>
                  <a:lnTo>
                    <a:pt x="1945" y="3889"/>
                  </a:lnTo>
                  <a:lnTo>
                    <a:pt x="2286" y="4124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58"/>
                  </a:lnTo>
                  <a:lnTo>
                    <a:pt x="3867" y="4701"/>
                  </a:lnTo>
                  <a:lnTo>
                    <a:pt x="4081" y="4722"/>
                  </a:lnTo>
                  <a:lnTo>
                    <a:pt x="4530" y="4722"/>
                  </a:lnTo>
                  <a:lnTo>
                    <a:pt x="4765" y="4701"/>
                  </a:lnTo>
                  <a:lnTo>
                    <a:pt x="5000" y="4658"/>
                  </a:lnTo>
                  <a:lnTo>
                    <a:pt x="5235" y="4594"/>
                  </a:lnTo>
                  <a:lnTo>
                    <a:pt x="5640" y="4466"/>
                  </a:lnTo>
                  <a:lnTo>
                    <a:pt x="6004" y="4273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90"/>
                  </a:lnTo>
                  <a:lnTo>
                    <a:pt x="7072" y="3312"/>
                  </a:lnTo>
                  <a:lnTo>
                    <a:pt x="7264" y="3013"/>
                  </a:lnTo>
                  <a:lnTo>
                    <a:pt x="7435" y="2714"/>
                  </a:lnTo>
                  <a:lnTo>
                    <a:pt x="7563" y="2415"/>
                  </a:lnTo>
                  <a:lnTo>
                    <a:pt x="7670" y="2094"/>
                  </a:lnTo>
                  <a:lnTo>
                    <a:pt x="7755" y="1795"/>
                  </a:lnTo>
                  <a:lnTo>
                    <a:pt x="7819" y="1496"/>
                  </a:lnTo>
                  <a:lnTo>
                    <a:pt x="7862" y="1219"/>
                  </a:lnTo>
                  <a:lnTo>
                    <a:pt x="7884" y="941"/>
                  </a:lnTo>
                  <a:lnTo>
                    <a:pt x="7905" y="684"/>
                  </a:lnTo>
                  <a:lnTo>
                    <a:pt x="7884" y="449"/>
                  </a:lnTo>
                  <a:lnTo>
                    <a:pt x="7884" y="364"/>
                  </a:lnTo>
                  <a:lnTo>
                    <a:pt x="7841" y="279"/>
                  </a:lnTo>
                  <a:lnTo>
                    <a:pt x="7798" y="193"/>
                  </a:lnTo>
                  <a:lnTo>
                    <a:pt x="7734" y="108"/>
                  </a:lnTo>
                  <a:lnTo>
                    <a:pt x="7649" y="65"/>
                  </a:lnTo>
                  <a:lnTo>
                    <a:pt x="7563" y="22"/>
                  </a:lnTo>
                  <a:lnTo>
                    <a:pt x="74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554;p60">
              <a:extLst>
                <a:ext uri="{FF2B5EF4-FFF2-40B4-BE49-F238E27FC236}">
                  <a16:creationId xmlns:a16="http://schemas.microsoft.com/office/drawing/2014/main" id="{9BBA7996-DE00-1AD3-D72E-7F2AFC8EFA43}"/>
                </a:ext>
              </a:extLst>
            </p:cNvPr>
            <p:cNvSpPr/>
            <p:nvPr/>
          </p:nvSpPr>
          <p:spPr>
            <a:xfrm>
              <a:off x="1649450" y="3467050"/>
              <a:ext cx="197625" cy="118600"/>
            </a:xfrm>
            <a:custGeom>
              <a:avLst/>
              <a:gdLst/>
              <a:ahLst/>
              <a:cxnLst/>
              <a:rect l="l" t="t" r="r" b="b"/>
              <a:pathLst>
                <a:path w="7905" h="4744" extrusionOk="0">
                  <a:moveTo>
                    <a:pt x="7371" y="0"/>
                  </a:moveTo>
                  <a:lnTo>
                    <a:pt x="7285" y="22"/>
                  </a:lnTo>
                  <a:lnTo>
                    <a:pt x="7200" y="43"/>
                  </a:lnTo>
                  <a:lnTo>
                    <a:pt x="7114" y="86"/>
                  </a:lnTo>
                  <a:lnTo>
                    <a:pt x="7050" y="150"/>
                  </a:lnTo>
                  <a:lnTo>
                    <a:pt x="6986" y="235"/>
                  </a:lnTo>
                  <a:lnTo>
                    <a:pt x="6943" y="321"/>
                  </a:lnTo>
                  <a:lnTo>
                    <a:pt x="6922" y="406"/>
                  </a:lnTo>
                  <a:lnTo>
                    <a:pt x="6922" y="513"/>
                  </a:lnTo>
                  <a:lnTo>
                    <a:pt x="6922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8" y="1902"/>
                  </a:lnTo>
                  <a:lnTo>
                    <a:pt x="6623" y="2158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918" y="3162"/>
                  </a:lnTo>
                  <a:lnTo>
                    <a:pt x="5640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4" y="3696"/>
                  </a:lnTo>
                  <a:lnTo>
                    <a:pt x="4572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8" y="3568"/>
                  </a:lnTo>
                  <a:lnTo>
                    <a:pt x="3077" y="3419"/>
                  </a:lnTo>
                  <a:lnTo>
                    <a:pt x="2735" y="3226"/>
                  </a:lnTo>
                  <a:lnTo>
                    <a:pt x="2414" y="3013"/>
                  </a:lnTo>
                  <a:lnTo>
                    <a:pt x="2137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39" y="1880"/>
                  </a:lnTo>
                  <a:lnTo>
                    <a:pt x="100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69" y="1282"/>
                  </a:lnTo>
                  <a:lnTo>
                    <a:pt x="684" y="1239"/>
                  </a:lnTo>
                  <a:lnTo>
                    <a:pt x="599" y="1218"/>
                  </a:lnTo>
                  <a:lnTo>
                    <a:pt x="406" y="1218"/>
                  </a:lnTo>
                  <a:lnTo>
                    <a:pt x="321" y="1239"/>
                  </a:lnTo>
                  <a:lnTo>
                    <a:pt x="214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0" y="1603"/>
                  </a:lnTo>
                  <a:lnTo>
                    <a:pt x="0" y="1688"/>
                  </a:lnTo>
                  <a:lnTo>
                    <a:pt x="0" y="1795"/>
                  </a:lnTo>
                  <a:lnTo>
                    <a:pt x="43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49" y="2457"/>
                  </a:lnTo>
                  <a:lnTo>
                    <a:pt x="834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4" y="3653"/>
                  </a:lnTo>
                  <a:lnTo>
                    <a:pt x="1944" y="3888"/>
                  </a:lnTo>
                  <a:lnTo>
                    <a:pt x="2286" y="4123"/>
                  </a:lnTo>
                  <a:lnTo>
                    <a:pt x="2649" y="4316"/>
                  </a:lnTo>
                  <a:lnTo>
                    <a:pt x="3034" y="4487"/>
                  </a:lnTo>
                  <a:lnTo>
                    <a:pt x="3461" y="4615"/>
                  </a:lnTo>
                  <a:lnTo>
                    <a:pt x="3653" y="4658"/>
                  </a:lnTo>
                  <a:lnTo>
                    <a:pt x="3867" y="4700"/>
                  </a:lnTo>
                  <a:lnTo>
                    <a:pt x="4102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4" y="4700"/>
                  </a:lnTo>
                  <a:lnTo>
                    <a:pt x="4999" y="4658"/>
                  </a:lnTo>
                  <a:lnTo>
                    <a:pt x="5234" y="4593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5" y="3013"/>
                  </a:lnTo>
                  <a:lnTo>
                    <a:pt x="7435" y="2714"/>
                  </a:lnTo>
                  <a:lnTo>
                    <a:pt x="7563" y="2414"/>
                  </a:lnTo>
                  <a:lnTo>
                    <a:pt x="7691" y="2115"/>
                  </a:lnTo>
                  <a:lnTo>
                    <a:pt x="7776" y="1795"/>
                  </a:lnTo>
                  <a:lnTo>
                    <a:pt x="7819" y="1496"/>
                  </a:lnTo>
                  <a:lnTo>
                    <a:pt x="7862" y="1218"/>
                  </a:lnTo>
                  <a:lnTo>
                    <a:pt x="7905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34" y="129"/>
                  </a:lnTo>
                  <a:lnTo>
                    <a:pt x="7670" y="65"/>
                  </a:lnTo>
                  <a:lnTo>
                    <a:pt x="7584" y="22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555;p60">
              <a:extLst>
                <a:ext uri="{FF2B5EF4-FFF2-40B4-BE49-F238E27FC236}">
                  <a16:creationId xmlns:a16="http://schemas.microsoft.com/office/drawing/2014/main" id="{A8C93F04-8FEB-21F1-6E37-4F95C6B86F5F}"/>
                </a:ext>
              </a:extLst>
            </p:cNvPr>
            <p:cNvSpPr/>
            <p:nvPr/>
          </p:nvSpPr>
          <p:spPr>
            <a:xfrm>
              <a:off x="1901000" y="3424325"/>
              <a:ext cx="197625" cy="118575"/>
            </a:xfrm>
            <a:custGeom>
              <a:avLst/>
              <a:gdLst/>
              <a:ahLst/>
              <a:cxnLst/>
              <a:rect l="l" t="t" r="r" b="b"/>
              <a:pathLst>
                <a:path w="7905" h="4743" extrusionOk="0">
                  <a:moveTo>
                    <a:pt x="7392" y="0"/>
                  </a:moveTo>
                  <a:lnTo>
                    <a:pt x="7285" y="22"/>
                  </a:lnTo>
                  <a:lnTo>
                    <a:pt x="7200" y="64"/>
                  </a:lnTo>
                  <a:lnTo>
                    <a:pt x="7114" y="107"/>
                  </a:lnTo>
                  <a:lnTo>
                    <a:pt x="7050" y="171"/>
                  </a:lnTo>
                  <a:lnTo>
                    <a:pt x="6986" y="257"/>
                  </a:lnTo>
                  <a:lnTo>
                    <a:pt x="6943" y="342"/>
                  </a:lnTo>
                  <a:lnTo>
                    <a:pt x="6922" y="428"/>
                  </a:lnTo>
                  <a:lnTo>
                    <a:pt x="6922" y="534"/>
                  </a:lnTo>
                  <a:lnTo>
                    <a:pt x="6922" y="663"/>
                  </a:lnTo>
                  <a:lnTo>
                    <a:pt x="6901" y="983"/>
                  </a:lnTo>
                  <a:lnTo>
                    <a:pt x="6858" y="1410"/>
                  </a:lnTo>
                  <a:lnTo>
                    <a:pt x="6794" y="1667"/>
                  </a:lnTo>
                  <a:lnTo>
                    <a:pt x="6730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45" y="2692"/>
                  </a:lnTo>
                  <a:lnTo>
                    <a:pt x="6153" y="2948"/>
                  </a:lnTo>
                  <a:lnTo>
                    <a:pt x="5918" y="3162"/>
                  </a:lnTo>
                  <a:lnTo>
                    <a:pt x="5640" y="3376"/>
                  </a:lnTo>
                  <a:lnTo>
                    <a:pt x="5491" y="3461"/>
                  </a:lnTo>
                  <a:lnTo>
                    <a:pt x="5341" y="3525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64" y="3718"/>
                  </a:lnTo>
                  <a:lnTo>
                    <a:pt x="4572" y="3739"/>
                  </a:lnTo>
                  <a:lnTo>
                    <a:pt x="4380" y="3760"/>
                  </a:lnTo>
                  <a:lnTo>
                    <a:pt x="4187" y="3739"/>
                  </a:lnTo>
                  <a:lnTo>
                    <a:pt x="3995" y="3718"/>
                  </a:lnTo>
                  <a:lnTo>
                    <a:pt x="3803" y="3696"/>
                  </a:lnTo>
                  <a:lnTo>
                    <a:pt x="3611" y="3632"/>
                  </a:lnTo>
                  <a:lnTo>
                    <a:pt x="3440" y="3589"/>
                  </a:lnTo>
                  <a:lnTo>
                    <a:pt x="3077" y="3418"/>
                  </a:lnTo>
                  <a:lnTo>
                    <a:pt x="2735" y="3248"/>
                  </a:lnTo>
                  <a:lnTo>
                    <a:pt x="2436" y="3034"/>
                  </a:lnTo>
                  <a:lnTo>
                    <a:pt x="2137" y="2799"/>
                  </a:lnTo>
                  <a:lnTo>
                    <a:pt x="1880" y="2564"/>
                  </a:lnTo>
                  <a:lnTo>
                    <a:pt x="1645" y="2329"/>
                  </a:lnTo>
                  <a:lnTo>
                    <a:pt x="1261" y="1880"/>
                  </a:lnTo>
                  <a:lnTo>
                    <a:pt x="1004" y="1581"/>
                  </a:lnTo>
                  <a:lnTo>
                    <a:pt x="919" y="1453"/>
                  </a:lnTo>
                  <a:lnTo>
                    <a:pt x="855" y="1368"/>
                  </a:lnTo>
                  <a:lnTo>
                    <a:pt x="769" y="1304"/>
                  </a:lnTo>
                  <a:lnTo>
                    <a:pt x="684" y="1261"/>
                  </a:lnTo>
                  <a:lnTo>
                    <a:pt x="599" y="1239"/>
                  </a:lnTo>
                  <a:lnTo>
                    <a:pt x="513" y="1218"/>
                  </a:lnTo>
                  <a:lnTo>
                    <a:pt x="406" y="1218"/>
                  </a:lnTo>
                  <a:lnTo>
                    <a:pt x="321" y="1261"/>
                  </a:lnTo>
                  <a:lnTo>
                    <a:pt x="235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22" y="1603"/>
                  </a:lnTo>
                  <a:lnTo>
                    <a:pt x="0" y="1709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49" y="2478"/>
                  </a:lnTo>
                  <a:lnTo>
                    <a:pt x="833" y="2906"/>
                  </a:lnTo>
                  <a:lnTo>
                    <a:pt x="1068" y="3162"/>
                  </a:lnTo>
                  <a:lnTo>
                    <a:pt x="1346" y="3418"/>
                  </a:lnTo>
                  <a:lnTo>
                    <a:pt x="1624" y="3653"/>
                  </a:lnTo>
                  <a:lnTo>
                    <a:pt x="1944" y="3910"/>
                  </a:lnTo>
                  <a:lnTo>
                    <a:pt x="2286" y="4123"/>
                  </a:lnTo>
                  <a:lnTo>
                    <a:pt x="2671" y="4337"/>
                  </a:lnTo>
                  <a:lnTo>
                    <a:pt x="3055" y="4508"/>
                  </a:lnTo>
                  <a:lnTo>
                    <a:pt x="3461" y="4636"/>
                  </a:lnTo>
                  <a:lnTo>
                    <a:pt x="3675" y="4679"/>
                  </a:lnTo>
                  <a:lnTo>
                    <a:pt x="3888" y="4722"/>
                  </a:lnTo>
                  <a:lnTo>
                    <a:pt x="4102" y="4743"/>
                  </a:lnTo>
                  <a:lnTo>
                    <a:pt x="4551" y="4743"/>
                  </a:lnTo>
                  <a:lnTo>
                    <a:pt x="4786" y="4722"/>
                  </a:lnTo>
                  <a:lnTo>
                    <a:pt x="5021" y="4679"/>
                  </a:lnTo>
                  <a:lnTo>
                    <a:pt x="5234" y="4615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67"/>
                  </a:lnTo>
                  <a:lnTo>
                    <a:pt x="6879" y="3589"/>
                  </a:lnTo>
                  <a:lnTo>
                    <a:pt x="7093" y="3333"/>
                  </a:lnTo>
                  <a:lnTo>
                    <a:pt x="7285" y="3034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5"/>
                  </a:lnTo>
                  <a:lnTo>
                    <a:pt x="7776" y="1816"/>
                  </a:lnTo>
                  <a:lnTo>
                    <a:pt x="7841" y="1517"/>
                  </a:lnTo>
                  <a:lnTo>
                    <a:pt x="7883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3"/>
                  </a:lnTo>
                  <a:lnTo>
                    <a:pt x="7477" y="22"/>
                  </a:lnTo>
                  <a:lnTo>
                    <a:pt x="739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5556;p60">
              <a:extLst>
                <a:ext uri="{FF2B5EF4-FFF2-40B4-BE49-F238E27FC236}">
                  <a16:creationId xmlns:a16="http://schemas.microsoft.com/office/drawing/2014/main" id="{37F65A18-BD45-4A45-6816-E8D1D781C5DA}"/>
                </a:ext>
              </a:extLst>
            </p:cNvPr>
            <p:cNvSpPr/>
            <p:nvPr/>
          </p:nvSpPr>
          <p:spPr>
            <a:xfrm>
              <a:off x="2460700" y="2224800"/>
              <a:ext cx="355200" cy="1253500"/>
            </a:xfrm>
            <a:custGeom>
              <a:avLst/>
              <a:gdLst/>
              <a:ahLst/>
              <a:cxnLst/>
              <a:rect l="l" t="t" r="r" b="b"/>
              <a:pathLst>
                <a:path w="14208" h="50140" extrusionOk="0">
                  <a:moveTo>
                    <a:pt x="12605" y="0"/>
                  </a:moveTo>
                  <a:lnTo>
                    <a:pt x="1" y="49605"/>
                  </a:lnTo>
                  <a:lnTo>
                    <a:pt x="1881" y="50139"/>
                  </a:lnTo>
                  <a:lnTo>
                    <a:pt x="142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5557;p60">
              <a:extLst>
                <a:ext uri="{FF2B5EF4-FFF2-40B4-BE49-F238E27FC236}">
                  <a16:creationId xmlns:a16="http://schemas.microsoft.com/office/drawing/2014/main" id="{B0A5B2FB-1EC1-E331-51C4-C47F5A06CC6A}"/>
                </a:ext>
              </a:extLst>
            </p:cNvPr>
            <p:cNvSpPr/>
            <p:nvPr/>
          </p:nvSpPr>
          <p:spPr>
            <a:xfrm>
              <a:off x="2928025" y="3370925"/>
              <a:ext cx="1249225" cy="110025"/>
            </a:xfrm>
            <a:custGeom>
              <a:avLst/>
              <a:gdLst/>
              <a:ahLst/>
              <a:cxnLst/>
              <a:rect l="l" t="t" r="r" b="b"/>
              <a:pathLst>
                <a:path w="49969" h="4401" extrusionOk="0">
                  <a:moveTo>
                    <a:pt x="45183" y="0"/>
                  </a:moveTo>
                  <a:lnTo>
                    <a:pt x="41979" y="43"/>
                  </a:lnTo>
                  <a:lnTo>
                    <a:pt x="38197" y="107"/>
                  </a:lnTo>
                  <a:lnTo>
                    <a:pt x="33989" y="171"/>
                  </a:lnTo>
                  <a:lnTo>
                    <a:pt x="24846" y="385"/>
                  </a:lnTo>
                  <a:lnTo>
                    <a:pt x="15724" y="598"/>
                  </a:lnTo>
                  <a:lnTo>
                    <a:pt x="7755" y="812"/>
                  </a:lnTo>
                  <a:lnTo>
                    <a:pt x="0" y="1025"/>
                  </a:lnTo>
                  <a:lnTo>
                    <a:pt x="0" y="1175"/>
                  </a:lnTo>
                  <a:lnTo>
                    <a:pt x="0" y="1346"/>
                  </a:lnTo>
                  <a:lnTo>
                    <a:pt x="43" y="1816"/>
                  </a:lnTo>
                  <a:lnTo>
                    <a:pt x="150" y="2371"/>
                  </a:lnTo>
                  <a:lnTo>
                    <a:pt x="278" y="2948"/>
                  </a:lnTo>
                  <a:lnTo>
                    <a:pt x="534" y="3974"/>
                  </a:lnTo>
                  <a:lnTo>
                    <a:pt x="663" y="4401"/>
                  </a:lnTo>
                  <a:lnTo>
                    <a:pt x="48794" y="3931"/>
                  </a:lnTo>
                  <a:lnTo>
                    <a:pt x="49007" y="3397"/>
                  </a:lnTo>
                  <a:lnTo>
                    <a:pt x="49242" y="2841"/>
                  </a:lnTo>
                  <a:lnTo>
                    <a:pt x="49477" y="2200"/>
                  </a:lnTo>
                  <a:lnTo>
                    <a:pt x="49712" y="1517"/>
                  </a:lnTo>
                  <a:lnTo>
                    <a:pt x="49883" y="897"/>
                  </a:lnTo>
                  <a:lnTo>
                    <a:pt x="49926" y="620"/>
                  </a:lnTo>
                  <a:lnTo>
                    <a:pt x="49968" y="385"/>
                  </a:lnTo>
                  <a:lnTo>
                    <a:pt x="49968" y="214"/>
                  </a:lnTo>
                  <a:lnTo>
                    <a:pt x="49947" y="150"/>
                  </a:lnTo>
                  <a:lnTo>
                    <a:pt x="49926" y="86"/>
                  </a:lnTo>
                  <a:lnTo>
                    <a:pt x="49862" y="64"/>
                  </a:lnTo>
                  <a:lnTo>
                    <a:pt x="49755" y="43"/>
                  </a:lnTo>
                  <a:lnTo>
                    <a:pt x="49306" y="21"/>
                  </a:lnTo>
                  <a:lnTo>
                    <a:pt x="486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5558;p60">
              <a:extLst>
                <a:ext uri="{FF2B5EF4-FFF2-40B4-BE49-F238E27FC236}">
                  <a16:creationId xmlns:a16="http://schemas.microsoft.com/office/drawing/2014/main" id="{84072DE6-D29A-BFC3-27FD-500D66B933D7}"/>
                </a:ext>
              </a:extLst>
            </p:cNvPr>
            <p:cNvSpPr/>
            <p:nvPr/>
          </p:nvSpPr>
          <p:spPr>
            <a:xfrm>
              <a:off x="2927500" y="2326800"/>
              <a:ext cx="1203825" cy="1077250"/>
            </a:xfrm>
            <a:custGeom>
              <a:avLst/>
              <a:gdLst/>
              <a:ahLst/>
              <a:cxnLst/>
              <a:rect l="l" t="t" r="r" b="b"/>
              <a:pathLst>
                <a:path w="48153" h="43090" extrusionOk="0">
                  <a:moveTo>
                    <a:pt x="42833" y="0"/>
                  </a:moveTo>
                  <a:lnTo>
                    <a:pt x="39842" y="86"/>
                  </a:lnTo>
                  <a:lnTo>
                    <a:pt x="36339" y="235"/>
                  </a:lnTo>
                  <a:lnTo>
                    <a:pt x="32472" y="428"/>
                  </a:lnTo>
                  <a:lnTo>
                    <a:pt x="28327" y="663"/>
                  </a:lnTo>
                  <a:lnTo>
                    <a:pt x="24033" y="919"/>
                  </a:lnTo>
                  <a:lnTo>
                    <a:pt x="19761" y="1218"/>
                  </a:lnTo>
                  <a:lnTo>
                    <a:pt x="15595" y="1517"/>
                  </a:lnTo>
                  <a:lnTo>
                    <a:pt x="11686" y="1838"/>
                  </a:lnTo>
                  <a:lnTo>
                    <a:pt x="8161" y="2158"/>
                  </a:lnTo>
                  <a:lnTo>
                    <a:pt x="5127" y="2457"/>
                  </a:lnTo>
                  <a:lnTo>
                    <a:pt x="3824" y="2607"/>
                  </a:lnTo>
                  <a:lnTo>
                    <a:pt x="2713" y="2756"/>
                  </a:lnTo>
                  <a:lnTo>
                    <a:pt x="1795" y="2906"/>
                  </a:lnTo>
                  <a:lnTo>
                    <a:pt x="1090" y="3034"/>
                  </a:lnTo>
                  <a:lnTo>
                    <a:pt x="577" y="3162"/>
                  </a:lnTo>
                  <a:lnTo>
                    <a:pt x="427" y="3205"/>
                  </a:lnTo>
                  <a:lnTo>
                    <a:pt x="320" y="3269"/>
                  </a:lnTo>
                  <a:lnTo>
                    <a:pt x="278" y="3333"/>
                  </a:lnTo>
                  <a:lnTo>
                    <a:pt x="256" y="3418"/>
                  </a:lnTo>
                  <a:lnTo>
                    <a:pt x="171" y="3675"/>
                  </a:lnTo>
                  <a:lnTo>
                    <a:pt x="128" y="4059"/>
                  </a:lnTo>
                  <a:lnTo>
                    <a:pt x="86" y="4551"/>
                  </a:lnTo>
                  <a:lnTo>
                    <a:pt x="43" y="5149"/>
                  </a:lnTo>
                  <a:lnTo>
                    <a:pt x="21" y="5832"/>
                  </a:lnTo>
                  <a:lnTo>
                    <a:pt x="0" y="7477"/>
                  </a:lnTo>
                  <a:lnTo>
                    <a:pt x="21" y="9379"/>
                  </a:lnTo>
                  <a:lnTo>
                    <a:pt x="64" y="11515"/>
                  </a:lnTo>
                  <a:lnTo>
                    <a:pt x="128" y="13801"/>
                  </a:lnTo>
                  <a:lnTo>
                    <a:pt x="214" y="16194"/>
                  </a:lnTo>
                  <a:lnTo>
                    <a:pt x="406" y="20957"/>
                  </a:lnTo>
                  <a:lnTo>
                    <a:pt x="598" y="25337"/>
                  </a:lnTo>
                  <a:lnTo>
                    <a:pt x="748" y="28798"/>
                  </a:lnTo>
                  <a:lnTo>
                    <a:pt x="790" y="30037"/>
                  </a:lnTo>
                  <a:lnTo>
                    <a:pt x="812" y="30849"/>
                  </a:lnTo>
                  <a:lnTo>
                    <a:pt x="790" y="32216"/>
                  </a:lnTo>
                  <a:lnTo>
                    <a:pt x="726" y="33903"/>
                  </a:lnTo>
                  <a:lnTo>
                    <a:pt x="620" y="37685"/>
                  </a:lnTo>
                  <a:lnTo>
                    <a:pt x="598" y="39479"/>
                  </a:lnTo>
                  <a:lnTo>
                    <a:pt x="598" y="40291"/>
                  </a:lnTo>
                  <a:lnTo>
                    <a:pt x="598" y="41017"/>
                  </a:lnTo>
                  <a:lnTo>
                    <a:pt x="620" y="41637"/>
                  </a:lnTo>
                  <a:lnTo>
                    <a:pt x="662" y="42150"/>
                  </a:lnTo>
                  <a:lnTo>
                    <a:pt x="726" y="42513"/>
                  </a:lnTo>
                  <a:lnTo>
                    <a:pt x="769" y="42641"/>
                  </a:lnTo>
                  <a:lnTo>
                    <a:pt x="812" y="42726"/>
                  </a:lnTo>
                  <a:lnTo>
                    <a:pt x="855" y="42769"/>
                  </a:lnTo>
                  <a:lnTo>
                    <a:pt x="983" y="42790"/>
                  </a:lnTo>
                  <a:lnTo>
                    <a:pt x="1410" y="42855"/>
                  </a:lnTo>
                  <a:lnTo>
                    <a:pt x="2051" y="42897"/>
                  </a:lnTo>
                  <a:lnTo>
                    <a:pt x="2927" y="42940"/>
                  </a:lnTo>
                  <a:lnTo>
                    <a:pt x="5234" y="43004"/>
                  </a:lnTo>
                  <a:lnTo>
                    <a:pt x="8225" y="43068"/>
                  </a:lnTo>
                  <a:lnTo>
                    <a:pt x="11728" y="43090"/>
                  </a:lnTo>
                  <a:lnTo>
                    <a:pt x="15638" y="43090"/>
                  </a:lnTo>
                  <a:lnTo>
                    <a:pt x="19825" y="43068"/>
                  </a:lnTo>
                  <a:lnTo>
                    <a:pt x="24140" y="43025"/>
                  </a:lnTo>
                  <a:lnTo>
                    <a:pt x="28434" y="42983"/>
                  </a:lnTo>
                  <a:lnTo>
                    <a:pt x="32621" y="42919"/>
                  </a:lnTo>
                  <a:lnTo>
                    <a:pt x="36552" y="42833"/>
                  </a:lnTo>
                  <a:lnTo>
                    <a:pt x="40077" y="42726"/>
                  </a:lnTo>
                  <a:lnTo>
                    <a:pt x="43089" y="42620"/>
                  </a:lnTo>
                  <a:lnTo>
                    <a:pt x="45439" y="42513"/>
                  </a:lnTo>
                  <a:lnTo>
                    <a:pt x="46315" y="42449"/>
                  </a:lnTo>
                  <a:lnTo>
                    <a:pt x="46999" y="42385"/>
                  </a:lnTo>
                  <a:lnTo>
                    <a:pt x="47447" y="42321"/>
                  </a:lnTo>
                  <a:lnTo>
                    <a:pt x="47575" y="42299"/>
                  </a:lnTo>
                  <a:lnTo>
                    <a:pt x="47640" y="42256"/>
                  </a:lnTo>
                  <a:lnTo>
                    <a:pt x="47661" y="42192"/>
                  </a:lnTo>
                  <a:lnTo>
                    <a:pt x="47704" y="42086"/>
                  </a:lnTo>
                  <a:lnTo>
                    <a:pt x="47768" y="41680"/>
                  </a:lnTo>
                  <a:lnTo>
                    <a:pt x="47810" y="41081"/>
                  </a:lnTo>
                  <a:lnTo>
                    <a:pt x="47875" y="40291"/>
                  </a:lnTo>
                  <a:lnTo>
                    <a:pt x="47960" y="38197"/>
                  </a:lnTo>
                  <a:lnTo>
                    <a:pt x="48024" y="35506"/>
                  </a:lnTo>
                  <a:lnTo>
                    <a:pt x="48088" y="32365"/>
                  </a:lnTo>
                  <a:lnTo>
                    <a:pt x="48131" y="28883"/>
                  </a:lnTo>
                  <a:lnTo>
                    <a:pt x="48152" y="25145"/>
                  </a:lnTo>
                  <a:lnTo>
                    <a:pt x="48131" y="21299"/>
                  </a:lnTo>
                  <a:lnTo>
                    <a:pt x="48110" y="17454"/>
                  </a:lnTo>
                  <a:lnTo>
                    <a:pt x="48088" y="13715"/>
                  </a:lnTo>
                  <a:lnTo>
                    <a:pt x="48024" y="10212"/>
                  </a:lnTo>
                  <a:lnTo>
                    <a:pt x="47939" y="7050"/>
                  </a:lnTo>
                  <a:lnTo>
                    <a:pt x="47832" y="4358"/>
                  </a:lnTo>
                  <a:lnTo>
                    <a:pt x="47768" y="3205"/>
                  </a:lnTo>
                  <a:lnTo>
                    <a:pt x="47704" y="2222"/>
                  </a:lnTo>
                  <a:lnTo>
                    <a:pt x="47640" y="1432"/>
                  </a:lnTo>
                  <a:lnTo>
                    <a:pt x="47575" y="791"/>
                  </a:lnTo>
                  <a:lnTo>
                    <a:pt x="47490" y="385"/>
                  </a:lnTo>
                  <a:lnTo>
                    <a:pt x="47447" y="257"/>
                  </a:lnTo>
                  <a:lnTo>
                    <a:pt x="47405" y="171"/>
                  </a:lnTo>
                  <a:lnTo>
                    <a:pt x="47319" y="129"/>
                  </a:lnTo>
                  <a:lnTo>
                    <a:pt x="47191" y="107"/>
                  </a:lnTo>
                  <a:lnTo>
                    <a:pt x="46721" y="43"/>
                  </a:lnTo>
                  <a:lnTo>
                    <a:pt x="46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5559;p60">
              <a:extLst>
                <a:ext uri="{FF2B5EF4-FFF2-40B4-BE49-F238E27FC236}">
                  <a16:creationId xmlns:a16="http://schemas.microsoft.com/office/drawing/2014/main" id="{CFCE13F2-A0A2-538A-0D1A-D42BD919E502}"/>
                </a:ext>
              </a:extLst>
            </p:cNvPr>
            <p:cNvSpPr/>
            <p:nvPr/>
          </p:nvSpPr>
          <p:spPr>
            <a:xfrm>
              <a:off x="3000650" y="2422400"/>
              <a:ext cx="1063375" cy="881775"/>
            </a:xfrm>
            <a:custGeom>
              <a:avLst/>
              <a:gdLst/>
              <a:ahLst/>
              <a:cxnLst/>
              <a:rect l="l" t="t" r="r" b="b"/>
              <a:pathLst>
                <a:path w="42535" h="35271" extrusionOk="0">
                  <a:moveTo>
                    <a:pt x="38732" y="0"/>
                  </a:moveTo>
                  <a:lnTo>
                    <a:pt x="37621" y="22"/>
                  </a:lnTo>
                  <a:lnTo>
                    <a:pt x="34993" y="86"/>
                  </a:lnTo>
                  <a:lnTo>
                    <a:pt x="31938" y="193"/>
                  </a:lnTo>
                  <a:lnTo>
                    <a:pt x="28520" y="363"/>
                  </a:lnTo>
                  <a:lnTo>
                    <a:pt x="24867" y="556"/>
                  </a:lnTo>
                  <a:lnTo>
                    <a:pt x="21129" y="769"/>
                  </a:lnTo>
                  <a:lnTo>
                    <a:pt x="17348" y="1004"/>
                  </a:lnTo>
                  <a:lnTo>
                    <a:pt x="13694" y="1261"/>
                  </a:lnTo>
                  <a:lnTo>
                    <a:pt x="10255" y="1517"/>
                  </a:lnTo>
                  <a:lnTo>
                    <a:pt x="7157" y="1773"/>
                  </a:lnTo>
                  <a:lnTo>
                    <a:pt x="4487" y="2030"/>
                  </a:lnTo>
                  <a:lnTo>
                    <a:pt x="3355" y="2158"/>
                  </a:lnTo>
                  <a:lnTo>
                    <a:pt x="2393" y="2265"/>
                  </a:lnTo>
                  <a:lnTo>
                    <a:pt x="1582" y="2393"/>
                  </a:lnTo>
                  <a:lnTo>
                    <a:pt x="941" y="2500"/>
                  </a:lnTo>
                  <a:lnTo>
                    <a:pt x="513" y="2607"/>
                  </a:lnTo>
                  <a:lnTo>
                    <a:pt x="364" y="2649"/>
                  </a:lnTo>
                  <a:lnTo>
                    <a:pt x="278" y="2692"/>
                  </a:lnTo>
                  <a:lnTo>
                    <a:pt x="257" y="2735"/>
                  </a:lnTo>
                  <a:lnTo>
                    <a:pt x="214" y="2820"/>
                  </a:lnTo>
                  <a:lnTo>
                    <a:pt x="150" y="3034"/>
                  </a:lnTo>
                  <a:lnTo>
                    <a:pt x="108" y="3333"/>
                  </a:lnTo>
                  <a:lnTo>
                    <a:pt x="65" y="3739"/>
                  </a:lnTo>
                  <a:lnTo>
                    <a:pt x="44" y="4230"/>
                  </a:lnTo>
                  <a:lnTo>
                    <a:pt x="22" y="4807"/>
                  </a:lnTo>
                  <a:lnTo>
                    <a:pt x="1" y="6153"/>
                  </a:lnTo>
                  <a:lnTo>
                    <a:pt x="22" y="7734"/>
                  </a:lnTo>
                  <a:lnTo>
                    <a:pt x="65" y="9486"/>
                  </a:lnTo>
                  <a:lnTo>
                    <a:pt x="108" y="11365"/>
                  </a:lnTo>
                  <a:lnTo>
                    <a:pt x="193" y="13309"/>
                  </a:lnTo>
                  <a:lnTo>
                    <a:pt x="364" y="17240"/>
                  </a:lnTo>
                  <a:lnTo>
                    <a:pt x="513" y="20851"/>
                  </a:lnTo>
                  <a:lnTo>
                    <a:pt x="642" y="23692"/>
                  </a:lnTo>
                  <a:lnTo>
                    <a:pt x="684" y="24696"/>
                  </a:lnTo>
                  <a:lnTo>
                    <a:pt x="706" y="25358"/>
                  </a:lnTo>
                  <a:lnTo>
                    <a:pt x="684" y="26490"/>
                  </a:lnTo>
                  <a:lnTo>
                    <a:pt x="642" y="27879"/>
                  </a:lnTo>
                  <a:lnTo>
                    <a:pt x="556" y="30977"/>
                  </a:lnTo>
                  <a:lnTo>
                    <a:pt x="513" y="32451"/>
                  </a:lnTo>
                  <a:lnTo>
                    <a:pt x="535" y="33711"/>
                  </a:lnTo>
                  <a:lnTo>
                    <a:pt x="556" y="34245"/>
                  </a:lnTo>
                  <a:lnTo>
                    <a:pt x="578" y="34651"/>
                  </a:lnTo>
                  <a:lnTo>
                    <a:pt x="642" y="34950"/>
                  </a:lnTo>
                  <a:lnTo>
                    <a:pt x="663" y="35057"/>
                  </a:lnTo>
                  <a:lnTo>
                    <a:pt x="706" y="35143"/>
                  </a:lnTo>
                  <a:lnTo>
                    <a:pt x="748" y="35164"/>
                  </a:lnTo>
                  <a:lnTo>
                    <a:pt x="855" y="35185"/>
                  </a:lnTo>
                  <a:lnTo>
                    <a:pt x="1240" y="35228"/>
                  </a:lnTo>
                  <a:lnTo>
                    <a:pt x="1817" y="35249"/>
                  </a:lnTo>
                  <a:lnTo>
                    <a:pt x="2586" y="35271"/>
                  </a:lnTo>
                  <a:lnTo>
                    <a:pt x="4637" y="35271"/>
                  </a:lnTo>
                  <a:lnTo>
                    <a:pt x="7286" y="35249"/>
                  </a:lnTo>
                  <a:lnTo>
                    <a:pt x="10383" y="35185"/>
                  </a:lnTo>
                  <a:lnTo>
                    <a:pt x="13865" y="35100"/>
                  </a:lnTo>
                  <a:lnTo>
                    <a:pt x="17561" y="34993"/>
                  </a:lnTo>
                  <a:lnTo>
                    <a:pt x="21385" y="34886"/>
                  </a:lnTo>
                  <a:lnTo>
                    <a:pt x="25209" y="34737"/>
                  </a:lnTo>
                  <a:lnTo>
                    <a:pt x="28926" y="34587"/>
                  </a:lnTo>
                  <a:lnTo>
                    <a:pt x="32408" y="34438"/>
                  </a:lnTo>
                  <a:lnTo>
                    <a:pt x="35549" y="34288"/>
                  </a:lnTo>
                  <a:lnTo>
                    <a:pt x="38198" y="34138"/>
                  </a:lnTo>
                  <a:lnTo>
                    <a:pt x="40291" y="33989"/>
                  </a:lnTo>
                  <a:lnTo>
                    <a:pt x="41082" y="33925"/>
                  </a:lnTo>
                  <a:lnTo>
                    <a:pt x="41659" y="33861"/>
                  </a:lnTo>
                  <a:lnTo>
                    <a:pt x="42065" y="33797"/>
                  </a:lnTo>
                  <a:lnTo>
                    <a:pt x="42171" y="33775"/>
                  </a:lnTo>
                  <a:lnTo>
                    <a:pt x="42235" y="33754"/>
                  </a:lnTo>
                  <a:lnTo>
                    <a:pt x="42257" y="33690"/>
                  </a:lnTo>
                  <a:lnTo>
                    <a:pt x="42300" y="33604"/>
                  </a:lnTo>
                  <a:lnTo>
                    <a:pt x="42342" y="33284"/>
                  </a:lnTo>
                  <a:lnTo>
                    <a:pt x="42385" y="32793"/>
                  </a:lnTo>
                  <a:lnTo>
                    <a:pt x="42428" y="32173"/>
                  </a:lnTo>
                  <a:lnTo>
                    <a:pt x="42492" y="30485"/>
                  </a:lnTo>
                  <a:lnTo>
                    <a:pt x="42513" y="28349"/>
                  </a:lnTo>
                  <a:lnTo>
                    <a:pt x="42535" y="25850"/>
                  </a:lnTo>
                  <a:lnTo>
                    <a:pt x="42535" y="23072"/>
                  </a:lnTo>
                  <a:lnTo>
                    <a:pt x="42513" y="20082"/>
                  </a:lnTo>
                  <a:lnTo>
                    <a:pt x="42492" y="17027"/>
                  </a:lnTo>
                  <a:lnTo>
                    <a:pt x="42428" y="13950"/>
                  </a:lnTo>
                  <a:lnTo>
                    <a:pt x="42364" y="10981"/>
                  </a:lnTo>
                  <a:lnTo>
                    <a:pt x="42278" y="8182"/>
                  </a:lnTo>
                  <a:lnTo>
                    <a:pt x="42171" y="5662"/>
                  </a:lnTo>
                  <a:lnTo>
                    <a:pt x="42065" y="3504"/>
                  </a:lnTo>
                  <a:lnTo>
                    <a:pt x="42000" y="2585"/>
                  </a:lnTo>
                  <a:lnTo>
                    <a:pt x="41936" y="1795"/>
                  </a:lnTo>
                  <a:lnTo>
                    <a:pt x="41872" y="1154"/>
                  </a:lnTo>
                  <a:lnTo>
                    <a:pt x="41787" y="663"/>
                  </a:lnTo>
                  <a:lnTo>
                    <a:pt x="41723" y="321"/>
                  </a:lnTo>
                  <a:lnTo>
                    <a:pt x="41680" y="214"/>
                  </a:lnTo>
                  <a:lnTo>
                    <a:pt x="41637" y="150"/>
                  </a:lnTo>
                  <a:lnTo>
                    <a:pt x="41573" y="129"/>
                  </a:lnTo>
                  <a:lnTo>
                    <a:pt x="41445" y="86"/>
                  </a:lnTo>
                  <a:lnTo>
                    <a:pt x="41060" y="43"/>
                  </a:lnTo>
                  <a:lnTo>
                    <a:pt x="40462" y="22"/>
                  </a:lnTo>
                  <a:lnTo>
                    <a:pt x="396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5560;p60">
              <a:extLst>
                <a:ext uri="{FF2B5EF4-FFF2-40B4-BE49-F238E27FC236}">
                  <a16:creationId xmlns:a16="http://schemas.microsoft.com/office/drawing/2014/main" id="{968A8D6C-37FE-7BF7-EAFE-D20B170CBC74}"/>
                </a:ext>
              </a:extLst>
            </p:cNvPr>
            <p:cNvSpPr/>
            <p:nvPr/>
          </p:nvSpPr>
          <p:spPr>
            <a:xfrm>
              <a:off x="2871400" y="3339400"/>
              <a:ext cx="1356575" cy="103100"/>
            </a:xfrm>
            <a:custGeom>
              <a:avLst/>
              <a:gdLst/>
              <a:ahLst/>
              <a:cxnLst/>
              <a:rect l="l" t="t" r="r" b="b"/>
              <a:pathLst>
                <a:path w="54263" h="4124" extrusionOk="0">
                  <a:moveTo>
                    <a:pt x="49093" y="1"/>
                  </a:moveTo>
                  <a:lnTo>
                    <a:pt x="45611" y="43"/>
                  </a:lnTo>
                  <a:lnTo>
                    <a:pt x="41488" y="107"/>
                  </a:lnTo>
                  <a:lnTo>
                    <a:pt x="36916" y="193"/>
                  </a:lnTo>
                  <a:lnTo>
                    <a:pt x="26982" y="428"/>
                  </a:lnTo>
                  <a:lnTo>
                    <a:pt x="17091" y="684"/>
                  </a:lnTo>
                  <a:lnTo>
                    <a:pt x="8439" y="919"/>
                  </a:lnTo>
                  <a:lnTo>
                    <a:pt x="22" y="1154"/>
                  </a:lnTo>
                  <a:lnTo>
                    <a:pt x="1" y="1304"/>
                  </a:lnTo>
                  <a:lnTo>
                    <a:pt x="1" y="1475"/>
                  </a:lnTo>
                  <a:lnTo>
                    <a:pt x="22" y="1688"/>
                  </a:lnTo>
                  <a:lnTo>
                    <a:pt x="65" y="1902"/>
                  </a:lnTo>
                  <a:lnTo>
                    <a:pt x="172" y="2393"/>
                  </a:lnTo>
                  <a:lnTo>
                    <a:pt x="321" y="2906"/>
                  </a:lnTo>
                  <a:lnTo>
                    <a:pt x="450" y="3376"/>
                  </a:lnTo>
                  <a:lnTo>
                    <a:pt x="599" y="3761"/>
                  </a:lnTo>
                  <a:lnTo>
                    <a:pt x="727" y="4124"/>
                  </a:lnTo>
                  <a:lnTo>
                    <a:pt x="53003" y="3611"/>
                  </a:lnTo>
                  <a:lnTo>
                    <a:pt x="53238" y="3141"/>
                  </a:lnTo>
                  <a:lnTo>
                    <a:pt x="53473" y="2628"/>
                  </a:lnTo>
                  <a:lnTo>
                    <a:pt x="53750" y="2052"/>
                  </a:lnTo>
                  <a:lnTo>
                    <a:pt x="53985" y="1432"/>
                  </a:lnTo>
                  <a:lnTo>
                    <a:pt x="54092" y="1154"/>
                  </a:lnTo>
                  <a:lnTo>
                    <a:pt x="54178" y="877"/>
                  </a:lnTo>
                  <a:lnTo>
                    <a:pt x="54242" y="620"/>
                  </a:lnTo>
                  <a:lnTo>
                    <a:pt x="54263" y="407"/>
                  </a:lnTo>
                  <a:lnTo>
                    <a:pt x="54263" y="214"/>
                  </a:lnTo>
                  <a:lnTo>
                    <a:pt x="54242" y="150"/>
                  </a:lnTo>
                  <a:lnTo>
                    <a:pt x="54220" y="107"/>
                  </a:lnTo>
                  <a:lnTo>
                    <a:pt x="54178" y="65"/>
                  </a:lnTo>
                  <a:lnTo>
                    <a:pt x="54028" y="65"/>
                  </a:lnTo>
                  <a:lnTo>
                    <a:pt x="53558" y="22"/>
                  </a:lnTo>
                  <a:lnTo>
                    <a:pt x="528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5561;p60">
              <a:extLst>
                <a:ext uri="{FF2B5EF4-FFF2-40B4-BE49-F238E27FC236}">
                  <a16:creationId xmlns:a16="http://schemas.microsoft.com/office/drawing/2014/main" id="{432825AF-B19A-9098-C632-28639DE20C66}"/>
                </a:ext>
              </a:extLst>
            </p:cNvPr>
            <p:cNvSpPr/>
            <p:nvPr/>
          </p:nvSpPr>
          <p:spPr>
            <a:xfrm>
              <a:off x="3133100" y="2642425"/>
              <a:ext cx="34750" cy="392575"/>
            </a:xfrm>
            <a:custGeom>
              <a:avLst/>
              <a:gdLst/>
              <a:ahLst/>
              <a:cxnLst/>
              <a:rect l="l" t="t" r="r" b="b"/>
              <a:pathLst>
                <a:path w="1390" h="15703" extrusionOk="0">
                  <a:moveTo>
                    <a:pt x="834" y="1"/>
                  </a:moveTo>
                  <a:lnTo>
                    <a:pt x="727" y="22"/>
                  </a:lnTo>
                  <a:lnTo>
                    <a:pt x="642" y="65"/>
                  </a:lnTo>
                  <a:lnTo>
                    <a:pt x="578" y="129"/>
                  </a:lnTo>
                  <a:lnTo>
                    <a:pt x="514" y="193"/>
                  </a:lnTo>
                  <a:lnTo>
                    <a:pt x="449" y="257"/>
                  </a:lnTo>
                  <a:lnTo>
                    <a:pt x="428" y="364"/>
                  </a:lnTo>
                  <a:lnTo>
                    <a:pt x="407" y="450"/>
                  </a:lnTo>
                  <a:lnTo>
                    <a:pt x="279" y="2287"/>
                  </a:lnTo>
                  <a:lnTo>
                    <a:pt x="172" y="4145"/>
                  </a:lnTo>
                  <a:lnTo>
                    <a:pt x="86" y="5983"/>
                  </a:lnTo>
                  <a:lnTo>
                    <a:pt x="44" y="7841"/>
                  </a:lnTo>
                  <a:lnTo>
                    <a:pt x="1" y="9678"/>
                  </a:lnTo>
                  <a:lnTo>
                    <a:pt x="1" y="11537"/>
                  </a:lnTo>
                  <a:lnTo>
                    <a:pt x="22" y="13374"/>
                  </a:lnTo>
                  <a:lnTo>
                    <a:pt x="65" y="15211"/>
                  </a:lnTo>
                  <a:lnTo>
                    <a:pt x="65" y="15318"/>
                  </a:lnTo>
                  <a:lnTo>
                    <a:pt x="108" y="15404"/>
                  </a:lnTo>
                  <a:lnTo>
                    <a:pt x="150" y="15489"/>
                  </a:lnTo>
                  <a:lnTo>
                    <a:pt x="214" y="15553"/>
                  </a:lnTo>
                  <a:lnTo>
                    <a:pt x="279" y="15617"/>
                  </a:lnTo>
                  <a:lnTo>
                    <a:pt x="364" y="15660"/>
                  </a:lnTo>
                  <a:lnTo>
                    <a:pt x="449" y="15681"/>
                  </a:lnTo>
                  <a:lnTo>
                    <a:pt x="556" y="15703"/>
                  </a:lnTo>
                  <a:lnTo>
                    <a:pt x="578" y="15703"/>
                  </a:lnTo>
                  <a:lnTo>
                    <a:pt x="663" y="15681"/>
                  </a:lnTo>
                  <a:lnTo>
                    <a:pt x="749" y="15660"/>
                  </a:lnTo>
                  <a:lnTo>
                    <a:pt x="834" y="15596"/>
                  </a:lnTo>
                  <a:lnTo>
                    <a:pt x="919" y="15532"/>
                  </a:lnTo>
                  <a:lnTo>
                    <a:pt x="962" y="15468"/>
                  </a:lnTo>
                  <a:lnTo>
                    <a:pt x="1005" y="15382"/>
                  </a:lnTo>
                  <a:lnTo>
                    <a:pt x="1048" y="15275"/>
                  </a:lnTo>
                  <a:lnTo>
                    <a:pt x="1048" y="15190"/>
                  </a:lnTo>
                  <a:lnTo>
                    <a:pt x="1005" y="13353"/>
                  </a:lnTo>
                  <a:lnTo>
                    <a:pt x="984" y="11516"/>
                  </a:lnTo>
                  <a:lnTo>
                    <a:pt x="984" y="9700"/>
                  </a:lnTo>
                  <a:lnTo>
                    <a:pt x="1026" y="7862"/>
                  </a:lnTo>
                  <a:lnTo>
                    <a:pt x="1069" y="6025"/>
                  </a:lnTo>
                  <a:lnTo>
                    <a:pt x="1154" y="4188"/>
                  </a:lnTo>
                  <a:lnTo>
                    <a:pt x="1261" y="2351"/>
                  </a:lnTo>
                  <a:lnTo>
                    <a:pt x="1389" y="535"/>
                  </a:lnTo>
                  <a:lnTo>
                    <a:pt x="1389" y="428"/>
                  </a:lnTo>
                  <a:lnTo>
                    <a:pt x="1368" y="343"/>
                  </a:lnTo>
                  <a:lnTo>
                    <a:pt x="1325" y="257"/>
                  </a:lnTo>
                  <a:lnTo>
                    <a:pt x="1261" y="172"/>
                  </a:lnTo>
                  <a:lnTo>
                    <a:pt x="1197" y="108"/>
                  </a:lnTo>
                  <a:lnTo>
                    <a:pt x="1112" y="65"/>
                  </a:lnTo>
                  <a:lnTo>
                    <a:pt x="1026" y="22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5562;p60">
              <a:extLst>
                <a:ext uri="{FF2B5EF4-FFF2-40B4-BE49-F238E27FC236}">
                  <a16:creationId xmlns:a16="http://schemas.microsoft.com/office/drawing/2014/main" id="{45B662C3-F3EA-09CB-957E-C68CF1CD4DC1}"/>
                </a:ext>
              </a:extLst>
            </p:cNvPr>
            <p:cNvSpPr/>
            <p:nvPr/>
          </p:nvSpPr>
          <p:spPr>
            <a:xfrm>
              <a:off x="3124025" y="2827750"/>
              <a:ext cx="161325" cy="28875"/>
            </a:xfrm>
            <a:custGeom>
              <a:avLst/>
              <a:gdLst/>
              <a:ahLst/>
              <a:cxnLst/>
              <a:rect l="l" t="t" r="r" b="b"/>
              <a:pathLst>
                <a:path w="6453" h="1155" extrusionOk="0">
                  <a:moveTo>
                    <a:pt x="5982" y="1"/>
                  </a:moveTo>
                  <a:lnTo>
                    <a:pt x="5875" y="22"/>
                  </a:lnTo>
                  <a:lnTo>
                    <a:pt x="5384" y="65"/>
                  </a:lnTo>
                  <a:lnTo>
                    <a:pt x="4743" y="108"/>
                  </a:lnTo>
                  <a:lnTo>
                    <a:pt x="4017" y="150"/>
                  </a:lnTo>
                  <a:lnTo>
                    <a:pt x="3226" y="172"/>
                  </a:lnTo>
                  <a:lnTo>
                    <a:pt x="1667" y="172"/>
                  </a:lnTo>
                  <a:lnTo>
                    <a:pt x="1026" y="150"/>
                  </a:lnTo>
                  <a:lnTo>
                    <a:pt x="535" y="129"/>
                  </a:lnTo>
                  <a:lnTo>
                    <a:pt x="428" y="129"/>
                  </a:lnTo>
                  <a:lnTo>
                    <a:pt x="342" y="150"/>
                  </a:lnTo>
                  <a:lnTo>
                    <a:pt x="236" y="193"/>
                  </a:lnTo>
                  <a:lnTo>
                    <a:pt x="172" y="257"/>
                  </a:lnTo>
                  <a:lnTo>
                    <a:pt x="107" y="321"/>
                  </a:lnTo>
                  <a:lnTo>
                    <a:pt x="43" y="407"/>
                  </a:lnTo>
                  <a:lnTo>
                    <a:pt x="22" y="492"/>
                  </a:lnTo>
                  <a:lnTo>
                    <a:pt x="1" y="578"/>
                  </a:lnTo>
                  <a:lnTo>
                    <a:pt x="1" y="684"/>
                  </a:lnTo>
                  <a:lnTo>
                    <a:pt x="22" y="791"/>
                  </a:lnTo>
                  <a:lnTo>
                    <a:pt x="65" y="877"/>
                  </a:lnTo>
                  <a:lnTo>
                    <a:pt x="107" y="941"/>
                  </a:lnTo>
                  <a:lnTo>
                    <a:pt x="193" y="1005"/>
                  </a:lnTo>
                  <a:lnTo>
                    <a:pt x="257" y="1069"/>
                  </a:lnTo>
                  <a:lnTo>
                    <a:pt x="364" y="1090"/>
                  </a:lnTo>
                  <a:lnTo>
                    <a:pt x="449" y="1112"/>
                  </a:lnTo>
                  <a:lnTo>
                    <a:pt x="1218" y="1154"/>
                  </a:lnTo>
                  <a:lnTo>
                    <a:pt x="3333" y="1154"/>
                  </a:lnTo>
                  <a:lnTo>
                    <a:pt x="4380" y="1112"/>
                  </a:lnTo>
                  <a:lnTo>
                    <a:pt x="5320" y="1069"/>
                  </a:lnTo>
                  <a:lnTo>
                    <a:pt x="5705" y="1026"/>
                  </a:lnTo>
                  <a:lnTo>
                    <a:pt x="6025" y="984"/>
                  </a:lnTo>
                  <a:lnTo>
                    <a:pt x="6132" y="962"/>
                  </a:lnTo>
                  <a:lnTo>
                    <a:pt x="6217" y="919"/>
                  </a:lnTo>
                  <a:lnTo>
                    <a:pt x="6281" y="855"/>
                  </a:lnTo>
                  <a:lnTo>
                    <a:pt x="6345" y="791"/>
                  </a:lnTo>
                  <a:lnTo>
                    <a:pt x="6410" y="706"/>
                  </a:lnTo>
                  <a:lnTo>
                    <a:pt x="6431" y="620"/>
                  </a:lnTo>
                  <a:lnTo>
                    <a:pt x="6452" y="535"/>
                  </a:lnTo>
                  <a:lnTo>
                    <a:pt x="6431" y="428"/>
                  </a:lnTo>
                  <a:lnTo>
                    <a:pt x="6410" y="321"/>
                  </a:lnTo>
                  <a:lnTo>
                    <a:pt x="6367" y="236"/>
                  </a:lnTo>
                  <a:lnTo>
                    <a:pt x="6303" y="172"/>
                  </a:lnTo>
                  <a:lnTo>
                    <a:pt x="6239" y="108"/>
                  </a:lnTo>
                  <a:lnTo>
                    <a:pt x="6153" y="65"/>
                  </a:lnTo>
                  <a:lnTo>
                    <a:pt x="6068" y="22"/>
                  </a:lnTo>
                  <a:lnTo>
                    <a:pt x="59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5563;p60">
              <a:extLst>
                <a:ext uri="{FF2B5EF4-FFF2-40B4-BE49-F238E27FC236}">
                  <a16:creationId xmlns:a16="http://schemas.microsoft.com/office/drawing/2014/main" id="{5F692E5C-D86B-A233-EBDA-425376EA5467}"/>
                </a:ext>
              </a:extLst>
            </p:cNvPr>
            <p:cNvSpPr/>
            <p:nvPr/>
          </p:nvSpPr>
          <p:spPr>
            <a:xfrm>
              <a:off x="3229250" y="2639775"/>
              <a:ext cx="32050" cy="390950"/>
            </a:xfrm>
            <a:custGeom>
              <a:avLst/>
              <a:gdLst/>
              <a:ahLst/>
              <a:cxnLst/>
              <a:rect l="l" t="t" r="r" b="b"/>
              <a:pathLst>
                <a:path w="1282" h="15638" extrusionOk="0">
                  <a:moveTo>
                    <a:pt x="492" y="0"/>
                  </a:moveTo>
                  <a:lnTo>
                    <a:pt x="406" y="21"/>
                  </a:lnTo>
                  <a:lnTo>
                    <a:pt x="299" y="43"/>
                  </a:lnTo>
                  <a:lnTo>
                    <a:pt x="214" y="86"/>
                  </a:lnTo>
                  <a:lnTo>
                    <a:pt x="150" y="150"/>
                  </a:lnTo>
                  <a:lnTo>
                    <a:pt x="86" y="235"/>
                  </a:lnTo>
                  <a:lnTo>
                    <a:pt x="43" y="321"/>
                  </a:lnTo>
                  <a:lnTo>
                    <a:pt x="22" y="406"/>
                  </a:lnTo>
                  <a:lnTo>
                    <a:pt x="0" y="513"/>
                  </a:lnTo>
                  <a:lnTo>
                    <a:pt x="22" y="4166"/>
                  </a:lnTo>
                  <a:lnTo>
                    <a:pt x="86" y="7840"/>
                  </a:lnTo>
                  <a:lnTo>
                    <a:pt x="171" y="11515"/>
                  </a:lnTo>
                  <a:lnTo>
                    <a:pt x="278" y="15168"/>
                  </a:lnTo>
                  <a:lnTo>
                    <a:pt x="299" y="15275"/>
                  </a:lnTo>
                  <a:lnTo>
                    <a:pt x="342" y="15360"/>
                  </a:lnTo>
                  <a:lnTo>
                    <a:pt x="385" y="15446"/>
                  </a:lnTo>
                  <a:lnTo>
                    <a:pt x="449" y="15510"/>
                  </a:lnTo>
                  <a:lnTo>
                    <a:pt x="513" y="15552"/>
                  </a:lnTo>
                  <a:lnTo>
                    <a:pt x="598" y="15616"/>
                  </a:lnTo>
                  <a:lnTo>
                    <a:pt x="684" y="15638"/>
                  </a:lnTo>
                  <a:lnTo>
                    <a:pt x="897" y="15638"/>
                  </a:lnTo>
                  <a:lnTo>
                    <a:pt x="983" y="15595"/>
                  </a:lnTo>
                  <a:lnTo>
                    <a:pt x="1068" y="15552"/>
                  </a:lnTo>
                  <a:lnTo>
                    <a:pt x="1132" y="15488"/>
                  </a:lnTo>
                  <a:lnTo>
                    <a:pt x="1196" y="15403"/>
                  </a:lnTo>
                  <a:lnTo>
                    <a:pt x="1239" y="15317"/>
                  </a:lnTo>
                  <a:lnTo>
                    <a:pt x="1261" y="15232"/>
                  </a:lnTo>
                  <a:lnTo>
                    <a:pt x="1282" y="15125"/>
                  </a:lnTo>
                  <a:lnTo>
                    <a:pt x="1154" y="11493"/>
                  </a:lnTo>
                  <a:lnTo>
                    <a:pt x="1068" y="7819"/>
                  </a:lnTo>
                  <a:lnTo>
                    <a:pt x="1004" y="4166"/>
                  </a:lnTo>
                  <a:lnTo>
                    <a:pt x="983" y="513"/>
                  </a:lnTo>
                  <a:lnTo>
                    <a:pt x="983" y="406"/>
                  </a:lnTo>
                  <a:lnTo>
                    <a:pt x="961" y="321"/>
                  </a:lnTo>
                  <a:lnTo>
                    <a:pt x="897" y="235"/>
                  </a:lnTo>
                  <a:lnTo>
                    <a:pt x="855" y="150"/>
                  </a:lnTo>
                  <a:lnTo>
                    <a:pt x="769" y="86"/>
                  </a:lnTo>
                  <a:lnTo>
                    <a:pt x="684" y="43"/>
                  </a:lnTo>
                  <a:lnTo>
                    <a:pt x="598" y="21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5564;p60">
              <a:extLst>
                <a:ext uri="{FF2B5EF4-FFF2-40B4-BE49-F238E27FC236}">
                  <a16:creationId xmlns:a16="http://schemas.microsoft.com/office/drawing/2014/main" id="{F44D9A00-2D62-9AB9-E3D1-D052E66B5D35}"/>
                </a:ext>
              </a:extLst>
            </p:cNvPr>
            <p:cNvSpPr/>
            <p:nvPr/>
          </p:nvSpPr>
          <p:spPr>
            <a:xfrm>
              <a:off x="3302951" y="2728424"/>
              <a:ext cx="138875" cy="267050"/>
            </a:xfrm>
            <a:custGeom>
              <a:avLst/>
              <a:gdLst/>
              <a:ahLst/>
              <a:cxnLst/>
              <a:rect l="l" t="t" r="r" b="b"/>
              <a:pathLst>
                <a:path w="5555" h="10682" extrusionOk="0">
                  <a:moveTo>
                    <a:pt x="598" y="0"/>
                  </a:moveTo>
                  <a:lnTo>
                    <a:pt x="513" y="22"/>
                  </a:lnTo>
                  <a:lnTo>
                    <a:pt x="406" y="43"/>
                  </a:lnTo>
                  <a:lnTo>
                    <a:pt x="321" y="64"/>
                  </a:lnTo>
                  <a:lnTo>
                    <a:pt x="257" y="129"/>
                  </a:lnTo>
                  <a:lnTo>
                    <a:pt x="193" y="193"/>
                  </a:lnTo>
                  <a:lnTo>
                    <a:pt x="128" y="278"/>
                  </a:lnTo>
                  <a:lnTo>
                    <a:pt x="107" y="364"/>
                  </a:lnTo>
                  <a:lnTo>
                    <a:pt x="86" y="470"/>
                  </a:lnTo>
                  <a:lnTo>
                    <a:pt x="22" y="1667"/>
                  </a:lnTo>
                  <a:lnTo>
                    <a:pt x="0" y="2884"/>
                  </a:lnTo>
                  <a:lnTo>
                    <a:pt x="0" y="4081"/>
                  </a:lnTo>
                  <a:lnTo>
                    <a:pt x="43" y="5298"/>
                  </a:lnTo>
                  <a:lnTo>
                    <a:pt x="107" y="6495"/>
                  </a:lnTo>
                  <a:lnTo>
                    <a:pt x="214" y="7712"/>
                  </a:lnTo>
                  <a:lnTo>
                    <a:pt x="363" y="8909"/>
                  </a:lnTo>
                  <a:lnTo>
                    <a:pt x="534" y="10105"/>
                  </a:lnTo>
                  <a:lnTo>
                    <a:pt x="641" y="10682"/>
                  </a:lnTo>
                  <a:lnTo>
                    <a:pt x="1197" y="10490"/>
                  </a:lnTo>
                  <a:lnTo>
                    <a:pt x="1667" y="10340"/>
                  </a:lnTo>
                  <a:lnTo>
                    <a:pt x="2137" y="10212"/>
                  </a:lnTo>
                  <a:lnTo>
                    <a:pt x="2607" y="10148"/>
                  </a:lnTo>
                  <a:lnTo>
                    <a:pt x="3077" y="10084"/>
                  </a:lnTo>
                  <a:lnTo>
                    <a:pt x="3547" y="10041"/>
                  </a:lnTo>
                  <a:lnTo>
                    <a:pt x="4038" y="10041"/>
                  </a:lnTo>
                  <a:lnTo>
                    <a:pt x="5063" y="10020"/>
                  </a:lnTo>
                  <a:lnTo>
                    <a:pt x="5149" y="10020"/>
                  </a:lnTo>
                  <a:lnTo>
                    <a:pt x="5256" y="9977"/>
                  </a:lnTo>
                  <a:lnTo>
                    <a:pt x="5341" y="9934"/>
                  </a:lnTo>
                  <a:lnTo>
                    <a:pt x="5405" y="9870"/>
                  </a:lnTo>
                  <a:lnTo>
                    <a:pt x="5469" y="9806"/>
                  </a:lnTo>
                  <a:lnTo>
                    <a:pt x="5512" y="9721"/>
                  </a:lnTo>
                  <a:lnTo>
                    <a:pt x="5533" y="9635"/>
                  </a:lnTo>
                  <a:lnTo>
                    <a:pt x="5555" y="9528"/>
                  </a:lnTo>
                  <a:lnTo>
                    <a:pt x="5533" y="9421"/>
                  </a:lnTo>
                  <a:lnTo>
                    <a:pt x="5512" y="9336"/>
                  </a:lnTo>
                  <a:lnTo>
                    <a:pt x="5469" y="9251"/>
                  </a:lnTo>
                  <a:lnTo>
                    <a:pt x="5405" y="9186"/>
                  </a:lnTo>
                  <a:lnTo>
                    <a:pt x="5320" y="9122"/>
                  </a:lnTo>
                  <a:lnTo>
                    <a:pt x="5256" y="9080"/>
                  </a:lnTo>
                  <a:lnTo>
                    <a:pt x="5149" y="9037"/>
                  </a:lnTo>
                  <a:lnTo>
                    <a:pt x="4123" y="9037"/>
                  </a:lnTo>
                  <a:lnTo>
                    <a:pt x="3675" y="9058"/>
                  </a:lnTo>
                  <a:lnTo>
                    <a:pt x="3226" y="9080"/>
                  </a:lnTo>
                  <a:lnTo>
                    <a:pt x="2777" y="9122"/>
                  </a:lnTo>
                  <a:lnTo>
                    <a:pt x="2329" y="9186"/>
                  </a:lnTo>
                  <a:lnTo>
                    <a:pt x="1880" y="9272"/>
                  </a:lnTo>
                  <a:lnTo>
                    <a:pt x="1432" y="9379"/>
                  </a:lnTo>
                  <a:lnTo>
                    <a:pt x="1282" y="8268"/>
                  </a:lnTo>
                  <a:lnTo>
                    <a:pt x="1154" y="7178"/>
                  </a:lnTo>
                  <a:lnTo>
                    <a:pt x="1068" y="6067"/>
                  </a:lnTo>
                  <a:lnTo>
                    <a:pt x="1004" y="4957"/>
                  </a:lnTo>
                  <a:lnTo>
                    <a:pt x="983" y="3846"/>
                  </a:lnTo>
                  <a:lnTo>
                    <a:pt x="983" y="2756"/>
                  </a:lnTo>
                  <a:lnTo>
                    <a:pt x="1004" y="1645"/>
                  </a:lnTo>
                  <a:lnTo>
                    <a:pt x="1068" y="534"/>
                  </a:lnTo>
                  <a:lnTo>
                    <a:pt x="1068" y="428"/>
                  </a:lnTo>
                  <a:lnTo>
                    <a:pt x="1047" y="342"/>
                  </a:lnTo>
                  <a:lnTo>
                    <a:pt x="1004" y="257"/>
                  </a:lnTo>
                  <a:lnTo>
                    <a:pt x="940" y="171"/>
                  </a:lnTo>
                  <a:lnTo>
                    <a:pt x="876" y="107"/>
                  </a:lnTo>
                  <a:lnTo>
                    <a:pt x="791" y="64"/>
                  </a:lnTo>
                  <a:lnTo>
                    <a:pt x="705" y="2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565;p60">
              <a:extLst>
                <a:ext uri="{FF2B5EF4-FFF2-40B4-BE49-F238E27FC236}">
                  <a16:creationId xmlns:a16="http://schemas.microsoft.com/office/drawing/2014/main" id="{C33152CF-E2FD-67B1-62FF-B79637BC9989}"/>
                </a:ext>
              </a:extLst>
            </p:cNvPr>
            <p:cNvSpPr/>
            <p:nvPr/>
          </p:nvSpPr>
          <p:spPr>
            <a:xfrm>
              <a:off x="3304550" y="2839500"/>
              <a:ext cx="105225" cy="31000"/>
            </a:xfrm>
            <a:custGeom>
              <a:avLst/>
              <a:gdLst/>
              <a:ahLst/>
              <a:cxnLst/>
              <a:rect l="l" t="t" r="r" b="b"/>
              <a:pathLst>
                <a:path w="4209" h="1240" extrusionOk="0">
                  <a:moveTo>
                    <a:pt x="3312" y="1"/>
                  </a:moveTo>
                  <a:lnTo>
                    <a:pt x="3098" y="44"/>
                  </a:lnTo>
                  <a:lnTo>
                    <a:pt x="2671" y="129"/>
                  </a:lnTo>
                  <a:lnTo>
                    <a:pt x="2372" y="193"/>
                  </a:lnTo>
                  <a:lnTo>
                    <a:pt x="2137" y="214"/>
                  </a:lnTo>
                  <a:lnTo>
                    <a:pt x="1923" y="236"/>
                  </a:lnTo>
                  <a:lnTo>
                    <a:pt x="1453" y="257"/>
                  </a:lnTo>
                  <a:lnTo>
                    <a:pt x="983" y="236"/>
                  </a:lnTo>
                  <a:lnTo>
                    <a:pt x="534" y="214"/>
                  </a:lnTo>
                  <a:lnTo>
                    <a:pt x="428" y="214"/>
                  </a:lnTo>
                  <a:lnTo>
                    <a:pt x="342" y="236"/>
                  </a:lnTo>
                  <a:lnTo>
                    <a:pt x="235" y="279"/>
                  </a:lnTo>
                  <a:lnTo>
                    <a:pt x="171" y="321"/>
                  </a:lnTo>
                  <a:lnTo>
                    <a:pt x="107" y="385"/>
                  </a:lnTo>
                  <a:lnTo>
                    <a:pt x="43" y="471"/>
                  </a:lnTo>
                  <a:lnTo>
                    <a:pt x="22" y="556"/>
                  </a:lnTo>
                  <a:lnTo>
                    <a:pt x="0" y="663"/>
                  </a:lnTo>
                  <a:lnTo>
                    <a:pt x="0" y="770"/>
                  </a:lnTo>
                  <a:lnTo>
                    <a:pt x="22" y="855"/>
                  </a:lnTo>
                  <a:lnTo>
                    <a:pt x="64" y="941"/>
                  </a:lnTo>
                  <a:lnTo>
                    <a:pt x="107" y="1026"/>
                  </a:lnTo>
                  <a:lnTo>
                    <a:pt x="193" y="1090"/>
                  </a:lnTo>
                  <a:lnTo>
                    <a:pt x="257" y="1133"/>
                  </a:lnTo>
                  <a:lnTo>
                    <a:pt x="364" y="1176"/>
                  </a:lnTo>
                  <a:lnTo>
                    <a:pt x="449" y="1197"/>
                  </a:lnTo>
                  <a:lnTo>
                    <a:pt x="1004" y="1219"/>
                  </a:lnTo>
                  <a:lnTo>
                    <a:pt x="1538" y="1240"/>
                  </a:lnTo>
                  <a:lnTo>
                    <a:pt x="2051" y="1219"/>
                  </a:lnTo>
                  <a:lnTo>
                    <a:pt x="2286" y="1197"/>
                  </a:lnTo>
                  <a:lnTo>
                    <a:pt x="2543" y="1154"/>
                  </a:lnTo>
                  <a:lnTo>
                    <a:pt x="2906" y="1090"/>
                  </a:lnTo>
                  <a:lnTo>
                    <a:pt x="3226" y="1005"/>
                  </a:lnTo>
                  <a:lnTo>
                    <a:pt x="3376" y="984"/>
                  </a:lnTo>
                  <a:lnTo>
                    <a:pt x="3589" y="984"/>
                  </a:lnTo>
                  <a:lnTo>
                    <a:pt x="3675" y="1005"/>
                  </a:lnTo>
                  <a:lnTo>
                    <a:pt x="3782" y="1005"/>
                  </a:lnTo>
                  <a:lnTo>
                    <a:pt x="3867" y="984"/>
                  </a:lnTo>
                  <a:lnTo>
                    <a:pt x="3952" y="941"/>
                  </a:lnTo>
                  <a:lnTo>
                    <a:pt x="4038" y="898"/>
                  </a:lnTo>
                  <a:lnTo>
                    <a:pt x="4102" y="834"/>
                  </a:lnTo>
                  <a:lnTo>
                    <a:pt x="4166" y="749"/>
                  </a:lnTo>
                  <a:lnTo>
                    <a:pt x="4209" y="663"/>
                  </a:lnTo>
                  <a:lnTo>
                    <a:pt x="4209" y="556"/>
                  </a:lnTo>
                  <a:lnTo>
                    <a:pt x="4209" y="449"/>
                  </a:lnTo>
                  <a:lnTo>
                    <a:pt x="4209" y="364"/>
                  </a:lnTo>
                  <a:lnTo>
                    <a:pt x="4166" y="279"/>
                  </a:lnTo>
                  <a:lnTo>
                    <a:pt x="4102" y="193"/>
                  </a:lnTo>
                  <a:lnTo>
                    <a:pt x="4038" y="129"/>
                  </a:lnTo>
                  <a:lnTo>
                    <a:pt x="3974" y="65"/>
                  </a:lnTo>
                  <a:lnTo>
                    <a:pt x="3867" y="44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566;p60">
              <a:extLst>
                <a:ext uri="{FF2B5EF4-FFF2-40B4-BE49-F238E27FC236}">
                  <a16:creationId xmlns:a16="http://schemas.microsoft.com/office/drawing/2014/main" id="{A9B60600-87FB-CDC1-1A78-9A696087CE7F}"/>
                </a:ext>
              </a:extLst>
            </p:cNvPr>
            <p:cNvSpPr/>
            <p:nvPr/>
          </p:nvSpPr>
          <p:spPr>
            <a:xfrm>
              <a:off x="3286925" y="2723625"/>
              <a:ext cx="142075" cy="28850"/>
            </a:xfrm>
            <a:custGeom>
              <a:avLst/>
              <a:gdLst/>
              <a:ahLst/>
              <a:cxnLst/>
              <a:rect l="l" t="t" r="r" b="b"/>
              <a:pathLst>
                <a:path w="5683" h="1154" extrusionOk="0">
                  <a:moveTo>
                    <a:pt x="5170" y="0"/>
                  </a:moveTo>
                  <a:lnTo>
                    <a:pt x="1731" y="128"/>
                  </a:lnTo>
                  <a:lnTo>
                    <a:pt x="492" y="171"/>
                  </a:lnTo>
                  <a:lnTo>
                    <a:pt x="385" y="171"/>
                  </a:lnTo>
                  <a:lnTo>
                    <a:pt x="299" y="214"/>
                  </a:lnTo>
                  <a:lnTo>
                    <a:pt x="214" y="256"/>
                  </a:lnTo>
                  <a:lnTo>
                    <a:pt x="129" y="321"/>
                  </a:lnTo>
                  <a:lnTo>
                    <a:pt x="86" y="385"/>
                  </a:lnTo>
                  <a:lnTo>
                    <a:pt x="43" y="470"/>
                  </a:lnTo>
                  <a:lnTo>
                    <a:pt x="0" y="577"/>
                  </a:lnTo>
                  <a:lnTo>
                    <a:pt x="0" y="662"/>
                  </a:lnTo>
                  <a:lnTo>
                    <a:pt x="0" y="769"/>
                  </a:lnTo>
                  <a:lnTo>
                    <a:pt x="43" y="855"/>
                  </a:lnTo>
                  <a:lnTo>
                    <a:pt x="86" y="940"/>
                  </a:lnTo>
                  <a:lnTo>
                    <a:pt x="150" y="1004"/>
                  </a:lnTo>
                  <a:lnTo>
                    <a:pt x="214" y="1068"/>
                  </a:lnTo>
                  <a:lnTo>
                    <a:pt x="299" y="1111"/>
                  </a:lnTo>
                  <a:lnTo>
                    <a:pt x="385" y="1154"/>
                  </a:lnTo>
                  <a:lnTo>
                    <a:pt x="513" y="1154"/>
                  </a:lnTo>
                  <a:lnTo>
                    <a:pt x="1752" y="1111"/>
                  </a:lnTo>
                  <a:lnTo>
                    <a:pt x="5213" y="983"/>
                  </a:lnTo>
                  <a:lnTo>
                    <a:pt x="5298" y="961"/>
                  </a:lnTo>
                  <a:lnTo>
                    <a:pt x="5405" y="940"/>
                  </a:lnTo>
                  <a:lnTo>
                    <a:pt x="5469" y="876"/>
                  </a:lnTo>
                  <a:lnTo>
                    <a:pt x="5555" y="812"/>
                  </a:lnTo>
                  <a:lnTo>
                    <a:pt x="5597" y="748"/>
                  </a:lnTo>
                  <a:lnTo>
                    <a:pt x="5640" y="662"/>
                  </a:lnTo>
                  <a:lnTo>
                    <a:pt x="5662" y="556"/>
                  </a:lnTo>
                  <a:lnTo>
                    <a:pt x="5683" y="470"/>
                  </a:lnTo>
                  <a:lnTo>
                    <a:pt x="5662" y="363"/>
                  </a:lnTo>
                  <a:lnTo>
                    <a:pt x="5640" y="278"/>
                  </a:lnTo>
                  <a:lnTo>
                    <a:pt x="5576" y="192"/>
                  </a:lnTo>
                  <a:lnTo>
                    <a:pt x="5512" y="128"/>
                  </a:lnTo>
                  <a:lnTo>
                    <a:pt x="5448" y="64"/>
                  </a:lnTo>
                  <a:lnTo>
                    <a:pt x="5362" y="21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567;p60">
              <a:extLst>
                <a:ext uri="{FF2B5EF4-FFF2-40B4-BE49-F238E27FC236}">
                  <a16:creationId xmlns:a16="http://schemas.microsoft.com/office/drawing/2014/main" id="{7810CC7F-21E2-DDAA-553B-46E491BCE596}"/>
                </a:ext>
              </a:extLst>
            </p:cNvPr>
            <p:cNvSpPr/>
            <p:nvPr/>
          </p:nvSpPr>
          <p:spPr>
            <a:xfrm>
              <a:off x="3489875" y="2638150"/>
              <a:ext cx="105225" cy="377625"/>
            </a:xfrm>
            <a:custGeom>
              <a:avLst/>
              <a:gdLst/>
              <a:ahLst/>
              <a:cxnLst/>
              <a:rect l="l" t="t" r="r" b="b"/>
              <a:pathLst>
                <a:path w="4209" h="15105" extrusionOk="0">
                  <a:moveTo>
                    <a:pt x="1859" y="1"/>
                  </a:moveTo>
                  <a:lnTo>
                    <a:pt x="1773" y="44"/>
                  </a:lnTo>
                  <a:lnTo>
                    <a:pt x="1688" y="86"/>
                  </a:lnTo>
                  <a:lnTo>
                    <a:pt x="1624" y="172"/>
                  </a:lnTo>
                  <a:lnTo>
                    <a:pt x="1560" y="236"/>
                  </a:lnTo>
                  <a:lnTo>
                    <a:pt x="1517" y="321"/>
                  </a:lnTo>
                  <a:lnTo>
                    <a:pt x="1496" y="428"/>
                  </a:lnTo>
                  <a:lnTo>
                    <a:pt x="1496" y="514"/>
                  </a:lnTo>
                  <a:lnTo>
                    <a:pt x="1496" y="962"/>
                  </a:lnTo>
                  <a:lnTo>
                    <a:pt x="1474" y="1411"/>
                  </a:lnTo>
                  <a:lnTo>
                    <a:pt x="1432" y="1860"/>
                  </a:lnTo>
                  <a:lnTo>
                    <a:pt x="1346" y="2351"/>
                  </a:lnTo>
                  <a:lnTo>
                    <a:pt x="1133" y="3846"/>
                  </a:lnTo>
                  <a:lnTo>
                    <a:pt x="940" y="5320"/>
                  </a:lnTo>
                  <a:lnTo>
                    <a:pt x="748" y="6816"/>
                  </a:lnTo>
                  <a:lnTo>
                    <a:pt x="577" y="8311"/>
                  </a:lnTo>
                  <a:lnTo>
                    <a:pt x="428" y="9807"/>
                  </a:lnTo>
                  <a:lnTo>
                    <a:pt x="278" y="11302"/>
                  </a:lnTo>
                  <a:lnTo>
                    <a:pt x="150" y="12797"/>
                  </a:lnTo>
                  <a:lnTo>
                    <a:pt x="22" y="14293"/>
                  </a:lnTo>
                  <a:lnTo>
                    <a:pt x="0" y="14827"/>
                  </a:lnTo>
                  <a:lnTo>
                    <a:pt x="513" y="14827"/>
                  </a:lnTo>
                  <a:lnTo>
                    <a:pt x="1303" y="14848"/>
                  </a:lnTo>
                  <a:lnTo>
                    <a:pt x="2073" y="14891"/>
                  </a:lnTo>
                  <a:lnTo>
                    <a:pt x="2863" y="14976"/>
                  </a:lnTo>
                  <a:lnTo>
                    <a:pt x="3632" y="15083"/>
                  </a:lnTo>
                  <a:lnTo>
                    <a:pt x="3717" y="15105"/>
                  </a:lnTo>
                  <a:lnTo>
                    <a:pt x="3803" y="15083"/>
                  </a:lnTo>
                  <a:lnTo>
                    <a:pt x="3888" y="15062"/>
                  </a:lnTo>
                  <a:lnTo>
                    <a:pt x="3952" y="15019"/>
                  </a:lnTo>
                  <a:lnTo>
                    <a:pt x="4038" y="14976"/>
                  </a:lnTo>
                  <a:lnTo>
                    <a:pt x="4081" y="14912"/>
                  </a:lnTo>
                  <a:lnTo>
                    <a:pt x="4145" y="14848"/>
                  </a:lnTo>
                  <a:lnTo>
                    <a:pt x="4166" y="14763"/>
                  </a:lnTo>
                  <a:lnTo>
                    <a:pt x="4187" y="14677"/>
                  </a:lnTo>
                  <a:lnTo>
                    <a:pt x="4209" y="14592"/>
                  </a:lnTo>
                  <a:lnTo>
                    <a:pt x="4187" y="14485"/>
                  </a:lnTo>
                  <a:lnTo>
                    <a:pt x="4166" y="14400"/>
                  </a:lnTo>
                  <a:lnTo>
                    <a:pt x="4102" y="14314"/>
                  </a:lnTo>
                  <a:lnTo>
                    <a:pt x="4038" y="14250"/>
                  </a:lnTo>
                  <a:lnTo>
                    <a:pt x="3974" y="14186"/>
                  </a:lnTo>
                  <a:lnTo>
                    <a:pt x="3888" y="14143"/>
                  </a:lnTo>
                  <a:lnTo>
                    <a:pt x="3782" y="14122"/>
                  </a:lnTo>
                  <a:lnTo>
                    <a:pt x="3098" y="14015"/>
                  </a:lnTo>
                  <a:lnTo>
                    <a:pt x="2436" y="13930"/>
                  </a:lnTo>
                  <a:lnTo>
                    <a:pt x="1731" y="13887"/>
                  </a:lnTo>
                  <a:lnTo>
                    <a:pt x="1047" y="13844"/>
                  </a:lnTo>
                  <a:lnTo>
                    <a:pt x="1303" y="11003"/>
                  </a:lnTo>
                  <a:lnTo>
                    <a:pt x="1603" y="8162"/>
                  </a:lnTo>
                  <a:lnTo>
                    <a:pt x="1944" y="5299"/>
                  </a:lnTo>
                  <a:lnTo>
                    <a:pt x="2329" y="2458"/>
                  </a:lnTo>
                  <a:lnTo>
                    <a:pt x="2414" y="1966"/>
                  </a:lnTo>
                  <a:lnTo>
                    <a:pt x="2457" y="1475"/>
                  </a:lnTo>
                  <a:lnTo>
                    <a:pt x="2500" y="962"/>
                  </a:lnTo>
                  <a:lnTo>
                    <a:pt x="2478" y="450"/>
                  </a:lnTo>
                  <a:lnTo>
                    <a:pt x="2457" y="343"/>
                  </a:lnTo>
                  <a:lnTo>
                    <a:pt x="2436" y="257"/>
                  </a:lnTo>
                  <a:lnTo>
                    <a:pt x="2372" y="193"/>
                  </a:lnTo>
                  <a:lnTo>
                    <a:pt x="2308" y="108"/>
                  </a:lnTo>
                  <a:lnTo>
                    <a:pt x="2243" y="65"/>
                  </a:lnTo>
                  <a:lnTo>
                    <a:pt x="2158" y="22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568;p60">
              <a:extLst>
                <a:ext uri="{FF2B5EF4-FFF2-40B4-BE49-F238E27FC236}">
                  <a16:creationId xmlns:a16="http://schemas.microsoft.com/office/drawing/2014/main" id="{72B724C2-2F80-3846-D448-E626C6B9EB05}"/>
                </a:ext>
              </a:extLst>
            </p:cNvPr>
            <p:cNvSpPr/>
            <p:nvPr/>
          </p:nvSpPr>
          <p:spPr>
            <a:xfrm>
              <a:off x="3622850" y="2645100"/>
              <a:ext cx="101500" cy="369600"/>
            </a:xfrm>
            <a:custGeom>
              <a:avLst/>
              <a:gdLst/>
              <a:ahLst/>
              <a:cxnLst/>
              <a:rect l="l" t="t" r="r" b="b"/>
              <a:pathLst>
                <a:path w="4060" h="14784" extrusionOk="0">
                  <a:moveTo>
                    <a:pt x="748" y="1"/>
                  </a:moveTo>
                  <a:lnTo>
                    <a:pt x="663" y="22"/>
                  </a:lnTo>
                  <a:lnTo>
                    <a:pt x="577" y="65"/>
                  </a:lnTo>
                  <a:lnTo>
                    <a:pt x="492" y="108"/>
                  </a:lnTo>
                  <a:lnTo>
                    <a:pt x="428" y="172"/>
                  </a:lnTo>
                  <a:lnTo>
                    <a:pt x="385" y="257"/>
                  </a:lnTo>
                  <a:lnTo>
                    <a:pt x="343" y="343"/>
                  </a:lnTo>
                  <a:lnTo>
                    <a:pt x="321" y="449"/>
                  </a:lnTo>
                  <a:lnTo>
                    <a:pt x="193" y="2180"/>
                  </a:lnTo>
                  <a:lnTo>
                    <a:pt x="108" y="3889"/>
                  </a:lnTo>
                  <a:lnTo>
                    <a:pt x="43" y="5619"/>
                  </a:lnTo>
                  <a:lnTo>
                    <a:pt x="1" y="7371"/>
                  </a:lnTo>
                  <a:lnTo>
                    <a:pt x="1" y="9101"/>
                  </a:lnTo>
                  <a:lnTo>
                    <a:pt x="22" y="10832"/>
                  </a:lnTo>
                  <a:lnTo>
                    <a:pt x="65" y="12562"/>
                  </a:lnTo>
                  <a:lnTo>
                    <a:pt x="150" y="14293"/>
                  </a:lnTo>
                  <a:lnTo>
                    <a:pt x="172" y="14784"/>
                  </a:lnTo>
                  <a:lnTo>
                    <a:pt x="663" y="14741"/>
                  </a:lnTo>
                  <a:lnTo>
                    <a:pt x="1389" y="14720"/>
                  </a:lnTo>
                  <a:lnTo>
                    <a:pt x="2094" y="14720"/>
                  </a:lnTo>
                  <a:lnTo>
                    <a:pt x="2799" y="14741"/>
                  </a:lnTo>
                  <a:lnTo>
                    <a:pt x="3526" y="14784"/>
                  </a:lnTo>
                  <a:lnTo>
                    <a:pt x="3654" y="14784"/>
                  </a:lnTo>
                  <a:lnTo>
                    <a:pt x="3739" y="14763"/>
                  </a:lnTo>
                  <a:lnTo>
                    <a:pt x="3825" y="14720"/>
                  </a:lnTo>
                  <a:lnTo>
                    <a:pt x="3889" y="14656"/>
                  </a:lnTo>
                  <a:lnTo>
                    <a:pt x="3953" y="14592"/>
                  </a:lnTo>
                  <a:lnTo>
                    <a:pt x="3996" y="14528"/>
                  </a:lnTo>
                  <a:lnTo>
                    <a:pt x="4038" y="14442"/>
                  </a:lnTo>
                  <a:lnTo>
                    <a:pt x="4060" y="14335"/>
                  </a:lnTo>
                  <a:lnTo>
                    <a:pt x="4038" y="14228"/>
                  </a:lnTo>
                  <a:lnTo>
                    <a:pt x="4017" y="14143"/>
                  </a:lnTo>
                  <a:lnTo>
                    <a:pt x="3996" y="14058"/>
                  </a:lnTo>
                  <a:lnTo>
                    <a:pt x="3931" y="13972"/>
                  </a:lnTo>
                  <a:lnTo>
                    <a:pt x="3867" y="13908"/>
                  </a:lnTo>
                  <a:lnTo>
                    <a:pt x="3782" y="13865"/>
                  </a:lnTo>
                  <a:lnTo>
                    <a:pt x="3696" y="13823"/>
                  </a:lnTo>
                  <a:lnTo>
                    <a:pt x="3590" y="13801"/>
                  </a:lnTo>
                  <a:lnTo>
                    <a:pt x="2970" y="13759"/>
                  </a:lnTo>
                  <a:lnTo>
                    <a:pt x="2351" y="13737"/>
                  </a:lnTo>
                  <a:lnTo>
                    <a:pt x="1112" y="13737"/>
                  </a:lnTo>
                  <a:lnTo>
                    <a:pt x="1047" y="12092"/>
                  </a:lnTo>
                  <a:lnTo>
                    <a:pt x="1005" y="10447"/>
                  </a:lnTo>
                  <a:lnTo>
                    <a:pt x="983" y="8781"/>
                  </a:lnTo>
                  <a:lnTo>
                    <a:pt x="983" y="7136"/>
                  </a:lnTo>
                  <a:lnTo>
                    <a:pt x="1026" y="5470"/>
                  </a:lnTo>
                  <a:lnTo>
                    <a:pt x="1090" y="3825"/>
                  </a:lnTo>
                  <a:lnTo>
                    <a:pt x="1197" y="2180"/>
                  </a:lnTo>
                  <a:lnTo>
                    <a:pt x="1304" y="535"/>
                  </a:lnTo>
                  <a:lnTo>
                    <a:pt x="1304" y="428"/>
                  </a:lnTo>
                  <a:lnTo>
                    <a:pt x="1282" y="343"/>
                  </a:lnTo>
                  <a:lnTo>
                    <a:pt x="1240" y="257"/>
                  </a:lnTo>
                  <a:lnTo>
                    <a:pt x="1197" y="172"/>
                  </a:lnTo>
                  <a:lnTo>
                    <a:pt x="1133" y="108"/>
                  </a:lnTo>
                  <a:lnTo>
                    <a:pt x="1047" y="43"/>
                  </a:lnTo>
                  <a:lnTo>
                    <a:pt x="962" y="22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569;p60">
              <a:extLst>
                <a:ext uri="{FF2B5EF4-FFF2-40B4-BE49-F238E27FC236}">
                  <a16:creationId xmlns:a16="http://schemas.microsoft.com/office/drawing/2014/main" id="{B08EC353-C00A-4100-1BE7-4F3B2C20BC43}"/>
                </a:ext>
              </a:extLst>
            </p:cNvPr>
            <p:cNvSpPr/>
            <p:nvPr/>
          </p:nvSpPr>
          <p:spPr>
            <a:xfrm>
              <a:off x="3738225" y="2716675"/>
              <a:ext cx="241950" cy="270800"/>
            </a:xfrm>
            <a:custGeom>
              <a:avLst/>
              <a:gdLst/>
              <a:ahLst/>
              <a:cxnLst/>
              <a:rect l="l" t="t" r="r" b="b"/>
              <a:pathLst>
                <a:path w="9678" h="10832" extrusionOk="0">
                  <a:moveTo>
                    <a:pt x="4337" y="1987"/>
                  </a:moveTo>
                  <a:lnTo>
                    <a:pt x="4593" y="2008"/>
                  </a:lnTo>
                  <a:lnTo>
                    <a:pt x="4828" y="2030"/>
                  </a:lnTo>
                  <a:lnTo>
                    <a:pt x="5170" y="2115"/>
                  </a:lnTo>
                  <a:lnTo>
                    <a:pt x="5469" y="2222"/>
                  </a:lnTo>
                  <a:lnTo>
                    <a:pt x="5789" y="2350"/>
                  </a:lnTo>
                  <a:lnTo>
                    <a:pt x="6067" y="2521"/>
                  </a:lnTo>
                  <a:lnTo>
                    <a:pt x="6345" y="2735"/>
                  </a:lnTo>
                  <a:lnTo>
                    <a:pt x="6580" y="2948"/>
                  </a:lnTo>
                  <a:lnTo>
                    <a:pt x="6794" y="3205"/>
                  </a:lnTo>
                  <a:lnTo>
                    <a:pt x="6986" y="3483"/>
                  </a:lnTo>
                  <a:lnTo>
                    <a:pt x="7135" y="3718"/>
                  </a:lnTo>
                  <a:lnTo>
                    <a:pt x="7264" y="3995"/>
                  </a:lnTo>
                  <a:lnTo>
                    <a:pt x="7370" y="4294"/>
                  </a:lnTo>
                  <a:lnTo>
                    <a:pt x="7456" y="4593"/>
                  </a:lnTo>
                  <a:lnTo>
                    <a:pt x="7264" y="4764"/>
                  </a:lnTo>
                  <a:lnTo>
                    <a:pt x="7050" y="4935"/>
                  </a:lnTo>
                  <a:lnTo>
                    <a:pt x="6836" y="5085"/>
                  </a:lnTo>
                  <a:lnTo>
                    <a:pt x="6623" y="5213"/>
                  </a:lnTo>
                  <a:lnTo>
                    <a:pt x="6388" y="5320"/>
                  </a:lnTo>
                  <a:lnTo>
                    <a:pt x="6153" y="5405"/>
                  </a:lnTo>
                  <a:lnTo>
                    <a:pt x="5896" y="5491"/>
                  </a:lnTo>
                  <a:lnTo>
                    <a:pt x="5661" y="5555"/>
                  </a:lnTo>
                  <a:lnTo>
                    <a:pt x="5255" y="5597"/>
                  </a:lnTo>
                  <a:lnTo>
                    <a:pt x="4871" y="5597"/>
                  </a:lnTo>
                  <a:lnTo>
                    <a:pt x="4486" y="5555"/>
                  </a:lnTo>
                  <a:lnTo>
                    <a:pt x="4102" y="5469"/>
                  </a:lnTo>
                  <a:lnTo>
                    <a:pt x="3717" y="5362"/>
                  </a:lnTo>
                  <a:lnTo>
                    <a:pt x="3375" y="5192"/>
                  </a:lnTo>
                  <a:lnTo>
                    <a:pt x="3034" y="4999"/>
                  </a:lnTo>
                  <a:lnTo>
                    <a:pt x="2713" y="4764"/>
                  </a:lnTo>
                  <a:lnTo>
                    <a:pt x="2500" y="4551"/>
                  </a:lnTo>
                  <a:lnTo>
                    <a:pt x="2286" y="4294"/>
                  </a:lnTo>
                  <a:lnTo>
                    <a:pt x="2200" y="4145"/>
                  </a:lnTo>
                  <a:lnTo>
                    <a:pt x="2115" y="3995"/>
                  </a:lnTo>
                  <a:lnTo>
                    <a:pt x="2051" y="3824"/>
                  </a:lnTo>
                  <a:lnTo>
                    <a:pt x="2008" y="3653"/>
                  </a:lnTo>
                  <a:lnTo>
                    <a:pt x="1987" y="3440"/>
                  </a:lnTo>
                  <a:lnTo>
                    <a:pt x="1987" y="3312"/>
                  </a:lnTo>
                  <a:lnTo>
                    <a:pt x="2008" y="3183"/>
                  </a:lnTo>
                  <a:lnTo>
                    <a:pt x="2051" y="3077"/>
                  </a:lnTo>
                  <a:lnTo>
                    <a:pt x="2115" y="2948"/>
                  </a:lnTo>
                  <a:lnTo>
                    <a:pt x="2200" y="2820"/>
                  </a:lnTo>
                  <a:lnTo>
                    <a:pt x="2329" y="2713"/>
                  </a:lnTo>
                  <a:lnTo>
                    <a:pt x="2542" y="2543"/>
                  </a:lnTo>
                  <a:lnTo>
                    <a:pt x="2777" y="2393"/>
                  </a:lnTo>
                  <a:lnTo>
                    <a:pt x="3012" y="2286"/>
                  </a:lnTo>
                  <a:lnTo>
                    <a:pt x="3269" y="2179"/>
                  </a:lnTo>
                  <a:lnTo>
                    <a:pt x="3525" y="2094"/>
                  </a:lnTo>
                  <a:lnTo>
                    <a:pt x="3803" y="2051"/>
                  </a:lnTo>
                  <a:lnTo>
                    <a:pt x="4059" y="2008"/>
                  </a:lnTo>
                  <a:lnTo>
                    <a:pt x="4337" y="1987"/>
                  </a:lnTo>
                  <a:close/>
                  <a:moveTo>
                    <a:pt x="1261" y="4508"/>
                  </a:moveTo>
                  <a:lnTo>
                    <a:pt x="1431" y="4764"/>
                  </a:lnTo>
                  <a:lnTo>
                    <a:pt x="1602" y="5021"/>
                  </a:lnTo>
                  <a:lnTo>
                    <a:pt x="1837" y="5277"/>
                  </a:lnTo>
                  <a:lnTo>
                    <a:pt x="2072" y="5512"/>
                  </a:lnTo>
                  <a:lnTo>
                    <a:pt x="2286" y="5662"/>
                  </a:lnTo>
                  <a:lnTo>
                    <a:pt x="2478" y="5811"/>
                  </a:lnTo>
                  <a:lnTo>
                    <a:pt x="2692" y="5939"/>
                  </a:lnTo>
                  <a:lnTo>
                    <a:pt x="2905" y="6067"/>
                  </a:lnTo>
                  <a:lnTo>
                    <a:pt x="3140" y="6174"/>
                  </a:lnTo>
                  <a:lnTo>
                    <a:pt x="3375" y="6281"/>
                  </a:lnTo>
                  <a:lnTo>
                    <a:pt x="3610" y="6367"/>
                  </a:lnTo>
                  <a:lnTo>
                    <a:pt x="3845" y="6431"/>
                  </a:lnTo>
                  <a:lnTo>
                    <a:pt x="4080" y="6495"/>
                  </a:lnTo>
                  <a:lnTo>
                    <a:pt x="4337" y="6537"/>
                  </a:lnTo>
                  <a:lnTo>
                    <a:pt x="4572" y="6559"/>
                  </a:lnTo>
                  <a:lnTo>
                    <a:pt x="4828" y="6580"/>
                  </a:lnTo>
                  <a:lnTo>
                    <a:pt x="5341" y="6580"/>
                  </a:lnTo>
                  <a:lnTo>
                    <a:pt x="5576" y="6559"/>
                  </a:lnTo>
                  <a:lnTo>
                    <a:pt x="5832" y="6516"/>
                  </a:lnTo>
                  <a:lnTo>
                    <a:pt x="6067" y="6473"/>
                  </a:lnTo>
                  <a:lnTo>
                    <a:pt x="6302" y="6388"/>
                  </a:lnTo>
                  <a:lnTo>
                    <a:pt x="6537" y="6324"/>
                  </a:lnTo>
                  <a:lnTo>
                    <a:pt x="6772" y="6238"/>
                  </a:lnTo>
                  <a:lnTo>
                    <a:pt x="6986" y="6132"/>
                  </a:lnTo>
                  <a:lnTo>
                    <a:pt x="7199" y="6003"/>
                  </a:lnTo>
                  <a:lnTo>
                    <a:pt x="7413" y="5897"/>
                  </a:lnTo>
                  <a:lnTo>
                    <a:pt x="7627" y="5747"/>
                  </a:lnTo>
                  <a:lnTo>
                    <a:pt x="7627" y="6089"/>
                  </a:lnTo>
                  <a:lnTo>
                    <a:pt x="7627" y="6473"/>
                  </a:lnTo>
                  <a:lnTo>
                    <a:pt x="7584" y="6901"/>
                  </a:lnTo>
                  <a:lnTo>
                    <a:pt x="7499" y="7328"/>
                  </a:lnTo>
                  <a:lnTo>
                    <a:pt x="7392" y="7777"/>
                  </a:lnTo>
                  <a:lnTo>
                    <a:pt x="7306" y="7990"/>
                  </a:lnTo>
                  <a:lnTo>
                    <a:pt x="7221" y="8204"/>
                  </a:lnTo>
                  <a:lnTo>
                    <a:pt x="7114" y="8417"/>
                  </a:lnTo>
                  <a:lnTo>
                    <a:pt x="6986" y="8610"/>
                  </a:lnTo>
                  <a:lnTo>
                    <a:pt x="6836" y="8802"/>
                  </a:lnTo>
                  <a:lnTo>
                    <a:pt x="6665" y="8994"/>
                  </a:lnTo>
                  <a:lnTo>
                    <a:pt x="6516" y="9144"/>
                  </a:lnTo>
                  <a:lnTo>
                    <a:pt x="6345" y="9272"/>
                  </a:lnTo>
                  <a:lnTo>
                    <a:pt x="6153" y="9400"/>
                  </a:lnTo>
                  <a:lnTo>
                    <a:pt x="5960" y="9507"/>
                  </a:lnTo>
                  <a:lnTo>
                    <a:pt x="5768" y="9592"/>
                  </a:lnTo>
                  <a:lnTo>
                    <a:pt x="5554" y="9678"/>
                  </a:lnTo>
                  <a:lnTo>
                    <a:pt x="5341" y="9742"/>
                  </a:lnTo>
                  <a:lnTo>
                    <a:pt x="5106" y="9785"/>
                  </a:lnTo>
                  <a:lnTo>
                    <a:pt x="4892" y="9827"/>
                  </a:lnTo>
                  <a:lnTo>
                    <a:pt x="4657" y="9849"/>
                  </a:lnTo>
                  <a:lnTo>
                    <a:pt x="4422" y="9849"/>
                  </a:lnTo>
                  <a:lnTo>
                    <a:pt x="4209" y="9827"/>
                  </a:lnTo>
                  <a:lnTo>
                    <a:pt x="3974" y="9806"/>
                  </a:lnTo>
                  <a:lnTo>
                    <a:pt x="3739" y="9742"/>
                  </a:lnTo>
                  <a:lnTo>
                    <a:pt x="3525" y="9678"/>
                  </a:lnTo>
                  <a:lnTo>
                    <a:pt x="3311" y="9614"/>
                  </a:lnTo>
                  <a:lnTo>
                    <a:pt x="3098" y="9507"/>
                  </a:lnTo>
                  <a:lnTo>
                    <a:pt x="2905" y="9400"/>
                  </a:lnTo>
                  <a:lnTo>
                    <a:pt x="2713" y="9272"/>
                  </a:lnTo>
                  <a:lnTo>
                    <a:pt x="2521" y="9144"/>
                  </a:lnTo>
                  <a:lnTo>
                    <a:pt x="2350" y="8994"/>
                  </a:lnTo>
                  <a:lnTo>
                    <a:pt x="2179" y="8845"/>
                  </a:lnTo>
                  <a:lnTo>
                    <a:pt x="2008" y="8674"/>
                  </a:lnTo>
                  <a:lnTo>
                    <a:pt x="1859" y="8481"/>
                  </a:lnTo>
                  <a:lnTo>
                    <a:pt x="1731" y="8311"/>
                  </a:lnTo>
                  <a:lnTo>
                    <a:pt x="1602" y="8097"/>
                  </a:lnTo>
                  <a:lnTo>
                    <a:pt x="1474" y="7905"/>
                  </a:lnTo>
                  <a:lnTo>
                    <a:pt x="1367" y="7691"/>
                  </a:lnTo>
                  <a:lnTo>
                    <a:pt x="1282" y="7456"/>
                  </a:lnTo>
                  <a:lnTo>
                    <a:pt x="1196" y="7242"/>
                  </a:lnTo>
                  <a:lnTo>
                    <a:pt x="1132" y="7007"/>
                  </a:lnTo>
                  <a:lnTo>
                    <a:pt x="1068" y="6772"/>
                  </a:lnTo>
                  <a:lnTo>
                    <a:pt x="1026" y="6495"/>
                  </a:lnTo>
                  <a:lnTo>
                    <a:pt x="1004" y="6217"/>
                  </a:lnTo>
                  <a:lnTo>
                    <a:pt x="1004" y="5939"/>
                  </a:lnTo>
                  <a:lnTo>
                    <a:pt x="1004" y="5662"/>
                  </a:lnTo>
                  <a:lnTo>
                    <a:pt x="1047" y="5384"/>
                  </a:lnTo>
                  <a:lnTo>
                    <a:pt x="1090" y="5085"/>
                  </a:lnTo>
                  <a:lnTo>
                    <a:pt x="1175" y="4807"/>
                  </a:lnTo>
                  <a:lnTo>
                    <a:pt x="1261" y="4508"/>
                  </a:lnTo>
                  <a:close/>
                  <a:moveTo>
                    <a:pt x="9079" y="0"/>
                  </a:moveTo>
                  <a:lnTo>
                    <a:pt x="8994" y="43"/>
                  </a:lnTo>
                  <a:lnTo>
                    <a:pt x="8908" y="86"/>
                  </a:lnTo>
                  <a:lnTo>
                    <a:pt x="8823" y="150"/>
                  </a:lnTo>
                  <a:lnTo>
                    <a:pt x="8759" y="214"/>
                  </a:lnTo>
                  <a:lnTo>
                    <a:pt x="8716" y="299"/>
                  </a:lnTo>
                  <a:lnTo>
                    <a:pt x="8695" y="385"/>
                  </a:lnTo>
                  <a:lnTo>
                    <a:pt x="8673" y="492"/>
                  </a:lnTo>
                  <a:lnTo>
                    <a:pt x="8652" y="1304"/>
                  </a:lnTo>
                  <a:lnTo>
                    <a:pt x="8631" y="1688"/>
                  </a:lnTo>
                  <a:lnTo>
                    <a:pt x="8588" y="2094"/>
                  </a:lnTo>
                  <a:lnTo>
                    <a:pt x="8524" y="2500"/>
                  </a:lnTo>
                  <a:lnTo>
                    <a:pt x="8438" y="2884"/>
                  </a:lnTo>
                  <a:lnTo>
                    <a:pt x="8332" y="3248"/>
                  </a:lnTo>
                  <a:lnTo>
                    <a:pt x="8182" y="3611"/>
                  </a:lnTo>
                  <a:lnTo>
                    <a:pt x="8011" y="3269"/>
                  </a:lnTo>
                  <a:lnTo>
                    <a:pt x="7840" y="2948"/>
                  </a:lnTo>
                  <a:lnTo>
                    <a:pt x="7584" y="2585"/>
                  </a:lnTo>
                  <a:lnTo>
                    <a:pt x="7285" y="2265"/>
                  </a:lnTo>
                  <a:lnTo>
                    <a:pt x="6964" y="1966"/>
                  </a:lnTo>
                  <a:lnTo>
                    <a:pt x="6623" y="1709"/>
                  </a:lnTo>
                  <a:lnTo>
                    <a:pt x="6238" y="1474"/>
                  </a:lnTo>
                  <a:lnTo>
                    <a:pt x="5832" y="1304"/>
                  </a:lnTo>
                  <a:lnTo>
                    <a:pt x="5426" y="1154"/>
                  </a:lnTo>
                  <a:lnTo>
                    <a:pt x="4999" y="1069"/>
                  </a:lnTo>
                  <a:lnTo>
                    <a:pt x="4550" y="1004"/>
                  </a:lnTo>
                  <a:lnTo>
                    <a:pt x="4123" y="1004"/>
                  </a:lnTo>
                  <a:lnTo>
                    <a:pt x="3675" y="1069"/>
                  </a:lnTo>
                  <a:lnTo>
                    <a:pt x="3247" y="1154"/>
                  </a:lnTo>
                  <a:lnTo>
                    <a:pt x="2841" y="1282"/>
                  </a:lnTo>
                  <a:lnTo>
                    <a:pt x="2435" y="1474"/>
                  </a:lnTo>
                  <a:lnTo>
                    <a:pt x="2051" y="1688"/>
                  </a:lnTo>
                  <a:lnTo>
                    <a:pt x="1688" y="1944"/>
                  </a:lnTo>
                  <a:lnTo>
                    <a:pt x="1538" y="2094"/>
                  </a:lnTo>
                  <a:lnTo>
                    <a:pt x="1389" y="2243"/>
                  </a:lnTo>
                  <a:lnTo>
                    <a:pt x="1282" y="2414"/>
                  </a:lnTo>
                  <a:lnTo>
                    <a:pt x="1175" y="2607"/>
                  </a:lnTo>
                  <a:lnTo>
                    <a:pt x="1090" y="2671"/>
                  </a:lnTo>
                  <a:lnTo>
                    <a:pt x="1026" y="2756"/>
                  </a:lnTo>
                  <a:lnTo>
                    <a:pt x="726" y="3312"/>
                  </a:lnTo>
                  <a:lnTo>
                    <a:pt x="470" y="3846"/>
                  </a:lnTo>
                  <a:lnTo>
                    <a:pt x="256" y="4380"/>
                  </a:lnTo>
                  <a:lnTo>
                    <a:pt x="192" y="4657"/>
                  </a:lnTo>
                  <a:lnTo>
                    <a:pt x="128" y="4914"/>
                  </a:lnTo>
                  <a:lnTo>
                    <a:pt x="64" y="5170"/>
                  </a:lnTo>
                  <a:lnTo>
                    <a:pt x="43" y="5427"/>
                  </a:lnTo>
                  <a:lnTo>
                    <a:pt x="21" y="5683"/>
                  </a:lnTo>
                  <a:lnTo>
                    <a:pt x="0" y="5939"/>
                  </a:lnTo>
                  <a:lnTo>
                    <a:pt x="0" y="6196"/>
                  </a:lnTo>
                  <a:lnTo>
                    <a:pt x="21" y="6452"/>
                  </a:lnTo>
                  <a:lnTo>
                    <a:pt x="64" y="6708"/>
                  </a:lnTo>
                  <a:lnTo>
                    <a:pt x="107" y="6965"/>
                  </a:lnTo>
                  <a:lnTo>
                    <a:pt x="171" y="7264"/>
                  </a:lnTo>
                  <a:lnTo>
                    <a:pt x="256" y="7542"/>
                  </a:lnTo>
                  <a:lnTo>
                    <a:pt x="363" y="7841"/>
                  </a:lnTo>
                  <a:lnTo>
                    <a:pt x="491" y="8118"/>
                  </a:lnTo>
                  <a:lnTo>
                    <a:pt x="620" y="8375"/>
                  </a:lnTo>
                  <a:lnTo>
                    <a:pt x="769" y="8631"/>
                  </a:lnTo>
                  <a:lnTo>
                    <a:pt x="940" y="8887"/>
                  </a:lnTo>
                  <a:lnTo>
                    <a:pt x="1111" y="9122"/>
                  </a:lnTo>
                  <a:lnTo>
                    <a:pt x="1303" y="9336"/>
                  </a:lnTo>
                  <a:lnTo>
                    <a:pt x="1496" y="9550"/>
                  </a:lnTo>
                  <a:lnTo>
                    <a:pt x="1709" y="9742"/>
                  </a:lnTo>
                  <a:lnTo>
                    <a:pt x="1923" y="9934"/>
                  </a:lnTo>
                  <a:lnTo>
                    <a:pt x="2158" y="10105"/>
                  </a:lnTo>
                  <a:lnTo>
                    <a:pt x="2414" y="10255"/>
                  </a:lnTo>
                  <a:lnTo>
                    <a:pt x="2649" y="10404"/>
                  </a:lnTo>
                  <a:lnTo>
                    <a:pt x="2927" y="10511"/>
                  </a:lnTo>
                  <a:lnTo>
                    <a:pt x="3311" y="10661"/>
                  </a:lnTo>
                  <a:lnTo>
                    <a:pt x="3717" y="10767"/>
                  </a:lnTo>
                  <a:lnTo>
                    <a:pt x="4123" y="10810"/>
                  </a:lnTo>
                  <a:lnTo>
                    <a:pt x="4529" y="10831"/>
                  </a:lnTo>
                  <a:lnTo>
                    <a:pt x="4935" y="10810"/>
                  </a:lnTo>
                  <a:lnTo>
                    <a:pt x="5319" y="10767"/>
                  </a:lnTo>
                  <a:lnTo>
                    <a:pt x="5704" y="10661"/>
                  </a:lnTo>
                  <a:lnTo>
                    <a:pt x="6089" y="10532"/>
                  </a:lnTo>
                  <a:lnTo>
                    <a:pt x="6452" y="10383"/>
                  </a:lnTo>
                  <a:lnTo>
                    <a:pt x="6772" y="10169"/>
                  </a:lnTo>
                  <a:lnTo>
                    <a:pt x="7093" y="9934"/>
                  </a:lnTo>
                  <a:lnTo>
                    <a:pt x="7392" y="9678"/>
                  </a:lnTo>
                  <a:lnTo>
                    <a:pt x="7541" y="9486"/>
                  </a:lnTo>
                  <a:lnTo>
                    <a:pt x="7691" y="9293"/>
                  </a:lnTo>
                  <a:lnTo>
                    <a:pt x="7840" y="9101"/>
                  </a:lnTo>
                  <a:lnTo>
                    <a:pt x="7969" y="8887"/>
                  </a:lnTo>
                  <a:lnTo>
                    <a:pt x="8097" y="8652"/>
                  </a:lnTo>
                  <a:lnTo>
                    <a:pt x="8203" y="8417"/>
                  </a:lnTo>
                  <a:lnTo>
                    <a:pt x="8289" y="8182"/>
                  </a:lnTo>
                  <a:lnTo>
                    <a:pt x="8374" y="7926"/>
                  </a:lnTo>
                  <a:lnTo>
                    <a:pt x="8438" y="7670"/>
                  </a:lnTo>
                  <a:lnTo>
                    <a:pt x="8503" y="7392"/>
                  </a:lnTo>
                  <a:lnTo>
                    <a:pt x="8545" y="7114"/>
                  </a:lnTo>
                  <a:lnTo>
                    <a:pt x="8588" y="6815"/>
                  </a:lnTo>
                  <a:lnTo>
                    <a:pt x="8609" y="6516"/>
                  </a:lnTo>
                  <a:lnTo>
                    <a:pt x="8609" y="6217"/>
                  </a:lnTo>
                  <a:lnTo>
                    <a:pt x="8588" y="5597"/>
                  </a:lnTo>
                  <a:lnTo>
                    <a:pt x="8567" y="5234"/>
                  </a:lnTo>
                  <a:lnTo>
                    <a:pt x="8524" y="4892"/>
                  </a:lnTo>
                  <a:lnTo>
                    <a:pt x="8759" y="4572"/>
                  </a:lnTo>
                  <a:lnTo>
                    <a:pt x="8973" y="4230"/>
                  </a:lnTo>
                  <a:lnTo>
                    <a:pt x="9079" y="3995"/>
                  </a:lnTo>
                  <a:lnTo>
                    <a:pt x="9186" y="3782"/>
                  </a:lnTo>
                  <a:lnTo>
                    <a:pt x="9336" y="3312"/>
                  </a:lnTo>
                  <a:lnTo>
                    <a:pt x="9464" y="2842"/>
                  </a:lnTo>
                  <a:lnTo>
                    <a:pt x="9549" y="2372"/>
                  </a:lnTo>
                  <a:lnTo>
                    <a:pt x="9613" y="1880"/>
                  </a:lnTo>
                  <a:lnTo>
                    <a:pt x="9635" y="1410"/>
                  </a:lnTo>
                  <a:lnTo>
                    <a:pt x="9678" y="492"/>
                  </a:lnTo>
                  <a:lnTo>
                    <a:pt x="9656" y="385"/>
                  </a:lnTo>
                  <a:lnTo>
                    <a:pt x="9635" y="299"/>
                  </a:lnTo>
                  <a:lnTo>
                    <a:pt x="9592" y="214"/>
                  </a:lnTo>
                  <a:lnTo>
                    <a:pt x="9528" y="150"/>
                  </a:lnTo>
                  <a:lnTo>
                    <a:pt x="9464" y="86"/>
                  </a:lnTo>
                  <a:lnTo>
                    <a:pt x="9378" y="43"/>
                  </a:lnTo>
                  <a:lnTo>
                    <a:pt x="92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" name="Oval 47">
            <a:extLst>
              <a:ext uri="{FF2B5EF4-FFF2-40B4-BE49-F238E27FC236}">
                <a16:creationId xmlns:a16="http://schemas.microsoft.com/office/drawing/2014/main" id="{74BA9CC8-AB23-3770-F7AA-4FF1D32AF55C}"/>
              </a:ext>
            </a:extLst>
          </p:cNvPr>
          <p:cNvSpPr/>
          <p:nvPr/>
        </p:nvSpPr>
        <p:spPr>
          <a:xfrm>
            <a:off x="537202" y="1324921"/>
            <a:ext cx="2696361" cy="1876812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lang="en-SA" sz="1400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149AA5B7-2F52-2259-3B1A-2B08B5D7A04E}"/>
              </a:ext>
            </a:extLst>
          </p:cNvPr>
          <p:cNvSpPr/>
          <p:nvPr/>
        </p:nvSpPr>
        <p:spPr>
          <a:xfrm>
            <a:off x="787899" y="1596946"/>
            <a:ext cx="2319866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 defTabSz="914378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sz="7200" kern="0" dirty="0">
                <a:ln w="15875" cap="rnd">
                  <a:solidFill>
                    <a:srgbClr val="002D38"/>
                  </a:solidFill>
                  <a:round/>
                </a:ln>
                <a:solidFill>
                  <a:srgbClr val="FFFFFF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  <a:cs typeface="Arial"/>
                <a:sym typeface="Arial"/>
              </a:rPr>
              <a:t>time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A7A9804-ACDD-B33D-A8E1-D14CB3AF0891}"/>
              </a:ext>
            </a:extLst>
          </p:cNvPr>
          <p:cNvSpPr txBox="1"/>
          <p:nvPr/>
        </p:nvSpPr>
        <p:spPr>
          <a:xfrm>
            <a:off x="753497" y="2760514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GB" sz="12500" kern="0" dirty="0">
                <a:ln w="0">
                  <a:solidFill>
                    <a:srgbClr val="000000"/>
                  </a:solidFill>
                </a:ln>
                <a:solidFill>
                  <a:srgbClr val="FFC000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  <a:cs typeface="Arial"/>
                <a:sym typeface="Arial"/>
              </a:rPr>
              <a:t>watch</a:t>
            </a:r>
            <a:endParaRPr lang="en-SA" sz="12500" kern="0" dirty="0">
              <a:ln w="0">
                <a:solidFill>
                  <a:srgbClr val="000000"/>
                </a:solidFill>
              </a:ln>
              <a:solidFill>
                <a:srgbClr val="FFC000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oper Black" panose="0208090404030B020404" pitchFamily="18" charset="77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7255832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مستطيل 10">
            <a:extLst>
              <a:ext uri="{FF2B5EF4-FFF2-40B4-BE49-F238E27FC236}">
                <a16:creationId xmlns:a16="http://schemas.microsoft.com/office/drawing/2014/main" id="{2BA667A1-5559-0B24-5A53-78BFC74FDC3A}"/>
              </a:ext>
            </a:extLst>
          </p:cNvPr>
          <p:cNvSpPr/>
          <p:nvPr/>
        </p:nvSpPr>
        <p:spPr>
          <a:xfrm>
            <a:off x="2000250" y="1982392"/>
            <a:ext cx="5143500" cy="2893219"/>
          </a:xfrm>
          <a:prstGeom prst="rect">
            <a:avLst/>
          </a:prstGeom>
          <a:solidFill>
            <a:srgbClr val="F1EC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342900" rtl="0" fontAlgn="auto">
              <a:spcBef>
                <a:spcPts val="0"/>
              </a:spcBef>
              <a:spcAft>
                <a:spcPts val="0"/>
              </a:spcAft>
            </a:pPr>
            <a:endParaRPr lang="ar-SA" sz="591">
              <a:solidFill>
                <a:prstClr val="white"/>
              </a:solidFill>
              <a:latin typeface="Century Gothic" panose="020B0502020202020204"/>
              <a:cs typeface="Tahoma" panose="020B0604030504040204" pitchFamily="34" charset="0"/>
            </a:endParaRPr>
          </a:p>
        </p:txBody>
      </p:sp>
      <p:pic>
        <p:nvPicPr>
          <p:cNvPr id="4" name="Google Shape;995;p77">
            <a:extLst>
              <a:ext uri="{FF2B5EF4-FFF2-40B4-BE49-F238E27FC236}">
                <a16:creationId xmlns:a16="http://schemas.microsoft.com/office/drawing/2014/main" id="{F11D3F89-4181-EE74-096D-9E561946BD5E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177356" y="2380834"/>
            <a:ext cx="3382192" cy="23367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521;p45">
            <a:extLst>
              <a:ext uri="{FF2B5EF4-FFF2-40B4-BE49-F238E27FC236}">
                <a16:creationId xmlns:a16="http://schemas.microsoft.com/office/drawing/2014/main" id="{BDE58E8B-9A80-30A1-36D8-7D81ECD485D1}"/>
              </a:ext>
            </a:extLst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20409943">
            <a:off x="5773405" y="2403113"/>
            <a:ext cx="1078370" cy="150751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522;p45">
            <a:extLst>
              <a:ext uri="{FF2B5EF4-FFF2-40B4-BE49-F238E27FC236}">
                <a16:creationId xmlns:a16="http://schemas.microsoft.com/office/drawing/2014/main" id="{5EEAEB44-3BCC-DC35-702A-85993873BB92}"/>
              </a:ext>
            </a:extLst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6261196" y="2945587"/>
            <a:ext cx="828380" cy="1205297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Google Shape;525;p45">
            <a:extLst>
              <a:ext uri="{FF2B5EF4-FFF2-40B4-BE49-F238E27FC236}">
                <a16:creationId xmlns:a16="http://schemas.microsoft.com/office/drawing/2014/main" id="{A23365D4-FCD5-1687-ECFD-AEE82F524785}"/>
              </a:ext>
            </a:extLst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-2700000">
            <a:off x="5735875" y="3411651"/>
            <a:ext cx="727862" cy="1059039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524;p45">
            <a:extLst>
              <a:ext uri="{FF2B5EF4-FFF2-40B4-BE49-F238E27FC236}">
                <a16:creationId xmlns:a16="http://schemas.microsoft.com/office/drawing/2014/main" id="{6EACFE3B-C95C-FCB3-3816-28B0F9E13F6C}"/>
              </a:ext>
            </a:extLst>
          </p:cNvPr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709121">
            <a:off x="5671480" y="3534164"/>
            <a:ext cx="1296254" cy="132392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527;p45">
            <a:extLst>
              <a:ext uri="{FF2B5EF4-FFF2-40B4-BE49-F238E27FC236}">
                <a16:creationId xmlns:a16="http://schemas.microsoft.com/office/drawing/2014/main" id="{66F6B1BA-FB9A-9475-7E06-94FCEE63E9F7}"/>
              </a:ext>
            </a:extLst>
          </p:cNvPr>
          <p:cNvPicPr preferRelativeResize="0"/>
          <p:nvPr/>
        </p:nvPicPr>
        <p:blipFill rotWithShape="1">
          <a:blip r:embed="rId8">
            <a:alphaModFix/>
          </a:blip>
          <a:srcRect b="49137"/>
          <a:stretch/>
        </p:blipFill>
        <p:spPr>
          <a:xfrm>
            <a:off x="3596973" y="2032179"/>
            <a:ext cx="729521" cy="381211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IMG_0241">
            <a:hlinkClick r:id="" action="ppaction://media"/>
            <a:extLst>
              <a:ext uri="{FF2B5EF4-FFF2-40B4-BE49-F238E27FC236}">
                <a16:creationId xmlns:a16="http://schemas.microsoft.com/office/drawing/2014/main" id="{04CC3FFE-73A8-A035-C733-6D212890ECC4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414379" y="2551850"/>
            <a:ext cx="2965112" cy="1515112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652581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120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 fullScrn="1"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DDDBC1-69BD-41B7-A66C-A2EA7AB165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GB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Arial Rounded MT Bold" panose="020F0704030504030204" pitchFamily="34" charset="0"/>
              </a:rPr>
              <a:t>What day is it today?</a:t>
            </a:r>
          </a:p>
        </p:txBody>
      </p:sp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CA809C65-E950-4C72-9265-9D2D0A934D21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5061" y="2518391"/>
            <a:ext cx="1973885" cy="2427765"/>
          </a:xfrm>
        </p:spPr>
      </p:pic>
    </p:spTree>
    <p:extLst>
      <p:ext uri="{BB962C8B-B14F-4D97-AF65-F5344CB8AC3E}">
        <p14:creationId xmlns:p14="http://schemas.microsoft.com/office/powerpoint/2010/main" val="418216545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>
            <a:extLst>
              <a:ext uri="{FF2B5EF4-FFF2-40B4-BE49-F238E27FC236}">
                <a16:creationId xmlns:a16="http://schemas.microsoft.com/office/drawing/2014/main" id="{4F669A32-4259-FC65-27FF-AB612E954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pic>
        <p:nvPicPr>
          <p:cNvPr id="2" name="صورة 1">
            <a:hlinkClick r:id="rId3" action="ppaction://hlinksldjump"/>
            <a:extLst>
              <a:ext uri="{FF2B5EF4-FFF2-40B4-BE49-F238E27FC236}">
                <a16:creationId xmlns:a16="http://schemas.microsoft.com/office/drawing/2014/main" id="{4CF37712-88B8-08AE-E0E1-06EEDDD45E2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366933" y="3289132"/>
            <a:ext cx="453843" cy="45297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" name="صورة 5">
            <a:hlinkClick r:id="rId5" action="ppaction://hlinksldjump"/>
            <a:extLst>
              <a:ext uri="{FF2B5EF4-FFF2-40B4-BE49-F238E27FC236}">
                <a16:creationId xmlns:a16="http://schemas.microsoft.com/office/drawing/2014/main" id="{DA3A4307-F53C-6C82-74E4-4C12B14B829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5773" y="846803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صورة 6">
            <a:hlinkClick r:id="rId7" action="ppaction://hlinksldjump"/>
            <a:extLst>
              <a:ext uri="{FF2B5EF4-FFF2-40B4-BE49-F238E27FC236}">
                <a16:creationId xmlns:a16="http://schemas.microsoft.com/office/drawing/2014/main" id="{A58A73F9-C615-8A57-A6A3-A1C16A21BDC8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2504" y="3883111"/>
            <a:ext cx="534146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صورة 7">
            <a:hlinkClick r:id="rId9" action="ppaction://hlinksldjump"/>
            <a:extLst>
              <a:ext uri="{FF2B5EF4-FFF2-40B4-BE49-F238E27FC236}">
                <a16:creationId xmlns:a16="http://schemas.microsoft.com/office/drawing/2014/main" id="{03017199-CCB8-93E7-5B01-AAE6A9483C1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2652" y="5395592"/>
            <a:ext cx="459798" cy="46925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صورة 8" descr="صورة تحتوي على نص&#10;&#10;تم إنشاء الوصف تلقائياً">
            <a:hlinkClick r:id="rId11" action="ppaction://hlinksldjump"/>
            <a:extLst>
              <a:ext uri="{FF2B5EF4-FFF2-40B4-BE49-F238E27FC236}">
                <a16:creationId xmlns:a16="http://schemas.microsoft.com/office/drawing/2014/main" id="{7371AE6F-B551-E25E-EDA0-C3A22C8700A8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9919" y="2634465"/>
            <a:ext cx="647526" cy="60828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صورة 13" descr="صورة تحتوي على نص, علامة, برتقالي, داكن&#10;&#10;تم إنشاء الوصف تلقائياً">
            <a:hlinkClick r:id="rId13" action="ppaction://hlinksldjump"/>
            <a:extLst>
              <a:ext uri="{FF2B5EF4-FFF2-40B4-BE49-F238E27FC236}">
                <a16:creationId xmlns:a16="http://schemas.microsoft.com/office/drawing/2014/main" id="{98E1FB22-98BF-1A7C-25C6-337CA80AAF2E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53640" y="2059719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5" name="صورة 14">
            <a:hlinkClick r:id="rId15" action="ppaction://hlinksldjump"/>
            <a:extLst>
              <a:ext uri="{FF2B5EF4-FFF2-40B4-BE49-F238E27FC236}">
                <a16:creationId xmlns:a16="http://schemas.microsoft.com/office/drawing/2014/main" id="{96A95078-F1ED-A5F1-02D6-58FC03DD7E6E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6873" y="4427784"/>
            <a:ext cx="711909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صورة 15">
            <a:hlinkClick r:id="rId17" action="ppaction://hlinksldjump"/>
            <a:extLst>
              <a:ext uri="{FF2B5EF4-FFF2-40B4-BE49-F238E27FC236}">
                <a16:creationId xmlns:a16="http://schemas.microsoft.com/office/drawing/2014/main" id="{91BF3DAB-AC3C-4152-1FCA-B0D68907D7E4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6697" y="4914695"/>
            <a:ext cx="459798" cy="41823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" name="صورة 16">
            <a:hlinkClick r:id="rId11" action="ppaction://hlinksldjump"/>
            <a:extLst>
              <a:ext uri="{FF2B5EF4-FFF2-40B4-BE49-F238E27FC236}">
                <a16:creationId xmlns:a16="http://schemas.microsoft.com/office/drawing/2014/main" id="{0FE0E16D-7192-E68C-466C-35164B3F6600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1717" y="1442301"/>
            <a:ext cx="716857" cy="663594"/>
          </a:xfrm>
          <a:prstGeom prst="rect">
            <a:avLst/>
          </a:prstGeom>
        </p:spPr>
      </p:pic>
      <p:pic>
        <p:nvPicPr>
          <p:cNvPr id="4" name="صورة 3">
            <a:extLst>
              <a:ext uri="{FF2B5EF4-FFF2-40B4-BE49-F238E27FC236}">
                <a16:creationId xmlns:a16="http://schemas.microsoft.com/office/drawing/2014/main" id="{5CC44169-E909-8D0F-4C5F-6A2015FB4E78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9746" y="3529422"/>
            <a:ext cx="7472215" cy="2988184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10" name="صورة 9">
            <a:extLst>
              <a:ext uri="{FF2B5EF4-FFF2-40B4-BE49-F238E27FC236}">
                <a16:creationId xmlns:a16="http://schemas.microsoft.com/office/drawing/2014/main" id="{D3D8226E-DE15-AA62-954D-ACE89D36949B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0207" y="474339"/>
            <a:ext cx="7106083" cy="246426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70232042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" name="Google Shape;2549;p45"/>
          <p:cNvSpPr/>
          <p:nvPr/>
        </p:nvSpPr>
        <p:spPr>
          <a:xfrm rot="10800000" flipH="1">
            <a:off x="7813688" y="1267414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2550" name="Google Shape;2550;p45"/>
          <p:cNvSpPr/>
          <p:nvPr/>
        </p:nvSpPr>
        <p:spPr>
          <a:xfrm>
            <a:off x="431013" y="1267414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2551" name="Google Shape;2551;p45">
            <a:hlinkClick r:id="" action="ppaction://hlinkshowjump?jump=nextslide"/>
          </p:cNvPr>
          <p:cNvSpPr/>
          <p:nvPr/>
        </p:nvSpPr>
        <p:spPr>
          <a:xfrm rot="5400000">
            <a:off x="8169995" y="140062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2552" name="Google Shape;2552;p45"/>
          <p:cNvGrpSpPr/>
          <p:nvPr/>
        </p:nvGrpSpPr>
        <p:grpSpPr>
          <a:xfrm>
            <a:off x="8110017" y="1409983"/>
            <a:ext cx="320750" cy="262985"/>
            <a:chOff x="615275" y="238125"/>
            <a:chExt cx="6389450" cy="5238750"/>
          </a:xfrm>
        </p:grpSpPr>
        <p:sp>
          <p:nvSpPr>
            <p:cNvPr id="2553" name="Google Shape;2553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54" name="Google Shape;2554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55" name="Google Shape;2555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56" name="Google Shape;2556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57" name="Google Shape;2557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58" name="Google Shape;2558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2559" name="Google Shape;2559;p45">
            <a:hlinkClick r:id="" action="ppaction://hlinkshowjump?jump=nextslide"/>
          </p:cNvPr>
          <p:cNvSpPr/>
          <p:nvPr/>
        </p:nvSpPr>
        <p:spPr>
          <a:xfrm rot="-5400000" flipH="1">
            <a:off x="766688" y="138740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2560" name="Google Shape;2560;p45"/>
          <p:cNvGrpSpPr/>
          <p:nvPr/>
        </p:nvGrpSpPr>
        <p:grpSpPr>
          <a:xfrm flipH="1">
            <a:off x="713217" y="1396758"/>
            <a:ext cx="320750" cy="262985"/>
            <a:chOff x="615275" y="238125"/>
            <a:chExt cx="6389450" cy="5238750"/>
          </a:xfrm>
        </p:grpSpPr>
        <p:sp>
          <p:nvSpPr>
            <p:cNvPr id="2561" name="Google Shape;2561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62" name="Google Shape;2562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63" name="Google Shape;2563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64" name="Google Shape;2564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65" name="Google Shape;2565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66" name="Google Shape;2566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2567" name="Google Shape;2567;p45">
            <a:hlinkClick r:id="" action="ppaction://hlinkshowjump?jump=previousslide"/>
          </p:cNvPr>
          <p:cNvSpPr/>
          <p:nvPr/>
        </p:nvSpPr>
        <p:spPr>
          <a:xfrm rot="-5400000">
            <a:off x="777010" y="138082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2568" name="Google Shape;2568;p45"/>
          <p:cNvSpPr/>
          <p:nvPr/>
        </p:nvSpPr>
        <p:spPr>
          <a:xfrm>
            <a:off x="5745851" y="5499977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A31E19F-F3EB-0A47-8B9F-3DB80A3EF6B3}"/>
              </a:ext>
            </a:extLst>
          </p:cNvPr>
          <p:cNvSpPr txBox="1"/>
          <p:nvPr/>
        </p:nvSpPr>
        <p:spPr>
          <a:xfrm>
            <a:off x="522766" y="2521166"/>
            <a:ext cx="6469296" cy="258532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en-GB" sz="6600" b="1" dirty="0">
                <a:ln w="9525">
                  <a:solidFill>
                    <a:srgbClr val="000000"/>
                  </a:solidFill>
                  <a:prstDash val="solid"/>
                </a:ln>
                <a:latin typeface="Cooper Black" panose="0208090404030B020404" pitchFamily="18" charset="77"/>
              </a:rPr>
              <a:t>Hand writing</a:t>
            </a:r>
            <a:r>
              <a:rPr lang="en-GB" sz="9600" b="1" dirty="0">
                <a:ln w="9525">
                  <a:solidFill>
                    <a:schemeClr val="bg1"/>
                  </a:solidFill>
                  <a:prstDash val="solid"/>
                </a:ln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mic Sans MS" panose="030F0702030302020204" pitchFamily="66" charset="0"/>
              </a:rPr>
              <a:t> </a:t>
            </a:r>
            <a:endParaRPr lang="en-SA" sz="9600" b="1" dirty="0">
              <a:ln w="9525">
                <a:solidFill>
                  <a:schemeClr val="bg1"/>
                </a:solidFill>
                <a:prstDash val="solid"/>
              </a:ln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4" name="Google Shape;5977;p63">
            <a:extLst>
              <a:ext uri="{FF2B5EF4-FFF2-40B4-BE49-F238E27FC236}">
                <a16:creationId xmlns:a16="http://schemas.microsoft.com/office/drawing/2014/main" id="{B0A42C96-A9E7-5C46-B900-23E34FFFAA3A}"/>
              </a:ext>
            </a:extLst>
          </p:cNvPr>
          <p:cNvSpPr/>
          <p:nvPr/>
        </p:nvSpPr>
        <p:spPr>
          <a:xfrm rot="10800000">
            <a:off x="6037708" y="1612392"/>
            <a:ext cx="2125645" cy="2168664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2640000" algn="bl" rotWithShape="0">
              <a:schemeClr val="accent3">
                <a:alpha val="2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/>
          </a:p>
        </p:txBody>
      </p:sp>
      <p:grpSp>
        <p:nvGrpSpPr>
          <p:cNvPr id="3" name="Google Shape;5984;p63">
            <a:extLst>
              <a:ext uri="{FF2B5EF4-FFF2-40B4-BE49-F238E27FC236}">
                <a16:creationId xmlns:a16="http://schemas.microsoft.com/office/drawing/2014/main" id="{9036C54C-4562-C045-AAFD-31EA6A94FF11}"/>
              </a:ext>
            </a:extLst>
          </p:cNvPr>
          <p:cNvGrpSpPr/>
          <p:nvPr/>
        </p:nvGrpSpPr>
        <p:grpSpPr>
          <a:xfrm>
            <a:off x="6657338" y="2135177"/>
            <a:ext cx="1130002" cy="1123095"/>
            <a:chOff x="238125" y="1978925"/>
            <a:chExt cx="444050" cy="440250"/>
          </a:xfrm>
        </p:grpSpPr>
        <p:sp>
          <p:nvSpPr>
            <p:cNvPr id="24" name="Google Shape;5985;p63">
              <a:extLst>
                <a:ext uri="{FF2B5EF4-FFF2-40B4-BE49-F238E27FC236}">
                  <a16:creationId xmlns:a16="http://schemas.microsoft.com/office/drawing/2014/main" id="{CE46505E-104E-AD46-85B8-94D874AC0E41}"/>
                </a:ext>
              </a:extLst>
            </p:cNvPr>
            <p:cNvSpPr/>
            <p:nvPr/>
          </p:nvSpPr>
          <p:spPr>
            <a:xfrm>
              <a:off x="238125" y="2352650"/>
              <a:ext cx="70950" cy="66525"/>
            </a:xfrm>
            <a:custGeom>
              <a:avLst/>
              <a:gdLst/>
              <a:ahLst/>
              <a:cxnLst/>
              <a:rect l="l" t="t" r="r" b="b"/>
              <a:pathLst>
                <a:path w="2838" h="2661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1064" y="2610"/>
                  </a:lnTo>
                  <a:lnTo>
                    <a:pt x="1165" y="2660"/>
                  </a:lnTo>
                  <a:lnTo>
                    <a:pt x="1292" y="2660"/>
                  </a:lnTo>
                  <a:lnTo>
                    <a:pt x="1394" y="2635"/>
                  </a:lnTo>
                  <a:lnTo>
                    <a:pt x="1495" y="2559"/>
                  </a:lnTo>
                  <a:lnTo>
                    <a:pt x="2838" y="1242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" name="Google Shape;5986;p63">
              <a:extLst>
                <a:ext uri="{FF2B5EF4-FFF2-40B4-BE49-F238E27FC236}">
                  <a16:creationId xmlns:a16="http://schemas.microsoft.com/office/drawing/2014/main" id="{0650055E-F5BA-4A4D-89CA-989A2DC80582}"/>
                </a:ext>
              </a:extLst>
            </p:cNvPr>
            <p:cNvSpPr/>
            <p:nvPr/>
          </p:nvSpPr>
          <p:spPr>
            <a:xfrm>
              <a:off x="238125" y="2352650"/>
              <a:ext cx="52575" cy="54475"/>
            </a:xfrm>
            <a:custGeom>
              <a:avLst/>
              <a:gdLst/>
              <a:ahLst/>
              <a:cxnLst/>
              <a:rect l="l" t="t" r="r" b="b"/>
              <a:pathLst>
                <a:path w="2103" h="2179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431" y="2179"/>
                  </a:lnTo>
                  <a:lnTo>
                    <a:pt x="2103" y="507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" name="Google Shape;5987;p63">
              <a:extLst>
                <a:ext uri="{FF2B5EF4-FFF2-40B4-BE49-F238E27FC236}">
                  <a16:creationId xmlns:a16="http://schemas.microsoft.com/office/drawing/2014/main" id="{15910429-4228-5941-9650-41B09881B523}"/>
                </a:ext>
              </a:extLst>
            </p:cNvPr>
            <p:cNvSpPr/>
            <p:nvPr/>
          </p:nvSpPr>
          <p:spPr>
            <a:xfrm>
              <a:off x="263450" y="2267125"/>
              <a:ext cx="130500" cy="130500"/>
            </a:xfrm>
            <a:custGeom>
              <a:avLst/>
              <a:gdLst/>
              <a:ahLst/>
              <a:cxnLst/>
              <a:rect l="l" t="t" r="r" b="b"/>
              <a:pathLst>
                <a:path w="5220" h="5220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789"/>
                  </a:lnTo>
                  <a:lnTo>
                    <a:pt x="1394" y="4941"/>
                  </a:lnTo>
                  <a:lnTo>
                    <a:pt x="1622" y="5043"/>
                  </a:lnTo>
                  <a:lnTo>
                    <a:pt x="1875" y="5119"/>
                  </a:lnTo>
                  <a:lnTo>
                    <a:pt x="2129" y="5169"/>
                  </a:lnTo>
                  <a:lnTo>
                    <a:pt x="2357" y="5220"/>
                  </a:lnTo>
                  <a:lnTo>
                    <a:pt x="2864" y="5220"/>
                  </a:lnTo>
                  <a:lnTo>
                    <a:pt x="3117" y="5169"/>
                  </a:lnTo>
                  <a:lnTo>
                    <a:pt x="3370" y="5119"/>
                  </a:lnTo>
                  <a:lnTo>
                    <a:pt x="3598" y="5043"/>
                  </a:lnTo>
                  <a:lnTo>
                    <a:pt x="3826" y="4941"/>
                  </a:lnTo>
                  <a:lnTo>
                    <a:pt x="4054" y="4789"/>
                  </a:lnTo>
                  <a:lnTo>
                    <a:pt x="4257" y="4637"/>
                  </a:lnTo>
                  <a:lnTo>
                    <a:pt x="4460" y="4460"/>
                  </a:lnTo>
                  <a:lnTo>
                    <a:pt x="4637" y="4257"/>
                  </a:lnTo>
                  <a:lnTo>
                    <a:pt x="4789" y="4054"/>
                  </a:lnTo>
                  <a:lnTo>
                    <a:pt x="4941" y="3826"/>
                  </a:lnTo>
                  <a:lnTo>
                    <a:pt x="5043" y="3598"/>
                  </a:lnTo>
                  <a:lnTo>
                    <a:pt x="5119" y="3370"/>
                  </a:lnTo>
                  <a:lnTo>
                    <a:pt x="5195" y="3117"/>
                  </a:lnTo>
                  <a:lnTo>
                    <a:pt x="5220" y="2864"/>
                  </a:lnTo>
                  <a:lnTo>
                    <a:pt x="5220" y="2610"/>
                  </a:lnTo>
                  <a:lnTo>
                    <a:pt x="5220" y="2357"/>
                  </a:lnTo>
                  <a:lnTo>
                    <a:pt x="5195" y="2129"/>
                  </a:lnTo>
                  <a:lnTo>
                    <a:pt x="5119" y="1875"/>
                  </a:lnTo>
                  <a:lnTo>
                    <a:pt x="5043" y="1622"/>
                  </a:lnTo>
                  <a:lnTo>
                    <a:pt x="4941" y="1394"/>
                  </a:lnTo>
                  <a:lnTo>
                    <a:pt x="4789" y="1166"/>
                  </a:lnTo>
                  <a:lnTo>
                    <a:pt x="4637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" name="Google Shape;5988;p63">
              <a:extLst>
                <a:ext uri="{FF2B5EF4-FFF2-40B4-BE49-F238E27FC236}">
                  <a16:creationId xmlns:a16="http://schemas.microsoft.com/office/drawing/2014/main" id="{B751CEFF-9936-9447-AA14-5A3B5FD9EC04}"/>
                </a:ext>
              </a:extLst>
            </p:cNvPr>
            <p:cNvSpPr/>
            <p:nvPr/>
          </p:nvSpPr>
          <p:spPr>
            <a:xfrm>
              <a:off x="263450" y="2267125"/>
              <a:ext cx="120375" cy="120375"/>
            </a:xfrm>
            <a:custGeom>
              <a:avLst/>
              <a:gdLst/>
              <a:ahLst/>
              <a:cxnLst/>
              <a:rect l="l" t="t" r="r" b="b"/>
              <a:pathLst>
                <a:path w="4815" h="4815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815"/>
                  </a:lnTo>
                  <a:lnTo>
                    <a:pt x="1090" y="4612"/>
                  </a:lnTo>
                  <a:lnTo>
                    <a:pt x="989" y="4409"/>
                  </a:lnTo>
                  <a:lnTo>
                    <a:pt x="913" y="4206"/>
                  </a:lnTo>
                  <a:lnTo>
                    <a:pt x="837" y="4004"/>
                  </a:lnTo>
                  <a:lnTo>
                    <a:pt x="811" y="3776"/>
                  </a:lnTo>
                  <a:lnTo>
                    <a:pt x="786" y="3573"/>
                  </a:lnTo>
                  <a:lnTo>
                    <a:pt x="786" y="3345"/>
                  </a:lnTo>
                  <a:lnTo>
                    <a:pt x="786" y="3117"/>
                  </a:lnTo>
                  <a:lnTo>
                    <a:pt x="811" y="2914"/>
                  </a:lnTo>
                  <a:lnTo>
                    <a:pt x="862" y="2686"/>
                  </a:lnTo>
                  <a:lnTo>
                    <a:pt x="938" y="2484"/>
                  </a:lnTo>
                  <a:lnTo>
                    <a:pt x="1014" y="2281"/>
                  </a:lnTo>
                  <a:lnTo>
                    <a:pt x="1115" y="2078"/>
                  </a:lnTo>
                  <a:lnTo>
                    <a:pt x="1242" y="1901"/>
                  </a:lnTo>
                  <a:lnTo>
                    <a:pt x="1394" y="1698"/>
                  </a:lnTo>
                  <a:lnTo>
                    <a:pt x="1546" y="1546"/>
                  </a:lnTo>
                  <a:lnTo>
                    <a:pt x="1723" y="1369"/>
                  </a:lnTo>
                  <a:lnTo>
                    <a:pt x="1901" y="1242"/>
                  </a:lnTo>
                  <a:lnTo>
                    <a:pt x="2078" y="1115"/>
                  </a:lnTo>
                  <a:lnTo>
                    <a:pt x="2281" y="1014"/>
                  </a:lnTo>
                  <a:lnTo>
                    <a:pt x="2483" y="938"/>
                  </a:lnTo>
                  <a:lnTo>
                    <a:pt x="2686" y="862"/>
                  </a:lnTo>
                  <a:lnTo>
                    <a:pt x="2914" y="811"/>
                  </a:lnTo>
                  <a:lnTo>
                    <a:pt x="3117" y="786"/>
                  </a:lnTo>
                  <a:lnTo>
                    <a:pt x="3345" y="761"/>
                  </a:lnTo>
                  <a:lnTo>
                    <a:pt x="3573" y="786"/>
                  </a:lnTo>
                  <a:lnTo>
                    <a:pt x="3776" y="811"/>
                  </a:lnTo>
                  <a:lnTo>
                    <a:pt x="4004" y="837"/>
                  </a:lnTo>
                  <a:lnTo>
                    <a:pt x="4206" y="913"/>
                  </a:lnTo>
                  <a:lnTo>
                    <a:pt x="4409" y="989"/>
                  </a:lnTo>
                  <a:lnTo>
                    <a:pt x="4612" y="1090"/>
                  </a:lnTo>
                  <a:lnTo>
                    <a:pt x="4814" y="1191"/>
                  </a:lnTo>
                  <a:lnTo>
                    <a:pt x="4662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" name="Google Shape;5989;p63">
              <a:extLst>
                <a:ext uri="{FF2B5EF4-FFF2-40B4-BE49-F238E27FC236}">
                  <a16:creationId xmlns:a16="http://schemas.microsoft.com/office/drawing/2014/main" id="{5B8D7A27-D8FA-2641-9646-F1768827E3F0}"/>
                </a:ext>
              </a:extLst>
            </p:cNvPr>
            <p:cNvSpPr/>
            <p:nvPr/>
          </p:nvSpPr>
          <p:spPr>
            <a:xfrm>
              <a:off x="265975" y="2231025"/>
              <a:ext cx="164100" cy="164700"/>
            </a:xfrm>
            <a:custGeom>
              <a:avLst/>
              <a:gdLst/>
              <a:ahLst/>
              <a:cxnLst/>
              <a:rect l="l" t="t" r="r" b="b"/>
              <a:pathLst>
                <a:path w="6564" h="6588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3877" y="6436"/>
                  </a:lnTo>
                  <a:lnTo>
                    <a:pt x="3953" y="6512"/>
                  </a:lnTo>
                  <a:lnTo>
                    <a:pt x="4029" y="6537"/>
                  </a:lnTo>
                  <a:lnTo>
                    <a:pt x="4105" y="6563"/>
                  </a:lnTo>
                  <a:lnTo>
                    <a:pt x="4207" y="6588"/>
                  </a:lnTo>
                  <a:lnTo>
                    <a:pt x="4308" y="6563"/>
                  </a:lnTo>
                  <a:lnTo>
                    <a:pt x="4384" y="6537"/>
                  </a:lnTo>
                  <a:lnTo>
                    <a:pt x="4460" y="6512"/>
                  </a:lnTo>
                  <a:lnTo>
                    <a:pt x="4536" y="6436"/>
                  </a:lnTo>
                  <a:lnTo>
                    <a:pt x="6563" y="4409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" name="Google Shape;5990;p63">
              <a:extLst>
                <a:ext uri="{FF2B5EF4-FFF2-40B4-BE49-F238E27FC236}">
                  <a16:creationId xmlns:a16="http://schemas.microsoft.com/office/drawing/2014/main" id="{F76276B2-FC26-B745-B14D-0BC482F2A4CD}"/>
                </a:ext>
              </a:extLst>
            </p:cNvPr>
            <p:cNvSpPr/>
            <p:nvPr/>
          </p:nvSpPr>
          <p:spPr>
            <a:xfrm>
              <a:off x="265975" y="2231025"/>
              <a:ext cx="73500" cy="86800"/>
            </a:xfrm>
            <a:custGeom>
              <a:avLst/>
              <a:gdLst/>
              <a:ahLst/>
              <a:cxnLst/>
              <a:rect l="l" t="t" r="r" b="b"/>
              <a:pathLst>
                <a:path w="2940" h="3472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913" y="3471"/>
                  </a:lnTo>
                  <a:lnTo>
                    <a:pt x="837" y="3395"/>
                  </a:lnTo>
                  <a:lnTo>
                    <a:pt x="812" y="3319"/>
                  </a:lnTo>
                  <a:lnTo>
                    <a:pt x="786" y="3218"/>
                  </a:lnTo>
                  <a:lnTo>
                    <a:pt x="761" y="3142"/>
                  </a:lnTo>
                  <a:lnTo>
                    <a:pt x="786" y="3041"/>
                  </a:lnTo>
                  <a:lnTo>
                    <a:pt x="812" y="2965"/>
                  </a:lnTo>
                  <a:lnTo>
                    <a:pt x="837" y="2889"/>
                  </a:lnTo>
                  <a:lnTo>
                    <a:pt x="913" y="2813"/>
                  </a:lnTo>
                  <a:lnTo>
                    <a:pt x="2940" y="786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" name="Google Shape;5991;p63">
              <a:extLst>
                <a:ext uri="{FF2B5EF4-FFF2-40B4-BE49-F238E27FC236}">
                  <a16:creationId xmlns:a16="http://schemas.microsoft.com/office/drawing/2014/main" id="{2A157633-E4C6-A24F-8642-5054AFD10E9A}"/>
                </a:ext>
              </a:extLst>
            </p:cNvPr>
            <p:cNvSpPr/>
            <p:nvPr/>
          </p:nvSpPr>
          <p:spPr>
            <a:xfrm>
              <a:off x="292575" y="1978925"/>
              <a:ext cx="389600" cy="389575"/>
            </a:xfrm>
            <a:custGeom>
              <a:avLst/>
              <a:gdLst/>
              <a:ahLst/>
              <a:cxnLst/>
              <a:rect l="l" t="t" r="r" b="b"/>
              <a:pathLst>
                <a:path w="15584" h="15583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4638" y="15481"/>
                  </a:lnTo>
                  <a:lnTo>
                    <a:pt x="4714" y="15532"/>
                  </a:lnTo>
                  <a:lnTo>
                    <a:pt x="4764" y="15557"/>
                  </a:lnTo>
                  <a:lnTo>
                    <a:pt x="4916" y="15582"/>
                  </a:lnTo>
                  <a:lnTo>
                    <a:pt x="5043" y="15557"/>
                  </a:lnTo>
                  <a:lnTo>
                    <a:pt x="5119" y="15532"/>
                  </a:lnTo>
                  <a:lnTo>
                    <a:pt x="5170" y="15481"/>
                  </a:lnTo>
                  <a:lnTo>
                    <a:pt x="14874" y="4662"/>
                  </a:lnTo>
                  <a:lnTo>
                    <a:pt x="15051" y="4460"/>
                  </a:lnTo>
                  <a:lnTo>
                    <a:pt x="15203" y="4232"/>
                  </a:lnTo>
                  <a:lnTo>
                    <a:pt x="15330" y="3978"/>
                  </a:lnTo>
                  <a:lnTo>
                    <a:pt x="15431" y="3750"/>
                  </a:lnTo>
                  <a:lnTo>
                    <a:pt x="15507" y="3497"/>
                  </a:lnTo>
                  <a:lnTo>
                    <a:pt x="15558" y="3243"/>
                  </a:lnTo>
                  <a:lnTo>
                    <a:pt x="15583" y="2990"/>
                  </a:lnTo>
                  <a:lnTo>
                    <a:pt x="15583" y="2711"/>
                  </a:lnTo>
                  <a:lnTo>
                    <a:pt x="15583" y="2458"/>
                  </a:lnTo>
                  <a:lnTo>
                    <a:pt x="15533" y="2205"/>
                  </a:lnTo>
                  <a:lnTo>
                    <a:pt x="15457" y="1951"/>
                  </a:lnTo>
                  <a:lnTo>
                    <a:pt x="15380" y="1698"/>
                  </a:lnTo>
                  <a:lnTo>
                    <a:pt x="15254" y="1470"/>
                  </a:lnTo>
                  <a:lnTo>
                    <a:pt x="15127" y="1242"/>
                  </a:lnTo>
                  <a:lnTo>
                    <a:pt x="14950" y="1014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" name="Google Shape;5992;p63">
              <a:extLst>
                <a:ext uri="{FF2B5EF4-FFF2-40B4-BE49-F238E27FC236}">
                  <a16:creationId xmlns:a16="http://schemas.microsoft.com/office/drawing/2014/main" id="{D62BD450-05A4-DE45-8911-05191E162EAB}"/>
                </a:ext>
              </a:extLst>
            </p:cNvPr>
            <p:cNvSpPr/>
            <p:nvPr/>
          </p:nvSpPr>
          <p:spPr>
            <a:xfrm>
              <a:off x="292575" y="1978925"/>
              <a:ext cx="378200" cy="293300"/>
            </a:xfrm>
            <a:custGeom>
              <a:avLst/>
              <a:gdLst/>
              <a:ahLst/>
              <a:cxnLst/>
              <a:rect l="l" t="t" r="r" b="b"/>
              <a:pathLst>
                <a:path w="15128" h="11732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888" y="11731"/>
                  </a:lnTo>
                  <a:lnTo>
                    <a:pt x="837" y="11655"/>
                  </a:lnTo>
                  <a:lnTo>
                    <a:pt x="812" y="11605"/>
                  </a:lnTo>
                  <a:lnTo>
                    <a:pt x="786" y="11453"/>
                  </a:lnTo>
                  <a:lnTo>
                    <a:pt x="812" y="11326"/>
                  </a:lnTo>
                  <a:lnTo>
                    <a:pt x="837" y="11250"/>
                  </a:lnTo>
                  <a:lnTo>
                    <a:pt x="888" y="11199"/>
                  </a:lnTo>
                  <a:lnTo>
                    <a:pt x="11707" y="1495"/>
                  </a:lnTo>
                  <a:lnTo>
                    <a:pt x="11884" y="1343"/>
                  </a:lnTo>
                  <a:lnTo>
                    <a:pt x="12087" y="1191"/>
                  </a:lnTo>
                  <a:lnTo>
                    <a:pt x="12289" y="1090"/>
                  </a:lnTo>
                  <a:lnTo>
                    <a:pt x="12492" y="988"/>
                  </a:lnTo>
                  <a:lnTo>
                    <a:pt x="12720" y="912"/>
                  </a:lnTo>
                  <a:lnTo>
                    <a:pt x="12948" y="836"/>
                  </a:lnTo>
                  <a:lnTo>
                    <a:pt x="13151" y="811"/>
                  </a:lnTo>
                  <a:lnTo>
                    <a:pt x="13379" y="786"/>
                  </a:lnTo>
                  <a:lnTo>
                    <a:pt x="13835" y="786"/>
                  </a:lnTo>
                  <a:lnTo>
                    <a:pt x="14063" y="811"/>
                  </a:lnTo>
                  <a:lnTo>
                    <a:pt x="14291" y="862"/>
                  </a:lnTo>
                  <a:lnTo>
                    <a:pt x="14494" y="938"/>
                  </a:lnTo>
                  <a:lnTo>
                    <a:pt x="14722" y="1014"/>
                  </a:lnTo>
                  <a:lnTo>
                    <a:pt x="14924" y="1115"/>
                  </a:lnTo>
                  <a:lnTo>
                    <a:pt x="15127" y="1242"/>
                  </a:lnTo>
                  <a:lnTo>
                    <a:pt x="14950" y="1039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" name="Google Shape;5993;p63">
              <a:extLst>
                <a:ext uri="{FF2B5EF4-FFF2-40B4-BE49-F238E27FC236}">
                  <a16:creationId xmlns:a16="http://schemas.microsoft.com/office/drawing/2014/main" id="{6A8A5944-CBA9-5D4E-9741-75E351867EE1}"/>
                </a:ext>
              </a:extLst>
            </p:cNvPr>
            <p:cNvSpPr/>
            <p:nvPr/>
          </p:nvSpPr>
          <p:spPr>
            <a:xfrm>
              <a:off x="292575" y="2199975"/>
              <a:ext cx="169150" cy="168525"/>
            </a:xfrm>
            <a:custGeom>
              <a:avLst/>
              <a:gdLst/>
              <a:ahLst/>
              <a:cxnLst/>
              <a:rect l="l" t="t" r="r" b="b"/>
              <a:pathLst>
                <a:path w="6766" h="6741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4638" y="6639"/>
                  </a:lnTo>
                  <a:lnTo>
                    <a:pt x="4714" y="6690"/>
                  </a:lnTo>
                  <a:lnTo>
                    <a:pt x="4764" y="6715"/>
                  </a:lnTo>
                  <a:lnTo>
                    <a:pt x="4916" y="6740"/>
                  </a:lnTo>
                  <a:lnTo>
                    <a:pt x="5043" y="6715"/>
                  </a:lnTo>
                  <a:lnTo>
                    <a:pt x="5119" y="6690"/>
                  </a:lnTo>
                  <a:lnTo>
                    <a:pt x="5170" y="6639"/>
                  </a:lnTo>
                  <a:lnTo>
                    <a:pt x="6766" y="4866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" name="Google Shape;5994;p63">
              <a:extLst>
                <a:ext uri="{FF2B5EF4-FFF2-40B4-BE49-F238E27FC236}">
                  <a16:creationId xmlns:a16="http://schemas.microsoft.com/office/drawing/2014/main" id="{06E7F44A-9D7D-C649-9508-400DC45B393E}"/>
                </a:ext>
              </a:extLst>
            </p:cNvPr>
            <p:cNvSpPr/>
            <p:nvPr/>
          </p:nvSpPr>
          <p:spPr>
            <a:xfrm>
              <a:off x="292575" y="2199975"/>
              <a:ext cx="66550" cy="72250"/>
            </a:xfrm>
            <a:custGeom>
              <a:avLst/>
              <a:gdLst/>
              <a:ahLst/>
              <a:cxnLst/>
              <a:rect l="l" t="t" r="r" b="b"/>
              <a:pathLst>
                <a:path w="2662" h="2890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888" y="2889"/>
                  </a:lnTo>
                  <a:lnTo>
                    <a:pt x="837" y="2813"/>
                  </a:lnTo>
                  <a:lnTo>
                    <a:pt x="812" y="2763"/>
                  </a:lnTo>
                  <a:lnTo>
                    <a:pt x="786" y="2611"/>
                  </a:lnTo>
                  <a:lnTo>
                    <a:pt x="812" y="2484"/>
                  </a:lnTo>
                  <a:lnTo>
                    <a:pt x="837" y="2408"/>
                  </a:lnTo>
                  <a:lnTo>
                    <a:pt x="888" y="2357"/>
                  </a:lnTo>
                  <a:lnTo>
                    <a:pt x="2661" y="761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" name="Google Shape;5995;p63">
              <a:extLst>
                <a:ext uri="{FF2B5EF4-FFF2-40B4-BE49-F238E27FC236}">
                  <a16:creationId xmlns:a16="http://schemas.microsoft.com/office/drawing/2014/main" id="{DA909176-838F-464F-B126-F3134B14C36F}"/>
                </a:ext>
              </a:extLst>
            </p:cNvPr>
            <p:cNvSpPr/>
            <p:nvPr/>
          </p:nvSpPr>
          <p:spPr>
            <a:xfrm>
              <a:off x="435100" y="2082175"/>
              <a:ext cx="143825" cy="144425"/>
            </a:xfrm>
            <a:custGeom>
              <a:avLst/>
              <a:gdLst/>
              <a:ahLst/>
              <a:cxnLst/>
              <a:rect l="l" t="t" r="r" b="b"/>
              <a:pathLst>
                <a:path w="5753" h="5777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56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533" y="5524"/>
                  </a:lnTo>
                  <a:lnTo>
                    <a:pt x="710" y="5650"/>
                  </a:lnTo>
                  <a:lnTo>
                    <a:pt x="888" y="5701"/>
                  </a:lnTo>
                  <a:lnTo>
                    <a:pt x="1116" y="5752"/>
                  </a:lnTo>
                  <a:lnTo>
                    <a:pt x="1344" y="5777"/>
                  </a:lnTo>
                  <a:lnTo>
                    <a:pt x="1597" y="5777"/>
                  </a:lnTo>
                  <a:lnTo>
                    <a:pt x="1850" y="5726"/>
                  </a:lnTo>
                  <a:lnTo>
                    <a:pt x="2104" y="5676"/>
                  </a:lnTo>
                  <a:lnTo>
                    <a:pt x="2382" y="5574"/>
                  </a:lnTo>
                  <a:lnTo>
                    <a:pt x="2636" y="5473"/>
                  </a:lnTo>
                  <a:lnTo>
                    <a:pt x="2915" y="5346"/>
                  </a:lnTo>
                  <a:lnTo>
                    <a:pt x="3193" y="5169"/>
                  </a:lnTo>
                  <a:lnTo>
                    <a:pt x="3472" y="4992"/>
                  </a:lnTo>
                  <a:lnTo>
                    <a:pt x="3751" y="4789"/>
                  </a:lnTo>
                  <a:lnTo>
                    <a:pt x="4029" y="4561"/>
                  </a:lnTo>
                  <a:lnTo>
                    <a:pt x="4283" y="4307"/>
                  </a:lnTo>
                  <a:lnTo>
                    <a:pt x="4536" y="4054"/>
                  </a:lnTo>
                  <a:lnTo>
                    <a:pt x="4764" y="3775"/>
                  </a:lnTo>
                  <a:lnTo>
                    <a:pt x="4967" y="3497"/>
                  </a:lnTo>
                  <a:lnTo>
                    <a:pt x="5170" y="3218"/>
                  </a:lnTo>
                  <a:lnTo>
                    <a:pt x="5322" y="2939"/>
                  </a:lnTo>
                  <a:lnTo>
                    <a:pt x="5448" y="2661"/>
                  </a:lnTo>
                  <a:lnTo>
                    <a:pt x="5575" y="2382"/>
                  </a:lnTo>
                  <a:lnTo>
                    <a:pt x="5651" y="2128"/>
                  </a:lnTo>
                  <a:lnTo>
                    <a:pt x="5727" y="1850"/>
                  </a:lnTo>
                  <a:lnTo>
                    <a:pt x="5752" y="1596"/>
                  </a:lnTo>
                  <a:lnTo>
                    <a:pt x="5752" y="1368"/>
                  </a:lnTo>
                  <a:lnTo>
                    <a:pt x="5752" y="1115"/>
                  </a:lnTo>
                  <a:lnTo>
                    <a:pt x="5702" y="912"/>
                  </a:lnTo>
                  <a:lnTo>
                    <a:pt x="5626" y="710"/>
                  </a:lnTo>
                  <a:lnTo>
                    <a:pt x="5524" y="53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" name="Google Shape;5996;p63">
              <a:extLst>
                <a:ext uri="{FF2B5EF4-FFF2-40B4-BE49-F238E27FC236}">
                  <a16:creationId xmlns:a16="http://schemas.microsoft.com/office/drawing/2014/main" id="{FE86BCFF-F089-9544-A7C1-3D9A17A6B4C8}"/>
                </a:ext>
              </a:extLst>
            </p:cNvPr>
            <p:cNvSpPr/>
            <p:nvPr/>
          </p:nvSpPr>
          <p:spPr>
            <a:xfrm>
              <a:off x="435100" y="2082175"/>
              <a:ext cx="141925" cy="142525"/>
            </a:xfrm>
            <a:custGeom>
              <a:avLst/>
              <a:gdLst/>
              <a:ahLst/>
              <a:cxnLst/>
              <a:rect l="l" t="t" r="r" b="b"/>
              <a:pathLst>
                <a:path w="5677" h="5701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81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457" y="5498"/>
                  </a:lnTo>
                  <a:lnTo>
                    <a:pt x="584" y="5574"/>
                  </a:lnTo>
                  <a:lnTo>
                    <a:pt x="710" y="5650"/>
                  </a:lnTo>
                  <a:lnTo>
                    <a:pt x="837" y="5701"/>
                  </a:lnTo>
                  <a:lnTo>
                    <a:pt x="786" y="5524"/>
                  </a:lnTo>
                  <a:lnTo>
                    <a:pt x="761" y="5346"/>
                  </a:lnTo>
                  <a:lnTo>
                    <a:pt x="761" y="5144"/>
                  </a:lnTo>
                  <a:lnTo>
                    <a:pt x="761" y="4941"/>
                  </a:lnTo>
                  <a:lnTo>
                    <a:pt x="786" y="4738"/>
                  </a:lnTo>
                  <a:lnTo>
                    <a:pt x="837" y="4510"/>
                  </a:lnTo>
                  <a:lnTo>
                    <a:pt x="913" y="4282"/>
                  </a:lnTo>
                  <a:lnTo>
                    <a:pt x="989" y="4054"/>
                  </a:lnTo>
                  <a:lnTo>
                    <a:pt x="1192" y="3598"/>
                  </a:lnTo>
                  <a:lnTo>
                    <a:pt x="1470" y="3142"/>
                  </a:lnTo>
                  <a:lnTo>
                    <a:pt x="1825" y="2686"/>
                  </a:lnTo>
                  <a:lnTo>
                    <a:pt x="2230" y="2230"/>
                  </a:lnTo>
                  <a:lnTo>
                    <a:pt x="2661" y="1824"/>
                  </a:lnTo>
                  <a:lnTo>
                    <a:pt x="3117" y="1495"/>
                  </a:lnTo>
                  <a:lnTo>
                    <a:pt x="3599" y="1216"/>
                  </a:lnTo>
                  <a:lnTo>
                    <a:pt x="4055" y="988"/>
                  </a:lnTo>
                  <a:lnTo>
                    <a:pt x="4283" y="912"/>
                  </a:lnTo>
                  <a:lnTo>
                    <a:pt x="4485" y="862"/>
                  </a:lnTo>
                  <a:lnTo>
                    <a:pt x="4713" y="811"/>
                  </a:lnTo>
                  <a:lnTo>
                    <a:pt x="4916" y="786"/>
                  </a:lnTo>
                  <a:lnTo>
                    <a:pt x="5119" y="760"/>
                  </a:lnTo>
                  <a:lnTo>
                    <a:pt x="5322" y="786"/>
                  </a:lnTo>
                  <a:lnTo>
                    <a:pt x="5499" y="811"/>
                  </a:lnTo>
                  <a:lnTo>
                    <a:pt x="5676" y="862"/>
                  </a:lnTo>
                  <a:lnTo>
                    <a:pt x="5626" y="710"/>
                  </a:lnTo>
                  <a:lnTo>
                    <a:pt x="5550" y="608"/>
                  </a:lnTo>
                  <a:lnTo>
                    <a:pt x="5474" y="48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07B02271-8532-B0B0-1BDD-E4BEF7CF001A}"/>
              </a:ext>
            </a:extLst>
          </p:cNvPr>
          <p:cNvSpPr txBox="1"/>
          <p:nvPr/>
        </p:nvSpPr>
        <p:spPr>
          <a:xfrm>
            <a:off x="566307" y="2533857"/>
            <a:ext cx="6469296" cy="258532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en-GB" sz="6600" dirty="0">
                <a:ln w="0"/>
                <a:solidFill>
                  <a:schemeClr val="accent1">
                    <a:lumMod val="9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Hand</a:t>
            </a:r>
            <a:r>
              <a:rPr lang="en-GB" sz="6600" dirty="0">
                <a:ln w="0"/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</a:t>
            </a:r>
            <a:r>
              <a:rPr lang="en-GB" sz="6600" b="1" dirty="0">
                <a:ln w="9525">
                  <a:solidFill>
                    <a:srgbClr val="000000"/>
                  </a:solidFill>
                  <a:prstDash val="solid"/>
                </a:ln>
                <a:solidFill>
                  <a:srgbClr val="FFC000"/>
                </a:solidFill>
                <a:latin typeface="Cooper Black" panose="0208090404030B020404" pitchFamily="18" charset="77"/>
              </a:rPr>
              <a:t>writing</a:t>
            </a:r>
            <a:r>
              <a:rPr lang="en-GB" sz="9600" b="1" dirty="0">
                <a:ln w="9525">
                  <a:solidFill>
                    <a:schemeClr val="bg1"/>
                  </a:solidFill>
                  <a:prstDash val="solid"/>
                </a:ln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mic Sans MS" panose="030F0702030302020204" pitchFamily="66" charset="0"/>
              </a:rPr>
              <a:t> </a:t>
            </a:r>
            <a:endParaRPr lang="en-SA" sz="9600" b="1" dirty="0">
              <a:ln w="9525">
                <a:solidFill>
                  <a:schemeClr val="bg1"/>
                </a:solidFill>
                <a:prstDash val="solid"/>
              </a:ln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grpSp>
        <p:nvGrpSpPr>
          <p:cNvPr id="7" name="Google Shape;1955;p40">
            <a:extLst>
              <a:ext uri="{FF2B5EF4-FFF2-40B4-BE49-F238E27FC236}">
                <a16:creationId xmlns:a16="http://schemas.microsoft.com/office/drawing/2014/main" id="{D292F350-5DF9-4DBE-2500-75D970B55CAE}"/>
              </a:ext>
            </a:extLst>
          </p:cNvPr>
          <p:cNvGrpSpPr/>
          <p:nvPr/>
        </p:nvGrpSpPr>
        <p:grpSpPr>
          <a:xfrm rot="-722961">
            <a:off x="3668423" y="1872502"/>
            <a:ext cx="619687" cy="701070"/>
            <a:chOff x="9501450" y="282563"/>
            <a:chExt cx="827125" cy="935750"/>
          </a:xfrm>
        </p:grpSpPr>
        <p:sp>
          <p:nvSpPr>
            <p:cNvPr id="8" name="Google Shape;1956;p40">
              <a:extLst>
                <a:ext uri="{FF2B5EF4-FFF2-40B4-BE49-F238E27FC236}">
                  <a16:creationId xmlns:a16="http://schemas.microsoft.com/office/drawing/2014/main" id="{9FF5112E-8354-E05F-D910-469B15C04381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" name="Google Shape;1957;p40">
              <a:extLst>
                <a:ext uri="{FF2B5EF4-FFF2-40B4-BE49-F238E27FC236}">
                  <a16:creationId xmlns:a16="http://schemas.microsoft.com/office/drawing/2014/main" id="{CCBA8534-372B-C25A-8C32-5F1B227E58B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" name="Google Shape;1958;p40">
              <a:extLst>
                <a:ext uri="{FF2B5EF4-FFF2-40B4-BE49-F238E27FC236}">
                  <a16:creationId xmlns:a16="http://schemas.microsoft.com/office/drawing/2014/main" id="{FEE281BA-BC2C-5513-2CE6-93559DFBB3B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" name="Google Shape;1959;p40">
              <a:extLst>
                <a:ext uri="{FF2B5EF4-FFF2-40B4-BE49-F238E27FC236}">
                  <a16:creationId xmlns:a16="http://schemas.microsoft.com/office/drawing/2014/main" id="{83482D3B-AF8C-824A-FD23-B3A2047192F9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" name="Google Shape;1960;p40">
              <a:extLst>
                <a:ext uri="{FF2B5EF4-FFF2-40B4-BE49-F238E27FC236}">
                  <a16:creationId xmlns:a16="http://schemas.microsoft.com/office/drawing/2014/main" id="{44302715-FD0A-2EF7-09A2-D733A9BF05F2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" name="Google Shape;1961;p40">
              <a:extLst>
                <a:ext uri="{FF2B5EF4-FFF2-40B4-BE49-F238E27FC236}">
                  <a16:creationId xmlns:a16="http://schemas.microsoft.com/office/drawing/2014/main" id="{80B59B53-D3F1-9D2F-EA65-EB0AB0FC7C44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" name="Google Shape;1962;p40">
              <a:extLst>
                <a:ext uri="{FF2B5EF4-FFF2-40B4-BE49-F238E27FC236}">
                  <a16:creationId xmlns:a16="http://schemas.microsoft.com/office/drawing/2014/main" id="{6E4A3813-571A-A04C-F10B-CB79AD598A3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" name="Google Shape;1963;p40">
              <a:extLst>
                <a:ext uri="{FF2B5EF4-FFF2-40B4-BE49-F238E27FC236}">
                  <a16:creationId xmlns:a16="http://schemas.microsoft.com/office/drawing/2014/main" id="{7A168FE4-82AD-B100-58EA-A1014B13A655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" name="Google Shape;1964;p40">
              <a:extLst>
                <a:ext uri="{FF2B5EF4-FFF2-40B4-BE49-F238E27FC236}">
                  <a16:creationId xmlns:a16="http://schemas.microsoft.com/office/drawing/2014/main" id="{EF72DD69-6278-A783-9540-F3CA346DA89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" name="Google Shape;1965;p40">
              <a:extLst>
                <a:ext uri="{FF2B5EF4-FFF2-40B4-BE49-F238E27FC236}">
                  <a16:creationId xmlns:a16="http://schemas.microsoft.com/office/drawing/2014/main" id="{B03F15F5-D15E-A27A-75DD-A8BA7992200B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" name="Google Shape;1966;p40">
              <a:extLst>
                <a:ext uri="{FF2B5EF4-FFF2-40B4-BE49-F238E27FC236}">
                  <a16:creationId xmlns:a16="http://schemas.microsoft.com/office/drawing/2014/main" id="{A69317CC-23C7-AC55-AE9D-B6DBCB1834D2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" name="Google Shape;1967;p40">
              <a:extLst>
                <a:ext uri="{FF2B5EF4-FFF2-40B4-BE49-F238E27FC236}">
                  <a16:creationId xmlns:a16="http://schemas.microsoft.com/office/drawing/2014/main" id="{0D31EE57-012F-B678-1476-70E6317666CD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" name="Google Shape;1968;p40">
              <a:extLst>
                <a:ext uri="{FF2B5EF4-FFF2-40B4-BE49-F238E27FC236}">
                  <a16:creationId xmlns:a16="http://schemas.microsoft.com/office/drawing/2014/main" id="{D044784E-28CF-221A-EF68-8E50B103FD3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" name="Google Shape;1969;p40">
              <a:extLst>
                <a:ext uri="{FF2B5EF4-FFF2-40B4-BE49-F238E27FC236}">
                  <a16:creationId xmlns:a16="http://schemas.microsoft.com/office/drawing/2014/main" id="{B614E100-A4AE-4C91-FF8D-41EB40726A3D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" name="Google Shape;1970;p40">
              <a:extLst>
                <a:ext uri="{FF2B5EF4-FFF2-40B4-BE49-F238E27FC236}">
                  <a16:creationId xmlns:a16="http://schemas.microsoft.com/office/drawing/2014/main" id="{550108F0-30A7-CA08-2ED1-EBE9AF6840D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" name="Google Shape;1971;p40">
              <a:extLst>
                <a:ext uri="{FF2B5EF4-FFF2-40B4-BE49-F238E27FC236}">
                  <a16:creationId xmlns:a16="http://schemas.microsoft.com/office/drawing/2014/main" id="{B3949AEA-1D72-542D-7ACB-59B39880640D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" name="Google Shape;1972;p40">
              <a:extLst>
                <a:ext uri="{FF2B5EF4-FFF2-40B4-BE49-F238E27FC236}">
                  <a16:creationId xmlns:a16="http://schemas.microsoft.com/office/drawing/2014/main" id="{E2F94219-4CAD-D1BE-7FA5-74C4E2A64065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" name="Google Shape;1973;p40">
              <a:extLst>
                <a:ext uri="{FF2B5EF4-FFF2-40B4-BE49-F238E27FC236}">
                  <a16:creationId xmlns:a16="http://schemas.microsoft.com/office/drawing/2014/main" id="{9101BFB9-0D2B-356C-FC22-EC2C1F52D51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" name="Google Shape;1974;p40">
              <a:extLst>
                <a:ext uri="{FF2B5EF4-FFF2-40B4-BE49-F238E27FC236}">
                  <a16:creationId xmlns:a16="http://schemas.microsoft.com/office/drawing/2014/main" id="{E370FBC4-5AEE-52B5-8509-DE70ACD0B422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" name="Google Shape;1975;p40">
              <a:extLst>
                <a:ext uri="{FF2B5EF4-FFF2-40B4-BE49-F238E27FC236}">
                  <a16:creationId xmlns:a16="http://schemas.microsoft.com/office/drawing/2014/main" id="{B1DAF259-A400-2B81-9E73-50AFBCEF5156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" name="Google Shape;1976;p40">
              <a:extLst>
                <a:ext uri="{FF2B5EF4-FFF2-40B4-BE49-F238E27FC236}">
                  <a16:creationId xmlns:a16="http://schemas.microsoft.com/office/drawing/2014/main" id="{D6DAD554-7D11-7B9B-EFB3-BB4192643CB0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" name="Google Shape;1977;p40">
              <a:extLst>
                <a:ext uri="{FF2B5EF4-FFF2-40B4-BE49-F238E27FC236}">
                  <a16:creationId xmlns:a16="http://schemas.microsoft.com/office/drawing/2014/main" id="{736BAF03-0CB1-C4F3-6821-10872D010184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" name="Google Shape;1978;p40">
              <a:extLst>
                <a:ext uri="{FF2B5EF4-FFF2-40B4-BE49-F238E27FC236}">
                  <a16:creationId xmlns:a16="http://schemas.microsoft.com/office/drawing/2014/main" id="{E740C216-AFAC-0576-34A5-88DB24F8EE14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" name="Google Shape;1979;p40">
              <a:extLst>
                <a:ext uri="{FF2B5EF4-FFF2-40B4-BE49-F238E27FC236}">
                  <a16:creationId xmlns:a16="http://schemas.microsoft.com/office/drawing/2014/main" id="{74C254B0-5A86-9CE8-A846-38C2E0CF7B72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" name="Google Shape;1980;p40">
              <a:extLst>
                <a:ext uri="{FF2B5EF4-FFF2-40B4-BE49-F238E27FC236}">
                  <a16:creationId xmlns:a16="http://schemas.microsoft.com/office/drawing/2014/main" id="{2E27C4F3-E546-C1F8-15F1-A49A3239A241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" name="Google Shape;1981;p40">
              <a:extLst>
                <a:ext uri="{FF2B5EF4-FFF2-40B4-BE49-F238E27FC236}">
                  <a16:creationId xmlns:a16="http://schemas.microsoft.com/office/drawing/2014/main" id="{EA9ACD3D-29B1-DD9C-E754-91BC203F577C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" name="Google Shape;1982;p40">
              <a:extLst>
                <a:ext uri="{FF2B5EF4-FFF2-40B4-BE49-F238E27FC236}">
                  <a16:creationId xmlns:a16="http://schemas.microsoft.com/office/drawing/2014/main" id="{5FE78839-5297-B71E-ACD3-2119076D07FC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" name="Google Shape;1983;p40">
              <a:extLst>
                <a:ext uri="{FF2B5EF4-FFF2-40B4-BE49-F238E27FC236}">
                  <a16:creationId xmlns:a16="http://schemas.microsoft.com/office/drawing/2014/main" id="{2B12EE46-A2AE-04E1-97EF-21E8AE7FD17E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" name="Google Shape;1984;p40">
              <a:extLst>
                <a:ext uri="{FF2B5EF4-FFF2-40B4-BE49-F238E27FC236}">
                  <a16:creationId xmlns:a16="http://schemas.microsoft.com/office/drawing/2014/main" id="{5C6E0EEE-4985-C220-4A5A-474788805BB9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" name="Google Shape;1985;p40">
              <a:extLst>
                <a:ext uri="{FF2B5EF4-FFF2-40B4-BE49-F238E27FC236}">
                  <a16:creationId xmlns:a16="http://schemas.microsoft.com/office/drawing/2014/main" id="{D3B7B503-2199-6D5D-CFA0-B333DA892A91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" name="Google Shape;1986;p40">
              <a:extLst>
                <a:ext uri="{FF2B5EF4-FFF2-40B4-BE49-F238E27FC236}">
                  <a16:creationId xmlns:a16="http://schemas.microsoft.com/office/drawing/2014/main" id="{D2A07744-C40B-CDCD-1DB5-54D14EECEBDE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" name="Google Shape;1987;p40">
              <a:extLst>
                <a:ext uri="{FF2B5EF4-FFF2-40B4-BE49-F238E27FC236}">
                  <a16:creationId xmlns:a16="http://schemas.microsoft.com/office/drawing/2014/main" id="{05095AF5-7D29-A34D-7485-89EB999A8DC2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" name="Google Shape;1988;p40">
              <a:extLst>
                <a:ext uri="{FF2B5EF4-FFF2-40B4-BE49-F238E27FC236}">
                  <a16:creationId xmlns:a16="http://schemas.microsoft.com/office/drawing/2014/main" id="{2CEDCE5F-1AFD-372F-F948-EC808362D342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" name="Google Shape;1989;p40">
              <a:extLst>
                <a:ext uri="{FF2B5EF4-FFF2-40B4-BE49-F238E27FC236}">
                  <a16:creationId xmlns:a16="http://schemas.microsoft.com/office/drawing/2014/main" id="{29133496-DB4F-F192-69EE-F047C0AF2261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" name="Google Shape;1990;p40">
              <a:extLst>
                <a:ext uri="{FF2B5EF4-FFF2-40B4-BE49-F238E27FC236}">
                  <a16:creationId xmlns:a16="http://schemas.microsoft.com/office/drawing/2014/main" id="{EB35EE72-83A9-3EE3-D122-1B6DE113D036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" name="Google Shape;1991;p40">
              <a:extLst>
                <a:ext uri="{FF2B5EF4-FFF2-40B4-BE49-F238E27FC236}">
                  <a16:creationId xmlns:a16="http://schemas.microsoft.com/office/drawing/2014/main" id="{956FC4B7-8DC8-DECB-FB16-C5E9C5AD6117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" name="Google Shape;1992;p40">
              <a:extLst>
                <a:ext uri="{FF2B5EF4-FFF2-40B4-BE49-F238E27FC236}">
                  <a16:creationId xmlns:a16="http://schemas.microsoft.com/office/drawing/2014/main" id="{74F3D906-0372-AF20-684E-97CA4E4FAB9E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91943173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01"/>
          <a:stretch/>
        </p:blipFill>
        <p:spPr>
          <a:xfrm>
            <a:off x="191590" y="1340768"/>
            <a:ext cx="8761910" cy="4473910"/>
          </a:xfrm>
        </p:spPr>
      </p:pic>
    </p:spTree>
    <p:extLst>
      <p:ext uri="{BB962C8B-B14F-4D97-AF65-F5344CB8AC3E}">
        <p14:creationId xmlns:p14="http://schemas.microsoft.com/office/powerpoint/2010/main" val="280705895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>
            <a:extLst>
              <a:ext uri="{FF2B5EF4-FFF2-40B4-BE49-F238E27FC236}">
                <a16:creationId xmlns:a16="http://schemas.microsoft.com/office/drawing/2014/main" id="{4F669A32-4259-FC65-27FF-AB612E954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857250"/>
            <a:ext cx="9144000" cy="5143500"/>
          </a:xfrm>
          <a:prstGeom prst="rect">
            <a:avLst/>
          </a:prstGeom>
        </p:spPr>
      </p:pic>
      <p:pic>
        <p:nvPicPr>
          <p:cNvPr id="2" name="صورة 1">
            <a:hlinkClick r:id="rId3" action="ppaction://hlinksldjump"/>
            <a:extLst>
              <a:ext uri="{FF2B5EF4-FFF2-40B4-BE49-F238E27FC236}">
                <a16:creationId xmlns:a16="http://schemas.microsoft.com/office/drawing/2014/main" id="{4CF37712-88B8-08AE-E0E1-06EEDDD45E2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366933" y="3289132"/>
            <a:ext cx="453843" cy="45297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" name="صورة 5">
            <a:hlinkClick r:id="rId5" action="ppaction://hlinksldjump"/>
            <a:extLst>
              <a:ext uri="{FF2B5EF4-FFF2-40B4-BE49-F238E27FC236}">
                <a16:creationId xmlns:a16="http://schemas.microsoft.com/office/drawing/2014/main" id="{DA3A4307-F53C-6C82-74E4-4C12B14B829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5773" y="846803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صورة 6">
            <a:hlinkClick r:id="rId7" action="ppaction://hlinksldjump"/>
            <a:extLst>
              <a:ext uri="{FF2B5EF4-FFF2-40B4-BE49-F238E27FC236}">
                <a16:creationId xmlns:a16="http://schemas.microsoft.com/office/drawing/2014/main" id="{A58A73F9-C615-8A57-A6A3-A1C16A21BDC8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2504" y="3883111"/>
            <a:ext cx="534146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صورة 7">
            <a:hlinkClick r:id="rId9" action="ppaction://hlinksldjump"/>
            <a:extLst>
              <a:ext uri="{FF2B5EF4-FFF2-40B4-BE49-F238E27FC236}">
                <a16:creationId xmlns:a16="http://schemas.microsoft.com/office/drawing/2014/main" id="{03017199-CCB8-93E7-5B01-AAE6A9483C1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2652" y="5395592"/>
            <a:ext cx="459798" cy="46925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صورة 8" descr="صورة تحتوي على نص&#10;&#10;تم إنشاء الوصف تلقائياً">
            <a:hlinkClick r:id="rId11" action="ppaction://hlinksldjump"/>
            <a:extLst>
              <a:ext uri="{FF2B5EF4-FFF2-40B4-BE49-F238E27FC236}">
                <a16:creationId xmlns:a16="http://schemas.microsoft.com/office/drawing/2014/main" id="{7371AE6F-B551-E25E-EDA0-C3A22C8700A8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9919" y="2634465"/>
            <a:ext cx="647526" cy="60828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صورة 13" descr="صورة تحتوي على نص, علامة, برتقالي, داكن&#10;&#10;تم إنشاء الوصف تلقائياً">
            <a:hlinkClick r:id="rId13" action="ppaction://hlinksldjump"/>
            <a:extLst>
              <a:ext uri="{FF2B5EF4-FFF2-40B4-BE49-F238E27FC236}">
                <a16:creationId xmlns:a16="http://schemas.microsoft.com/office/drawing/2014/main" id="{98E1FB22-98BF-1A7C-25C6-337CA80AAF2E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53640" y="2059719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5" name="صورة 14">
            <a:hlinkClick r:id="rId15" action="ppaction://hlinksldjump"/>
            <a:extLst>
              <a:ext uri="{FF2B5EF4-FFF2-40B4-BE49-F238E27FC236}">
                <a16:creationId xmlns:a16="http://schemas.microsoft.com/office/drawing/2014/main" id="{96A95078-F1ED-A5F1-02D6-58FC03DD7E6E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6873" y="4427784"/>
            <a:ext cx="711909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صورة 15">
            <a:hlinkClick r:id="rId17" action="ppaction://hlinksldjump"/>
            <a:extLst>
              <a:ext uri="{FF2B5EF4-FFF2-40B4-BE49-F238E27FC236}">
                <a16:creationId xmlns:a16="http://schemas.microsoft.com/office/drawing/2014/main" id="{91BF3DAB-AC3C-4152-1FCA-B0D68907D7E4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6697" y="4914695"/>
            <a:ext cx="459798" cy="41823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" name="صورة 16">
            <a:hlinkClick r:id="rId11" action="ppaction://hlinksldjump"/>
            <a:extLst>
              <a:ext uri="{FF2B5EF4-FFF2-40B4-BE49-F238E27FC236}">
                <a16:creationId xmlns:a16="http://schemas.microsoft.com/office/drawing/2014/main" id="{0FE0E16D-7192-E68C-466C-35164B3F6600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1717" y="1442301"/>
            <a:ext cx="716857" cy="663594"/>
          </a:xfrm>
          <a:prstGeom prst="rect">
            <a:avLst/>
          </a:prstGeom>
        </p:spPr>
      </p:pic>
      <p:sp>
        <p:nvSpPr>
          <p:cNvPr id="3" name="مربع نص 2">
            <a:extLst>
              <a:ext uri="{FF2B5EF4-FFF2-40B4-BE49-F238E27FC236}">
                <a16:creationId xmlns:a16="http://schemas.microsoft.com/office/drawing/2014/main" id="{5C6DA15D-9345-A56B-3196-DCBF8D9DD9EA}"/>
              </a:ext>
            </a:extLst>
          </p:cNvPr>
          <p:cNvSpPr txBox="1"/>
          <p:nvPr/>
        </p:nvSpPr>
        <p:spPr>
          <a:xfrm>
            <a:off x="1680730" y="894701"/>
            <a:ext cx="5782541" cy="5078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2700" dirty="0">
                <a:solidFill>
                  <a:srgbClr val="FF0000"/>
                </a:solidFill>
                <a:latin typeface="Comic Sans MS" panose="030F0702030302020204" pitchFamily="66" charset="0"/>
                <a:cs typeface="+mn-cs"/>
              </a:rPr>
              <a:t>Let’s revise the singular pronouns</a:t>
            </a:r>
            <a:endParaRPr lang="en-US" sz="2700" b="1" dirty="0">
              <a:solidFill>
                <a:srgbClr val="FF0000"/>
              </a:solidFill>
              <a:latin typeface="Comic Sans MS" panose="030F0702030302020204" pitchFamily="66" charset="0"/>
              <a:cs typeface="+mn-cs"/>
            </a:endParaRPr>
          </a:p>
        </p:txBody>
      </p:sp>
      <p:pic>
        <p:nvPicPr>
          <p:cNvPr id="10" name="صورة 9">
            <a:extLst>
              <a:ext uri="{FF2B5EF4-FFF2-40B4-BE49-F238E27FC236}">
                <a16:creationId xmlns:a16="http://schemas.microsoft.com/office/drawing/2014/main" id="{F460DECD-361D-EC83-0B82-E3A324E6EC4F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1641" y="3328621"/>
            <a:ext cx="2575469" cy="2518472"/>
          </a:xfrm>
          <a:prstGeom prst="rect">
            <a:avLst/>
          </a:prstGeom>
        </p:spPr>
      </p:pic>
      <p:pic>
        <p:nvPicPr>
          <p:cNvPr id="13" name="صورة 12">
            <a:extLst>
              <a:ext uri="{FF2B5EF4-FFF2-40B4-BE49-F238E27FC236}">
                <a16:creationId xmlns:a16="http://schemas.microsoft.com/office/drawing/2014/main" id="{A79E9228-AF04-2113-36D1-DFD1FD6EF8B3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13476" y="1370242"/>
            <a:ext cx="2627603" cy="2468601"/>
          </a:xfrm>
          <a:prstGeom prst="rect">
            <a:avLst/>
          </a:prstGeom>
        </p:spPr>
      </p:pic>
      <p:pic>
        <p:nvPicPr>
          <p:cNvPr id="20" name="صورة 19">
            <a:extLst>
              <a:ext uri="{FF2B5EF4-FFF2-40B4-BE49-F238E27FC236}">
                <a16:creationId xmlns:a16="http://schemas.microsoft.com/office/drawing/2014/main" id="{6250F7E7-9EC9-0D18-D7A2-1038AFF1343F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74032" y="3498162"/>
            <a:ext cx="2695379" cy="2403769"/>
          </a:xfrm>
          <a:prstGeom prst="rect">
            <a:avLst/>
          </a:prstGeom>
        </p:spPr>
      </p:pic>
      <p:pic>
        <p:nvPicPr>
          <p:cNvPr id="22" name="صورة 21">
            <a:extLst>
              <a:ext uri="{FF2B5EF4-FFF2-40B4-BE49-F238E27FC236}">
                <a16:creationId xmlns:a16="http://schemas.microsoft.com/office/drawing/2014/main" id="{32F17351-1A27-31F0-81F4-55B7D83D74B0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9203" y="1430087"/>
            <a:ext cx="2695379" cy="2408756"/>
          </a:xfrm>
          <a:prstGeom prst="rect">
            <a:avLst/>
          </a:prstGeom>
        </p:spPr>
      </p:pic>
      <p:pic>
        <p:nvPicPr>
          <p:cNvPr id="24" name="صورة 23">
            <a:extLst>
              <a:ext uri="{FF2B5EF4-FFF2-40B4-BE49-F238E27FC236}">
                <a16:creationId xmlns:a16="http://schemas.microsoft.com/office/drawing/2014/main" id="{1C627412-256D-91E2-5797-937DD8BF6A4D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916" y="3478234"/>
            <a:ext cx="2737087" cy="2368859"/>
          </a:xfrm>
          <a:prstGeom prst="rect">
            <a:avLst/>
          </a:prstGeom>
        </p:spPr>
      </p:pic>
      <p:pic>
        <p:nvPicPr>
          <p:cNvPr id="26" name="صورة 25" descr="صورة تحتوي على عقد&#10;&#10;تم إنشاء الوصف تلقائياً">
            <a:extLst>
              <a:ext uri="{FF2B5EF4-FFF2-40B4-BE49-F238E27FC236}">
                <a16:creationId xmlns:a16="http://schemas.microsoft.com/office/drawing/2014/main" id="{BF974607-221E-3CDF-E5FD-558BB6031754}"/>
              </a:ext>
            </a:extLst>
          </p:cNvPr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14346" y="2221853"/>
            <a:ext cx="1382161" cy="774586"/>
          </a:xfrm>
          <a:prstGeom prst="rect">
            <a:avLst/>
          </a:prstGeom>
        </p:spPr>
      </p:pic>
      <p:pic>
        <p:nvPicPr>
          <p:cNvPr id="27" name="صورة 26" descr="صورة تحتوي على عقد&#10;&#10;تم إنشاء الوصف تلقائياً">
            <a:extLst>
              <a:ext uri="{FF2B5EF4-FFF2-40B4-BE49-F238E27FC236}">
                <a16:creationId xmlns:a16="http://schemas.microsoft.com/office/drawing/2014/main" id="{720C2A20-F23D-F779-8F7C-25A3990C4E90}"/>
              </a:ext>
            </a:extLst>
          </p:cNvPr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8876" y="1719042"/>
            <a:ext cx="1382161" cy="774586"/>
          </a:xfrm>
          <a:prstGeom prst="rect">
            <a:avLst/>
          </a:prstGeom>
        </p:spPr>
      </p:pic>
      <p:pic>
        <p:nvPicPr>
          <p:cNvPr id="28" name="صورة 27" descr="صورة تحتوي على عقد&#10;&#10;تم إنشاء الوصف تلقائياً">
            <a:extLst>
              <a:ext uri="{FF2B5EF4-FFF2-40B4-BE49-F238E27FC236}">
                <a16:creationId xmlns:a16="http://schemas.microsoft.com/office/drawing/2014/main" id="{9E0BF875-EC64-A201-798D-5525656612B6}"/>
              </a:ext>
            </a:extLst>
          </p:cNvPr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9364" y="4923436"/>
            <a:ext cx="1382161" cy="774586"/>
          </a:xfrm>
          <a:prstGeom prst="rect">
            <a:avLst/>
          </a:prstGeom>
        </p:spPr>
      </p:pic>
      <p:pic>
        <p:nvPicPr>
          <p:cNvPr id="29" name="صورة 28" descr="صورة تحتوي على عقد&#10;&#10;تم إنشاء الوصف تلقائياً">
            <a:extLst>
              <a:ext uri="{FF2B5EF4-FFF2-40B4-BE49-F238E27FC236}">
                <a16:creationId xmlns:a16="http://schemas.microsoft.com/office/drawing/2014/main" id="{4008A0B4-061D-60DE-1020-17E7F1E88D3F}"/>
              </a:ext>
            </a:extLst>
          </p:cNvPr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1872" y="4223624"/>
            <a:ext cx="1382161" cy="774586"/>
          </a:xfrm>
          <a:prstGeom prst="rect">
            <a:avLst/>
          </a:prstGeom>
        </p:spPr>
      </p:pic>
      <p:pic>
        <p:nvPicPr>
          <p:cNvPr id="30" name="صورة 29" descr="صورة تحتوي على عقد&#10;&#10;تم إنشاء الوصف تلقائياً">
            <a:extLst>
              <a:ext uri="{FF2B5EF4-FFF2-40B4-BE49-F238E27FC236}">
                <a16:creationId xmlns:a16="http://schemas.microsoft.com/office/drawing/2014/main" id="{9D9B1632-DA5F-2464-6663-6F0E0741E04B}"/>
              </a:ext>
            </a:extLst>
          </p:cNvPr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40795" y="4945635"/>
            <a:ext cx="1382161" cy="7745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3568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9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7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>
            <a:extLst>
              <a:ext uri="{FF2B5EF4-FFF2-40B4-BE49-F238E27FC236}">
                <a16:creationId xmlns:a16="http://schemas.microsoft.com/office/drawing/2014/main" id="{4F669A32-4259-FC65-27FF-AB612E954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857250"/>
            <a:ext cx="9144000" cy="5143500"/>
          </a:xfrm>
          <a:prstGeom prst="rect">
            <a:avLst/>
          </a:prstGeom>
        </p:spPr>
      </p:pic>
      <p:pic>
        <p:nvPicPr>
          <p:cNvPr id="2" name="صورة 1">
            <a:hlinkClick r:id="rId3" action="ppaction://hlinksldjump"/>
            <a:extLst>
              <a:ext uri="{FF2B5EF4-FFF2-40B4-BE49-F238E27FC236}">
                <a16:creationId xmlns:a16="http://schemas.microsoft.com/office/drawing/2014/main" id="{4CF37712-88B8-08AE-E0E1-06EEDDD45E2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366933" y="3289132"/>
            <a:ext cx="453843" cy="45297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" name="صورة 5">
            <a:hlinkClick r:id="rId5" action="ppaction://hlinksldjump"/>
            <a:extLst>
              <a:ext uri="{FF2B5EF4-FFF2-40B4-BE49-F238E27FC236}">
                <a16:creationId xmlns:a16="http://schemas.microsoft.com/office/drawing/2014/main" id="{DA3A4307-F53C-6C82-74E4-4C12B14B829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5773" y="846803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صورة 6">
            <a:hlinkClick r:id="rId7" action="ppaction://hlinksldjump"/>
            <a:extLst>
              <a:ext uri="{FF2B5EF4-FFF2-40B4-BE49-F238E27FC236}">
                <a16:creationId xmlns:a16="http://schemas.microsoft.com/office/drawing/2014/main" id="{A58A73F9-C615-8A57-A6A3-A1C16A21BDC8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2504" y="3883111"/>
            <a:ext cx="534146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صورة 7">
            <a:hlinkClick r:id="rId9" action="ppaction://hlinksldjump"/>
            <a:extLst>
              <a:ext uri="{FF2B5EF4-FFF2-40B4-BE49-F238E27FC236}">
                <a16:creationId xmlns:a16="http://schemas.microsoft.com/office/drawing/2014/main" id="{03017199-CCB8-93E7-5B01-AAE6A9483C1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2652" y="5395592"/>
            <a:ext cx="459798" cy="46925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صورة 8" descr="صورة تحتوي على نص&#10;&#10;تم إنشاء الوصف تلقائياً">
            <a:hlinkClick r:id="rId11" action="ppaction://hlinksldjump"/>
            <a:extLst>
              <a:ext uri="{FF2B5EF4-FFF2-40B4-BE49-F238E27FC236}">
                <a16:creationId xmlns:a16="http://schemas.microsoft.com/office/drawing/2014/main" id="{7371AE6F-B551-E25E-EDA0-C3A22C8700A8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9919" y="2634465"/>
            <a:ext cx="647526" cy="60828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صورة 13" descr="صورة تحتوي على نص, علامة, برتقالي, داكن&#10;&#10;تم إنشاء الوصف تلقائياً">
            <a:hlinkClick r:id="rId13" action="ppaction://hlinksldjump"/>
            <a:extLst>
              <a:ext uri="{FF2B5EF4-FFF2-40B4-BE49-F238E27FC236}">
                <a16:creationId xmlns:a16="http://schemas.microsoft.com/office/drawing/2014/main" id="{98E1FB22-98BF-1A7C-25C6-337CA80AAF2E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53640" y="2059719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5" name="صورة 14">
            <a:hlinkClick r:id="rId15" action="ppaction://hlinksldjump"/>
            <a:extLst>
              <a:ext uri="{FF2B5EF4-FFF2-40B4-BE49-F238E27FC236}">
                <a16:creationId xmlns:a16="http://schemas.microsoft.com/office/drawing/2014/main" id="{96A95078-F1ED-A5F1-02D6-58FC03DD7E6E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6873" y="4427784"/>
            <a:ext cx="711909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صورة 15">
            <a:hlinkClick r:id="rId17" action="ppaction://hlinksldjump"/>
            <a:extLst>
              <a:ext uri="{FF2B5EF4-FFF2-40B4-BE49-F238E27FC236}">
                <a16:creationId xmlns:a16="http://schemas.microsoft.com/office/drawing/2014/main" id="{91BF3DAB-AC3C-4152-1FCA-B0D68907D7E4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6697" y="4914695"/>
            <a:ext cx="459798" cy="41823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" name="صورة 16">
            <a:hlinkClick r:id="rId11" action="ppaction://hlinksldjump"/>
            <a:extLst>
              <a:ext uri="{FF2B5EF4-FFF2-40B4-BE49-F238E27FC236}">
                <a16:creationId xmlns:a16="http://schemas.microsoft.com/office/drawing/2014/main" id="{0FE0E16D-7192-E68C-466C-35164B3F6600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1717" y="1442301"/>
            <a:ext cx="716857" cy="663594"/>
          </a:xfrm>
          <a:prstGeom prst="rect">
            <a:avLst/>
          </a:prstGeom>
        </p:spPr>
      </p:pic>
      <p:pic>
        <p:nvPicPr>
          <p:cNvPr id="19" name="صورة 18">
            <a:extLst>
              <a:ext uri="{FF2B5EF4-FFF2-40B4-BE49-F238E27FC236}">
                <a16:creationId xmlns:a16="http://schemas.microsoft.com/office/drawing/2014/main" id="{79B8D43C-416D-C83F-C5E2-EE9AB1436039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927382" y="1494134"/>
            <a:ext cx="6959312" cy="414953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6" name="مربع نص 25">
            <a:extLst>
              <a:ext uri="{FF2B5EF4-FFF2-40B4-BE49-F238E27FC236}">
                <a16:creationId xmlns:a16="http://schemas.microsoft.com/office/drawing/2014/main" id="{32A950EE-D5FA-9E19-7637-46C24F391A9B}"/>
              </a:ext>
            </a:extLst>
          </p:cNvPr>
          <p:cNvSpPr txBox="1"/>
          <p:nvPr/>
        </p:nvSpPr>
        <p:spPr>
          <a:xfrm>
            <a:off x="1415761" y="971953"/>
            <a:ext cx="5782541" cy="5078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2700" b="1" dirty="0">
                <a:solidFill>
                  <a:prstClr val="black"/>
                </a:solidFill>
                <a:latin typeface="Comic Sans MS" panose="030F0702030302020204" pitchFamily="66" charset="0"/>
                <a:cs typeface="+mn-cs"/>
              </a:rPr>
              <a:t>Rearrange </a:t>
            </a:r>
          </a:p>
        </p:txBody>
      </p:sp>
      <p:sp>
        <p:nvSpPr>
          <p:cNvPr id="27" name="شكل بيضاوي 26">
            <a:extLst>
              <a:ext uri="{FF2B5EF4-FFF2-40B4-BE49-F238E27FC236}">
                <a16:creationId xmlns:a16="http://schemas.microsoft.com/office/drawing/2014/main" id="{F4A7D36C-195D-99B1-AF30-1448846725CE}"/>
              </a:ext>
            </a:extLst>
          </p:cNvPr>
          <p:cNvSpPr/>
          <p:nvPr/>
        </p:nvSpPr>
        <p:spPr>
          <a:xfrm>
            <a:off x="5413231" y="1989457"/>
            <a:ext cx="2029258" cy="129967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</a:pPr>
            <a:r>
              <a:rPr lang="en-US" sz="2625" b="1" dirty="0">
                <a:solidFill>
                  <a:prstClr val="black"/>
                </a:solidFill>
                <a:latin typeface="Comic Sans MS" panose="030F0702030302020204" pitchFamily="66" charset="0"/>
              </a:rPr>
              <a:t>paint</a:t>
            </a:r>
            <a:r>
              <a:rPr lang="en-US" sz="2625" b="1" dirty="0">
                <a:solidFill>
                  <a:srgbClr val="FF0000"/>
                </a:solidFill>
                <a:latin typeface="Comic Sans MS" panose="030F0702030302020204" pitchFamily="66" charset="0"/>
              </a:rPr>
              <a:t>ing</a:t>
            </a:r>
            <a:endParaRPr lang="ar-SA" sz="2625" b="1" dirty="0">
              <a:solidFill>
                <a:srgbClr val="FF0000"/>
              </a:solidFill>
              <a:latin typeface="Comic Sans MS" panose="030F0702030302020204" pitchFamily="66" charset="0"/>
              <a:cs typeface="Arial" panose="020B0604020202020204" pitchFamily="34" charset="0"/>
            </a:endParaRPr>
          </a:p>
        </p:txBody>
      </p:sp>
      <p:sp>
        <p:nvSpPr>
          <p:cNvPr id="28" name="شكل بيضاوي 27">
            <a:extLst>
              <a:ext uri="{FF2B5EF4-FFF2-40B4-BE49-F238E27FC236}">
                <a16:creationId xmlns:a16="http://schemas.microsoft.com/office/drawing/2014/main" id="{B17C8071-1918-86FB-C6C2-D08700589C16}"/>
              </a:ext>
            </a:extLst>
          </p:cNvPr>
          <p:cNvSpPr/>
          <p:nvPr/>
        </p:nvSpPr>
        <p:spPr>
          <a:xfrm>
            <a:off x="4441386" y="2105895"/>
            <a:ext cx="949922" cy="1034757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</a:pPr>
            <a:r>
              <a:rPr lang="en-US" sz="3600" b="1" dirty="0">
                <a:solidFill>
                  <a:srgbClr val="FF0000"/>
                </a:solidFill>
                <a:latin typeface="Comic Sans MS" panose="030F0702030302020204" pitchFamily="66" charset="0"/>
              </a:rPr>
              <a:t>is</a:t>
            </a:r>
            <a:endParaRPr lang="ar-SA" sz="3000" b="1" dirty="0">
              <a:solidFill>
                <a:srgbClr val="FF0000"/>
              </a:solidFill>
              <a:latin typeface="Comic Sans MS" panose="030F0702030302020204" pitchFamily="66" charset="0"/>
              <a:cs typeface="Arial" panose="020B0604020202020204" pitchFamily="34" charset="0"/>
            </a:endParaRPr>
          </a:p>
        </p:txBody>
      </p:sp>
      <p:sp>
        <p:nvSpPr>
          <p:cNvPr id="29" name="شكل بيضاوي 28">
            <a:extLst>
              <a:ext uri="{FF2B5EF4-FFF2-40B4-BE49-F238E27FC236}">
                <a16:creationId xmlns:a16="http://schemas.microsoft.com/office/drawing/2014/main" id="{FB9EA4A3-86CA-F30D-5E41-C8F1984F855F}"/>
              </a:ext>
            </a:extLst>
          </p:cNvPr>
          <p:cNvSpPr/>
          <p:nvPr/>
        </p:nvSpPr>
        <p:spPr>
          <a:xfrm>
            <a:off x="3059833" y="1989457"/>
            <a:ext cx="1381554" cy="113561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</a:pPr>
            <a:r>
              <a:rPr lang="en-US" sz="3300" b="1" dirty="0">
                <a:solidFill>
                  <a:prstClr val="black"/>
                </a:solidFill>
                <a:latin typeface="Comic Sans MS" panose="030F0702030302020204" pitchFamily="66" charset="0"/>
              </a:rPr>
              <a:t>She</a:t>
            </a:r>
            <a:endParaRPr lang="ar-SA" sz="2400" b="1" dirty="0">
              <a:solidFill>
                <a:prstClr val="black"/>
              </a:solidFill>
              <a:latin typeface="Comic Sans MS" panose="030F0702030302020204" pitchFamily="66" charset="0"/>
              <a:cs typeface="Arial" panose="020B0604020202020204" pitchFamily="34" charset="0"/>
            </a:endParaRPr>
          </a:p>
        </p:txBody>
      </p:sp>
      <p:cxnSp>
        <p:nvCxnSpPr>
          <p:cNvPr id="31" name="رابط كسهم مستقيم 30">
            <a:extLst>
              <a:ext uri="{FF2B5EF4-FFF2-40B4-BE49-F238E27FC236}">
                <a16:creationId xmlns:a16="http://schemas.microsoft.com/office/drawing/2014/main" id="{3EA100A1-2A3B-09A2-AFD4-FEFB31C05447}"/>
              </a:ext>
            </a:extLst>
          </p:cNvPr>
          <p:cNvCxnSpPr>
            <a:cxnSpLocks/>
            <a:endCxn id="29" idx="4"/>
          </p:cNvCxnSpPr>
          <p:nvPr/>
        </p:nvCxnSpPr>
        <p:spPr>
          <a:xfrm flipH="1" flipV="1">
            <a:off x="3750610" y="3125067"/>
            <a:ext cx="460817" cy="826077"/>
          </a:xfrm>
          <a:prstGeom prst="straightConnector1">
            <a:avLst/>
          </a:prstGeom>
          <a:ln w="762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2" name="رابط كسهم مستقيم 31">
            <a:extLst>
              <a:ext uri="{FF2B5EF4-FFF2-40B4-BE49-F238E27FC236}">
                <a16:creationId xmlns:a16="http://schemas.microsoft.com/office/drawing/2014/main" id="{CF337E0D-3012-C32F-F0CF-C4A36E70752A}"/>
              </a:ext>
            </a:extLst>
          </p:cNvPr>
          <p:cNvCxnSpPr>
            <a:cxnSpLocks/>
          </p:cNvCxnSpPr>
          <p:nvPr/>
        </p:nvCxnSpPr>
        <p:spPr>
          <a:xfrm flipH="1" flipV="1">
            <a:off x="5138810" y="3054632"/>
            <a:ext cx="910250" cy="1136270"/>
          </a:xfrm>
          <a:prstGeom prst="straightConnector1">
            <a:avLst/>
          </a:prstGeom>
          <a:ln w="762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رابط كسهم مستقيم 33">
            <a:extLst>
              <a:ext uri="{FF2B5EF4-FFF2-40B4-BE49-F238E27FC236}">
                <a16:creationId xmlns:a16="http://schemas.microsoft.com/office/drawing/2014/main" id="{C44DF308-9E96-086E-3AA8-70B469E40E79}"/>
              </a:ext>
            </a:extLst>
          </p:cNvPr>
          <p:cNvCxnSpPr>
            <a:cxnSpLocks/>
          </p:cNvCxnSpPr>
          <p:nvPr/>
        </p:nvCxnSpPr>
        <p:spPr>
          <a:xfrm flipV="1">
            <a:off x="2954024" y="3242752"/>
            <a:ext cx="3135789" cy="826076"/>
          </a:xfrm>
          <a:prstGeom prst="straightConnector1">
            <a:avLst/>
          </a:prstGeom>
          <a:ln w="762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69062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>
            <a:extLst>
              <a:ext uri="{FF2B5EF4-FFF2-40B4-BE49-F238E27FC236}">
                <a16:creationId xmlns:a16="http://schemas.microsoft.com/office/drawing/2014/main" id="{4F669A32-4259-FC65-27FF-AB612E954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857250"/>
            <a:ext cx="9144000" cy="5143500"/>
          </a:xfrm>
          <a:prstGeom prst="rect">
            <a:avLst/>
          </a:prstGeom>
        </p:spPr>
      </p:pic>
      <p:pic>
        <p:nvPicPr>
          <p:cNvPr id="2" name="صورة 1">
            <a:hlinkClick r:id="rId3" action="ppaction://hlinksldjump"/>
            <a:extLst>
              <a:ext uri="{FF2B5EF4-FFF2-40B4-BE49-F238E27FC236}">
                <a16:creationId xmlns:a16="http://schemas.microsoft.com/office/drawing/2014/main" id="{4CF37712-88B8-08AE-E0E1-06EEDDD45E2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366933" y="3289132"/>
            <a:ext cx="453843" cy="45297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" name="صورة 5">
            <a:hlinkClick r:id="rId5" action="ppaction://hlinksldjump"/>
            <a:extLst>
              <a:ext uri="{FF2B5EF4-FFF2-40B4-BE49-F238E27FC236}">
                <a16:creationId xmlns:a16="http://schemas.microsoft.com/office/drawing/2014/main" id="{DA3A4307-F53C-6C82-74E4-4C12B14B829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5773" y="846803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صورة 6">
            <a:hlinkClick r:id="rId7" action="ppaction://hlinksldjump"/>
            <a:extLst>
              <a:ext uri="{FF2B5EF4-FFF2-40B4-BE49-F238E27FC236}">
                <a16:creationId xmlns:a16="http://schemas.microsoft.com/office/drawing/2014/main" id="{A58A73F9-C615-8A57-A6A3-A1C16A21BDC8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2504" y="3883111"/>
            <a:ext cx="534146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صورة 7">
            <a:hlinkClick r:id="rId9" action="ppaction://hlinksldjump"/>
            <a:extLst>
              <a:ext uri="{FF2B5EF4-FFF2-40B4-BE49-F238E27FC236}">
                <a16:creationId xmlns:a16="http://schemas.microsoft.com/office/drawing/2014/main" id="{03017199-CCB8-93E7-5B01-AAE6A9483C1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2652" y="5395592"/>
            <a:ext cx="459798" cy="46925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صورة 8" descr="صورة تحتوي على نص&#10;&#10;تم إنشاء الوصف تلقائياً">
            <a:hlinkClick r:id="rId11" action="ppaction://hlinksldjump"/>
            <a:extLst>
              <a:ext uri="{FF2B5EF4-FFF2-40B4-BE49-F238E27FC236}">
                <a16:creationId xmlns:a16="http://schemas.microsoft.com/office/drawing/2014/main" id="{7371AE6F-B551-E25E-EDA0-C3A22C8700A8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9919" y="2634465"/>
            <a:ext cx="647526" cy="60828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صورة 13" descr="صورة تحتوي على نص, علامة, برتقالي, داكن&#10;&#10;تم إنشاء الوصف تلقائياً">
            <a:hlinkClick r:id="rId13" action="ppaction://hlinksldjump"/>
            <a:extLst>
              <a:ext uri="{FF2B5EF4-FFF2-40B4-BE49-F238E27FC236}">
                <a16:creationId xmlns:a16="http://schemas.microsoft.com/office/drawing/2014/main" id="{98E1FB22-98BF-1A7C-25C6-337CA80AAF2E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53640" y="2059719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5" name="صورة 14">
            <a:hlinkClick r:id="rId15" action="ppaction://hlinksldjump"/>
            <a:extLst>
              <a:ext uri="{FF2B5EF4-FFF2-40B4-BE49-F238E27FC236}">
                <a16:creationId xmlns:a16="http://schemas.microsoft.com/office/drawing/2014/main" id="{96A95078-F1ED-A5F1-02D6-58FC03DD7E6E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6873" y="4427784"/>
            <a:ext cx="711909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صورة 15">
            <a:hlinkClick r:id="rId17" action="ppaction://hlinksldjump"/>
            <a:extLst>
              <a:ext uri="{FF2B5EF4-FFF2-40B4-BE49-F238E27FC236}">
                <a16:creationId xmlns:a16="http://schemas.microsoft.com/office/drawing/2014/main" id="{91BF3DAB-AC3C-4152-1FCA-B0D68907D7E4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6697" y="4914695"/>
            <a:ext cx="459798" cy="41823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" name="صورة 16">
            <a:hlinkClick r:id="rId11" action="ppaction://hlinksldjump"/>
            <a:extLst>
              <a:ext uri="{FF2B5EF4-FFF2-40B4-BE49-F238E27FC236}">
                <a16:creationId xmlns:a16="http://schemas.microsoft.com/office/drawing/2014/main" id="{0FE0E16D-7192-E68C-466C-35164B3F6600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1717" y="1442301"/>
            <a:ext cx="716857" cy="663594"/>
          </a:xfrm>
          <a:prstGeom prst="rect">
            <a:avLst/>
          </a:prstGeom>
        </p:spPr>
      </p:pic>
      <p:pic>
        <p:nvPicPr>
          <p:cNvPr id="21" name="صورة 20">
            <a:extLst>
              <a:ext uri="{FF2B5EF4-FFF2-40B4-BE49-F238E27FC236}">
                <a16:creationId xmlns:a16="http://schemas.microsoft.com/office/drawing/2014/main" id="{CF8BE66D-8C99-70A2-E90A-4428A9AAA5F1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958563" y="1467149"/>
            <a:ext cx="6846970" cy="4289258"/>
          </a:xfrm>
          <a:prstGeom prst="rect">
            <a:avLst/>
          </a:prstGeom>
        </p:spPr>
      </p:pic>
      <p:sp>
        <p:nvSpPr>
          <p:cNvPr id="3" name="مربع نص 2">
            <a:extLst>
              <a:ext uri="{FF2B5EF4-FFF2-40B4-BE49-F238E27FC236}">
                <a16:creationId xmlns:a16="http://schemas.microsoft.com/office/drawing/2014/main" id="{8BC6316A-8E3B-789E-24AB-C48CC6EBC6AF}"/>
              </a:ext>
            </a:extLst>
          </p:cNvPr>
          <p:cNvSpPr txBox="1"/>
          <p:nvPr/>
        </p:nvSpPr>
        <p:spPr>
          <a:xfrm>
            <a:off x="1415761" y="971953"/>
            <a:ext cx="5782541" cy="5078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2700" b="1" dirty="0">
                <a:solidFill>
                  <a:prstClr val="black"/>
                </a:solidFill>
                <a:latin typeface="Comic Sans MS" panose="030F0702030302020204" pitchFamily="66" charset="0"/>
                <a:cs typeface="+mn-cs"/>
              </a:rPr>
              <a:t>Rearrange </a:t>
            </a:r>
          </a:p>
        </p:txBody>
      </p:sp>
      <p:sp>
        <p:nvSpPr>
          <p:cNvPr id="4" name="شكل بيضاوي 3">
            <a:extLst>
              <a:ext uri="{FF2B5EF4-FFF2-40B4-BE49-F238E27FC236}">
                <a16:creationId xmlns:a16="http://schemas.microsoft.com/office/drawing/2014/main" id="{D2D68D5C-1959-56B4-6F44-D99A04A0EA14}"/>
              </a:ext>
            </a:extLst>
          </p:cNvPr>
          <p:cNvSpPr/>
          <p:nvPr/>
        </p:nvSpPr>
        <p:spPr>
          <a:xfrm>
            <a:off x="4901158" y="1800225"/>
            <a:ext cx="1933462" cy="156643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</a:pPr>
            <a:r>
              <a:rPr lang="en-US" sz="2625" b="1" dirty="0">
                <a:solidFill>
                  <a:prstClr val="black"/>
                </a:solidFill>
                <a:latin typeface="Comic Sans MS" panose="030F0702030302020204" pitchFamily="66" charset="0"/>
              </a:rPr>
              <a:t>read</a:t>
            </a:r>
            <a:r>
              <a:rPr lang="en-US" sz="2625" b="1" dirty="0">
                <a:solidFill>
                  <a:srgbClr val="FF0000"/>
                </a:solidFill>
                <a:latin typeface="Comic Sans MS" panose="030F0702030302020204" pitchFamily="66" charset="0"/>
              </a:rPr>
              <a:t>ing</a:t>
            </a:r>
            <a:endParaRPr lang="ar-SA" sz="2625" b="1" dirty="0">
              <a:solidFill>
                <a:srgbClr val="FF0000"/>
              </a:solidFill>
              <a:latin typeface="Comic Sans MS" panose="030F0702030302020204" pitchFamily="66" charset="0"/>
              <a:cs typeface="Arial" panose="020B0604020202020204" pitchFamily="34" charset="0"/>
            </a:endParaRPr>
          </a:p>
        </p:txBody>
      </p:sp>
      <p:sp>
        <p:nvSpPr>
          <p:cNvPr id="10" name="شكل بيضاوي 9">
            <a:extLst>
              <a:ext uri="{FF2B5EF4-FFF2-40B4-BE49-F238E27FC236}">
                <a16:creationId xmlns:a16="http://schemas.microsoft.com/office/drawing/2014/main" id="{E46B4D86-8E0F-230C-190F-FF4993ABFF04}"/>
              </a:ext>
            </a:extLst>
          </p:cNvPr>
          <p:cNvSpPr/>
          <p:nvPr/>
        </p:nvSpPr>
        <p:spPr>
          <a:xfrm>
            <a:off x="4016743" y="2059719"/>
            <a:ext cx="835511" cy="1060958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</a:pPr>
            <a:r>
              <a:rPr lang="en-US" sz="3600" b="1" dirty="0">
                <a:solidFill>
                  <a:srgbClr val="FF0000"/>
                </a:solidFill>
                <a:latin typeface="Comic Sans MS" panose="030F0702030302020204" pitchFamily="66" charset="0"/>
              </a:rPr>
              <a:t>is</a:t>
            </a:r>
            <a:endParaRPr lang="ar-SA" sz="3000" b="1" dirty="0">
              <a:solidFill>
                <a:srgbClr val="FF0000"/>
              </a:solidFill>
              <a:latin typeface="Comic Sans MS" panose="030F0702030302020204" pitchFamily="66" charset="0"/>
              <a:cs typeface="Arial" panose="020B0604020202020204" pitchFamily="34" charset="0"/>
            </a:endParaRPr>
          </a:p>
        </p:txBody>
      </p:sp>
      <p:sp>
        <p:nvSpPr>
          <p:cNvPr id="11" name="شكل بيضاوي 10">
            <a:extLst>
              <a:ext uri="{FF2B5EF4-FFF2-40B4-BE49-F238E27FC236}">
                <a16:creationId xmlns:a16="http://schemas.microsoft.com/office/drawing/2014/main" id="{01033A79-15D6-6577-59FD-977C7B89176E}"/>
              </a:ext>
            </a:extLst>
          </p:cNvPr>
          <p:cNvSpPr/>
          <p:nvPr/>
        </p:nvSpPr>
        <p:spPr>
          <a:xfrm>
            <a:off x="2555776" y="1985067"/>
            <a:ext cx="1412063" cy="113561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</a:pPr>
            <a:r>
              <a:rPr lang="en-US" sz="3300" b="1" dirty="0">
                <a:solidFill>
                  <a:prstClr val="black"/>
                </a:solidFill>
                <a:latin typeface="Comic Sans MS" panose="030F0702030302020204" pitchFamily="66" charset="0"/>
              </a:rPr>
              <a:t>She</a:t>
            </a:r>
            <a:endParaRPr lang="ar-SA" sz="2400" b="1" dirty="0">
              <a:solidFill>
                <a:prstClr val="black"/>
              </a:solidFill>
              <a:latin typeface="Comic Sans MS" panose="030F0702030302020204" pitchFamily="66" charset="0"/>
              <a:cs typeface="Arial" panose="020B0604020202020204" pitchFamily="34" charset="0"/>
            </a:endParaRPr>
          </a:p>
        </p:txBody>
      </p:sp>
      <p:cxnSp>
        <p:nvCxnSpPr>
          <p:cNvPr id="12" name="رابط كسهم مستقيم 11">
            <a:extLst>
              <a:ext uri="{FF2B5EF4-FFF2-40B4-BE49-F238E27FC236}">
                <a16:creationId xmlns:a16="http://schemas.microsoft.com/office/drawing/2014/main" id="{8452EC36-770C-A4FD-871E-F133E8987560}"/>
              </a:ext>
            </a:extLst>
          </p:cNvPr>
          <p:cNvCxnSpPr>
            <a:cxnSpLocks/>
            <a:endCxn id="11" idx="4"/>
          </p:cNvCxnSpPr>
          <p:nvPr/>
        </p:nvCxnSpPr>
        <p:spPr>
          <a:xfrm flipH="1" flipV="1">
            <a:off x="3261808" y="3120677"/>
            <a:ext cx="2653166" cy="1135610"/>
          </a:xfrm>
          <a:prstGeom prst="straightConnector1">
            <a:avLst/>
          </a:prstGeom>
          <a:ln w="762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" name="رابط كسهم مستقيم 12">
            <a:extLst>
              <a:ext uri="{FF2B5EF4-FFF2-40B4-BE49-F238E27FC236}">
                <a16:creationId xmlns:a16="http://schemas.microsoft.com/office/drawing/2014/main" id="{E73D5800-2A66-643C-00D4-4EB18D9F0B7B}"/>
              </a:ext>
            </a:extLst>
          </p:cNvPr>
          <p:cNvCxnSpPr>
            <a:cxnSpLocks/>
          </p:cNvCxnSpPr>
          <p:nvPr/>
        </p:nvCxnSpPr>
        <p:spPr>
          <a:xfrm flipH="1" flipV="1">
            <a:off x="4413901" y="3040198"/>
            <a:ext cx="44093" cy="1140777"/>
          </a:xfrm>
          <a:prstGeom prst="straightConnector1">
            <a:avLst/>
          </a:prstGeom>
          <a:ln w="762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8" name="رابط كسهم مستقيم 17">
            <a:extLst>
              <a:ext uri="{FF2B5EF4-FFF2-40B4-BE49-F238E27FC236}">
                <a16:creationId xmlns:a16="http://schemas.microsoft.com/office/drawing/2014/main" id="{C45A30F6-D475-488D-075E-408977F6BC06}"/>
              </a:ext>
            </a:extLst>
          </p:cNvPr>
          <p:cNvCxnSpPr>
            <a:cxnSpLocks/>
            <a:endCxn id="4" idx="3"/>
          </p:cNvCxnSpPr>
          <p:nvPr/>
        </p:nvCxnSpPr>
        <p:spPr>
          <a:xfrm flipV="1">
            <a:off x="3027020" y="3137257"/>
            <a:ext cx="2157287" cy="1065314"/>
          </a:xfrm>
          <a:prstGeom prst="straightConnector1">
            <a:avLst/>
          </a:prstGeom>
          <a:ln w="762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91677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0" grpId="0" animBg="1"/>
      <p:bldP spid="11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>
            <a:extLst>
              <a:ext uri="{FF2B5EF4-FFF2-40B4-BE49-F238E27FC236}">
                <a16:creationId xmlns:a16="http://schemas.microsoft.com/office/drawing/2014/main" id="{4F669A32-4259-FC65-27FF-AB612E954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857250"/>
            <a:ext cx="9144000" cy="5143500"/>
          </a:xfrm>
          <a:prstGeom prst="rect">
            <a:avLst/>
          </a:prstGeom>
        </p:spPr>
      </p:pic>
      <p:pic>
        <p:nvPicPr>
          <p:cNvPr id="2" name="صورة 1">
            <a:hlinkClick r:id="rId3" action="ppaction://hlinksldjump"/>
            <a:extLst>
              <a:ext uri="{FF2B5EF4-FFF2-40B4-BE49-F238E27FC236}">
                <a16:creationId xmlns:a16="http://schemas.microsoft.com/office/drawing/2014/main" id="{4CF37712-88B8-08AE-E0E1-06EEDDD45E2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366933" y="3289132"/>
            <a:ext cx="453843" cy="45297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" name="صورة 5">
            <a:hlinkClick r:id="rId5" action="ppaction://hlinksldjump"/>
            <a:extLst>
              <a:ext uri="{FF2B5EF4-FFF2-40B4-BE49-F238E27FC236}">
                <a16:creationId xmlns:a16="http://schemas.microsoft.com/office/drawing/2014/main" id="{DA3A4307-F53C-6C82-74E4-4C12B14B829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5773" y="846803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صورة 6">
            <a:hlinkClick r:id="rId7" action="ppaction://hlinksldjump"/>
            <a:extLst>
              <a:ext uri="{FF2B5EF4-FFF2-40B4-BE49-F238E27FC236}">
                <a16:creationId xmlns:a16="http://schemas.microsoft.com/office/drawing/2014/main" id="{A58A73F9-C615-8A57-A6A3-A1C16A21BDC8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2504" y="3883111"/>
            <a:ext cx="534146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صورة 7">
            <a:hlinkClick r:id="rId9" action="ppaction://hlinksldjump"/>
            <a:extLst>
              <a:ext uri="{FF2B5EF4-FFF2-40B4-BE49-F238E27FC236}">
                <a16:creationId xmlns:a16="http://schemas.microsoft.com/office/drawing/2014/main" id="{03017199-CCB8-93E7-5B01-AAE6A9483C1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2652" y="5395592"/>
            <a:ext cx="459798" cy="46925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صورة 8" descr="صورة تحتوي على نص&#10;&#10;تم إنشاء الوصف تلقائياً">
            <a:hlinkClick r:id="rId11" action="ppaction://hlinksldjump"/>
            <a:extLst>
              <a:ext uri="{FF2B5EF4-FFF2-40B4-BE49-F238E27FC236}">
                <a16:creationId xmlns:a16="http://schemas.microsoft.com/office/drawing/2014/main" id="{7371AE6F-B551-E25E-EDA0-C3A22C8700A8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9919" y="2634465"/>
            <a:ext cx="647526" cy="60828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صورة 13" descr="صورة تحتوي على نص, علامة, برتقالي, داكن&#10;&#10;تم إنشاء الوصف تلقائياً">
            <a:hlinkClick r:id="rId13" action="ppaction://hlinksldjump"/>
            <a:extLst>
              <a:ext uri="{FF2B5EF4-FFF2-40B4-BE49-F238E27FC236}">
                <a16:creationId xmlns:a16="http://schemas.microsoft.com/office/drawing/2014/main" id="{98E1FB22-98BF-1A7C-25C6-337CA80AAF2E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53640" y="2059719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5" name="صورة 14">
            <a:hlinkClick r:id="rId15" action="ppaction://hlinksldjump"/>
            <a:extLst>
              <a:ext uri="{FF2B5EF4-FFF2-40B4-BE49-F238E27FC236}">
                <a16:creationId xmlns:a16="http://schemas.microsoft.com/office/drawing/2014/main" id="{96A95078-F1ED-A5F1-02D6-58FC03DD7E6E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6873" y="4427784"/>
            <a:ext cx="711909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صورة 15">
            <a:hlinkClick r:id="rId17" action="ppaction://hlinksldjump"/>
            <a:extLst>
              <a:ext uri="{FF2B5EF4-FFF2-40B4-BE49-F238E27FC236}">
                <a16:creationId xmlns:a16="http://schemas.microsoft.com/office/drawing/2014/main" id="{91BF3DAB-AC3C-4152-1FCA-B0D68907D7E4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6697" y="4914695"/>
            <a:ext cx="459798" cy="41823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" name="صورة 16">
            <a:hlinkClick r:id="rId11" action="ppaction://hlinksldjump"/>
            <a:extLst>
              <a:ext uri="{FF2B5EF4-FFF2-40B4-BE49-F238E27FC236}">
                <a16:creationId xmlns:a16="http://schemas.microsoft.com/office/drawing/2014/main" id="{0FE0E16D-7192-E68C-466C-35164B3F6600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1717" y="1442301"/>
            <a:ext cx="716857" cy="663594"/>
          </a:xfrm>
          <a:prstGeom prst="rect">
            <a:avLst/>
          </a:prstGeom>
        </p:spPr>
      </p:pic>
      <p:pic>
        <p:nvPicPr>
          <p:cNvPr id="25" name="صورة 24">
            <a:extLst>
              <a:ext uri="{FF2B5EF4-FFF2-40B4-BE49-F238E27FC236}">
                <a16:creationId xmlns:a16="http://schemas.microsoft.com/office/drawing/2014/main" id="{4F0DB54A-D4BE-27AD-87C4-E316C48FCF34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899446" y="1473662"/>
            <a:ext cx="6987248" cy="4370713"/>
          </a:xfrm>
          <a:prstGeom prst="rect">
            <a:avLst/>
          </a:prstGeom>
        </p:spPr>
      </p:pic>
      <p:sp>
        <p:nvSpPr>
          <p:cNvPr id="3" name="مربع نص 2">
            <a:extLst>
              <a:ext uri="{FF2B5EF4-FFF2-40B4-BE49-F238E27FC236}">
                <a16:creationId xmlns:a16="http://schemas.microsoft.com/office/drawing/2014/main" id="{95464495-6F10-137B-B5ED-EAC022C1A651}"/>
              </a:ext>
            </a:extLst>
          </p:cNvPr>
          <p:cNvSpPr txBox="1"/>
          <p:nvPr/>
        </p:nvSpPr>
        <p:spPr>
          <a:xfrm>
            <a:off x="1415761" y="971953"/>
            <a:ext cx="5782541" cy="5078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2700" b="1" dirty="0">
                <a:solidFill>
                  <a:prstClr val="black"/>
                </a:solidFill>
                <a:latin typeface="Comic Sans MS" panose="030F0702030302020204" pitchFamily="66" charset="0"/>
                <a:cs typeface="+mn-cs"/>
              </a:rPr>
              <a:t>Rearrange </a:t>
            </a:r>
          </a:p>
        </p:txBody>
      </p:sp>
      <p:sp>
        <p:nvSpPr>
          <p:cNvPr id="10" name="مستطيل 9">
            <a:extLst>
              <a:ext uri="{FF2B5EF4-FFF2-40B4-BE49-F238E27FC236}">
                <a16:creationId xmlns:a16="http://schemas.microsoft.com/office/drawing/2014/main" id="{C6A79256-7C95-6F4F-629D-893A03DFD7BD}"/>
              </a:ext>
            </a:extLst>
          </p:cNvPr>
          <p:cNvSpPr/>
          <p:nvPr/>
        </p:nvSpPr>
        <p:spPr>
          <a:xfrm>
            <a:off x="2945823" y="2059720"/>
            <a:ext cx="1371600" cy="100300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</a:pPr>
            <a:r>
              <a:rPr lang="en-US" sz="3300" b="1" dirty="0">
                <a:solidFill>
                  <a:prstClr val="black"/>
                </a:solidFill>
                <a:latin typeface="Comic Sans MS" panose="030F0702030302020204" pitchFamily="66" charset="0"/>
              </a:rPr>
              <a:t>They </a:t>
            </a:r>
            <a:endParaRPr lang="ar-SA" sz="1350" dirty="0">
              <a:solidFill>
                <a:prstClr val="white"/>
              </a:solidFill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1" name="مستطيل 10">
            <a:extLst>
              <a:ext uri="{FF2B5EF4-FFF2-40B4-BE49-F238E27FC236}">
                <a16:creationId xmlns:a16="http://schemas.microsoft.com/office/drawing/2014/main" id="{2DDCB94B-A17A-2D39-1D01-6E6BC398770C}"/>
              </a:ext>
            </a:extLst>
          </p:cNvPr>
          <p:cNvSpPr/>
          <p:nvPr/>
        </p:nvSpPr>
        <p:spPr>
          <a:xfrm>
            <a:off x="4449907" y="2105895"/>
            <a:ext cx="966355" cy="88668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</a:pPr>
            <a:r>
              <a:rPr lang="en-US" sz="3300" b="1" dirty="0">
                <a:solidFill>
                  <a:srgbClr val="FF0000"/>
                </a:solidFill>
                <a:latin typeface="Comic Sans MS" panose="030F0702030302020204" pitchFamily="66" charset="0"/>
              </a:rPr>
              <a:t>are</a:t>
            </a:r>
            <a:endParaRPr lang="ar-SA" sz="1350" dirty="0">
              <a:solidFill>
                <a:srgbClr val="FF0000"/>
              </a:solidFill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2" name="مستطيل 11">
            <a:extLst>
              <a:ext uri="{FF2B5EF4-FFF2-40B4-BE49-F238E27FC236}">
                <a16:creationId xmlns:a16="http://schemas.microsoft.com/office/drawing/2014/main" id="{8A8F7DA6-58F3-51B1-C836-6324F4E188BA}"/>
              </a:ext>
            </a:extLst>
          </p:cNvPr>
          <p:cNvSpPr/>
          <p:nvPr/>
        </p:nvSpPr>
        <p:spPr>
          <a:xfrm>
            <a:off x="5540952" y="2059719"/>
            <a:ext cx="1901537" cy="90948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</a:pPr>
            <a:r>
              <a:rPr lang="en-US" sz="2625" b="1" dirty="0">
                <a:solidFill>
                  <a:prstClr val="black"/>
                </a:solidFill>
                <a:latin typeface="Comic Sans MS" panose="030F0702030302020204" pitchFamily="66" charset="0"/>
              </a:rPr>
              <a:t>hopp</a:t>
            </a:r>
            <a:r>
              <a:rPr lang="en-US" sz="2625" b="1" dirty="0">
                <a:solidFill>
                  <a:srgbClr val="FF0000"/>
                </a:solidFill>
                <a:latin typeface="Comic Sans MS" panose="030F0702030302020204" pitchFamily="66" charset="0"/>
              </a:rPr>
              <a:t>ing</a:t>
            </a:r>
            <a:endParaRPr lang="ar-SA" sz="1350" dirty="0">
              <a:solidFill>
                <a:prstClr val="white"/>
              </a:solidFill>
              <a:latin typeface="Calibri" panose="020F0502020204030204"/>
              <a:cs typeface="Arial" panose="020B0604020202020204" pitchFamily="34" charset="0"/>
            </a:endParaRPr>
          </a:p>
        </p:txBody>
      </p:sp>
      <p:cxnSp>
        <p:nvCxnSpPr>
          <p:cNvPr id="18" name="رابط كسهم مستقيم 17">
            <a:extLst>
              <a:ext uri="{FF2B5EF4-FFF2-40B4-BE49-F238E27FC236}">
                <a16:creationId xmlns:a16="http://schemas.microsoft.com/office/drawing/2014/main" id="{3CC04AD5-8FBF-FC69-8235-4CBC068AE6D4}"/>
              </a:ext>
            </a:extLst>
          </p:cNvPr>
          <p:cNvCxnSpPr/>
          <p:nvPr/>
        </p:nvCxnSpPr>
        <p:spPr>
          <a:xfrm flipH="1" flipV="1">
            <a:off x="3787486" y="3062720"/>
            <a:ext cx="529937" cy="1044287"/>
          </a:xfrm>
          <a:prstGeom prst="straightConnector1">
            <a:avLst/>
          </a:prstGeom>
          <a:ln w="7620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" name="رابط كسهم مستقيم 19">
            <a:extLst>
              <a:ext uri="{FF2B5EF4-FFF2-40B4-BE49-F238E27FC236}">
                <a16:creationId xmlns:a16="http://schemas.microsoft.com/office/drawing/2014/main" id="{1E9A2DF4-2B1E-A3EA-A574-2436F73677F0}"/>
              </a:ext>
            </a:extLst>
          </p:cNvPr>
          <p:cNvCxnSpPr>
            <a:cxnSpLocks/>
          </p:cNvCxnSpPr>
          <p:nvPr/>
        </p:nvCxnSpPr>
        <p:spPr>
          <a:xfrm flipV="1">
            <a:off x="2849878" y="2938608"/>
            <a:ext cx="1947784" cy="1127114"/>
          </a:xfrm>
          <a:prstGeom prst="straightConnector1">
            <a:avLst/>
          </a:prstGeom>
          <a:ln w="7620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7" name="رابط كسهم مستقيم 26">
            <a:extLst>
              <a:ext uri="{FF2B5EF4-FFF2-40B4-BE49-F238E27FC236}">
                <a16:creationId xmlns:a16="http://schemas.microsoft.com/office/drawing/2014/main" id="{1D29D4FF-0F38-762C-2AA5-2F76A38F0951}"/>
              </a:ext>
            </a:extLst>
          </p:cNvPr>
          <p:cNvCxnSpPr>
            <a:cxnSpLocks/>
          </p:cNvCxnSpPr>
          <p:nvPr/>
        </p:nvCxnSpPr>
        <p:spPr>
          <a:xfrm flipV="1">
            <a:off x="6582297" y="2938608"/>
            <a:ext cx="0" cy="1242553"/>
          </a:xfrm>
          <a:prstGeom prst="straightConnector1">
            <a:avLst/>
          </a:prstGeom>
          <a:ln w="7620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899158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>
            <a:extLst>
              <a:ext uri="{FF2B5EF4-FFF2-40B4-BE49-F238E27FC236}">
                <a16:creationId xmlns:a16="http://schemas.microsoft.com/office/drawing/2014/main" id="{4F669A32-4259-FC65-27FF-AB612E954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857250"/>
            <a:ext cx="9144000" cy="5143500"/>
          </a:xfrm>
          <a:prstGeom prst="rect">
            <a:avLst/>
          </a:prstGeom>
        </p:spPr>
      </p:pic>
      <p:pic>
        <p:nvPicPr>
          <p:cNvPr id="2" name="صورة 1">
            <a:hlinkClick r:id="rId3" action="ppaction://hlinksldjump"/>
            <a:extLst>
              <a:ext uri="{FF2B5EF4-FFF2-40B4-BE49-F238E27FC236}">
                <a16:creationId xmlns:a16="http://schemas.microsoft.com/office/drawing/2014/main" id="{4CF37712-88B8-08AE-E0E1-06EEDDD45E2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366933" y="3289132"/>
            <a:ext cx="453843" cy="45297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" name="صورة 5">
            <a:hlinkClick r:id="rId5" action="ppaction://hlinksldjump"/>
            <a:extLst>
              <a:ext uri="{FF2B5EF4-FFF2-40B4-BE49-F238E27FC236}">
                <a16:creationId xmlns:a16="http://schemas.microsoft.com/office/drawing/2014/main" id="{DA3A4307-F53C-6C82-74E4-4C12B14B829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5773" y="846803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صورة 6">
            <a:hlinkClick r:id="rId7" action="ppaction://hlinksldjump"/>
            <a:extLst>
              <a:ext uri="{FF2B5EF4-FFF2-40B4-BE49-F238E27FC236}">
                <a16:creationId xmlns:a16="http://schemas.microsoft.com/office/drawing/2014/main" id="{A58A73F9-C615-8A57-A6A3-A1C16A21BDC8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2504" y="3883111"/>
            <a:ext cx="534146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صورة 7">
            <a:hlinkClick r:id="rId9" action="ppaction://hlinksldjump"/>
            <a:extLst>
              <a:ext uri="{FF2B5EF4-FFF2-40B4-BE49-F238E27FC236}">
                <a16:creationId xmlns:a16="http://schemas.microsoft.com/office/drawing/2014/main" id="{03017199-CCB8-93E7-5B01-AAE6A9483C1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2652" y="5395592"/>
            <a:ext cx="459798" cy="46925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صورة 8" descr="صورة تحتوي على نص&#10;&#10;تم إنشاء الوصف تلقائياً">
            <a:hlinkClick r:id="rId11" action="ppaction://hlinksldjump"/>
            <a:extLst>
              <a:ext uri="{FF2B5EF4-FFF2-40B4-BE49-F238E27FC236}">
                <a16:creationId xmlns:a16="http://schemas.microsoft.com/office/drawing/2014/main" id="{7371AE6F-B551-E25E-EDA0-C3A22C8700A8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9919" y="2634465"/>
            <a:ext cx="647526" cy="60828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صورة 13" descr="صورة تحتوي على نص, علامة, برتقالي, داكن&#10;&#10;تم إنشاء الوصف تلقائياً">
            <a:hlinkClick r:id="rId13" action="ppaction://hlinksldjump"/>
            <a:extLst>
              <a:ext uri="{FF2B5EF4-FFF2-40B4-BE49-F238E27FC236}">
                <a16:creationId xmlns:a16="http://schemas.microsoft.com/office/drawing/2014/main" id="{98E1FB22-98BF-1A7C-25C6-337CA80AAF2E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53640" y="2059719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5" name="صورة 14">
            <a:hlinkClick r:id="rId15" action="ppaction://hlinksldjump"/>
            <a:extLst>
              <a:ext uri="{FF2B5EF4-FFF2-40B4-BE49-F238E27FC236}">
                <a16:creationId xmlns:a16="http://schemas.microsoft.com/office/drawing/2014/main" id="{96A95078-F1ED-A5F1-02D6-58FC03DD7E6E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6873" y="4427784"/>
            <a:ext cx="711909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صورة 15">
            <a:hlinkClick r:id="rId17" action="ppaction://hlinksldjump"/>
            <a:extLst>
              <a:ext uri="{FF2B5EF4-FFF2-40B4-BE49-F238E27FC236}">
                <a16:creationId xmlns:a16="http://schemas.microsoft.com/office/drawing/2014/main" id="{91BF3DAB-AC3C-4152-1FCA-B0D68907D7E4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6697" y="4914695"/>
            <a:ext cx="459798" cy="41823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" name="صورة 16">
            <a:hlinkClick r:id="rId11" action="ppaction://hlinksldjump"/>
            <a:extLst>
              <a:ext uri="{FF2B5EF4-FFF2-40B4-BE49-F238E27FC236}">
                <a16:creationId xmlns:a16="http://schemas.microsoft.com/office/drawing/2014/main" id="{0FE0E16D-7192-E68C-466C-35164B3F6600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1717" y="1442301"/>
            <a:ext cx="716857" cy="663594"/>
          </a:xfrm>
          <a:prstGeom prst="rect">
            <a:avLst/>
          </a:prstGeom>
        </p:spPr>
      </p:pic>
      <p:pic>
        <p:nvPicPr>
          <p:cNvPr id="23" name="صورة 22">
            <a:extLst>
              <a:ext uri="{FF2B5EF4-FFF2-40B4-BE49-F238E27FC236}">
                <a16:creationId xmlns:a16="http://schemas.microsoft.com/office/drawing/2014/main" id="{DDE38736-B01E-D248-C6A4-5D4D1DB69345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763391" y="1467149"/>
            <a:ext cx="7175977" cy="4324967"/>
          </a:xfrm>
          <a:prstGeom prst="rect">
            <a:avLst/>
          </a:prstGeom>
        </p:spPr>
      </p:pic>
      <p:sp>
        <p:nvSpPr>
          <p:cNvPr id="4" name="مربع نص 3">
            <a:extLst>
              <a:ext uri="{FF2B5EF4-FFF2-40B4-BE49-F238E27FC236}">
                <a16:creationId xmlns:a16="http://schemas.microsoft.com/office/drawing/2014/main" id="{09F9F828-70CA-A40A-F6A5-46C0AD5B9D09}"/>
              </a:ext>
            </a:extLst>
          </p:cNvPr>
          <p:cNvSpPr txBox="1"/>
          <p:nvPr/>
        </p:nvSpPr>
        <p:spPr>
          <a:xfrm>
            <a:off x="1415761" y="971953"/>
            <a:ext cx="5782541" cy="5078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2700" b="1" dirty="0">
                <a:solidFill>
                  <a:prstClr val="black"/>
                </a:solidFill>
                <a:latin typeface="Comic Sans MS" panose="030F0702030302020204" pitchFamily="66" charset="0"/>
                <a:cs typeface="+mn-cs"/>
              </a:rPr>
              <a:t>Rearrange </a:t>
            </a:r>
          </a:p>
        </p:txBody>
      </p:sp>
      <p:sp>
        <p:nvSpPr>
          <p:cNvPr id="10" name="مستطيل 9">
            <a:extLst>
              <a:ext uri="{FF2B5EF4-FFF2-40B4-BE49-F238E27FC236}">
                <a16:creationId xmlns:a16="http://schemas.microsoft.com/office/drawing/2014/main" id="{564577A3-2283-D7AC-1A23-D39D777781ED}"/>
              </a:ext>
            </a:extLst>
          </p:cNvPr>
          <p:cNvSpPr/>
          <p:nvPr/>
        </p:nvSpPr>
        <p:spPr>
          <a:xfrm>
            <a:off x="2396742" y="2132964"/>
            <a:ext cx="1216595" cy="104428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</a:pPr>
            <a:endParaRPr lang="en-US" sz="1200" b="1" dirty="0">
              <a:solidFill>
                <a:prstClr val="black"/>
              </a:solidFill>
              <a:latin typeface="Comic Sans MS" panose="030F0702030302020204" pitchFamily="66" charset="0"/>
            </a:endParaRPr>
          </a:p>
          <a:p>
            <a:pPr algn="ctr" defTabSz="685800" fontAlgn="auto">
              <a:spcBef>
                <a:spcPts val="0"/>
              </a:spcBef>
              <a:spcAft>
                <a:spcPts val="0"/>
              </a:spcAft>
            </a:pPr>
            <a:r>
              <a:rPr lang="en-US" sz="3300" b="1" dirty="0">
                <a:solidFill>
                  <a:prstClr val="black"/>
                </a:solidFill>
                <a:latin typeface="Comic Sans MS" panose="030F0702030302020204" pitchFamily="66" charset="0"/>
              </a:rPr>
              <a:t>He  </a:t>
            </a:r>
            <a:endParaRPr lang="ar-SA" sz="1350" dirty="0">
              <a:solidFill>
                <a:prstClr val="white"/>
              </a:solidFill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1" name="مستطيل 10">
            <a:extLst>
              <a:ext uri="{FF2B5EF4-FFF2-40B4-BE49-F238E27FC236}">
                <a16:creationId xmlns:a16="http://schemas.microsoft.com/office/drawing/2014/main" id="{143DFBAF-DFE6-9D8D-9BDD-0A0324CC0501}"/>
              </a:ext>
            </a:extLst>
          </p:cNvPr>
          <p:cNvSpPr/>
          <p:nvPr/>
        </p:nvSpPr>
        <p:spPr>
          <a:xfrm>
            <a:off x="3787487" y="2314428"/>
            <a:ext cx="1010175" cy="928324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</a:pPr>
            <a:r>
              <a:rPr lang="en-US" sz="3300" b="1" dirty="0">
                <a:solidFill>
                  <a:srgbClr val="FF0000"/>
                </a:solidFill>
                <a:latin typeface="Comic Sans MS" panose="030F0702030302020204" pitchFamily="66" charset="0"/>
              </a:rPr>
              <a:t>is</a:t>
            </a:r>
            <a:endParaRPr lang="ar-SA" sz="1350" dirty="0">
              <a:solidFill>
                <a:srgbClr val="FF0000"/>
              </a:solidFill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2" name="مستطيل 11">
            <a:extLst>
              <a:ext uri="{FF2B5EF4-FFF2-40B4-BE49-F238E27FC236}">
                <a16:creationId xmlns:a16="http://schemas.microsoft.com/office/drawing/2014/main" id="{7E7D0705-AB87-7254-D2D3-68EC87B99782}"/>
              </a:ext>
            </a:extLst>
          </p:cNvPr>
          <p:cNvSpPr/>
          <p:nvPr/>
        </p:nvSpPr>
        <p:spPr>
          <a:xfrm>
            <a:off x="5346651" y="2314427"/>
            <a:ext cx="2056870" cy="86282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</a:pPr>
            <a:r>
              <a:rPr lang="en-US" sz="2625" b="1" dirty="0">
                <a:solidFill>
                  <a:prstClr val="black"/>
                </a:solidFill>
                <a:latin typeface="Comic Sans MS" panose="030F0702030302020204" pitchFamily="66" charset="0"/>
              </a:rPr>
              <a:t>kick</a:t>
            </a:r>
            <a:r>
              <a:rPr lang="en-US" sz="2625" b="1" dirty="0">
                <a:solidFill>
                  <a:srgbClr val="FF0000"/>
                </a:solidFill>
                <a:latin typeface="Comic Sans MS" panose="030F0702030302020204" pitchFamily="66" charset="0"/>
              </a:rPr>
              <a:t>ing</a:t>
            </a:r>
            <a:endParaRPr lang="ar-SA" sz="1350" dirty="0">
              <a:solidFill>
                <a:prstClr val="white"/>
              </a:solidFill>
              <a:latin typeface="Calibri" panose="020F0502020204030204"/>
              <a:cs typeface="Arial" panose="020B0604020202020204" pitchFamily="34" charset="0"/>
            </a:endParaRPr>
          </a:p>
        </p:txBody>
      </p:sp>
      <p:cxnSp>
        <p:nvCxnSpPr>
          <p:cNvPr id="13" name="رابط كسهم مستقيم 12">
            <a:extLst>
              <a:ext uri="{FF2B5EF4-FFF2-40B4-BE49-F238E27FC236}">
                <a16:creationId xmlns:a16="http://schemas.microsoft.com/office/drawing/2014/main" id="{4DE72CFC-39BE-79C4-A46A-4A83418BA95D}"/>
              </a:ext>
            </a:extLst>
          </p:cNvPr>
          <p:cNvCxnSpPr>
            <a:cxnSpLocks/>
          </p:cNvCxnSpPr>
          <p:nvPr/>
        </p:nvCxnSpPr>
        <p:spPr>
          <a:xfrm flipH="1" flipV="1">
            <a:off x="3421207" y="3128221"/>
            <a:ext cx="2571750" cy="862823"/>
          </a:xfrm>
          <a:prstGeom prst="straightConnector1">
            <a:avLst/>
          </a:prstGeom>
          <a:ln w="7620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8" name="رابط كسهم مستقيم 17">
            <a:extLst>
              <a:ext uri="{FF2B5EF4-FFF2-40B4-BE49-F238E27FC236}">
                <a16:creationId xmlns:a16="http://schemas.microsoft.com/office/drawing/2014/main" id="{FC388E1D-D433-3F04-5823-C3E5BDC8B040}"/>
              </a:ext>
            </a:extLst>
          </p:cNvPr>
          <p:cNvCxnSpPr>
            <a:cxnSpLocks/>
          </p:cNvCxnSpPr>
          <p:nvPr/>
        </p:nvCxnSpPr>
        <p:spPr>
          <a:xfrm flipV="1">
            <a:off x="2966264" y="3109480"/>
            <a:ext cx="1171916" cy="915049"/>
          </a:xfrm>
          <a:prstGeom prst="straightConnector1">
            <a:avLst/>
          </a:prstGeom>
          <a:ln w="7620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" name="رابط كسهم مستقيم 19">
            <a:extLst>
              <a:ext uri="{FF2B5EF4-FFF2-40B4-BE49-F238E27FC236}">
                <a16:creationId xmlns:a16="http://schemas.microsoft.com/office/drawing/2014/main" id="{E3788949-B040-0FBA-0182-F0B0407E866F}"/>
              </a:ext>
            </a:extLst>
          </p:cNvPr>
          <p:cNvCxnSpPr>
            <a:cxnSpLocks/>
            <a:endCxn id="12" idx="2"/>
          </p:cNvCxnSpPr>
          <p:nvPr/>
        </p:nvCxnSpPr>
        <p:spPr>
          <a:xfrm flipV="1">
            <a:off x="4707082" y="3177250"/>
            <a:ext cx="1668005" cy="1003725"/>
          </a:xfrm>
          <a:prstGeom prst="straightConnector1">
            <a:avLst/>
          </a:prstGeom>
          <a:ln w="7620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37040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88E5B09-A95B-4531-3677-3C74C3C209BF}"/>
              </a:ext>
            </a:extLst>
          </p:cNvPr>
          <p:cNvSpPr/>
          <p:nvPr/>
        </p:nvSpPr>
        <p:spPr>
          <a:xfrm>
            <a:off x="1669443" y="1045548"/>
            <a:ext cx="5805115" cy="69249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marL="0" marR="0" lvl="0" indent="0" algn="ct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050" b="1" i="0" u="none" strike="noStrike" kern="0" cap="none" spc="0" normalizeH="0" baseline="0" noProof="0" dirty="0">
                <a:ln w="9525">
                  <a:solidFill>
                    <a:srgbClr val="FFFFFF"/>
                  </a:solidFill>
                  <a:prstDash val="solid"/>
                </a:ln>
                <a:solidFill>
                  <a:srgbClr val="FF8175">
                    <a:lumMod val="75000"/>
                  </a:srgbClr>
                </a:solidFill>
                <a:effectLst>
                  <a:outerShdw blurRad="12700" dist="38100" dir="2700000" algn="tl" rotWithShape="0">
                    <a:srgbClr val="FFFFFF">
                      <a:lumMod val="50000"/>
                    </a:srgbClr>
                  </a:outerShdw>
                </a:effectLst>
                <a:uLnTx/>
                <a:uFillTx/>
                <a:latin typeface="Gill Sans Ultra Bold" panose="020B0A02020104020203" pitchFamily="34" charset="77"/>
                <a:ea typeface="+mn-ea"/>
                <a:cs typeface="Arial"/>
                <a:sym typeface="Arial"/>
              </a:rPr>
              <a:t>What is he doing?</a:t>
            </a:r>
          </a:p>
        </p:txBody>
      </p:sp>
      <p:sp>
        <p:nvSpPr>
          <p:cNvPr id="3" name="Rectangle 2">
            <a:hlinkClick r:id="" action="ppaction://noaction">
              <a:snd r:embed="rId2" name="applause.wav"/>
            </a:hlinkClick>
            <a:extLst>
              <a:ext uri="{FF2B5EF4-FFF2-40B4-BE49-F238E27FC236}">
                <a16:creationId xmlns:a16="http://schemas.microsoft.com/office/drawing/2014/main" id="{1A61BAB7-F1DC-B6FB-4AF2-B1C2B2F3C477}"/>
              </a:ext>
            </a:extLst>
          </p:cNvPr>
          <p:cNvSpPr/>
          <p:nvPr/>
        </p:nvSpPr>
        <p:spPr>
          <a:xfrm>
            <a:off x="1333428" y="4938919"/>
            <a:ext cx="2141230" cy="692498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solidFill>
              <a:schemeClr val="tx1">
                <a:lumMod val="10000"/>
                <a:lumOff val="90000"/>
              </a:schemeClr>
            </a:solidFill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8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" name="Rectangle 3">
            <a:hlinkClick r:id="" action="ppaction://noaction">
              <a:snd r:embed="rId3" name="bomb.wav"/>
            </a:hlinkClick>
            <a:extLst>
              <a:ext uri="{FF2B5EF4-FFF2-40B4-BE49-F238E27FC236}">
                <a16:creationId xmlns:a16="http://schemas.microsoft.com/office/drawing/2014/main" id="{9FF4D026-3168-8E04-D80C-9349D3C260B4}"/>
              </a:ext>
            </a:extLst>
          </p:cNvPr>
          <p:cNvSpPr/>
          <p:nvPr/>
        </p:nvSpPr>
        <p:spPr>
          <a:xfrm>
            <a:off x="6075024" y="4938919"/>
            <a:ext cx="2064635" cy="692498"/>
          </a:xfrm>
          <a:prstGeom prst="rect">
            <a:avLst/>
          </a:prstGeom>
          <a:solidFill>
            <a:schemeClr val="bg2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754F1A9-D4D1-CDEA-0AC2-B1C409444E26}"/>
              </a:ext>
            </a:extLst>
          </p:cNvPr>
          <p:cNvSpPr/>
          <p:nvPr/>
        </p:nvSpPr>
        <p:spPr>
          <a:xfrm>
            <a:off x="1466350" y="4893722"/>
            <a:ext cx="1875386" cy="715581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marL="0" marR="0" lvl="0" indent="0" algn="ct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100" b="1" i="0" u="none" strike="noStrike" kern="0" cap="none" spc="38" normalizeH="0" baseline="0" noProof="0" dirty="0">
                <a:ln w="0"/>
                <a:solidFill>
                  <a:srgbClr val="FFECCD">
                    <a:lumMod val="10000"/>
                  </a:srgb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He is playing</a:t>
            </a:r>
          </a:p>
          <a:p>
            <a:pPr marL="0" marR="0" lvl="0" indent="0" algn="ct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100" b="1" i="0" u="none" strike="noStrike" kern="0" cap="none" spc="38" normalizeH="0" baseline="0" noProof="0" dirty="0">
                <a:ln w="0"/>
                <a:solidFill>
                  <a:srgbClr val="FFECCD">
                    <a:lumMod val="10000"/>
                  </a:srgb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football. 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8D68CDE-3AAF-3C85-D858-7EC5B0917E4B}"/>
              </a:ext>
            </a:extLst>
          </p:cNvPr>
          <p:cNvSpPr/>
          <p:nvPr/>
        </p:nvSpPr>
        <p:spPr>
          <a:xfrm>
            <a:off x="6120928" y="4916804"/>
            <a:ext cx="1780744" cy="715581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marL="0" marR="0" lvl="0" indent="0" algn="ct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100" b="1" i="0" u="none" strike="noStrike" kern="0" cap="none" spc="38" normalizeH="0" baseline="0" noProof="0" dirty="0">
                <a:ln w="0"/>
                <a:solidFill>
                  <a:srgbClr val="FFECCD">
                    <a:lumMod val="10000"/>
                  </a:srgb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He is eating</a:t>
            </a:r>
          </a:p>
          <a:p>
            <a:pPr marL="0" marR="0" lvl="0" indent="0" algn="ct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100" b="1" i="0" u="none" strike="noStrike" kern="0" cap="none" spc="38" normalizeH="0" baseline="0" noProof="0" dirty="0">
                <a:ln w="0"/>
                <a:solidFill>
                  <a:srgbClr val="FFECCD">
                    <a:lumMod val="10000"/>
                  </a:srgb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snack.</a:t>
            </a:r>
          </a:p>
        </p:txBody>
      </p:sp>
      <p:pic>
        <p:nvPicPr>
          <p:cNvPr id="12" name="Picture 11" descr="A doll with a football ball&#10;&#10;Description automatically generated with low confidence">
            <a:extLst>
              <a:ext uri="{FF2B5EF4-FFF2-40B4-BE49-F238E27FC236}">
                <a16:creationId xmlns:a16="http://schemas.microsoft.com/office/drawing/2014/main" id="{A8E74B30-F1E6-66E5-9C01-1EE0D5B770F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7078" y="2426015"/>
            <a:ext cx="2069846" cy="2897783"/>
          </a:xfrm>
          <a:prstGeom prst="rect">
            <a:avLst/>
          </a:prstGeom>
        </p:spPr>
      </p:pic>
      <p:sp>
        <p:nvSpPr>
          <p:cNvPr id="17" name="Rectangle 16">
            <a:hlinkClick r:id="" action="ppaction://noaction">
              <a:snd r:embed="rId3" name="bomb.wav"/>
            </a:hlinkClick>
            <a:extLst>
              <a:ext uri="{FF2B5EF4-FFF2-40B4-BE49-F238E27FC236}">
                <a16:creationId xmlns:a16="http://schemas.microsoft.com/office/drawing/2014/main" id="{289973BB-09C7-C179-2A80-AB00253276A1}"/>
              </a:ext>
            </a:extLst>
          </p:cNvPr>
          <p:cNvSpPr/>
          <p:nvPr/>
        </p:nvSpPr>
        <p:spPr>
          <a:xfrm>
            <a:off x="3696418" y="4916803"/>
            <a:ext cx="2099465" cy="692498"/>
          </a:xfrm>
          <a:prstGeom prst="rect">
            <a:avLst/>
          </a:prstGeom>
          <a:solidFill>
            <a:schemeClr val="bg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192DF731-AF13-EF5F-23F3-3FCD6934ED32}"/>
              </a:ext>
            </a:extLst>
          </p:cNvPr>
          <p:cNvSpPr/>
          <p:nvPr/>
        </p:nvSpPr>
        <p:spPr>
          <a:xfrm>
            <a:off x="3678387" y="4905263"/>
            <a:ext cx="2239396" cy="715581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marL="0" marR="0" lvl="0" indent="0" algn="ct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100" b="1" i="0" u="none" strike="noStrike" kern="0" cap="none" spc="38" normalizeH="0" baseline="0" noProof="0" dirty="0">
                <a:ln w="0"/>
                <a:solidFill>
                  <a:srgbClr val="FFECCD">
                    <a:lumMod val="10000"/>
                  </a:srgb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He is watching </a:t>
            </a:r>
          </a:p>
          <a:p>
            <a:pPr marL="0" marR="0" lvl="0" indent="0" algn="ct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100" b="1" i="0" u="none" strike="noStrike" kern="0" cap="none" spc="38" normalizeH="0" baseline="0" noProof="0" dirty="0">
                <a:ln w="0"/>
                <a:solidFill>
                  <a:srgbClr val="FFECCD">
                    <a:lumMod val="10000"/>
                  </a:srgb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TV .</a:t>
            </a:r>
          </a:p>
        </p:txBody>
      </p:sp>
      <p:grpSp>
        <p:nvGrpSpPr>
          <p:cNvPr id="8" name="Google Shape;8513;p67">
            <a:extLst>
              <a:ext uri="{FF2B5EF4-FFF2-40B4-BE49-F238E27FC236}">
                <a16:creationId xmlns:a16="http://schemas.microsoft.com/office/drawing/2014/main" id="{C7672105-708D-CF34-193E-5E18D89EB488}"/>
              </a:ext>
            </a:extLst>
          </p:cNvPr>
          <p:cNvGrpSpPr/>
          <p:nvPr/>
        </p:nvGrpSpPr>
        <p:grpSpPr>
          <a:xfrm rot="287827">
            <a:off x="463581" y="1870684"/>
            <a:ext cx="1539130" cy="1889543"/>
            <a:chOff x="6057322" y="393555"/>
            <a:chExt cx="1363518" cy="2044781"/>
          </a:xfrm>
        </p:grpSpPr>
        <p:sp>
          <p:nvSpPr>
            <p:cNvPr id="9" name="Google Shape;8514;p67">
              <a:extLst>
                <a:ext uri="{FF2B5EF4-FFF2-40B4-BE49-F238E27FC236}">
                  <a16:creationId xmlns:a16="http://schemas.microsoft.com/office/drawing/2014/main" id="{9B2E4D60-8BDA-7502-1C5F-BC017F0DB819}"/>
                </a:ext>
              </a:extLst>
            </p:cNvPr>
            <p:cNvSpPr/>
            <p:nvPr/>
          </p:nvSpPr>
          <p:spPr>
            <a:xfrm>
              <a:off x="6057322" y="393555"/>
              <a:ext cx="1363518" cy="2044781"/>
            </a:xfrm>
            <a:custGeom>
              <a:avLst/>
              <a:gdLst/>
              <a:ahLst/>
              <a:cxnLst/>
              <a:rect l="l" t="t" r="r" b="b"/>
              <a:pathLst>
                <a:path w="43988" h="65966" extrusionOk="0">
                  <a:moveTo>
                    <a:pt x="2325" y="49020"/>
                  </a:moveTo>
                  <a:lnTo>
                    <a:pt x="2318" y="49038"/>
                  </a:lnTo>
                  <a:lnTo>
                    <a:pt x="2318" y="49038"/>
                  </a:lnTo>
                  <a:cubicBezTo>
                    <a:pt x="2319" y="49033"/>
                    <a:pt x="2322" y="49027"/>
                    <a:pt x="2325" y="49020"/>
                  </a:cubicBezTo>
                  <a:close/>
                  <a:moveTo>
                    <a:pt x="27614" y="0"/>
                  </a:moveTo>
                  <a:cubicBezTo>
                    <a:pt x="27545" y="0"/>
                    <a:pt x="27476" y="40"/>
                    <a:pt x="27444" y="112"/>
                  </a:cubicBezTo>
                  <a:lnTo>
                    <a:pt x="26258" y="2819"/>
                  </a:lnTo>
                  <a:cubicBezTo>
                    <a:pt x="26085" y="3215"/>
                    <a:pt x="25829" y="3589"/>
                    <a:pt x="25533" y="3932"/>
                  </a:cubicBezTo>
                  <a:cubicBezTo>
                    <a:pt x="25495" y="3975"/>
                    <a:pt x="25443" y="3995"/>
                    <a:pt x="25393" y="3995"/>
                  </a:cubicBezTo>
                  <a:cubicBezTo>
                    <a:pt x="25326" y="3995"/>
                    <a:pt x="25260" y="3959"/>
                    <a:pt x="25226" y="3893"/>
                  </a:cubicBezTo>
                  <a:lnTo>
                    <a:pt x="25226" y="3890"/>
                  </a:lnTo>
                  <a:cubicBezTo>
                    <a:pt x="24788" y="3044"/>
                    <a:pt x="24320" y="2461"/>
                    <a:pt x="24227" y="2355"/>
                  </a:cubicBezTo>
                  <a:lnTo>
                    <a:pt x="22724" y="550"/>
                  </a:lnTo>
                  <a:cubicBezTo>
                    <a:pt x="22687" y="505"/>
                    <a:pt x="22635" y="482"/>
                    <a:pt x="22582" y="482"/>
                  </a:cubicBezTo>
                  <a:cubicBezTo>
                    <a:pt x="22522" y="482"/>
                    <a:pt x="22462" y="511"/>
                    <a:pt x="22425" y="567"/>
                  </a:cubicBezTo>
                  <a:lnTo>
                    <a:pt x="21114" y="2520"/>
                  </a:lnTo>
                  <a:cubicBezTo>
                    <a:pt x="20732" y="3092"/>
                    <a:pt x="20196" y="3616"/>
                    <a:pt x="19655" y="4060"/>
                  </a:cubicBezTo>
                  <a:cubicBezTo>
                    <a:pt x="19620" y="4090"/>
                    <a:pt x="19577" y="4104"/>
                    <a:pt x="19535" y="4104"/>
                  </a:cubicBezTo>
                  <a:cubicBezTo>
                    <a:pt x="19475" y="4104"/>
                    <a:pt x="19416" y="4074"/>
                    <a:pt x="19382" y="4018"/>
                  </a:cubicBezTo>
                  <a:cubicBezTo>
                    <a:pt x="18852" y="3204"/>
                    <a:pt x="18224" y="2553"/>
                    <a:pt x="17847" y="2194"/>
                  </a:cubicBezTo>
                  <a:lnTo>
                    <a:pt x="17836" y="2185"/>
                  </a:lnTo>
                  <a:lnTo>
                    <a:pt x="16065" y="534"/>
                  </a:lnTo>
                  <a:cubicBezTo>
                    <a:pt x="16028" y="499"/>
                    <a:pt x="15983" y="483"/>
                    <a:pt x="15938" y="483"/>
                  </a:cubicBezTo>
                  <a:cubicBezTo>
                    <a:pt x="15869" y="483"/>
                    <a:pt x="15801" y="521"/>
                    <a:pt x="15766" y="589"/>
                  </a:cubicBezTo>
                  <a:lnTo>
                    <a:pt x="14742" y="2763"/>
                  </a:lnTo>
                  <a:cubicBezTo>
                    <a:pt x="14700" y="2844"/>
                    <a:pt x="14109" y="3954"/>
                    <a:pt x="12605" y="5190"/>
                  </a:cubicBezTo>
                  <a:cubicBezTo>
                    <a:pt x="12209" y="5511"/>
                    <a:pt x="11938" y="5530"/>
                    <a:pt x="11141" y="5550"/>
                  </a:cubicBezTo>
                  <a:lnTo>
                    <a:pt x="11115" y="5550"/>
                  </a:lnTo>
                  <a:cubicBezTo>
                    <a:pt x="10039" y="5572"/>
                    <a:pt x="8409" y="5608"/>
                    <a:pt x="6953" y="7299"/>
                  </a:cubicBezTo>
                  <a:cubicBezTo>
                    <a:pt x="5957" y="8451"/>
                    <a:pt x="5558" y="9818"/>
                    <a:pt x="5787" y="11249"/>
                  </a:cubicBezTo>
                  <a:cubicBezTo>
                    <a:pt x="5854" y="11651"/>
                    <a:pt x="5963" y="12016"/>
                    <a:pt x="6088" y="12340"/>
                  </a:cubicBezTo>
                  <a:cubicBezTo>
                    <a:pt x="6108" y="12390"/>
                    <a:pt x="6105" y="12454"/>
                    <a:pt x="6074" y="12502"/>
                  </a:cubicBezTo>
                  <a:cubicBezTo>
                    <a:pt x="5321" y="13752"/>
                    <a:pt x="4437" y="15880"/>
                    <a:pt x="4749" y="18731"/>
                  </a:cubicBezTo>
                  <a:cubicBezTo>
                    <a:pt x="4797" y="19172"/>
                    <a:pt x="4855" y="19630"/>
                    <a:pt x="4930" y="20093"/>
                  </a:cubicBezTo>
                  <a:cubicBezTo>
                    <a:pt x="4939" y="20174"/>
                    <a:pt x="4903" y="20255"/>
                    <a:pt x="4827" y="20288"/>
                  </a:cubicBezTo>
                  <a:cubicBezTo>
                    <a:pt x="3815" y="20804"/>
                    <a:pt x="3075" y="21683"/>
                    <a:pt x="2732" y="22799"/>
                  </a:cubicBezTo>
                  <a:cubicBezTo>
                    <a:pt x="2495" y="23572"/>
                    <a:pt x="2448" y="24423"/>
                    <a:pt x="2590" y="25260"/>
                  </a:cubicBezTo>
                  <a:cubicBezTo>
                    <a:pt x="2729" y="26074"/>
                    <a:pt x="3053" y="26866"/>
                    <a:pt x="3522" y="27539"/>
                  </a:cubicBezTo>
                  <a:cubicBezTo>
                    <a:pt x="4032" y="28281"/>
                    <a:pt x="5508" y="29955"/>
                    <a:pt x="8474" y="30119"/>
                  </a:cubicBezTo>
                  <a:cubicBezTo>
                    <a:pt x="8535" y="30122"/>
                    <a:pt x="8591" y="30158"/>
                    <a:pt x="8621" y="30211"/>
                  </a:cubicBezTo>
                  <a:cubicBezTo>
                    <a:pt x="9550" y="31768"/>
                    <a:pt x="10764" y="33169"/>
                    <a:pt x="12176" y="34307"/>
                  </a:cubicBezTo>
                  <a:cubicBezTo>
                    <a:pt x="13208" y="35138"/>
                    <a:pt x="14352" y="35836"/>
                    <a:pt x="15562" y="36377"/>
                  </a:cubicBezTo>
                  <a:cubicBezTo>
                    <a:pt x="15716" y="36447"/>
                    <a:pt x="15705" y="36670"/>
                    <a:pt x="15546" y="36726"/>
                  </a:cubicBezTo>
                  <a:cubicBezTo>
                    <a:pt x="15401" y="36773"/>
                    <a:pt x="15256" y="36823"/>
                    <a:pt x="15105" y="36876"/>
                  </a:cubicBezTo>
                  <a:lnTo>
                    <a:pt x="15099" y="36879"/>
                  </a:lnTo>
                  <a:cubicBezTo>
                    <a:pt x="13517" y="37426"/>
                    <a:pt x="12326" y="37872"/>
                    <a:pt x="11453" y="38246"/>
                  </a:cubicBezTo>
                  <a:cubicBezTo>
                    <a:pt x="11054" y="38416"/>
                    <a:pt x="10747" y="38558"/>
                    <a:pt x="10488" y="38692"/>
                  </a:cubicBezTo>
                  <a:cubicBezTo>
                    <a:pt x="9813" y="39033"/>
                    <a:pt x="9093" y="39513"/>
                    <a:pt x="8356" y="40115"/>
                  </a:cubicBezTo>
                  <a:cubicBezTo>
                    <a:pt x="7712" y="40642"/>
                    <a:pt x="7084" y="41242"/>
                    <a:pt x="6487" y="41889"/>
                  </a:cubicBezTo>
                  <a:cubicBezTo>
                    <a:pt x="5971" y="42450"/>
                    <a:pt x="5488" y="43047"/>
                    <a:pt x="5048" y="43664"/>
                  </a:cubicBezTo>
                  <a:lnTo>
                    <a:pt x="5045" y="43672"/>
                  </a:lnTo>
                  <a:cubicBezTo>
                    <a:pt x="4632" y="44255"/>
                    <a:pt x="4272" y="44844"/>
                    <a:pt x="3971" y="45430"/>
                  </a:cubicBezTo>
                  <a:lnTo>
                    <a:pt x="3957" y="45449"/>
                  </a:lnTo>
                  <a:lnTo>
                    <a:pt x="3929" y="45505"/>
                  </a:lnTo>
                  <a:cubicBezTo>
                    <a:pt x="3594" y="46166"/>
                    <a:pt x="3346" y="46671"/>
                    <a:pt x="3126" y="47143"/>
                  </a:cubicBezTo>
                  <a:lnTo>
                    <a:pt x="3126" y="47145"/>
                  </a:lnTo>
                  <a:cubicBezTo>
                    <a:pt x="2701" y="48052"/>
                    <a:pt x="2478" y="48610"/>
                    <a:pt x="2383" y="48861"/>
                  </a:cubicBezTo>
                  <a:cubicBezTo>
                    <a:pt x="2358" y="48923"/>
                    <a:pt x="2336" y="48986"/>
                    <a:pt x="2313" y="49048"/>
                  </a:cubicBezTo>
                  <a:lnTo>
                    <a:pt x="2313" y="49048"/>
                  </a:lnTo>
                  <a:lnTo>
                    <a:pt x="2305" y="49068"/>
                  </a:lnTo>
                  <a:cubicBezTo>
                    <a:pt x="2241" y="49240"/>
                    <a:pt x="2037" y="49779"/>
                    <a:pt x="1786" y="50507"/>
                  </a:cubicBezTo>
                  <a:cubicBezTo>
                    <a:pt x="1574" y="51126"/>
                    <a:pt x="1399" y="51670"/>
                    <a:pt x="1254" y="52170"/>
                  </a:cubicBezTo>
                  <a:cubicBezTo>
                    <a:pt x="1083" y="52736"/>
                    <a:pt x="927" y="53297"/>
                    <a:pt x="793" y="53838"/>
                  </a:cubicBezTo>
                  <a:cubicBezTo>
                    <a:pt x="640" y="54455"/>
                    <a:pt x="514" y="55032"/>
                    <a:pt x="419" y="55554"/>
                  </a:cubicBezTo>
                  <a:cubicBezTo>
                    <a:pt x="372" y="55822"/>
                    <a:pt x="330" y="56084"/>
                    <a:pt x="294" y="56335"/>
                  </a:cubicBezTo>
                  <a:cubicBezTo>
                    <a:pt x="294" y="56338"/>
                    <a:pt x="291" y="56343"/>
                    <a:pt x="291" y="56349"/>
                  </a:cubicBezTo>
                  <a:cubicBezTo>
                    <a:pt x="263" y="56469"/>
                    <a:pt x="202" y="56776"/>
                    <a:pt x="138" y="57216"/>
                  </a:cubicBezTo>
                  <a:cubicBezTo>
                    <a:pt x="46" y="57869"/>
                    <a:pt x="1" y="58497"/>
                    <a:pt x="4" y="59083"/>
                  </a:cubicBezTo>
                  <a:cubicBezTo>
                    <a:pt x="9" y="59808"/>
                    <a:pt x="79" y="60478"/>
                    <a:pt x="207" y="61069"/>
                  </a:cubicBezTo>
                  <a:cubicBezTo>
                    <a:pt x="316" y="61571"/>
                    <a:pt x="470" y="62046"/>
                    <a:pt x="668" y="62475"/>
                  </a:cubicBezTo>
                  <a:cubicBezTo>
                    <a:pt x="818" y="62810"/>
                    <a:pt x="1016" y="63128"/>
                    <a:pt x="1270" y="63452"/>
                  </a:cubicBezTo>
                  <a:lnTo>
                    <a:pt x="1279" y="63457"/>
                  </a:lnTo>
                  <a:cubicBezTo>
                    <a:pt x="2372" y="64824"/>
                    <a:pt x="4278" y="65770"/>
                    <a:pt x="6250" y="65923"/>
                  </a:cubicBezTo>
                  <a:lnTo>
                    <a:pt x="6261" y="65923"/>
                  </a:lnTo>
                  <a:cubicBezTo>
                    <a:pt x="6470" y="65937"/>
                    <a:pt x="6649" y="65946"/>
                    <a:pt x="6816" y="65946"/>
                  </a:cubicBezTo>
                  <a:cubicBezTo>
                    <a:pt x="8532" y="65946"/>
                    <a:pt x="10156" y="65324"/>
                    <a:pt x="11394" y="64191"/>
                  </a:cubicBezTo>
                  <a:cubicBezTo>
                    <a:pt x="11626" y="63982"/>
                    <a:pt x="11810" y="63806"/>
                    <a:pt x="11980" y="63644"/>
                  </a:cubicBezTo>
                  <a:cubicBezTo>
                    <a:pt x="12284" y="63354"/>
                    <a:pt x="12586" y="63053"/>
                    <a:pt x="12887" y="62751"/>
                  </a:cubicBezTo>
                  <a:cubicBezTo>
                    <a:pt x="12923" y="62715"/>
                    <a:pt x="12972" y="62696"/>
                    <a:pt x="13021" y="62696"/>
                  </a:cubicBezTo>
                  <a:cubicBezTo>
                    <a:pt x="13045" y="62696"/>
                    <a:pt x="13068" y="62701"/>
                    <a:pt x="13091" y="62710"/>
                  </a:cubicBezTo>
                  <a:lnTo>
                    <a:pt x="18927" y="64972"/>
                  </a:lnTo>
                  <a:cubicBezTo>
                    <a:pt x="18941" y="64978"/>
                    <a:pt x="18955" y="64986"/>
                    <a:pt x="18966" y="64992"/>
                  </a:cubicBezTo>
                  <a:cubicBezTo>
                    <a:pt x="19488" y="65360"/>
                    <a:pt x="20553" y="65960"/>
                    <a:pt x="21865" y="65960"/>
                  </a:cubicBezTo>
                  <a:cubicBezTo>
                    <a:pt x="22847" y="65960"/>
                    <a:pt x="23776" y="65616"/>
                    <a:pt x="24562" y="64986"/>
                  </a:cubicBezTo>
                  <a:cubicBezTo>
                    <a:pt x="24576" y="64975"/>
                    <a:pt x="24593" y="64964"/>
                    <a:pt x="24612" y="64958"/>
                  </a:cubicBezTo>
                  <a:lnTo>
                    <a:pt x="30429" y="62701"/>
                  </a:lnTo>
                  <a:cubicBezTo>
                    <a:pt x="30452" y="62692"/>
                    <a:pt x="30475" y="62688"/>
                    <a:pt x="30498" y="62688"/>
                  </a:cubicBezTo>
                  <a:cubicBezTo>
                    <a:pt x="30547" y="62688"/>
                    <a:pt x="30594" y="62707"/>
                    <a:pt x="30630" y="62743"/>
                  </a:cubicBezTo>
                  <a:cubicBezTo>
                    <a:pt x="31118" y="63245"/>
                    <a:pt x="31629" y="63736"/>
                    <a:pt x="32150" y="64216"/>
                  </a:cubicBezTo>
                  <a:cubicBezTo>
                    <a:pt x="33386" y="65343"/>
                    <a:pt x="35013" y="65965"/>
                    <a:pt x="36737" y="65965"/>
                  </a:cubicBezTo>
                  <a:cubicBezTo>
                    <a:pt x="37222" y="65965"/>
                    <a:pt x="37716" y="65918"/>
                    <a:pt x="38216" y="65815"/>
                  </a:cubicBezTo>
                  <a:cubicBezTo>
                    <a:pt x="40350" y="65382"/>
                    <a:pt x="42135" y="64113"/>
                    <a:pt x="42874" y="62500"/>
                  </a:cubicBezTo>
                  <a:cubicBezTo>
                    <a:pt x="43988" y="60087"/>
                    <a:pt x="43410" y="57063"/>
                    <a:pt x="43257" y="56380"/>
                  </a:cubicBezTo>
                  <a:cubicBezTo>
                    <a:pt x="43254" y="56377"/>
                    <a:pt x="43254" y="56368"/>
                    <a:pt x="43254" y="56366"/>
                  </a:cubicBezTo>
                  <a:cubicBezTo>
                    <a:pt x="43215" y="56101"/>
                    <a:pt x="43170" y="55824"/>
                    <a:pt x="43117" y="55545"/>
                  </a:cubicBezTo>
                  <a:cubicBezTo>
                    <a:pt x="43025" y="55029"/>
                    <a:pt x="42900" y="54455"/>
                    <a:pt x="42749" y="53844"/>
                  </a:cubicBezTo>
                  <a:lnTo>
                    <a:pt x="42746" y="53832"/>
                  </a:lnTo>
                  <a:cubicBezTo>
                    <a:pt x="42598" y="53263"/>
                    <a:pt x="42445" y="52703"/>
                    <a:pt x="42286" y="52167"/>
                  </a:cubicBezTo>
                  <a:cubicBezTo>
                    <a:pt x="42110" y="51584"/>
                    <a:pt x="41929" y="51026"/>
                    <a:pt x="41750" y="50510"/>
                  </a:cubicBezTo>
                  <a:cubicBezTo>
                    <a:pt x="41491" y="49743"/>
                    <a:pt x="41281" y="49196"/>
                    <a:pt x="41217" y="49034"/>
                  </a:cubicBezTo>
                  <a:cubicBezTo>
                    <a:pt x="41203" y="48992"/>
                    <a:pt x="41184" y="48934"/>
                    <a:pt x="41156" y="48864"/>
                  </a:cubicBezTo>
                  <a:cubicBezTo>
                    <a:pt x="41033" y="48546"/>
                    <a:pt x="40807" y="47991"/>
                    <a:pt x="40408" y="47140"/>
                  </a:cubicBezTo>
                  <a:lnTo>
                    <a:pt x="40403" y="47126"/>
                  </a:lnTo>
                  <a:cubicBezTo>
                    <a:pt x="40096" y="46490"/>
                    <a:pt x="39850" y="45988"/>
                    <a:pt x="39602" y="45502"/>
                  </a:cubicBezTo>
                  <a:lnTo>
                    <a:pt x="39583" y="45463"/>
                  </a:lnTo>
                  <a:lnTo>
                    <a:pt x="39566" y="45435"/>
                  </a:lnTo>
                  <a:cubicBezTo>
                    <a:pt x="39259" y="44838"/>
                    <a:pt x="38896" y="44247"/>
                    <a:pt x="38486" y="43672"/>
                  </a:cubicBezTo>
                  <a:cubicBezTo>
                    <a:pt x="38059" y="43064"/>
                    <a:pt x="37574" y="42467"/>
                    <a:pt x="37047" y="41895"/>
                  </a:cubicBezTo>
                  <a:cubicBezTo>
                    <a:pt x="36450" y="41237"/>
                    <a:pt x="35819" y="40637"/>
                    <a:pt x="35166" y="40110"/>
                  </a:cubicBezTo>
                  <a:cubicBezTo>
                    <a:pt x="34435" y="39515"/>
                    <a:pt x="33721" y="39041"/>
                    <a:pt x="33046" y="38695"/>
                  </a:cubicBezTo>
                  <a:cubicBezTo>
                    <a:pt x="32789" y="38558"/>
                    <a:pt x="32480" y="38416"/>
                    <a:pt x="32078" y="38246"/>
                  </a:cubicBezTo>
                  <a:lnTo>
                    <a:pt x="32067" y="38240"/>
                  </a:lnTo>
                  <a:cubicBezTo>
                    <a:pt x="31107" y="37836"/>
                    <a:pt x="29824" y="37359"/>
                    <a:pt x="28256" y="36823"/>
                  </a:cubicBezTo>
                  <a:lnTo>
                    <a:pt x="27983" y="36728"/>
                  </a:lnTo>
                  <a:cubicBezTo>
                    <a:pt x="27821" y="36673"/>
                    <a:pt x="27810" y="36449"/>
                    <a:pt x="27966" y="36380"/>
                  </a:cubicBezTo>
                  <a:cubicBezTo>
                    <a:pt x="29179" y="35836"/>
                    <a:pt x="30326" y="35138"/>
                    <a:pt x="31358" y="34301"/>
                  </a:cubicBezTo>
                  <a:cubicBezTo>
                    <a:pt x="32764" y="33163"/>
                    <a:pt x="33967" y="31774"/>
                    <a:pt x="34896" y="30225"/>
                  </a:cubicBezTo>
                  <a:cubicBezTo>
                    <a:pt x="34929" y="30170"/>
                    <a:pt x="34991" y="30136"/>
                    <a:pt x="35052" y="30133"/>
                  </a:cubicBezTo>
                  <a:cubicBezTo>
                    <a:pt x="38171" y="30044"/>
                    <a:pt x="39700" y="28300"/>
                    <a:pt x="40224" y="27533"/>
                  </a:cubicBezTo>
                  <a:cubicBezTo>
                    <a:pt x="40690" y="26855"/>
                    <a:pt x="41011" y="26071"/>
                    <a:pt x="41150" y="25254"/>
                  </a:cubicBezTo>
                  <a:cubicBezTo>
                    <a:pt x="41295" y="24417"/>
                    <a:pt x="41245" y="23566"/>
                    <a:pt x="41008" y="22796"/>
                  </a:cubicBezTo>
                  <a:lnTo>
                    <a:pt x="41005" y="22791"/>
                  </a:lnTo>
                  <a:cubicBezTo>
                    <a:pt x="40626" y="21571"/>
                    <a:pt x="39781" y="20637"/>
                    <a:pt x="38626" y="20154"/>
                  </a:cubicBezTo>
                  <a:cubicBezTo>
                    <a:pt x="38525" y="20112"/>
                    <a:pt x="38425" y="20073"/>
                    <a:pt x="38324" y="20037"/>
                  </a:cubicBezTo>
                  <a:cubicBezTo>
                    <a:pt x="38246" y="20015"/>
                    <a:pt x="38199" y="19939"/>
                    <a:pt x="38199" y="19861"/>
                  </a:cubicBezTo>
                  <a:cubicBezTo>
                    <a:pt x="38213" y="17289"/>
                    <a:pt x="37691" y="15105"/>
                    <a:pt x="36645" y="13322"/>
                  </a:cubicBezTo>
                  <a:cubicBezTo>
                    <a:pt x="36611" y="13263"/>
                    <a:pt x="36611" y="13188"/>
                    <a:pt x="36645" y="13130"/>
                  </a:cubicBezTo>
                  <a:cubicBezTo>
                    <a:pt x="36673" y="13085"/>
                    <a:pt x="36698" y="13040"/>
                    <a:pt x="36726" y="12993"/>
                  </a:cubicBezTo>
                  <a:cubicBezTo>
                    <a:pt x="37208" y="12142"/>
                    <a:pt x="37501" y="11149"/>
                    <a:pt x="37593" y="10036"/>
                  </a:cubicBezTo>
                  <a:cubicBezTo>
                    <a:pt x="37724" y="8510"/>
                    <a:pt x="37239" y="6827"/>
                    <a:pt x="36196" y="5179"/>
                  </a:cubicBezTo>
                  <a:cubicBezTo>
                    <a:pt x="35788" y="4534"/>
                    <a:pt x="35375" y="4024"/>
                    <a:pt x="35105" y="3711"/>
                  </a:cubicBezTo>
                  <a:cubicBezTo>
                    <a:pt x="34491" y="3005"/>
                    <a:pt x="34229" y="2866"/>
                    <a:pt x="34089" y="2793"/>
                  </a:cubicBezTo>
                  <a:lnTo>
                    <a:pt x="33068" y="2252"/>
                  </a:lnTo>
                  <a:cubicBezTo>
                    <a:pt x="33042" y="2239"/>
                    <a:pt x="33013" y="2233"/>
                    <a:pt x="32985" y="2233"/>
                  </a:cubicBezTo>
                  <a:cubicBezTo>
                    <a:pt x="32941" y="2233"/>
                    <a:pt x="32897" y="2247"/>
                    <a:pt x="32862" y="2275"/>
                  </a:cubicBezTo>
                  <a:lnTo>
                    <a:pt x="31037" y="3731"/>
                  </a:lnTo>
                  <a:cubicBezTo>
                    <a:pt x="30979" y="3781"/>
                    <a:pt x="30954" y="3856"/>
                    <a:pt x="30976" y="3932"/>
                  </a:cubicBezTo>
                  <a:lnTo>
                    <a:pt x="31043" y="4149"/>
                  </a:lnTo>
                  <a:cubicBezTo>
                    <a:pt x="31060" y="4211"/>
                    <a:pt x="31046" y="4272"/>
                    <a:pt x="31007" y="4322"/>
                  </a:cubicBezTo>
                  <a:cubicBezTo>
                    <a:pt x="31001" y="4325"/>
                    <a:pt x="30996" y="4333"/>
                    <a:pt x="30993" y="4336"/>
                  </a:cubicBezTo>
                  <a:cubicBezTo>
                    <a:pt x="30956" y="4380"/>
                    <a:pt x="30905" y="4400"/>
                    <a:pt x="30854" y="4400"/>
                  </a:cubicBezTo>
                  <a:cubicBezTo>
                    <a:pt x="30783" y="4400"/>
                    <a:pt x="30713" y="4361"/>
                    <a:pt x="30680" y="4289"/>
                  </a:cubicBezTo>
                  <a:cubicBezTo>
                    <a:pt x="30228" y="3262"/>
                    <a:pt x="29693" y="2551"/>
                    <a:pt x="29573" y="2400"/>
                  </a:cubicBezTo>
                  <a:lnTo>
                    <a:pt x="27759" y="73"/>
                  </a:lnTo>
                  <a:cubicBezTo>
                    <a:pt x="27722" y="24"/>
                    <a:pt x="27668" y="0"/>
                    <a:pt x="276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" name="Google Shape;8515;p67">
              <a:extLst>
                <a:ext uri="{FF2B5EF4-FFF2-40B4-BE49-F238E27FC236}">
                  <a16:creationId xmlns:a16="http://schemas.microsoft.com/office/drawing/2014/main" id="{EF4D8B8D-0EDA-204E-0C55-DBB9DDF6C4B1}"/>
                </a:ext>
              </a:extLst>
            </p:cNvPr>
            <p:cNvGrpSpPr/>
            <p:nvPr/>
          </p:nvGrpSpPr>
          <p:grpSpPr>
            <a:xfrm>
              <a:off x="6115740" y="492875"/>
              <a:ext cx="1258265" cy="1895737"/>
              <a:chOff x="6115740" y="492875"/>
              <a:chExt cx="1258265" cy="1895737"/>
            </a:xfrm>
          </p:grpSpPr>
          <p:sp>
            <p:nvSpPr>
              <p:cNvPr id="11" name="Google Shape;8516;p67">
                <a:extLst>
                  <a:ext uri="{FF2B5EF4-FFF2-40B4-BE49-F238E27FC236}">
                    <a16:creationId xmlns:a16="http://schemas.microsoft.com/office/drawing/2014/main" id="{5AE35EF4-F322-BA8B-F73C-A80C285F3421}"/>
                  </a:ext>
                </a:extLst>
              </p:cNvPr>
              <p:cNvSpPr/>
              <p:nvPr/>
            </p:nvSpPr>
            <p:spPr>
              <a:xfrm>
                <a:off x="6125527" y="1425934"/>
                <a:ext cx="1224474" cy="843277"/>
              </a:xfrm>
              <a:custGeom>
                <a:avLst/>
                <a:gdLst/>
                <a:ahLst/>
                <a:cxnLst/>
                <a:rect l="l" t="t" r="r" b="b"/>
                <a:pathLst>
                  <a:path w="39407" h="27139" extrusionOk="0">
                    <a:moveTo>
                      <a:pt x="16717" y="1"/>
                    </a:moveTo>
                    <a:lnTo>
                      <a:pt x="16717" y="4478"/>
                    </a:lnTo>
                    <a:cubicBezTo>
                      <a:pt x="16717" y="4478"/>
                      <a:pt x="16143" y="4654"/>
                      <a:pt x="15303" y="4930"/>
                    </a:cubicBezTo>
                    <a:cubicBezTo>
                      <a:pt x="14826" y="5092"/>
                      <a:pt x="14257" y="5279"/>
                      <a:pt x="13660" y="5482"/>
                    </a:cubicBezTo>
                    <a:cubicBezTo>
                      <a:pt x="12463" y="5893"/>
                      <a:pt x="11143" y="6370"/>
                      <a:pt x="10144" y="6796"/>
                    </a:cubicBezTo>
                    <a:cubicBezTo>
                      <a:pt x="9824" y="6930"/>
                      <a:pt x="9534" y="7064"/>
                      <a:pt x="9296" y="7187"/>
                    </a:cubicBezTo>
                    <a:cubicBezTo>
                      <a:pt x="8730" y="7477"/>
                      <a:pt x="8125" y="7887"/>
                      <a:pt x="7519" y="8384"/>
                    </a:cubicBezTo>
                    <a:cubicBezTo>
                      <a:pt x="6950" y="8847"/>
                      <a:pt x="6381" y="9388"/>
                      <a:pt x="5848" y="9968"/>
                    </a:cubicBezTo>
                    <a:cubicBezTo>
                      <a:pt x="5388" y="10471"/>
                      <a:pt x="4950" y="11009"/>
                      <a:pt x="4562" y="11556"/>
                    </a:cubicBezTo>
                    <a:cubicBezTo>
                      <a:pt x="4199" y="12072"/>
                      <a:pt x="3876" y="12599"/>
                      <a:pt x="3611" y="13118"/>
                    </a:cubicBezTo>
                    <a:cubicBezTo>
                      <a:pt x="3605" y="13126"/>
                      <a:pt x="3600" y="13132"/>
                      <a:pt x="3597" y="13143"/>
                    </a:cubicBezTo>
                    <a:cubicBezTo>
                      <a:pt x="3279" y="13771"/>
                      <a:pt x="3025" y="14293"/>
                      <a:pt x="2818" y="14731"/>
                    </a:cubicBezTo>
                    <a:cubicBezTo>
                      <a:pt x="2414" y="15587"/>
                      <a:pt x="2216" y="16092"/>
                      <a:pt x="2127" y="16315"/>
                    </a:cubicBezTo>
                    <a:cubicBezTo>
                      <a:pt x="2090" y="16410"/>
                      <a:pt x="2076" y="16455"/>
                      <a:pt x="2076" y="16455"/>
                    </a:cubicBezTo>
                    <a:cubicBezTo>
                      <a:pt x="2076" y="16455"/>
                      <a:pt x="1848" y="17024"/>
                      <a:pt x="1549" y="17903"/>
                    </a:cubicBezTo>
                    <a:cubicBezTo>
                      <a:pt x="1393" y="18360"/>
                      <a:pt x="1214" y="18901"/>
                      <a:pt x="1039" y="19490"/>
                    </a:cubicBezTo>
                    <a:cubicBezTo>
                      <a:pt x="891" y="19989"/>
                      <a:pt x="740" y="20525"/>
                      <a:pt x="603" y="21077"/>
                    </a:cubicBezTo>
                    <a:cubicBezTo>
                      <a:pt x="472" y="21599"/>
                      <a:pt x="355" y="22132"/>
                      <a:pt x="257" y="22662"/>
                    </a:cubicBezTo>
                    <a:cubicBezTo>
                      <a:pt x="160" y="23206"/>
                      <a:pt x="84" y="23742"/>
                      <a:pt x="45" y="24249"/>
                    </a:cubicBezTo>
                    <a:cubicBezTo>
                      <a:pt x="1" y="24821"/>
                      <a:pt x="1" y="25360"/>
                      <a:pt x="57" y="25837"/>
                    </a:cubicBezTo>
                    <a:cubicBezTo>
                      <a:pt x="82" y="26021"/>
                      <a:pt x="110" y="26197"/>
                      <a:pt x="151" y="26358"/>
                    </a:cubicBezTo>
                    <a:cubicBezTo>
                      <a:pt x="287" y="26910"/>
                      <a:pt x="696" y="27137"/>
                      <a:pt x="1276" y="27137"/>
                    </a:cubicBezTo>
                    <a:cubicBezTo>
                      <a:pt x="2186" y="27137"/>
                      <a:pt x="3517" y="26578"/>
                      <a:pt x="4875" y="25837"/>
                    </a:cubicBezTo>
                    <a:cubicBezTo>
                      <a:pt x="5765" y="25351"/>
                      <a:pt x="6666" y="24788"/>
                      <a:pt x="7466" y="24249"/>
                    </a:cubicBezTo>
                    <a:cubicBezTo>
                      <a:pt x="8395" y="23630"/>
                      <a:pt x="9190" y="23047"/>
                      <a:pt x="9679" y="22662"/>
                    </a:cubicBezTo>
                    <a:cubicBezTo>
                      <a:pt x="10008" y="22405"/>
                      <a:pt x="10200" y="22238"/>
                      <a:pt x="10200" y="22213"/>
                    </a:cubicBezTo>
                    <a:cubicBezTo>
                      <a:pt x="10245" y="22238"/>
                      <a:pt x="10605" y="22405"/>
                      <a:pt x="11160" y="22662"/>
                    </a:cubicBezTo>
                    <a:cubicBezTo>
                      <a:pt x="11997" y="23052"/>
                      <a:pt x="13272" y="23644"/>
                      <a:pt x="14591" y="24249"/>
                    </a:cubicBezTo>
                    <a:cubicBezTo>
                      <a:pt x="15811" y="24816"/>
                      <a:pt x="17063" y="25390"/>
                      <a:pt x="18028" y="25837"/>
                    </a:cubicBezTo>
                    <a:cubicBezTo>
                      <a:pt x="18890" y="26230"/>
                      <a:pt x="19521" y="26523"/>
                      <a:pt x="19702" y="26607"/>
                    </a:cubicBezTo>
                    <a:cubicBezTo>
                      <a:pt x="19881" y="26526"/>
                      <a:pt x="20517" y="26233"/>
                      <a:pt x="21376" y="25837"/>
                    </a:cubicBezTo>
                    <a:cubicBezTo>
                      <a:pt x="22344" y="25390"/>
                      <a:pt x="23600" y="24810"/>
                      <a:pt x="24819" y="24249"/>
                    </a:cubicBezTo>
                    <a:cubicBezTo>
                      <a:pt x="26138" y="23638"/>
                      <a:pt x="27411" y="23050"/>
                      <a:pt x="28247" y="22662"/>
                    </a:cubicBezTo>
                    <a:cubicBezTo>
                      <a:pt x="28805" y="22405"/>
                      <a:pt x="29160" y="22238"/>
                      <a:pt x="29207" y="22213"/>
                    </a:cubicBezTo>
                    <a:cubicBezTo>
                      <a:pt x="29207" y="22238"/>
                      <a:pt x="29397" y="22405"/>
                      <a:pt x="29729" y="22662"/>
                    </a:cubicBezTo>
                    <a:cubicBezTo>
                      <a:pt x="30217" y="23047"/>
                      <a:pt x="31012" y="23630"/>
                      <a:pt x="31941" y="24249"/>
                    </a:cubicBezTo>
                    <a:cubicBezTo>
                      <a:pt x="32742" y="24788"/>
                      <a:pt x="33643" y="25351"/>
                      <a:pt x="34530" y="25837"/>
                    </a:cubicBezTo>
                    <a:cubicBezTo>
                      <a:pt x="35890" y="26578"/>
                      <a:pt x="37222" y="27138"/>
                      <a:pt x="38132" y="27138"/>
                    </a:cubicBezTo>
                    <a:cubicBezTo>
                      <a:pt x="38712" y="27138"/>
                      <a:pt x="39120" y="26911"/>
                      <a:pt x="39256" y="26358"/>
                    </a:cubicBezTo>
                    <a:cubicBezTo>
                      <a:pt x="39298" y="26197"/>
                      <a:pt x="39326" y="26021"/>
                      <a:pt x="39351" y="25837"/>
                    </a:cubicBezTo>
                    <a:cubicBezTo>
                      <a:pt x="39407" y="25360"/>
                      <a:pt x="39407" y="24821"/>
                      <a:pt x="39342" y="24249"/>
                    </a:cubicBezTo>
                    <a:cubicBezTo>
                      <a:pt x="39306" y="23742"/>
                      <a:pt x="39231" y="23203"/>
                      <a:pt x="39130" y="22662"/>
                    </a:cubicBezTo>
                    <a:cubicBezTo>
                      <a:pt x="39033" y="22132"/>
                      <a:pt x="38916" y="21599"/>
                      <a:pt x="38784" y="21077"/>
                    </a:cubicBezTo>
                    <a:cubicBezTo>
                      <a:pt x="38651" y="20525"/>
                      <a:pt x="38500" y="19992"/>
                      <a:pt x="38349" y="19490"/>
                    </a:cubicBezTo>
                    <a:cubicBezTo>
                      <a:pt x="38176" y="18901"/>
                      <a:pt x="37998" y="18360"/>
                      <a:pt x="37842" y="17903"/>
                    </a:cubicBezTo>
                    <a:cubicBezTo>
                      <a:pt x="37537" y="17021"/>
                      <a:pt x="37314" y="16455"/>
                      <a:pt x="37314" y="16455"/>
                    </a:cubicBezTo>
                    <a:cubicBezTo>
                      <a:pt x="37314" y="16455"/>
                      <a:pt x="37298" y="16410"/>
                      <a:pt x="37261" y="16315"/>
                    </a:cubicBezTo>
                    <a:cubicBezTo>
                      <a:pt x="37175" y="16092"/>
                      <a:pt x="36971" y="15587"/>
                      <a:pt x="36572" y="14731"/>
                    </a:cubicBezTo>
                    <a:cubicBezTo>
                      <a:pt x="36366" y="14298"/>
                      <a:pt x="36112" y="13768"/>
                      <a:pt x="35794" y="13143"/>
                    </a:cubicBezTo>
                    <a:cubicBezTo>
                      <a:pt x="35791" y="13135"/>
                      <a:pt x="35783" y="13129"/>
                      <a:pt x="35780" y="13118"/>
                    </a:cubicBezTo>
                    <a:cubicBezTo>
                      <a:pt x="35515" y="12599"/>
                      <a:pt x="35194" y="12072"/>
                      <a:pt x="34829" y="11556"/>
                    </a:cubicBezTo>
                    <a:cubicBezTo>
                      <a:pt x="34441" y="11009"/>
                      <a:pt x="34006" y="10471"/>
                      <a:pt x="33540" y="9968"/>
                    </a:cubicBezTo>
                    <a:cubicBezTo>
                      <a:pt x="33007" y="9388"/>
                      <a:pt x="32438" y="8847"/>
                      <a:pt x="31871" y="8384"/>
                    </a:cubicBezTo>
                    <a:cubicBezTo>
                      <a:pt x="31263" y="7887"/>
                      <a:pt x="30658" y="7477"/>
                      <a:pt x="30089" y="7187"/>
                    </a:cubicBezTo>
                    <a:cubicBezTo>
                      <a:pt x="29852" y="7064"/>
                      <a:pt x="29561" y="6933"/>
                      <a:pt x="29241" y="6796"/>
                    </a:cubicBezTo>
                    <a:cubicBezTo>
                      <a:pt x="28194" y="6353"/>
                      <a:pt x="26797" y="5851"/>
                      <a:pt x="25558" y="5424"/>
                    </a:cubicBezTo>
                    <a:cubicBezTo>
                      <a:pt x="24981" y="5226"/>
                      <a:pt x="24431" y="5044"/>
                      <a:pt x="23976" y="4897"/>
                    </a:cubicBezTo>
                    <a:cubicBezTo>
                      <a:pt x="23195" y="4640"/>
                      <a:pt x="22668" y="4478"/>
                      <a:pt x="22668" y="4478"/>
                    </a:cubicBezTo>
                    <a:lnTo>
                      <a:pt x="2266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" name="Google Shape;8517;p67">
                <a:extLst>
                  <a:ext uri="{FF2B5EF4-FFF2-40B4-BE49-F238E27FC236}">
                    <a16:creationId xmlns:a16="http://schemas.microsoft.com/office/drawing/2014/main" id="{B1FF6C9C-A52D-575F-796B-9A2955011D14}"/>
                  </a:ext>
                </a:extLst>
              </p:cNvPr>
              <p:cNvSpPr/>
              <p:nvPr/>
            </p:nvSpPr>
            <p:spPr>
              <a:xfrm>
                <a:off x="6119655" y="1419533"/>
                <a:ext cx="1236686" cy="855768"/>
              </a:xfrm>
              <a:custGeom>
                <a:avLst/>
                <a:gdLst/>
                <a:ahLst/>
                <a:cxnLst/>
                <a:rect l="l" t="t" r="r" b="b"/>
                <a:pathLst>
                  <a:path w="39800" h="27541" extrusionOk="0">
                    <a:moveTo>
                      <a:pt x="17129" y="410"/>
                    </a:moveTo>
                    <a:lnTo>
                      <a:pt x="22662" y="419"/>
                    </a:lnTo>
                    <a:lnTo>
                      <a:pt x="22662" y="4843"/>
                    </a:lnTo>
                    <a:lnTo>
                      <a:pt x="22804" y="4888"/>
                    </a:lnTo>
                    <a:cubicBezTo>
                      <a:pt x="22812" y="4893"/>
                      <a:pt x="23337" y="5055"/>
                      <a:pt x="24109" y="5306"/>
                    </a:cubicBezTo>
                    <a:cubicBezTo>
                      <a:pt x="24570" y="5457"/>
                      <a:pt x="25108" y="5638"/>
                      <a:pt x="25691" y="5833"/>
                    </a:cubicBezTo>
                    <a:cubicBezTo>
                      <a:pt x="27242" y="6361"/>
                      <a:pt x="28476" y="6821"/>
                      <a:pt x="29357" y="7198"/>
                    </a:cubicBezTo>
                    <a:cubicBezTo>
                      <a:pt x="29711" y="7348"/>
                      <a:pt x="29976" y="7468"/>
                      <a:pt x="30194" y="7580"/>
                    </a:cubicBezTo>
                    <a:cubicBezTo>
                      <a:pt x="30741" y="7864"/>
                      <a:pt x="31329" y="8255"/>
                      <a:pt x="31938" y="8752"/>
                    </a:cubicBezTo>
                    <a:cubicBezTo>
                      <a:pt x="32507" y="9217"/>
                      <a:pt x="33059" y="9739"/>
                      <a:pt x="33586" y="10319"/>
                    </a:cubicBezTo>
                    <a:cubicBezTo>
                      <a:pt x="34050" y="10824"/>
                      <a:pt x="34479" y="11352"/>
                      <a:pt x="34859" y="11887"/>
                    </a:cubicBezTo>
                    <a:cubicBezTo>
                      <a:pt x="35227" y="12401"/>
                      <a:pt x="35539" y="12917"/>
                      <a:pt x="35799" y="13422"/>
                    </a:cubicBezTo>
                    <a:lnTo>
                      <a:pt x="35813" y="13447"/>
                    </a:lnTo>
                    <a:cubicBezTo>
                      <a:pt x="36086" y="13994"/>
                      <a:pt x="36343" y="14510"/>
                      <a:pt x="36585" y="15026"/>
                    </a:cubicBezTo>
                    <a:cubicBezTo>
                      <a:pt x="36979" y="15866"/>
                      <a:pt x="37182" y="16373"/>
                      <a:pt x="37269" y="16599"/>
                    </a:cubicBezTo>
                    <a:cubicBezTo>
                      <a:pt x="37300" y="16683"/>
                      <a:pt x="37314" y="16725"/>
                      <a:pt x="37322" y="16739"/>
                    </a:cubicBezTo>
                    <a:cubicBezTo>
                      <a:pt x="37325" y="16744"/>
                      <a:pt x="37548" y="17313"/>
                      <a:pt x="37844" y="18178"/>
                    </a:cubicBezTo>
                    <a:cubicBezTo>
                      <a:pt x="38025" y="18708"/>
                      <a:pt x="38198" y="19238"/>
                      <a:pt x="38351" y="19757"/>
                    </a:cubicBezTo>
                    <a:cubicBezTo>
                      <a:pt x="38513" y="20299"/>
                      <a:pt x="38661" y="20829"/>
                      <a:pt x="38787" y="21334"/>
                    </a:cubicBezTo>
                    <a:cubicBezTo>
                      <a:pt x="38926" y="21891"/>
                      <a:pt x="39038" y="22422"/>
                      <a:pt x="39127" y="22910"/>
                    </a:cubicBezTo>
                    <a:cubicBezTo>
                      <a:pt x="39233" y="23476"/>
                      <a:pt x="39305" y="24006"/>
                      <a:pt x="39342" y="24478"/>
                    </a:cubicBezTo>
                    <a:cubicBezTo>
                      <a:pt x="39389" y="25055"/>
                      <a:pt x="39386" y="25574"/>
                      <a:pt x="39333" y="26020"/>
                    </a:cubicBezTo>
                    <a:cubicBezTo>
                      <a:pt x="39308" y="26210"/>
                      <a:pt x="39278" y="26375"/>
                      <a:pt x="39244" y="26520"/>
                    </a:cubicBezTo>
                    <a:cubicBezTo>
                      <a:pt x="39180" y="26782"/>
                      <a:pt x="39040" y="26955"/>
                      <a:pt x="38826" y="27053"/>
                    </a:cubicBezTo>
                    <a:cubicBezTo>
                      <a:pt x="38701" y="27107"/>
                      <a:pt x="38534" y="27145"/>
                      <a:pt x="38310" y="27145"/>
                    </a:cubicBezTo>
                    <a:cubicBezTo>
                      <a:pt x="37690" y="27145"/>
                      <a:pt x="36629" y="26859"/>
                      <a:pt x="34811" y="25867"/>
                    </a:cubicBezTo>
                    <a:cubicBezTo>
                      <a:pt x="34019" y="25434"/>
                      <a:pt x="33151" y="24904"/>
                      <a:pt x="32236" y="24291"/>
                    </a:cubicBezTo>
                    <a:cubicBezTo>
                      <a:pt x="31452" y="23761"/>
                      <a:pt x="30629" y="23172"/>
                      <a:pt x="30041" y="22712"/>
                    </a:cubicBezTo>
                    <a:cubicBezTo>
                      <a:pt x="29792" y="22516"/>
                      <a:pt x="29656" y="22402"/>
                      <a:pt x="29597" y="22346"/>
                    </a:cubicBezTo>
                    <a:lnTo>
                      <a:pt x="29597" y="22081"/>
                    </a:lnTo>
                    <a:lnTo>
                      <a:pt x="29301" y="22240"/>
                    </a:lnTo>
                    <a:cubicBezTo>
                      <a:pt x="29290" y="22249"/>
                      <a:pt x="29192" y="22302"/>
                      <a:pt x="28356" y="22687"/>
                    </a:cubicBezTo>
                    <a:cubicBezTo>
                      <a:pt x="27519" y="23074"/>
                      <a:pt x="26246" y="23669"/>
                      <a:pt x="24927" y="24274"/>
                    </a:cubicBezTo>
                    <a:lnTo>
                      <a:pt x="21487" y="25861"/>
                    </a:lnTo>
                    <a:cubicBezTo>
                      <a:pt x="20932" y="26118"/>
                      <a:pt x="20469" y="26333"/>
                      <a:pt x="20165" y="26472"/>
                    </a:cubicBezTo>
                    <a:lnTo>
                      <a:pt x="19897" y="26592"/>
                    </a:lnTo>
                    <a:cubicBezTo>
                      <a:pt x="19799" y="26545"/>
                      <a:pt x="19646" y="26478"/>
                      <a:pt x="19453" y="26389"/>
                    </a:cubicBezTo>
                    <a:lnTo>
                      <a:pt x="18309" y="25861"/>
                    </a:lnTo>
                    <a:cubicBezTo>
                      <a:pt x="17344" y="25415"/>
                      <a:pt x="16092" y="24840"/>
                      <a:pt x="14870" y="24274"/>
                    </a:cubicBezTo>
                    <a:cubicBezTo>
                      <a:pt x="13556" y="23669"/>
                      <a:pt x="12281" y="23074"/>
                      <a:pt x="11444" y="22687"/>
                    </a:cubicBezTo>
                    <a:cubicBezTo>
                      <a:pt x="10610" y="22296"/>
                      <a:pt x="10509" y="22249"/>
                      <a:pt x="10498" y="22240"/>
                    </a:cubicBezTo>
                    <a:lnTo>
                      <a:pt x="10197" y="22081"/>
                    </a:lnTo>
                    <a:lnTo>
                      <a:pt x="10197" y="22346"/>
                    </a:lnTo>
                    <a:cubicBezTo>
                      <a:pt x="10135" y="22402"/>
                      <a:pt x="10001" y="22516"/>
                      <a:pt x="9750" y="22712"/>
                    </a:cubicBezTo>
                    <a:cubicBezTo>
                      <a:pt x="9162" y="23172"/>
                      <a:pt x="8342" y="23761"/>
                      <a:pt x="7555" y="24288"/>
                    </a:cubicBezTo>
                    <a:cubicBezTo>
                      <a:pt x="6640" y="24902"/>
                      <a:pt x="5775" y="25429"/>
                      <a:pt x="4980" y="25864"/>
                    </a:cubicBezTo>
                    <a:cubicBezTo>
                      <a:pt x="3164" y="26857"/>
                      <a:pt x="2102" y="27142"/>
                      <a:pt x="1482" y="27142"/>
                    </a:cubicBezTo>
                    <a:cubicBezTo>
                      <a:pt x="1257" y="27142"/>
                      <a:pt x="1089" y="27105"/>
                      <a:pt x="965" y="27050"/>
                    </a:cubicBezTo>
                    <a:cubicBezTo>
                      <a:pt x="751" y="26955"/>
                      <a:pt x="611" y="26782"/>
                      <a:pt x="547" y="26517"/>
                    </a:cubicBezTo>
                    <a:cubicBezTo>
                      <a:pt x="511" y="26369"/>
                      <a:pt x="483" y="26207"/>
                      <a:pt x="458" y="26018"/>
                    </a:cubicBezTo>
                    <a:cubicBezTo>
                      <a:pt x="405" y="25574"/>
                      <a:pt x="402" y="25055"/>
                      <a:pt x="449" y="24472"/>
                    </a:cubicBezTo>
                    <a:cubicBezTo>
                      <a:pt x="488" y="24003"/>
                      <a:pt x="558" y="23473"/>
                      <a:pt x="664" y="22907"/>
                    </a:cubicBezTo>
                    <a:cubicBezTo>
                      <a:pt x="751" y="22413"/>
                      <a:pt x="871" y="21883"/>
                      <a:pt x="1004" y="21334"/>
                    </a:cubicBezTo>
                    <a:cubicBezTo>
                      <a:pt x="1127" y="20840"/>
                      <a:pt x="1272" y="20307"/>
                      <a:pt x="1437" y="19757"/>
                    </a:cubicBezTo>
                    <a:cubicBezTo>
                      <a:pt x="1590" y="19238"/>
                      <a:pt x="1760" y="18708"/>
                      <a:pt x="1942" y="18178"/>
                    </a:cubicBezTo>
                    <a:cubicBezTo>
                      <a:pt x="2240" y="17313"/>
                      <a:pt x="2463" y="16750"/>
                      <a:pt x="2469" y="16730"/>
                    </a:cubicBezTo>
                    <a:cubicBezTo>
                      <a:pt x="2469" y="16728"/>
                      <a:pt x="2483" y="16686"/>
                      <a:pt x="2519" y="16599"/>
                    </a:cubicBezTo>
                    <a:cubicBezTo>
                      <a:pt x="2606" y="16370"/>
                      <a:pt x="2807" y="15866"/>
                      <a:pt x="3203" y="15026"/>
                    </a:cubicBezTo>
                    <a:cubicBezTo>
                      <a:pt x="3443" y="14513"/>
                      <a:pt x="3697" y="13994"/>
                      <a:pt x="3981" y="13436"/>
                    </a:cubicBezTo>
                    <a:lnTo>
                      <a:pt x="3989" y="13419"/>
                    </a:lnTo>
                    <a:cubicBezTo>
                      <a:pt x="4243" y="12920"/>
                      <a:pt x="4559" y="12403"/>
                      <a:pt x="4927" y="11885"/>
                    </a:cubicBezTo>
                    <a:cubicBezTo>
                      <a:pt x="5309" y="11346"/>
                      <a:pt x="5736" y="10822"/>
                      <a:pt x="6202" y="10314"/>
                    </a:cubicBezTo>
                    <a:cubicBezTo>
                      <a:pt x="6729" y="9739"/>
                      <a:pt x="7281" y="9212"/>
                      <a:pt x="7851" y="8749"/>
                    </a:cubicBezTo>
                    <a:cubicBezTo>
                      <a:pt x="8462" y="8249"/>
                      <a:pt x="9047" y="7856"/>
                      <a:pt x="9594" y="7577"/>
                    </a:cubicBezTo>
                    <a:cubicBezTo>
                      <a:pt x="9809" y="7468"/>
                      <a:pt x="10077" y="7348"/>
                      <a:pt x="10431" y="7195"/>
                    </a:cubicBezTo>
                    <a:cubicBezTo>
                      <a:pt x="11274" y="6832"/>
                      <a:pt x="12451" y="6391"/>
                      <a:pt x="13932" y="5884"/>
                    </a:cubicBezTo>
                    <a:cubicBezTo>
                      <a:pt x="14532" y="5680"/>
                      <a:pt x="15098" y="5493"/>
                      <a:pt x="15576" y="5334"/>
                    </a:cubicBezTo>
                    <a:cubicBezTo>
                      <a:pt x="16404" y="5064"/>
                      <a:pt x="16982" y="4885"/>
                      <a:pt x="16987" y="4882"/>
                    </a:cubicBezTo>
                    <a:lnTo>
                      <a:pt x="17129" y="4838"/>
                    </a:lnTo>
                    <a:lnTo>
                      <a:pt x="17129" y="410"/>
                    </a:lnTo>
                    <a:close/>
                    <a:moveTo>
                      <a:pt x="16728" y="0"/>
                    </a:moveTo>
                    <a:lnTo>
                      <a:pt x="16728" y="4531"/>
                    </a:lnTo>
                    <a:cubicBezTo>
                      <a:pt x="16505" y="4600"/>
                      <a:pt x="16044" y="4745"/>
                      <a:pt x="15453" y="4941"/>
                    </a:cubicBezTo>
                    <a:cubicBezTo>
                      <a:pt x="14976" y="5097"/>
                      <a:pt x="14407" y="5287"/>
                      <a:pt x="13807" y="5493"/>
                    </a:cubicBezTo>
                    <a:cubicBezTo>
                      <a:pt x="12317" y="6009"/>
                      <a:pt x="11129" y="6450"/>
                      <a:pt x="10278" y="6813"/>
                    </a:cubicBezTo>
                    <a:cubicBezTo>
                      <a:pt x="9912" y="6972"/>
                      <a:pt x="9639" y="7097"/>
                      <a:pt x="9416" y="7212"/>
                    </a:cubicBezTo>
                    <a:cubicBezTo>
                      <a:pt x="8841" y="7502"/>
                      <a:pt x="8230" y="7912"/>
                      <a:pt x="7599" y="8428"/>
                    </a:cubicBezTo>
                    <a:cubicBezTo>
                      <a:pt x="7016" y="8905"/>
                      <a:pt x="6447" y="9446"/>
                      <a:pt x="5909" y="10035"/>
                    </a:cubicBezTo>
                    <a:cubicBezTo>
                      <a:pt x="5435" y="10551"/>
                      <a:pt x="4994" y="11095"/>
                      <a:pt x="4603" y="11645"/>
                    </a:cubicBezTo>
                    <a:cubicBezTo>
                      <a:pt x="4224" y="12180"/>
                      <a:pt x="3900" y="12713"/>
                      <a:pt x="3630" y="13240"/>
                    </a:cubicBezTo>
                    <a:lnTo>
                      <a:pt x="3621" y="13257"/>
                    </a:lnTo>
                    <a:cubicBezTo>
                      <a:pt x="3342" y="13809"/>
                      <a:pt x="3083" y="14328"/>
                      <a:pt x="2840" y="14847"/>
                    </a:cubicBezTo>
                    <a:cubicBezTo>
                      <a:pt x="2441" y="15698"/>
                      <a:pt x="2232" y="16220"/>
                      <a:pt x="2145" y="16449"/>
                    </a:cubicBezTo>
                    <a:cubicBezTo>
                      <a:pt x="2109" y="16541"/>
                      <a:pt x="2092" y="16585"/>
                      <a:pt x="2092" y="16588"/>
                    </a:cubicBezTo>
                    <a:cubicBezTo>
                      <a:pt x="2081" y="16619"/>
                      <a:pt x="1858" y="17188"/>
                      <a:pt x="1565" y="18042"/>
                    </a:cubicBezTo>
                    <a:cubicBezTo>
                      <a:pt x="1381" y="18580"/>
                      <a:pt x="1208" y="19113"/>
                      <a:pt x="1055" y="19637"/>
                    </a:cubicBezTo>
                    <a:cubicBezTo>
                      <a:pt x="887" y="20190"/>
                      <a:pt x="739" y="20725"/>
                      <a:pt x="614" y="21230"/>
                    </a:cubicBezTo>
                    <a:cubicBezTo>
                      <a:pt x="474" y="21788"/>
                      <a:pt x="357" y="22324"/>
                      <a:pt x="265" y="22832"/>
                    </a:cubicBezTo>
                    <a:cubicBezTo>
                      <a:pt x="162" y="23412"/>
                      <a:pt x="87" y="23953"/>
                      <a:pt x="50" y="24439"/>
                    </a:cubicBezTo>
                    <a:cubicBezTo>
                      <a:pt x="0" y="25044"/>
                      <a:pt x="3" y="25594"/>
                      <a:pt x="59" y="26068"/>
                    </a:cubicBezTo>
                    <a:cubicBezTo>
                      <a:pt x="87" y="26269"/>
                      <a:pt x="120" y="26450"/>
                      <a:pt x="156" y="26612"/>
                    </a:cubicBezTo>
                    <a:cubicBezTo>
                      <a:pt x="254" y="27002"/>
                      <a:pt x="472" y="27273"/>
                      <a:pt x="806" y="27421"/>
                    </a:cubicBezTo>
                    <a:cubicBezTo>
                      <a:pt x="990" y="27499"/>
                      <a:pt x="1214" y="27541"/>
                      <a:pt x="1473" y="27541"/>
                    </a:cubicBezTo>
                    <a:cubicBezTo>
                      <a:pt x="2321" y="27541"/>
                      <a:pt x="3563" y="27103"/>
                      <a:pt x="5175" y="26210"/>
                    </a:cubicBezTo>
                    <a:cubicBezTo>
                      <a:pt x="5981" y="25769"/>
                      <a:pt x="6857" y="25228"/>
                      <a:pt x="7781" y="24612"/>
                    </a:cubicBezTo>
                    <a:cubicBezTo>
                      <a:pt x="8576" y="24081"/>
                      <a:pt x="9404" y="23484"/>
                      <a:pt x="10001" y="23019"/>
                    </a:cubicBezTo>
                    <a:cubicBezTo>
                      <a:pt x="10219" y="22851"/>
                      <a:pt x="10353" y="22737"/>
                      <a:pt x="10445" y="22656"/>
                    </a:cubicBezTo>
                    <a:cubicBezTo>
                      <a:pt x="10599" y="22728"/>
                      <a:pt x="10877" y="22857"/>
                      <a:pt x="11271" y="23044"/>
                    </a:cubicBezTo>
                    <a:cubicBezTo>
                      <a:pt x="12108" y="23434"/>
                      <a:pt x="13386" y="24023"/>
                      <a:pt x="14702" y="24628"/>
                    </a:cubicBezTo>
                    <a:cubicBezTo>
                      <a:pt x="15924" y="25195"/>
                      <a:pt x="17174" y="25769"/>
                      <a:pt x="18142" y="26216"/>
                    </a:cubicBezTo>
                    <a:lnTo>
                      <a:pt x="19286" y="26743"/>
                    </a:lnTo>
                    <a:cubicBezTo>
                      <a:pt x="19545" y="26866"/>
                      <a:pt x="19732" y="26949"/>
                      <a:pt x="19816" y="26986"/>
                    </a:cubicBezTo>
                    <a:lnTo>
                      <a:pt x="19902" y="27025"/>
                    </a:lnTo>
                    <a:lnTo>
                      <a:pt x="20338" y="26824"/>
                    </a:lnTo>
                    <a:cubicBezTo>
                      <a:pt x="20642" y="26679"/>
                      <a:pt x="21105" y="26470"/>
                      <a:pt x="21660" y="26213"/>
                    </a:cubicBezTo>
                    <a:lnTo>
                      <a:pt x="25103" y="24625"/>
                    </a:lnTo>
                    <a:cubicBezTo>
                      <a:pt x="26419" y="24014"/>
                      <a:pt x="27692" y="23426"/>
                      <a:pt x="28529" y="23038"/>
                    </a:cubicBezTo>
                    <a:cubicBezTo>
                      <a:pt x="28925" y="22854"/>
                      <a:pt x="29204" y="22726"/>
                      <a:pt x="29357" y="22653"/>
                    </a:cubicBezTo>
                    <a:cubicBezTo>
                      <a:pt x="29444" y="22731"/>
                      <a:pt x="29583" y="22843"/>
                      <a:pt x="29798" y="23016"/>
                    </a:cubicBezTo>
                    <a:cubicBezTo>
                      <a:pt x="30395" y="23482"/>
                      <a:pt x="31226" y="24079"/>
                      <a:pt x="32021" y="24609"/>
                    </a:cubicBezTo>
                    <a:cubicBezTo>
                      <a:pt x="32945" y="25228"/>
                      <a:pt x="33821" y="25766"/>
                      <a:pt x="34624" y="26204"/>
                    </a:cubicBezTo>
                    <a:cubicBezTo>
                      <a:pt x="36236" y="27085"/>
                      <a:pt x="37477" y="27528"/>
                      <a:pt x="38327" y="27528"/>
                    </a:cubicBezTo>
                    <a:cubicBezTo>
                      <a:pt x="38587" y="27528"/>
                      <a:pt x="38810" y="27487"/>
                      <a:pt x="38996" y="27404"/>
                    </a:cubicBezTo>
                    <a:cubicBezTo>
                      <a:pt x="39331" y="27262"/>
                      <a:pt x="39548" y="26986"/>
                      <a:pt x="39643" y="26601"/>
                    </a:cubicBezTo>
                    <a:cubicBezTo>
                      <a:pt x="39685" y="26439"/>
                      <a:pt x="39716" y="26260"/>
                      <a:pt x="39741" y="26057"/>
                    </a:cubicBezTo>
                    <a:lnTo>
                      <a:pt x="39741" y="26051"/>
                    </a:lnTo>
                    <a:cubicBezTo>
                      <a:pt x="39796" y="25582"/>
                      <a:pt x="39799" y="25030"/>
                      <a:pt x="39752" y="24427"/>
                    </a:cubicBezTo>
                    <a:cubicBezTo>
                      <a:pt x="39716" y="23939"/>
                      <a:pt x="39643" y="23401"/>
                      <a:pt x="39534" y="22820"/>
                    </a:cubicBezTo>
                    <a:cubicBezTo>
                      <a:pt x="39445" y="22324"/>
                      <a:pt x="39325" y="21783"/>
                      <a:pt x="39186" y="21219"/>
                    </a:cubicBezTo>
                    <a:cubicBezTo>
                      <a:pt x="39057" y="20709"/>
                      <a:pt x="38912" y="20173"/>
                      <a:pt x="38748" y="19626"/>
                    </a:cubicBezTo>
                    <a:cubicBezTo>
                      <a:pt x="38591" y="19102"/>
                      <a:pt x="38418" y="18566"/>
                      <a:pt x="38234" y="18030"/>
                    </a:cubicBezTo>
                    <a:cubicBezTo>
                      <a:pt x="37938" y="17160"/>
                      <a:pt x="37713" y="16585"/>
                      <a:pt x="37713" y="16585"/>
                    </a:cubicBezTo>
                    <a:cubicBezTo>
                      <a:pt x="37713" y="16585"/>
                      <a:pt x="37699" y="16541"/>
                      <a:pt x="37659" y="16437"/>
                    </a:cubicBezTo>
                    <a:cubicBezTo>
                      <a:pt x="37573" y="16209"/>
                      <a:pt x="37367" y="15693"/>
                      <a:pt x="36965" y="14836"/>
                    </a:cubicBezTo>
                    <a:cubicBezTo>
                      <a:pt x="36717" y="14323"/>
                      <a:pt x="36463" y="13798"/>
                      <a:pt x="36184" y="13249"/>
                    </a:cubicBezTo>
                    <a:lnTo>
                      <a:pt x="36170" y="13224"/>
                    </a:lnTo>
                    <a:cubicBezTo>
                      <a:pt x="35905" y="12705"/>
                      <a:pt x="35581" y="12166"/>
                      <a:pt x="35204" y="11636"/>
                    </a:cubicBezTo>
                    <a:cubicBezTo>
                      <a:pt x="34814" y="11087"/>
                      <a:pt x="34373" y="10545"/>
                      <a:pt x="33899" y="10029"/>
                    </a:cubicBezTo>
                    <a:cubicBezTo>
                      <a:pt x="33363" y="9435"/>
                      <a:pt x="32794" y="8897"/>
                      <a:pt x="32208" y="8422"/>
                    </a:cubicBezTo>
                    <a:cubicBezTo>
                      <a:pt x="31578" y="7909"/>
                      <a:pt x="30967" y="7496"/>
                      <a:pt x="30392" y="7203"/>
                    </a:cubicBezTo>
                    <a:cubicBezTo>
                      <a:pt x="30169" y="7089"/>
                      <a:pt x="29896" y="6963"/>
                      <a:pt x="29530" y="6807"/>
                    </a:cubicBezTo>
                    <a:cubicBezTo>
                      <a:pt x="28637" y="6431"/>
                      <a:pt x="27396" y="5967"/>
                      <a:pt x="25834" y="5432"/>
                    </a:cubicBezTo>
                    <a:cubicBezTo>
                      <a:pt x="25251" y="5234"/>
                      <a:pt x="24704" y="5052"/>
                      <a:pt x="24246" y="4902"/>
                    </a:cubicBezTo>
                    <a:cubicBezTo>
                      <a:pt x="23708" y="4729"/>
                      <a:pt x="23289" y="4595"/>
                      <a:pt x="23080" y="4531"/>
                    </a:cubicBezTo>
                    <a:lnTo>
                      <a:pt x="23080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" name="Google Shape;8518;p67">
                <a:extLst>
                  <a:ext uri="{FF2B5EF4-FFF2-40B4-BE49-F238E27FC236}">
                    <a16:creationId xmlns:a16="http://schemas.microsoft.com/office/drawing/2014/main" id="{82E9D3BF-823F-87DE-9347-7515CFB43E96}"/>
                  </a:ext>
                </a:extLst>
              </p:cNvPr>
              <p:cNvSpPr/>
              <p:nvPr/>
            </p:nvSpPr>
            <p:spPr>
              <a:xfrm>
                <a:off x="6545185" y="1591764"/>
                <a:ext cx="380669" cy="129355"/>
              </a:xfrm>
              <a:custGeom>
                <a:avLst/>
                <a:gdLst/>
                <a:ahLst/>
                <a:cxnLst/>
                <a:rect l="l" t="t" r="r" b="b"/>
                <a:pathLst>
                  <a:path w="12251" h="4163" extrusionOk="0">
                    <a:moveTo>
                      <a:pt x="11887" y="0"/>
                    </a:moveTo>
                    <a:cubicBezTo>
                      <a:pt x="11648" y="475"/>
                      <a:pt x="11363" y="921"/>
                      <a:pt x="11037" y="1337"/>
                    </a:cubicBezTo>
                    <a:cubicBezTo>
                      <a:pt x="10540" y="1967"/>
                      <a:pt x="9976" y="2489"/>
                      <a:pt x="9360" y="2879"/>
                    </a:cubicBezTo>
                    <a:cubicBezTo>
                      <a:pt x="8442" y="3460"/>
                      <a:pt x="7410" y="3758"/>
                      <a:pt x="6291" y="3758"/>
                    </a:cubicBezTo>
                    <a:cubicBezTo>
                      <a:pt x="5164" y="3758"/>
                      <a:pt x="4098" y="3460"/>
                      <a:pt x="3114" y="2874"/>
                    </a:cubicBezTo>
                    <a:cubicBezTo>
                      <a:pt x="2461" y="2489"/>
                      <a:pt x="1844" y="1964"/>
                      <a:pt x="1286" y="1331"/>
                    </a:cubicBezTo>
                    <a:cubicBezTo>
                      <a:pt x="851" y="832"/>
                      <a:pt x="533" y="357"/>
                      <a:pt x="349" y="48"/>
                    </a:cubicBezTo>
                    <a:lnTo>
                      <a:pt x="0" y="257"/>
                    </a:lnTo>
                    <a:cubicBezTo>
                      <a:pt x="195" y="581"/>
                      <a:pt x="525" y="1074"/>
                      <a:pt x="979" y="1599"/>
                    </a:cubicBezTo>
                    <a:cubicBezTo>
                      <a:pt x="1571" y="2266"/>
                      <a:pt x="2215" y="2812"/>
                      <a:pt x="2904" y="3223"/>
                    </a:cubicBezTo>
                    <a:cubicBezTo>
                      <a:pt x="3951" y="3847"/>
                      <a:pt x="5089" y="4163"/>
                      <a:pt x="6291" y="4163"/>
                    </a:cubicBezTo>
                    <a:cubicBezTo>
                      <a:pt x="7488" y="4163"/>
                      <a:pt x="8593" y="3845"/>
                      <a:pt x="9580" y="3223"/>
                    </a:cubicBezTo>
                    <a:cubicBezTo>
                      <a:pt x="10236" y="2810"/>
                      <a:pt x="10830" y="2260"/>
                      <a:pt x="11357" y="1591"/>
                    </a:cubicBezTo>
                    <a:cubicBezTo>
                      <a:pt x="11698" y="1155"/>
                      <a:pt x="11996" y="684"/>
                      <a:pt x="12250" y="187"/>
                    </a:cubicBezTo>
                    <a:lnTo>
                      <a:pt x="1188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" name="Google Shape;8519;p67">
                <a:extLst>
                  <a:ext uri="{FF2B5EF4-FFF2-40B4-BE49-F238E27FC236}">
                    <a16:creationId xmlns:a16="http://schemas.microsoft.com/office/drawing/2014/main" id="{6204C939-D6C0-DF12-37CB-A6228D798441}"/>
                  </a:ext>
                </a:extLst>
              </p:cNvPr>
              <p:cNvSpPr/>
              <p:nvPr/>
            </p:nvSpPr>
            <p:spPr>
              <a:xfrm>
                <a:off x="6601767" y="1425840"/>
                <a:ext cx="269274" cy="232174"/>
              </a:xfrm>
              <a:custGeom>
                <a:avLst/>
                <a:gdLst/>
                <a:ahLst/>
                <a:cxnLst/>
                <a:rect l="l" t="t" r="r" b="b"/>
                <a:pathLst>
                  <a:path w="8666" h="7472" extrusionOk="0">
                    <a:moveTo>
                      <a:pt x="1415" y="1"/>
                    </a:moveTo>
                    <a:lnTo>
                      <a:pt x="1415" y="4478"/>
                    </a:lnTo>
                    <a:cubicBezTo>
                      <a:pt x="1415" y="4478"/>
                      <a:pt x="841" y="4657"/>
                      <a:pt x="1" y="4933"/>
                    </a:cubicBezTo>
                    <a:cubicBezTo>
                      <a:pt x="676" y="5898"/>
                      <a:pt x="2110" y="7472"/>
                      <a:pt x="4431" y="7472"/>
                    </a:cubicBezTo>
                    <a:cubicBezTo>
                      <a:pt x="6783" y="7472"/>
                      <a:pt x="8094" y="5862"/>
                      <a:pt x="8666" y="4902"/>
                    </a:cubicBezTo>
                    <a:cubicBezTo>
                      <a:pt x="7882" y="4648"/>
                      <a:pt x="7358" y="4484"/>
                      <a:pt x="7366" y="4481"/>
                    </a:cubicBezTo>
                    <a:lnTo>
                      <a:pt x="7366" y="1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" name="Google Shape;8520;p67">
                <a:extLst>
                  <a:ext uri="{FF2B5EF4-FFF2-40B4-BE49-F238E27FC236}">
                    <a16:creationId xmlns:a16="http://schemas.microsoft.com/office/drawing/2014/main" id="{C2983C46-95B8-520A-E327-1E0B54FE8796}"/>
                  </a:ext>
                </a:extLst>
              </p:cNvPr>
              <p:cNvSpPr/>
              <p:nvPr/>
            </p:nvSpPr>
            <p:spPr>
              <a:xfrm>
                <a:off x="6591637" y="1419595"/>
                <a:ext cx="288881" cy="244758"/>
              </a:xfrm>
              <a:custGeom>
                <a:avLst/>
                <a:gdLst/>
                <a:ahLst/>
                <a:cxnLst/>
                <a:rect l="l" t="t" r="r" b="b"/>
                <a:pathLst>
                  <a:path w="9297" h="7877" extrusionOk="0">
                    <a:moveTo>
                      <a:pt x="7483" y="405"/>
                    </a:moveTo>
                    <a:lnTo>
                      <a:pt x="7483" y="4830"/>
                    </a:lnTo>
                    <a:lnTo>
                      <a:pt x="7625" y="4877"/>
                    </a:lnTo>
                    <a:cubicBezTo>
                      <a:pt x="7628" y="4880"/>
                      <a:pt x="8046" y="5009"/>
                      <a:pt x="8682" y="5215"/>
                    </a:cubicBezTo>
                    <a:cubicBezTo>
                      <a:pt x="8071" y="6141"/>
                      <a:pt x="6836" y="7472"/>
                      <a:pt x="4754" y="7472"/>
                    </a:cubicBezTo>
                    <a:cubicBezTo>
                      <a:pt x="2790" y="7472"/>
                      <a:pt x="1457" y="6309"/>
                      <a:pt x="651" y="5243"/>
                    </a:cubicBezTo>
                    <a:cubicBezTo>
                      <a:pt x="1337" y="5022"/>
                      <a:pt x="1792" y="4880"/>
                      <a:pt x="1797" y="4877"/>
                    </a:cubicBezTo>
                    <a:lnTo>
                      <a:pt x="1939" y="4830"/>
                    </a:lnTo>
                    <a:lnTo>
                      <a:pt x="1939" y="405"/>
                    </a:lnTo>
                    <a:close/>
                    <a:moveTo>
                      <a:pt x="1535" y="1"/>
                    </a:moveTo>
                    <a:lnTo>
                      <a:pt x="1535" y="4531"/>
                    </a:lnTo>
                    <a:cubicBezTo>
                      <a:pt x="1317" y="4601"/>
                      <a:pt x="857" y="4746"/>
                      <a:pt x="263" y="4942"/>
                    </a:cubicBezTo>
                    <a:lnTo>
                      <a:pt x="1" y="5031"/>
                    </a:lnTo>
                    <a:lnTo>
                      <a:pt x="160" y="5254"/>
                    </a:lnTo>
                    <a:cubicBezTo>
                      <a:pt x="1002" y="6448"/>
                      <a:pt x="2481" y="7876"/>
                      <a:pt x="4757" y="7876"/>
                    </a:cubicBezTo>
                    <a:cubicBezTo>
                      <a:pt x="7207" y="7876"/>
                      <a:pt x="8571" y="6203"/>
                      <a:pt x="9165" y="5195"/>
                    </a:cubicBezTo>
                    <a:lnTo>
                      <a:pt x="9296" y="4981"/>
                    </a:lnTo>
                    <a:lnTo>
                      <a:pt x="9053" y="4902"/>
                    </a:lnTo>
                    <a:cubicBezTo>
                      <a:pt x="8515" y="4730"/>
                      <a:pt x="8096" y="4598"/>
                      <a:pt x="7887" y="4531"/>
                    </a:cubicBezTo>
                    <a:lnTo>
                      <a:pt x="7887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8521;p67">
                <a:extLst>
                  <a:ext uri="{FF2B5EF4-FFF2-40B4-BE49-F238E27FC236}">
                    <a16:creationId xmlns:a16="http://schemas.microsoft.com/office/drawing/2014/main" id="{81D1EA71-1C93-B852-4792-701FF3B85368}"/>
                  </a:ext>
                </a:extLst>
              </p:cNvPr>
              <p:cNvSpPr/>
              <p:nvPr/>
            </p:nvSpPr>
            <p:spPr>
              <a:xfrm>
                <a:off x="6893035" y="1630760"/>
                <a:ext cx="141504" cy="12615"/>
              </a:xfrm>
              <a:custGeom>
                <a:avLst/>
                <a:gdLst/>
                <a:ahLst/>
                <a:cxnLst/>
                <a:rect l="l" t="t" r="r" b="b"/>
                <a:pathLst>
                  <a:path w="4554" h="406" extrusionOk="0">
                    <a:moveTo>
                      <a:pt x="1" y="1"/>
                    </a:moveTo>
                    <a:lnTo>
                      <a:pt x="3" y="405"/>
                    </a:lnTo>
                    <a:lnTo>
                      <a:pt x="4554" y="405"/>
                    </a:lnTo>
                    <a:lnTo>
                      <a:pt x="4554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8522;p67">
                <a:extLst>
                  <a:ext uri="{FF2B5EF4-FFF2-40B4-BE49-F238E27FC236}">
                    <a16:creationId xmlns:a16="http://schemas.microsoft.com/office/drawing/2014/main" id="{B4A49C06-6BC9-4F49-4644-FBE44D7FE86D}"/>
                  </a:ext>
                </a:extLst>
              </p:cNvPr>
              <p:cNvSpPr/>
              <p:nvPr/>
            </p:nvSpPr>
            <p:spPr>
              <a:xfrm>
                <a:off x="6441404" y="1630760"/>
                <a:ext cx="139174" cy="12615"/>
              </a:xfrm>
              <a:custGeom>
                <a:avLst/>
                <a:gdLst/>
                <a:ahLst/>
                <a:cxnLst/>
                <a:rect l="l" t="t" r="r" b="b"/>
                <a:pathLst>
                  <a:path w="4479" h="406" extrusionOk="0">
                    <a:moveTo>
                      <a:pt x="1" y="1"/>
                    </a:moveTo>
                    <a:lnTo>
                      <a:pt x="1" y="405"/>
                    </a:lnTo>
                    <a:lnTo>
                      <a:pt x="4478" y="405"/>
                    </a:lnTo>
                    <a:lnTo>
                      <a:pt x="447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8523;p67">
                <a:extLst>
                  <a:ext uri="{FF2B5EF4-FFF2-40B4-BE49-F238E27FC236}">
                    <a16:creationId xmlns:a16="http://schemas.microsoft.com/office/drawing/2014/main" id="{2AACB2D4-0247-006D-9F75-13E686D7209A}"/>
                  </a:ext>
                </a:extLst>
              </p:cNvPr>
              <p:cNvSpPr/>
              <p:nvPr/>
            </p:nvSpPr>
            <p:spPr>
              <a:xfrm>
                <a:off x="6839281" y="1680102"/>
                <a:ext cx="277011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8915" h="405" extrusionOk="0">
                    <a:moveTo>
                      <a:pt x="1" y="0"/>
                    </a:moveTo>
                    <a:lnTo>
                      <a:pt x="4" y="405"/>
                    </a:lnTo>
                    <a:lnTo>
                      <a:pt x="8914" y="405"/>
                    </a:lnTo>
                    <a:lnTo>
                      <a:pt x="8914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" name="Google Shape;8524;p67">
                <a:extLst>
                  <a:ext uri="{FF2B5EF4-FFF2-40B4-BE49-F238E27FC236}">
                    <a16:creationId xmlns:a16="http://schemas.microsoft.com/office/drawing/2014/main" id="{5F4CE092-852B-FF31-5FC8-B684D20A74F2}"/>
                  </a:ext>
                </a:extLst>
              </p:cNvPr>
              <p:cNvSpPr/>
              <p:nvPr/>
            </p:nvSpPr>
            <p:spPr>
              <a:xfrm>
                <a:off x="6359685" y="1680102"/>
                <a:ext cx="279155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8984" h="405" extrusionOk="0">
                    <a:moveTo>
                      <a:pt x="0" y="0"/>
                    </a:moveTo>
                    <a:lnTo>
                      <a:pt x="0" y="405"/>
                    </a:lnTo>
                    <a:lnTo>
                      <a:pt x="8983" y="405"/>
                    </a:lnTo>
                    <a:lnTo>
                      <a:pt x="8980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8525;p67">
                <a:extLst>
                  <a:ext uri="{FF2B5EF4-FFF2-40B4-BE49-F238E27FC236}">
                    <a16:creationId xmlns:a16="http://schemas.microsoft.com/office/drawing/2014/main" id="{1487DEDC-2430-363E-CC5A-C8D0BCADB5E7}"/>
                  </a:ext>
                </a:extLst>
              </p:cNvPr>
              <p:cNvSpPr/>
              <p:nvPr/>
            </p:nvSpPr>
            <p:spPr>
              <a:xfrm>
                <a:off x="6307733" y="1729413"/>
                <a:ext cx="860398" cy="12615"/>
              </a:xfrm>
              <a:custGeom>
                <a:avLst/>
                <a:gdLst/>
                <a:ahLst/>
                <a:cxnLst/>
                <a:rect l="l" t="t" r="r" b="b"/>
                <a:pathLst>
                  <a:path w="27690" h="406" extrusionOk="0">
                    <a:moveTo>
                      <a:pt x="1" y="1"/>
                    </a:moveTo>
                    <a:lnTo>
                      <a:pt x="1" y="405"/>
                    </a:lnTo>
                    <a:lnTo>
                      <a:pt x="27690" y="405"/>
                    </a:lnTo>
                    <a:lnTo>
                      <a:pt x="2769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" name="Google Shape;8526;p67">
                <a:extLst>
                  <a:ext uri="{FF2B5EF4-FFF2-40B4-BE49-F238E27FC236}">
                    <a16:creationId xmlns:a16="http://schemas.microsoft.com/office/drawing/2014/main" id="{F08B1F9D-7E3F-2D12-95B4-DAFC1CEB0727}"/>
                  </a:ext>
                </a:extLst>
              </p:cNvPr>
              <p:cNvSpPr/>
              <p:nvPr/>
            </p:nvSpPr>
            <p:spPr>
              <a:xfrm>
                <a:off x="6267774" y="1778817"/>
                <a:ext cx="940596" cy="12615"/>
              </a:xfrm>
              <a:custGeom>
                <a:avLst/>
                <a:gdLst/>
                <a:ahLst/>
                <a:cxnLst/>
                <a:rect l="l" t="t" r="r" b="b"/>
                <a:pathLst>
                  <a:path w="30271" h="406" extrusionOk="0">
                    <a:moveTo>
                      <a:pt x="1" y="1"/>
                    </a:moveTo>
                    <a:lnTo>
                      <a:pt x="1" y="405"/>
                    </a:lnTo>
                    <a:lnTo>
                      <a:pt x="30270" y="405"/>
                    </a:lnTo>
                    <a:lnTo>
                      <a:pt x="3027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8527;p67">
                <a:extLst>
                  <a:ext uri="{FF2B5EF4-FFF2-40B4-BE49-F238E27FC236}">
                    <a16:creationId xmlns:a16="http://schemas.microsoft.com/office/drawing/2014/main" id="{90E3CC91-A229-4373-009D-7CC84084DC09}"/>
                  </a:ext>
                </a:extLst>
              </p:cNvPr>
              <p:cNvSpPr/>
              <p:nvPr/>
            </p:nvSpPr>
            <p:spPr>
              <a:xfrm>
                <a:off x="6237635" y="1827973"/>
                <a:ext cx="1000628" cy="12615"/>
              </a:xfrm>
              <a:custGeom>
                <a:avLst/>
                <a:gdLst/>
                <a:ahLst/>
                <a:cxnLst/>
                <a:rect l="l" t="t" r="r" b="b"/>
                <a:pathLst>
                  <a:path w="32203" h="406" extrusionOk="0">
                    <a:moveTo>
                      <a:pt x="0" y="1"/>
                    </a:moveTo>
                    <a:lnTo>
                      <a:pt x="0" y="405"/>
                    </a:lnTo>
                    <a:lnTo>
                      <a:pt x="32203" y="405"/>
                    </a:lnTo>
                    <a:lnTo>
                      <a:pt x="3220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" name="Google Shape;8528;p67">
                <a:extLst>
                  <a:ext uri="{FF2B5EF4-FFF2-40B4-BE49-F238E27FC236}">
                    <a16:creationId xmlns:a16="http://schemas.microsoft.com/office/drawing/2014/main" id="{1067FAE3-18E8-F7C2-E6D2-175589E98144}"/>
                  </a:ext>
                </a:extLst>
              </p:cNvPr>
              <p:cNvSpPr/>
              <p:nvPr/>
            </p:nvSpPr>
            <p:spPr>
              <a:xfrm>
                <a:off x="6213616" y="1877377"/>
                <a:ext cx="1048914" cy="12615"/>
              </a:xfrm>
              <a:custGeom>
                <a:avLst/>
                <a:gdLst/>
                <a:ahLst/>
                <a:cxnLst/>
                <a:rect l="l" t="t" r="r" b="b"/>
                <a:pathLst>
                  <a:path w="33757" h="406" extrusionOk="0">
                    <a:moveTo>
                      <a:pt x="0" y="1"/>
                    </a:moveTo>
                    <a:lnTo>
                      <a:pt x="0" y="405"/>
                    </a:lnTo>
                    <a:lnTo>
                      <a:pt x="33757" y="405"/>
                    </a:lnTo>
                    <a:lnTo>
                      <a:pt x="33757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8529;p67">
                <a:extLst>
                  <a:ext uri="{FF2B5EF4-FFF2-40B4-BE49-F238E27FC236}">
                    <a16:creationId xmlns:a16="http://schemas.microsoft.com/office/drawing/2014/main" id="{E2677E71-639B-7BE4-4B5D-6C5098BCEF81}"/>
                  </a:ext>
                </a:extLst>
              </p:cNvPr>
              <p:cNvSpPr/>
              <p:nvPr/>
            </p:nvSpPr>
            <p:spPr>
              <a:xfrm>
                <a:off x="6192114" y="1926626"/>
                <a:ext cx="1091732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35135" h="405" extrusionOk="0">
                    <a:moveTo>
                      <a:pt x="0" y="0"/>
                    </a:moveTo>
                    <a:lnTo>
                      <a:pt x="0" y="405"/>
                    </a:lnTo>
                    <a:lnTo>
                      <a:pt x="35135" y="405"/>
                    </a:lnTo>
                    <a:lnTo>
                      <a:pt x="35135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" name="Google Shape;8530;p67">
                <a:extLst>
                  <a:ext uri="{FF2B5EF4-FFF2-40B4-BE49-F238E27FC236}">
                    <a16:creationId xmlns:a16="http://schemas.microsoft.com/office/drawing/2014/main" id="{312824A5-A52A-508F-945E-9DD474126BD9}"/>
                  </a:ext>
                </a:extLst>
              </p:cNvPr>
              <p:cNvSpPr/>
              <p:nvPr/>
            </p:nvSpPr>
            <p:spPr>
              <a:xfrm>
                <a:off x="6174155" y="1975844"/>
                <a:ext cx="1127559" cy="12615"/>
              </a:xfrm>
              <a:custGeom>
                <a:avLst/>
                <a:gdLst/>
                <a:ahLst/>
                <a:cxnLst/>
                <a:rect l="l" t="t" r="r" b="b"/>
                <a:pathLst>
                  <a:path w="36288" h="406" extrusionOk="0">
                    <a:moveTo>
                      <a:pt x="1" y="1"/>
                    </a:moveTo>
                    <a:lnTo>
                      <a:pt x="1" y="405"/>
                    </a:lnTo>
                    <a:lnTo>
                      <a:pt x="36288" y="405"/>
                    </a:lnTo>
                    <a:lnTo>
                      <a:pt x="36288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8531;p67">
                <a:extLst>
                  <a:ext uri="{FF2B5EF4-FFF2-40B4-BE49-F238E27FC236}">
                    <a16:creationId xmlns:a16="http://schemas.microsoft.com/office/drawing/2014/main" id="{F72D4E3F-6E5C-AB73-AEDB-41A71D2DDDCD}"/>
                  </a:ext>
                </a:extLst>
              </p:cNvPr>
              <p:cNvSpPr/>
              <p:nvPr/>
            </p:nvSpPr>
            <p:spPr>
              <a:xfrm>
                <a:off x="6158463" y="2025186"/>
                <a:ext cx="1159129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37304" h="405" extrusionOk="0">
                    <a:moveTo>
                      <a:pt x="1" y="0"/>
                    </a:moveTo>
                    <a:lnTo>
                      <a:pt x="1" y="405"/>
                    </a:lnTo>
                    <a:lnTo>
                      <a:pt x="37303" y="405"/>
                    </a:lnTo>
                    <a:lnTo>
                      <a:pt x="373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" name="Google Shape;8532;p67">
                <a:extLst>
                  <a:ext uri="{FF2B5EF4-FFF2-40B4-BE49-F238E27FC236}">
                    <a16:creationId xmlns:a16="http://schemas.microsoft.com/office/drawing/2014/main" id="{41B4B2C1-F352-D0BC-A7C8-C90262098931}"/>
                  </a:ext>
                </a:extLst>
              </p:cNvPr>
              <p:cNvSpPr/>
              <p:nvPr/>
            </p:nvSpPr>
            <p:spPr>
              <a:xfrm>
                <a:off x="6144792" y="2074498"/>
                <a:ext cx="1186224" cy="12615"/>
              </a:xfrm>
              <a:custGeom>
                <a:avLst/>
                <a:gdLst/>
                <a:ahLst/>
                <a:cxnLst/>
                <a:rect l="l" t="t" r="r" b="b"/>
                <a:pathLst>
                  <a:path w="38176" h="406" extrusionOk="0">
                    <a:moveTo>
                      <a:pt x="0" y="1"/>
                    </a:moveTo>
                    <a:lnTo>
                      <a:pt x="0" y="405"/>
                    </a:lnTo>
                    <a:lnTo>
                      <a:pt x="38176" y="405"/>
                    </a:lnTo>
                    <a:lnTo>
                      <a:pt x="3817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" name="Google Shape;8533;p67">
                <a:extLst>
                  <a:ext uri="{FF2B5EF4-FFF2-40B4-BE49-F238E27FC236}">
                    <a16:creationId xmlns:a16="http://schemas.microsoft.com/office/drawing/2014/main" id="{CB68292D-2D58-71F5-F63B-A10816F97498}"/>
                  </a:ext>
                </a:extLst>
              </p:cNvPr>
              <p:cNvSpPr/>
              <p:nvPr/>
            </p:nvSpPr>
            <p:spPr>
              <a:xfrm>
                <a:off x="6134041" y="2123840"/>
                <a:ext cx="1207726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38868" h="405" extrusionOk="0">
                    <a:moveTo>
                      <a:pt x="0" y="0"/>
                    </a:moveTo>
                    <a:lnTo>
                      <a:pt x="0" y="405"/>
                    </a:lnTo>
                    <a:lnTo>
                      <a:pt x="38868" y="405"/>
                    </a:lnTo>
                    <a:lnTo>
                      <a:pt x="38868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" name="Google Shape;8534;p67">
                <a:extLst>
                  <a:ext uri="{FF2B5EF4-FFF2-40B4-BE49-F238E27FC236}">
                    <a16:creationId xmlns:a16="http://schemas.microsoft.com/office/drawing/2014/main" id="{9BC38FAA-90F3-F384-8BFE-2A7FB50A4967}"/>
                  </a:ext>
                </a:extLst>
              </p:cNvPr>
              <p:cNvSpPr/>
              <p:nvPr/>
            </p:nvSpPr>
            <p:spPr>
              <a:xfrm>
                <a:off x="6127454" y="2173058"/>
                <a:ext cx="1220994" cy="12615"/>
              </a:xfrm>
              <a:custGeom>
                <a:avLst/>
                <a:gdLst/>
                <a:ahLst/>
                <a:cxnLst/>
                <a:rect l="l" t="t" r="r" b="b"/>
                <a:pathLst>
                  <a:path w="39295" h="406" extrusionOk="0">
                    <a:moveTo>
                      <a:pt x="0" y="1"/>
                    </a:moveTo>
                    <a:lnTo>
                      <a:pt x="0" y="405"/>
                    </a:lnTo>
                    <a:lnTo>
                      <a:pt x="39294" y="405"/>
                    </a:lnTo>
                    <a:lnTo>
                      <a:pt x="39294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" name="Google Shape;8535;p67">
                <a:extLst>
                  <a:ext uri="{FF2B5EF4-FFF2-40B4-BE49-F238E27FC236}">
                    <a16:creationId xmlns:a16="http://schemas.microsoft.com/office/drawing/2014/main" id="{8924DD77-B83A-14E9-7080-802164FD646B}"/>
                  </a:ext>
                </a:extLst>
              </p:cNvPr>
              <p:cNvSpPr/>
              <p:nvPr/>
            </p:nvSpPr>
            <p:spPr>
              <a:xfrm>
                <a:off x="6127702" y="2222400"/>
                <a:ext cx="122040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39276" h="405" extrusionOk="0">
                    <a:moveTo>
                      <a:pt x="1" y="0"/>
                    </a:moveTo>
                    <a:lnTo>
                      <a:pt x="1" y="405"/>
                    </a:lnTo>
                    <a:lnTo>
                      <a:pt x="39275" y="405"/>
                    </a:lnTo>
                    <a:lnTo>
                      <a:pt x="39275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" name="Google Shape;8536;p67">
                <a:extLst>
                  <a:ext uri="{FF2B5EF4-FFF2-40B4-BE49-F238E27FC236}">
                    <a16:creationId xmlns:a16="http://schemas.microsoft.com/office/drawing/2014/main" id="{0DCD6091-DF5C-8618-98E2-69DAB78254D4}"/>
                  </a:ext>
                </a:extLst>
              </p:cNvPr>
              <p:cNvSpPr/>
              <p:nvPr/>
            </p:nvSpPr>
            <p:spPr>
              <a:xfrm>
                <a:off x="6119655" y="1419533"/>
                <a:ext cx="1236686" cy="855768"/>
              </a:xfrm>
              <a:custGeom>
                <a:avLst/>
                <a:gdLst/>
                <a:ahLst/>
                <a:cxnLst/>
                <a:rect l="l" t="t" r="r" b="b"/>
                <a:pathLst>
                  <a:path w="39800" h="27541" extrusionOk="0">
                    <a:moveTo>
                      <a:pt x="17129" y="410"/>
                    </a:moveTo>
                    <a:lnTo>
                      <a:pt x="22662" y="419"/>
                    </a:lnTo>
                    <a:lnTo>
                      <a:pt x="22662" y="4843"/>
                    </a:lnTo>
                    <a:lnTo>
                      <a:pt x="22804" y="4888"/>
                    </a:lnTo>
                    <a:cubicBezTo>
                      <a:pt x="22812" y="4893"/>
                      <a:pt x="23337" y="5055"/>
                      <a:pt x="24109" y="5306"/>
                    </a:cubicBezTo>
                    <a:cubicBezTo>
                      <a:pt x="24570" y="5457"/>
                      <a:pt x="25108" y="5638"/>
                      <a:pt x="25691" y="5833"/>
                    </a:cubicBezTo>
                    <a:cubicBezTo>
                      <a:pt x="27242" y="6361"/>
                      <a:pt x="28476" y="6821"/>
                      <a:pt x="29357" y="7198"/>
                    </a:cubicBezTo>
                    <a:cubicBezTo>
                      <a:pt x="29711" y="7348"/>
                      <a:pt x="29976" y="7468"/>
                      <a:pt x="30194" y="7580"/>
                    </a:cubicBezTo>
                    <a:cubicBezTo>
                      <a:pt x="30741" y="7864"/>
                      <a:pt x="31329" y="8255"/>
                      <a:pt x="31938" y="8752"/>
                    </a:cubicBezTo>
                    <a:cubicBezTo>
                      <a:pt x="32507" y="9217"/>
                      <a:pt x="33059" y="9739"/>
                      <a:pt x="33586" y="10319"/>
                    </a:cubicBezTo>
                    <a:cubicBezTo>
                      <a:pt x="34050" y="10824"/>
                      <a:pt x="34479" y="11352"/>
                      <a:pt x="34859" y="11887"/>
                    </a:cubicBezTo>
                    <a:cubicBezTo>
                      <a:pt x="35227" y="12401"/>
                      <a:pt x="35539" y="12917"/>
                      <a:pt x="35799" y="13422"/>
                    </a:cubicBezTo>
                    <a:lnTo>
                      <a:pt x="35813" y="13447"/>
                    </a:lnTo>
                    <a:cubicBezTo>
                      <a:pt x="36086" y="13994"/>
                      <a:pt x="36343" y="14510"/>
                      <a:pt x="36585" y="15026"/>
                    </a:cubicBezTo>
                    <a:cubicBezTo>
                      <a:pt x="36979" y="15866"/>
                      <a:pt x="37182" y="16373"/>
                      <a:pt x="37269" y="16599"/>
                    </a:cubicBezTo>
                    <a:cubicBezTo>
                      <a:pt x="37300" y="16683"/>
                      <a:pt x="37314" y="16725"/>
                      <a:pt x="37322" y="16739"/>
                    </a:cubicBezTo>
                    <a:cubicBezTo>
                      <a:pt x="37325" y="16744"/>
                      <a:pt x="37548" y="17313"/>
                      <a:pt x="37844" y="18178"/>
                    </a:cubicBezTo>
                    <a:cubicBezTo>
                      <a:pt x="38025" y="18708"/>
                      <a:pt x="38198" y="19238"/>
                      <a:pt x="38351" y="19757"/>
                    </a:cubicBezTo>
                    <a:cubicBezTo>
                      <a:pt x="38513" y="20299"/>
                      <a:pt x="38661" y="20829"/>
                      <a:pt x="38787" y="21334"/>
                    </a:cubicBezTo>
                    <a:cubicBezTo>
                      <a:pt x="38926" y="21891"/>
                      <a:pt x="39038" y="22422"/>
                      <a:pt x="39127" y="22910"/>
                    </a:cubicBezTo>
                    <a:cubicBezTo>
                      <a:pt x="39233" y="23476"/>
                      <a:pt x="39305" y="24006"/>
                      <a:pt x="39342" y="24478"/>
                    </a:cubicBezTo>
                    <a:cubicBezTo>
                      <a:pt x="39389" y="25055"/>
                      <a:pt x="39386" y="25574"/>
                      <a:pt x="39333" y="26020"/>
                    </a:cubicBezTo>
                    <a:cubicBezTo>
                      <a:pt x="39308" y="26210"/>
                      <a:pt x="39278" y="26375"/>
                      <a:pt x="39244" y="26520"/>
                    </a:cubicBezTo>
                    <a:cubicBezTo>
                      <a:pt x="39180" y="26782"/>
                      <a:pt x="39040" y="26955"/>
                      <a:pt x="38826" y="27053"/>
                    </a:cubicBezTo>
                    <a:cubicBezTo>
                      <a:pt x="38701" y="27107"/>
                      <a:pt x="38534" y="27145"/>
                      <a:pt x="38310" y="27145"/>
                    </a:cubicBezTo>
                    <a:cubicBezTo>
                      <a:pt x="37690" y="27145"/>
                      <a:pt x="36629" y="26859"/>
                      <a:pt x="34811" y="25867"/>
                    </a:cubicBezTo>
                    <a:cubicBezTo>
                      <a:pt x="34019" y="25434"/>
                      <a:pt x="33151" y="24904"/>
                      <a:pt x="32236" y="24291"/>
                    </a:cubicBezTo>
                    <a:cubicBezTo>
                      <a:pt x="31452" y="23761"/>
                      <a:pt x="30629" y="23172"/>
                      <a:pt x="30041" y="22712"/>
                    </a:cubicBezTo>
                    <a:cubicBezTo>
                      <a:pt x="29792" y="22516"/>
                      <a:pt x="29656" y="22402"/>
                      <a:pt x="29597" y="22346"/>
                    </a:cubicBezTo>
                    <a:lnTo>
                      <a:pt x="29597" y="22081"/>
                    </a:lnTo>
                    <a:lnTo>
                      <a:pt x="29301" y="22240"/>
                    </a:lnTo>
                    <a:cubicBezTo>
                      <a:pt x="29290" y="22249"/>
                      <a:pt x="29192" y="22302"/>
                      <a:pt x="28356" y="22687"/>
                    </a:cubicBezTo>
                    <a:cubicBezTo>
                      <a:pt x="27519" y="23074"/>
                      <a:pt x="26246" y="23669"/>
                      <a:pt x="24927" y="24274"/>
                    </a:cubicBezTo>
                    <a:lnTo>
                      <a:pt x="21487" y="25861"/>
                    </a:lnTo>
                    <a:cubicBezTo>
                      <a:pt x="20932" y="26118"/>
                      <a:pt x="20469" y="26333"/>
                      <a:pt x="20165" y="26472"/>
                    </a:cubicBezTo>
                    <a:lnTo>
                      <a:pt x="19897" y="26592"/>
                    </a:lnTo>
                    <a:cubicBezTo>
                      <a:pt x="19799" y="26545"/>
                      <a:pt x="19646" y="26478"/>
                      <a:pt x="19453" y="26389"/>
                    </a:cubicBezTo>
                    <a:lnTo>
                      <a:pt x="18309" y="25861"/>
                    </a:lnTo>
                    <a:cubicBezTo>
                      <a:pt x="17344" y="25415"/>
                      <a:pt x="16092" y="24840"/>
                      <a:pt x="14870" y="24274"/>
                    </a:cubicBezTo>
                    <a:cubicBezTo>
                      <a:pt x="13556" y="23669"/>
                      <a:pt x="12281" y="23074"/>
                      <a:pt x="11444" y="22687"/>
                    </a:cubicBezTo>
                    <a:cubicBezTo>
                      <a:pt x="10610" y="22296"/>
                      <a:pt x="10509" y="22249"/>
                      <a:pt x="10498" y="22240"/>
                    </a:cubicBezTo>
                    <a:lnTo>
                      <a:pt x="10197" y="22081"/>
                    </a:lnTo>
                    <a:lnTo>
                      <a:pt x="10197" y="22346"/>
                    </a:lnTo>
                    <a:cubicBezTo>
                      <a:pt x="10135" y="22402"/>
                      <a:pt x="10001" y="22516"/>
                      <a:pt x="9750" y="22712"/>
                    </a:cubicBezTo>
                    <a:cubicBezTo>
                      <a:pt x="9162" y="23172"/>
                      <a:pt x="8342" y="23761"/>
                      <a:pt x="7555" y="24288"/>
                    </a:cubicBezTo>
                    <a:cubicBezTo>
                      <a:pt x="6640" y="24902"/>
                      <a:pt x="5775" y="25429"/>
                      <a:pt x="4980" y="25864"/>
                    </a:cubicBezTo>
                    <a:cubicBezTo>
                      <a:pt x="3164" y="26857"/>
                      <a:pt x="2102" y="27142"/>
                      <a:pt x="1482" y="27142"/>
                    </a:cubicBezTo>
                    <a:cubicBezTo>
                      <a:pt x="1257" y="27142"/>
                      <a:pt x="1089" y="27105"/>
                      <a:pt x="965" y="27050"/>
                    </a:cubicBezTo>
                    <a:cubicBezTo>
                      <a:pt x="751" y="26955"/>
                      <a:pt x="611" y="26782"/>
                      <a:pt x="547" y="26517"/>
                    </a:cubicBezTo>
                    <a:cubicBezTo>
                      <a:pt x="511" y="26369"/>
                      <a:pt x="483" y="26207"/>
                      <a:pt x="458" y="26018"/>
                    </a:cubicBezTo>
                    <a:cubicBezTo>
                      <a:pt x="405" y="25574"/>
                      <a:pt x="402" y="25055"/>
                      <a:pt x="449" y="24472"/>
                    </a:cubicBezTo>
                    <a:cubicBezTo>
                      <a:pt x="488" y="24003"/>
                      <a:pt x="558" y="23473"/>
                      <a:pt x="664" y="22907"/>
                    </a:cubicBezTo>
                    <a:cubicBezTo>
                      <a:pt x="751" y="22413"/>
                      <a:pt x="871" y="21883"/>
                      <a:pt x="1004" y="21334"/>
                    </a:cubicBezTo>
                    <a:cubicBezTo>
                      <a:pt x="1127" y="20840"/>
                      <a:pt x="1272" y="20307"/>
                      <a:pt x="1437" y="19757"/>
                    </a:cubicBezTo>
                    <a:cubicBezTo>
                      <a:pt x="1590" y="19238"/>
                      <a:pt x="1760" y="18708"/>
                      <a:pt x="1942" y="18178"/>
                    </a:cubicBezTo>
                    <a:cubicBezTo>
                      <a:pt x="2240" y="17313"/>
                      <a:pt x="2463" y="16750"/>
                      <a:pt x="2469" y="16730"/>
                    </a:cubicBezTo>
                    <a:cubicBezTo>
                      <a:pt x="2469" y="16728"/>
                      <a:pt x="2483" y="16686"/>
                      <a:pt x="2519" y="16599"/>
                    </a:cubicBezTo>
                    <a:cubicBezTo>
                      <a:pt x="2606" y="16370"/>
                      <a:pt x="2807" y="15866"/>
                      <a:pt x="3203" y="15026"/>
                    </a:cubicBezTo>
                    <a:cubicBezTo>
                      <a:pt x="3443" y="14513"/>
                      <a:pt x="3697" y="13994"/>
                      <a:pt x="3981" y="13436"/>
                    </a:cubicBezTo>
                    <a:lnTo>
                      <a:pt x="3989" y="13419"/>
                    </a:lnTo>
                    <a:cubicBezTo>
                      <a:pt x="4243" y="12920"/>
                      <a:pt x="4559" y="12403"/>
                      <a:pt x="4927" y="11885"/>
                    </a:cubicBezTo>
                    <a:cubicBezTo>
                      <a:pt x="5309" y="11346"/>
                      <a:pt x="5736" y="10822"/>
                      <a:pt x="6202" y="10314"/>
                    </a:cubicBezTo>
                    <a:cubicBezTo>
                      <a:pt x="6729" y="9739"/>
                      <a:pt x="7281" y="9212"/>
                      <a:pt x="7851" y="8749"/>
                    </a:cubicBezTo>
                    <a:cubicBezTo>
                      <a:pt x="8462" y="8249"/>
                      <a:pt x="9047" y="7856"/>
                      <a:pt x="9594" y="7577"/>
                    </a:cubicBezTo>
                    <a:cubicBezTo>
                      <a:pt x="9809" y="7468"/>
                      <a:pt x="10077" y="7348"/>
                      <a:pt x="10431" y="7195"/>
                    </a:cubicBezTo>
                    <a:cubicBezTo>
                      <a:pt x="11274" y="6832"/>
                      <a:pt x="12451" y="6391"/>
                      <a:pt x="13932" y="5884"/>
                    </a:cubicBezTo>
                    <a:cubicBezTo>
                      <a:pt x="14532" y="5680"/>
                      <a:pt x="15098" y="5493"/>
                      <a:pt x="15576" y="5334"/>
                    </a:cubicBezTo>
                    <a:cubicBezTo>
                      <a:pt x="16404" y="5064"/>
                      <a:pt x="16982" y="4885"/>
                      <a:pt x="16987" y="4882"/>
                    </a:cubicBezTo>
                    <a:lnTo>
                      <a:pt x="17129" y="4838"/>
                    </a:lnTo>
                    <a:lnTo>
                      <a:pt x="17129" y="410"/>
                    </a:lnTo>
                    <a:close/>
                    <a:moveTo>
                      <a:pt x="16728" y="0"/>
                    </a:moveTo>
                    <a:lnTo>
                      <a:pt x="16728" y="4531"/>
                    </a:lnTo>
                    <a:cubicBezTo>
                      <a:pt x="16505" y="4600"/>
                      <a:pt x="16044" y="4745"/>
                      <a:pt x="15453" y="4941"/>
                    </a:cubicBezTo>
                    <a:cubicBezTo>
                      <a:pt x="14976" y="5097"/>
                      <a:pt x="14407" y="5287"/>
                      <a:pt x="13807" y="5493"/>
                    </a:cubicBezTo>
                    <a:cubicBezTo>
                      <a:pt x="12317" y="6009"/>
                      <a:pt x="11129" y="6450"/>
                      <a:pt x="10278" y="6813"/>
                    </a:cubicBezTo>
                    <a:cubicBezTo>
                      <a:pt x="9912" y="6972"/>
                      <a:pt x="9639" y="7097"/>
                      <a:pt x="9416" y="7212"/>
                    </a:cubicBezTo>
                    <a:cubicBezTo>
                      <a:pt x="8841" y="7502"/>
                      <a:pt x="8230" y="7912"/>
                      <a:pt x="7599" y="8428"/>
                    </a:cubicBezTo>
                    <a:cubicBezTo>
                      <a:pt x="7016" y="8905"/>
                      <a:pt x="6447" y="9446"/>
                      <a:pt x="5909" y="10035"/>
                    </a:cubicBezTo>
                    <a:cubicBezTo>
                      <a:pt x="5435" y="10551"/>
                      <a:pt x="4994" y="11095"/>
                      <a:pt x="4603" y="11645"/>
                    </a:cubicBezTo>
                    <a:cubicBezTo>
                      <a:pt x="4224" y="12180"/>
                      <a:pt x="3900" y="12713"/>
                      <a:pt x="3630" y="13240"/>
                    </a:cubicBezTo>
                    <a:lnTo>
                      <a:pt x="3621" y="13257"/>
                    </a:lnTo>
                    <a:cubicBezTo>
                      <a:pt x="3342" y="13809"/>
                      <a:pt x="3083" y="14328"/>
                      <a:pt x="2840" y="14847"/>
                    </a:cubicBezTo>
                    <a:cubicBezTo>
                      <a:pt x="2441" y="15698"/>
                      <a:pt x="2232" y="16220"/>
                      <a:pt x="2145" y="16449"/>
                    </a:cubicBezTo>
                    <a:cubicBezTo>
                      <a:pt x="2109" y="16541"/>
                      <a:pt x="2092" y="16585"/>
                      <a:pt x="2092" y="16588"/>
                    </a:cubicBezTo>
                    <a:cubicBezTo>
                      <a:pt x="2081" y="16619"/>
                      <a:pt x="1858" y="17188"/>
                      <a:pt x="1565" y="18042"/>
                    </a:cubicBezTo>
                    <a:cubicBezTo>
                      <a:pt x="1381" y="18580"/>
                      <a:pt x="1208" y="19113"/>
                      <a:pt x="1055" y="19637"/>
                    </a:cubicBezTo>
                    <a:cubicBezTo>
                      <a:pt x="887" y="20190"/>
                      <a:pt x="739" y="20725"/>
                      <a:pt x="614" y="21230"/>
                    </a:cubicBezTo>
                    <a:cubicBezTo>
                      <a:pt x="474" y="21788"/>
                      <a:pt x="357" y="22324"/>
                      <a:pt x="265" y="22832"/>
                    </a:cubicBezTo>
                    <a:cubicBezTo>
                      <a:pt x="162" y="23412"/>
                      <a:pt x="87" y="23953"/>
                      <a:pt x="50" y="24439"/>
                    </a:cubicBezTo>
                    <a:cubicBezTo>
                      <a:pt x="0" y="25044"/>
                      <a:pt x="3" y="25594"/>
                      <a:pt x="59" y="26068"/>
                    </a:cubicBezTo>
                    <a:cubicBezTo>
                      <a:pt x="87" y="26269"/>
                      <a:pt x="120" y="26450"/>
                      <a:pt x="156" y="26612"/>
                    </a:cubicBezTo>
                    <a:cubicBezTo>
                      <a:pt x="254" y="27002"/>
                      <a:pt x="472" y="27273"/>
                      <a:pt x="806" y="27421"/>
                    </a:cubicBezTo>
                    <a:cubicBezTo>
                      <a:pt x="990" y="27499"/>
                      <a:pt x="1214" y="27541"/>
                      <a:pt x="1473" y="27541"/>
                    </a:cubicBezTo>
                    <a:cubicBezTo>
                      <a:pt x="2321" y="27541"/>
                      <a:pt x="3563" y="27103"/>
                      <a:pt x="5175" y="26210"/>
                    </a:cubicBezTo>
                    <a:cubicBezTo>
                      <a:pt x="5981" y="25769"/>
                      <a:pt x="6857" y="25228"/>
                      <a:pt x="7781" y="24612"/>
                    </a:cubicBezTo>
                    <a:cubicBezTo>
                      <a:pt x="8576" y="24081"/>
                      <a:pt x="9404" y="23484"/>
                      <a:pt x="10001" y="23019"/>
                    </a:cubicBezTo>
                    <a:cubicBezTo>
                      <a:pt x="10219" y="22851"/>
                      <a:pt x="10353" y="22737"/>
                      <a:pt x="10445" y="22656"/>
                    </a:cubicBezTo>
                    <a:cubicBezTo>
                      <a:pt x="10599" y="22728"/>
                      <a:pt x="10877" y="22857"/>
                      <a:pt x="11271" y="23044"/>
                    </a:cubicBezTo>
                    <a:cubicBezTo>
                      <a:pt x="12108" y="23434"/>
                      <a:pt x="13386" y="24023"/>
                      <a:pt x="14702" y="24628"/>
                    </a:cubicBezTo>
                    <a:cubicBezTo>
                      <a:pt x="15924" y="25195"/>
                      <a:pt x="17174" y="25769"/>
                      <a:pt x="18142" y="26216"/>
                    </a:cubicBezTo>
                    <a:lnTo>
                      <a:pt x="19286" y="26743"/>
                    </a:lnTo>
                    <a:cubicBezTo>
                      <a:pt x="19545" y="26866"/>
                      <a:pt x="19732" y="26949"/>
                      <a:pt x="19816" y="26986"/>
                    </a:cubicBezTo>
                    <a:lnTo>
                      <a:pt x="19902" y="27025"/>
                    </a:lnTo>
                    <a:lnTo>
                      <a:pt x="20338" y="26824"/>
                    </a:lnTo>
                    <a:cubicBezTo>
                      <a:pt x="20642" y="26679"/>
                      <a:pt x="21105" y="26470"/>
                      <a:pt x="21660" y="26213"/>
                    </a:cubicBezTo>
                    <a:lnTo>
                      <a:pt x="25103" y="24625"/>
                    </a:lnTo>
                    <a:cubicBezTo>
                      <a:pt x="26419" y="24014"/>
                      <a:pt x="27692" y="23426"/>
                      <a:pt x="28529" y="23038"/>
                    </a:cubicBezTo>
                    <a:cubicBezTo>
                      <a:pt x="28925" y="22854"/>
                      <a:pt x="29204" y="22726"/>
                      <a:pt x="29357" y="22653"/>
                    </a:cubicBezTo>
                    <a:cubicBezTo>
                      <a:pt x="29444" y="22731"/>
                      <a:pt x="29583" y="22843"/>
                      <a:pt x="29798" y="23016"/>
                    </a:cubicBezTo>
                    <a:cubicBezTo>
                      <a:pt x="30395" y="23482"/>
                      <a:pt x="31226" y="24079"/>
                      <a:pt x="32021" y="24609"/>
                    </a:cubicBezTo>
                    <a:cubicBezTo>
                      <a:pt x="32945" y="25228"/>
                      <a:pt x="33821" y="25766"/>
                      <a:pt x="34624" y="26204"/>
                    </a:cubicBezTo>
                    <a:cubicBezTo>
                      <a:pt x="36236" y="27085"/>
                      <a:pt x="37477" y="27528"/>
                      <a:pt x="38327" y="27528"/>
                    </a:cubicBezTo>
                    <a:cubicBezTo>
                      <a:pt x="38587" y="27528"/>
                      <a:pt x="38810" y="27487"/>
                      <a:pt x="38996" y="27404"/>
                    </a:cubicBezTo>
                    <a:cubicBezTo>
                      <a:pt x="39331" y="27262"/>
                      <a:pt x="39548" y="26986"/>
                      <a:pt x="39643" y="26601"/>
                    </a:cubicBezTo>
                    <a:cubicBezTo>
                      <a:pt x="39685" y="26439"/>
                      <a:pt x="39716" y="26260"/>
                      <a:pt x="39741" y="26057"/>
                    </a:cubicBezTo>
                    <a:lnTo>
                      <a:pt x="39741" y="26051"/>
                    </a:lnTo>
                    <a:cubicBezTo>
                      <a:pt x="39796" y="25582"/>
                      <a:pt x="39799" y="25030"/>
                      <a:pt x="39752" y="24427"/>
                    </a:cubicBezTo>
                    <a:cubicBezTo>
                      <a:pt x="39716" y="23939"/>
                      <a:pt x="39643" y="23401"/>
                      <a:pt x="39534" y="22820"/>
                    </a:cubicBezTo>
                    <a:cubicBezTo>
                      <a:pt x="39445" y="22324"/>
                      <a:pt x="39325" y="21783"/>
                      <a:pt x="39186" y="21219"/>
                    </a:cubicBezTo>
                    <a:cubicBezTo>
                      <a:pt x="39057" y="20709"/>
                      <a:pt x="38912" y="20173"/>
                      <a:pt x="38748" y="19626"/>
                    </a:cubicBezTo>
                    <a:cubicBezTo>
                      <a:pt x="38591" y="19102"/>
                      <a:pt x="38418" y="18566"/>
                      <a:pt x="38234" y="18030"/>
                    </a:cubicBezTo>
                    <a:cubicBezTo>
                      <a:pt x="37938" y="17160"/>
                      <a:pt x="37713" y="16585"/>
                      <a:pt x="37713" y="16585"/>
                    </a:cubicBezTo>
                    <a:cubicBezTo>
                      <a:pt x="37713" y="16585"/>
                      <a:pt x="37699" y="16541"/>
                      <a:pt x="37659" y="16437"/>
                    </a:cubicBezTo>
                    <a:cubicBezTo>
                      <a:pt x="37573" y="16209"/>
                      <a:pt x="37367" y="15693"/>
                      <a:pt x="36965" y="14836"/>
                    </a:cubicBezTo>
                    <a:cubicBezTo>
                      <a:pt x="36717" y="14323"/>
                      <a:pt x="36463" y="13798"/>
                      <a:pt x="36184" y="13249"/>
                    </a:cubicBezTo>
                    <a:lnTo>
                      <a:pt x="36170" y="13224"/>
                    </a:lnTo>
                    <a:cubicBezTo>
                      <a:pt x="35905" y="12705"/>
                      <a:pt x="35581" y="12166"/>
                      <a:pt x="35204" y="11636"/>
                    </a:cubicBezTo>
                    <a:cubicBezTo>
                      <a:pt x="34814" y="11087"/>
                      <a:pt x="34373" y="10545"/>
                      <a:pt x="33899" y="10029"/>
                    </a:cubicBezTo>
                    <a:cubicBezTo>
                      <a:pt x="33363" y="9435"/>
                      <a:pt x="32794" y="8897"/>
                      <a:pt x="32208" y="8422"/>
                    </a:cubicBezTo>
                    <a:cubicBezTo>
                      <a:pt x="31578" y="7909"/>
                      <a:pt x="30967" y="7496"/>
                      <a:pt x="30392" y="7203"/>
                    </a:cubicBezTo>
                    <a:cubicBezTo>
                      <a:pt x="30169" y="7089"/>
                      <a:pt x="29896" y="6963"/>
                      <a:pt x="29530" y="6807"/>
                    </a:cubicBezTo>
                    <a:cubicBezTo>
                      <a:pt x="28637" y="6431"/>
                      <a:pt x="27396" y="5967"/>
                      <a:pt x="25834" y="5432"/>
                    </a:cubicBezTo>
                    <a:cubicBezTo>
                      <a:pt x="25251" y="5234"/>
                      <a:pt x="24704" y="5052"/>
                      <a:pt x="24246" y="4902"/>
                    </a:cubicBezTo>
                    <a:cubicBezTo>
                      <a:pt x="23708" y="4729"/>
                      <a:pt x="23289" y="4595"/>
                      <a:pt x="23080" y="4531"/>
                    </a:cubicBezTo>
                    <a:lnTo>
                      <a:pt x="23080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8537;p67">
                <a:extLst>
                  <a:ext uri="{FF2B5EF4-FFF2-40B4-BE49-F238E27FC236}">
                    <a16:creationId xmlns:a16="http://schemas.microsoft.com/office/drawing/2014/main" id="{DF7BEEF6-9E13-BC09-082B-D3597D8759AC}"/>
                  </a:ext>
                </a:extLst>
              </p:cNvPr>
              <p:cNvSpPr/>
              <p:nvPr/>
            </p:nvSpPr>
            <p:spPr>
              <a:xfrm>
                <a:off x="7048736" y="2055699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" name="Google Shape;8538;p67">
                <a:extLst>
                  <a:ext uri="{FF2B5EF4-FFF2-40B4-BE49-F238E27FC236}">
                    <a16:creationId xmlns:a16="http://schemas.microsoft.com/office/drawing/2014/main" id="{53421458-DD66-4451-3CF1-A8EFB74EF424}"/>
                  </a:ext>
                </a:extLst>
              </p:cNvPr>
              <p:cNvSpPr/>
              <p:nvPr/>
            </p:nvSpPr>
            <p:spPr>
              <a:xfrm>
                <a:off x="6700855" y="1896362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" name="Google Shape;8539;p67">
                <a:extLst>
                  <a:ext uri="{FF2B5EF4-FFF2-40B4-BE49-F238E27FC236}">
                    <a16:creationId xmlns:a16="http://schemas.microsoft.com/office/drawing/2014/main" id="{C575FB79-8CE7-9F81-4463-DD970C6DF715}"/>
                  </a:ext>
                </a:extLst>
              </p:cNvPr>
              <p:cNvSpPr/>
              <p:nvPr/>
            </p:nvSpPr>
            <p:spPr>
              <a:xfrm>
                <a:off x="6372767" y="1741904"/>
                <a:ext cx="363921" cy="191686"/>
              </a:xfrm>
              <a:custGeom>
                <a:avLst/>
                <a:gdLst/>
                <a:ahLst/>
                <a:cxnLst/>
                <a:rect l="l" t="t" r="r" b="b"/>
                <a:pathLst>
                  <a:path w="11712" h="6169" extrusionOk="0">
                    <a:moveTo>
                      <a:pt x="3376" y="0"/>
                    </a:moveTo>
                    <a:lnTo>
                      <a:pt x="0" y="1897"/>
                    </a:lnTo>
                    <a:lnTo>
                      <a:pt x="10085" y="6168"/>
                    </a:lnTo>
                    <a:lnTo>
                      <a:pt x="11712" y="5655"/>
                    </a:lnTo>
                    <a:cubicBezTo>
                      <a:pt x="11712" y="1900"/>
                      <a:pt x="3376" y="0"/>
                      <a:pt x="33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8540;p67">
                <a:extLst>
                  <a:ext uri="{FF2B5EF4-FFF2-40B4-BE49-F238E27FC236}">
                    <a16:creationId xmlns:a16="http://schemas.microsoft.com/office/drawing/2014/main" id="{0F9D53E2-62BE-8A5B-F8AC-64BAEB0712B7}"/>
                  </a:ext>
                </a:extLst>
              </p:cNvPr>
              <p:cNvSpPr/>
              <p:nvPr/>
            </p:nvSpPr>
            <p:spPr>
              <a:xfrm>
                <a:off x="6358629" y="1735317"/>
                <a:ext cx="384491" cy="205110"/>
              </a:xfrm>
              <a:custGeom>
                <a:avLst/>
                <a:gdLst/>
                <a:ahLst/>
                <a:cxnLst/>
                <a:rect l="l" t="t" r="r" b="b"/>
                <a:pathLst>
                  <a:path w="12374" h="6601" extrusionOk="0">
                    <a:moveTo>
                      <a:pt x="3859" y="427"/>
                    </a:moveTo>
                    <a:cubicBezTo>
                      <a:pt x="4673" y="625"/>
                      <a:pt x="11751" y="2441"/>
                      <a:pt x="11958" y="5719"/>
                    </a:cubicBezTo>
                    <a:lnTo>
                      <a:pt x="10549" y="6168"/>
                    </a:lnTo>
                    <a:lnTo>
                      <a:pt x="913" y="2087"/>
                    </a:lnTo>
                    <a:lnTo>
                      <a:pt x="3859" y="427"/>
                    </a:lnTo>
                    <a:close/>
                    <a:moveTo>
                      <a:pt x="3803" y="0"/>
                    </a:moveTo>
                    <a:lnTo>
                      <a:pt x="1" y="2140"/>
                    </a:lnTo>
                    <a:lnTo>
                      <a:pt x="10532" y="6601"/>
                    </a:lnTo>
                    <a:lnTo>
                      <a:pt x="12373" y="6018"/>
                    </a:lnTo>
                    <a:lnTo>
                      <a:pt x="12373" y="5870"/>
                    </a:lnTo>
                    <a:cubicBezTo>
                      <a:pt x="12373" y="2001"/>
                      <a:pt x="4230" y="95"/>
                      <a:pt x="3881" y="20"/>
                    </a:cubicBezTo>
                    <a:lnTo>
                      <a:pt x="38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" name="Google Shape;8541;p67">
                <a:extLst>
                  <a:ext uri="{FF2B5EF4-FFF2-40B4-BE49-F238E27FC236}">
                    <a16:creationId xmlns:a16="http://schemas.microsoft.com/office/drawing/2014/main" id="{0DF78992-3929-F027-D75F-DAE67A54AC55}"/>
                  </a:ext>
                </a:extLst>
              </p:cNvPr>
              <p:cNvSpPr/>
              <p:nvPr/>
            </p:nvSpPr>
            <p:spPr>
              <a:xfrm>
                <a:off x="6417417" y="1768781"/>
                <a:ext cx="275582" cy="146258"/>
              </a:xfrm>
              <a:custGeom>
                <a:avLst/>
                <a:gdLst/>
                <a:ahLst/>
                <a:cxnLst/>
                <a:rect l="l" t="t" r="r" b="b"/>
                <a:pathLst>
                  <a:path w="8869" h="4707" extrusionOk="0">
                    <a:moveTo>
                      <a:pt x="131" y="0"/>
                    </a:moveTo>
                    <a:lnTo>
                      <a:pt x="0" y="382"/>
                    </a:lnTo>
                    <a:cubicBezTo>
                      <a:pt x="5747" y="2307"/>
                      <a:pt x="8420" y="3976"/>
                      <a:pt x="8464" y="4706"/>
                    </a:cubicBezTo>
                    <a:lnTo>
                      <a:pt x="8869" y="4679"/>
                    </a:lnTo>
                    <a:cubicBezTo>
                      <a:pt x="8852" y="4419"/>
                      <a:pt x="8799" y="3621"/>
                      <a:pt x="5278" y="2009"/>
                    </a:cubicBezTo>
                    <a:cubicBezTo>
                      <a:pt x="3150" y="1032"/>
                      <a:pt x="801" y="223"/>
                      <a:pt x="1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8542;p67">
                <a:extLst>
                  <a:ext uri="{FF2B5EF4-FFF2-40B4-BE49-F238E27FC236}">
                    <a16:creationId xmlns:a16="http://schemas.microsoft.com/office/drawing/2014/main" id="{5CC5543B-73D4-35CF-0C22-B468FD0B5FFC}"/>
                  </a:ext>
                </a:extLst>
              </p:cNvPr>
              <p:cNvSpPr/>
              <p:nvPr/>
            </p:nvSpPr>
            <p:spPr>
              <a:xfrm>
                <a:off x="6446873" y="1752313"/>
                <a:ext cx="271108" cy="162913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5243" extrusionOk="0">
                    <a:moveTo>
                      <a:pt x="112" y="0"/>
                    </a:moveTo>
                    <a:lnTo>
                      <a:pt x="1" y="385"/>
                    </a:lnTo>
                    <a:cubicBezTo>
                      <a:pt x="1066" y="692"/>
                      <a:pt x="3120" y="1334"/>
                      <a:pt x="4925" y="2204"/>
                    </a:cubicBezTo>
                    <a:cubicBezTo>
                      <a:pt x="7050" y="3225"/>
                      <a:pt x="8222" y="4274"/>
                      <a:pt x="8323" y="5242"/>
                    </a:cubicBezTo>
                    <a:lnTo>
                      <a:pt x="8724" y="5206"/>
                    </a:lnTo>
                    <a:cubicBezTo>
                      <a:pt x="8459" y="2659"/>
                      <a:pt x="2615" y="717"/>
                      <a:pt x="11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8543;p67">
                <a:extLst>
                  <a:ext uri="{FF2B5EF4-FFF2-40B4-BE49-F238E27FC236}">
                    <a16:creationId xmlns:a16="http://schemas.microsoft.com/office/drawing/2014/main" id="{EF0E9E28-F4E7-6AEB-98A4-9C1A1589EFEE}"/>
                  </a:ext>
                </a:extLst>
              </p:cNvPr>
              <p:cNvSpPr/>
              <p:nvPr/>
            </p:nvSpPr>
            <p:spPr>
              <a:xfrm>
                <a:off x="6735966" y="1741904"/>
                <a:ext cx="363952" cy="191686"/>
              </a:xfrm>
              <a:custGeom>
                <a:avLst/>
                <a:gdLst/>
                <a:ahLst/>
                <a:cxnLst/>
                <a:rect l="l" t="t" r="r" b="b"/>
                <a:pathLst>
                  <a:path w="11713" h="6169" extrusionOk="0">
                    <a:moveTo>
                      <a:pt x="8336" y="0"/>
                    </a:moveTo>
                    <a:cubicBezTo>
                      <a:pt x="8336" y="0"/>
                      <a:pt x="1" y="1900"/>
                      <a:pt x="1" y="5655"/>
                    </a:cubicBezTo>
                    <a:lnTo>
                      <a:pt x="1627" y="6168"/>
                    </a:lnTo>
                    <a:lnTo>
                      <a:pt x="11712" y="1897"/>
                    </a:lnTo>
                    <a:lnTo>
                      <a:pt x="83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8544;p67">
                <a:extLst>
                  <a:ext uri="{FF2B5EF4-FFF2-40B4-BE49-F238E27FC236}">
                    <a16:creationId xmlns:a16="http://schemas.microsoft.com/office/drawing/2014/main" id="{57F30000-E8AD-C0FB-94FB-C6E266BA47CE}"/>
                  </a:ext>
                </a:extLst>
              </p:cNvPr>
              <p:cNvSpPr/>
              <p:nvPr/>
            </p:nvSpPr>
            <p:spPr>
              <a:xfrm>
                <a:off x="6729721" y="1735223"/>
                <a:ext cx="384491" cy="205203"/>
              </a:xfrm>
              <a:custGeom>
                <a:avLst/>
                <a:gdLst/>
                <a:ahLst/>
                <a:cxnLst/>
                <a:rect l="l" t="t" r="r" b="b"/>
                <a:pathLst>
                  <a:path w="12374" h="6604" extrusionOk="0">
                    <a:moveTo>
                      <a:pt x="8501" y="438"/>
                    </a:moveTo>
                    <a:lnTo>
                      <a:pt x="11453" y="2093"/>
                    </a:lnTo>
                    <a:lnTo>
                      <a:pt x="1817" y="6174"/>
                    </a:lnTo>
                    <a:lnTo>
                      <a:pt x="408" y="5728"/>
                    </a:lnTo>
                    <a:cubicBezTo>
                      <a:pt x="614" y="2450"/>
                      <a:pt x="7692" y="628"/>
                      <a:pt x="8501" y="438"/>
                    </a:cubicBezTo>
                    <a:close/>
                    <a:moveTo>
                      <a:pt x="8568" y="0"/>
                    </a:moveTo>
                    <a:lnTo>
                      <a:pt x="8493" y="20"/>
                    </a:lnTo>
                    <a:cubicBezTo>
                      <a:pt x="8470" y="26"/>
                      <a:pt x="6364" y="511"/>
                      <a:pt x="4286" y="1451"/>
                    </a:cubicBezTo>
                    <a:cubicBezTo>
                      <a:pt x="1440" y="2743"/>
                      <a:pt x="1" y="4227"/>
                      <a:pt x="1" y="5873"/>
                    </a:cubicBezTo>
                    <a:lnTo>
                      <a:pt x="1" y="6021"/>
                    </a:lnTo>
                    <a:lnTo>
                      <a:pt x="1839" y="6604"/>
                    </a:lnTo>
                    <a:lnTo>
                      <a:pt x="12373" y="2140"/>
                    </a:lnTo>
                    <a:lnTo>
                      <a:pt x="8568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8545;p67">
                <a:extLst>
                  <a:ext uri="{FF2B5EF4-FFF2-40B4-BE49-F238E27FC236}">
                    <a16:creationId xmlns:a16="http://schemas.microsoft.com/office/drawing/2014/main" id="{A68A9D1A-662F-4987-D2B2-BA2BCBFBF3AD}"/>
                  </a:ext>
                </a:extLst>
              </p:cNvPr>
              <p:cNvSpPr/>
              <p:nvPr/>
            </p:nvSpPr>
            <p:spPr>
              <a:xfrm>
                <a:off x="6779560" y="1768781"/>
                <a:ext cx="275613" cy="146258"/>
              </a:xfrm>
              <a:custGeom>
                <a:avLst/>
                <a:gdLst/>
                <a:ahLst/>
                <a:cxnLst/>
                <a:rect l="l" t="t" r="r" b="b"/>
                <a:pathLst>
                  <a:path w="8870" h="4707" extrusionOk="0">
                    <a:moveTo>
                      <a:pt x="8738" y="0"/>
                    </a:moveTo>
                    <a:cubicBezTo>
                      <a:pt x="8069" y="226"/>
                      <a:pt x="5720" y="1032"/>
                      <a:pt x="3591" y="2009"/>
                    </a:cubicBezTo>
                    <a:cubicBezTo>
                      <a:pt x="68" y="3621"/>
                      <a:pt x="18" y="4416"/>
                      <a:pt x="1" y="4679"/>
                    </a:cubicBezTo>
                    <a:lnTo>
                      <a:pt x="405" y="4706"/>
                    </a:lnTo>
                    <a:cubicBezTo>
                      <a:pt x="453" y="3976"/>
                      <a:pt x="3123" y="2307"/>
                      <a:pt x="8870" y="382"/>
                    </a:cubicBezTo>
                    <a:lnTo>
                      <a:pt x="8738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" name="Google Shape;8546;p67">
                <a:extLst>
                  <a:ext uri="{FF2B5EF4-FFF2-40B4-BE49-F238E27FC236}">
                    <a16:creationId xmlns:a16="http://schemas.microsoft.com/office/drawing/2014/main" id="{73656AF6-8B0B-5343-75C6-43C98B9C35B4}"/>
                  </a:ext>
                </a:extLst>
              </p:cNvPr>
              <p:cNvSpPr/>
              <p:nvPr/>
            </p:nvSpPr>
            <p:spPr>
              <a:xfrm>
                <a:off x="6754765" y="1752127"/>
                <a:ext cx="271014" cy="163100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5249" extrusionOk="0">
                    <a:moveTo>
                      <a:pt x="8610" y="0"/>
                    </a:moveTo>
                    <a:cubicBezTo>
                      <a:pt x="6111" y="720"/>
                      <a:pt x="266" y="2662"/>
                      <a:pt x="1" y="5209"/>
                    </a:cubicBezTo>
                    <a:lnTo>
                      <a:pt x="400" y="5248"/>
                    </a:lnTo>
                    <a:cubicBezTo>
                      <a:pt x="497" y="4283"/>
                      <a:pt x="1675" y="3231"/>
                      <a:pt x="3798" y="2204"/>
                    </a:cubicBezTo>
                    <a:cubicBezTo>
                      <a:pt x="5603" y="1337"/>
                      <a:pt x="7659" y="692"/>
                      <a:pt x="8722" y="388"/>
                    </a:cubicBezTo>
                    <a:lnTo>
                      <a:pt x="8610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8547;p67">
                <a:extLst>
                  <a:ext uri="{FF2B5EF4-FFF2-40B4-BE49-F238E27FC236}">
                    <a16:creationId xmlns:a16="http://schemas.microsoft.com/office/drawing/2014/main" id="{FD412A20-11C2-47BF-E7AE-DB2A374D5A56}"/>
                  </a:ext>
                </a:extLst>
              </p:cNvPr>
              <p:cNvSpPr/>
              <p:nvPr/>
            </p:nvSpPr>
            <p:spPr>
              <a:xfrm>
                <a:off x="6354558" y="1789226"/>
                <a:ext cx="325360" cy="569714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8335" extrusionOk="0">
                    <a:moveTo>
                      <a:pt x="562" y="1"/>
                    </a:moveTo>
                    <a:cubicBezTo>
                      <a:pt x="432" y="1"/>
                      <a:pt x="306" y="48"/>
                      <a:pt x="207" y="129"/>
                    </a:cubicBezTo>
                    <a:cubicBezTo>
                      <a:pt x="81" y="229"/>
                      <a:pt x="0" y="383"/>
                      <a:pt x="0" y="561"/>
                    </a:cubicBezTo>
                    <a:lnTo>
                      <a:pt x="0" y="13894"/>
                    </a:lnTo>
                    <a:cubicBezTo>
                      <a:pt x="0" y="14005"/>
                      <a:pt x="37" y="14117"/>
                      <a:pt x="98" y="14206"/>
                    </a:cubicBezTo>
                    <a:cubicBezTo>
                      <a:pt x="162" y="14298"/>
                      <a:pt x="252" y="14371"/>
                      <a:pt x="360" y="14412"/>
                    </a:cubicBezTo>
                    <a:lnTo>
                      <a:pt x="6205" y="16681"/>
                    </a:lnTo>
                    <a:lnTo>
                      <a:pt x="10471" y="18335"/>
                    </a:lnTo>
                    <a:lnTo>
                      <a:pt x="10471" y="3806"/>
                    </a:lnTo>
                    <a:lnTo>
                      <a:pt x="4143" y="1351"/>
                    </a:lnTo>
                    <a:lnTo>
                      <a:pt x="765" y="40"/>
                    </a:lnTo>
                    <a:cubicBezTo>
                      <a:pt x="698" y="13"/>
                      <a:pt x="629" y="1"/>
                      <a:pt x="5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8548;p67">
                <a:extLst>
                  <a:ext uri="{FF2B5EF4-FFF2-40B4-BE49-F238E27FC236}">
                    <a16:creationId xmlns:a16="http://schemas.microsoft.com/office/drawing/2014/main" id="{10CDF30B-4386-8C8C-66B9-06E79C6C2444}"/>
                  </a:ext>
                </a:extLst>
              </p:cNvPr>
              <p:cNvSpPr/>
              <p:nvPr/>
            </p:nvSpPr>
            <p:spPr>
              <a:xfrm>
                <a:off x="6348406" y="1782981"/>
                <a:ext cx="337913" cy="585251"/>
              </a:xfrm>
              <a:custGeom>
                <a:avLst/>
                <a:gdLst/>
                <a:ahLst/>
                <a:cxnLst/>
                <a:rect l="l" t="t" r="r" b="b"/>
                <a:pathLst>
                  <a:path w="10875" h="18835" extrusionOk="0">
                    <a:moveTo>
                      <a:pt x="762" y="402"/>
                    </a:moveTo>
                    <a:cubicBezTo>
                      <a:pt x="804" y="402"/>
                      <a:pt x="848" y="414"/>
                      <a:pt x="893" y="430"/>
                    </a:cubicBezTo>
                    <a:lnTo>
                      <a:pt x="10470" y="4146"/>
                    </a:lnTo>
                    <a:lnTo>
                      <a:pt x="10470" y="18243"/>
                    </a:lnTo>
                    <a:lnTo>
                      <a:pt x="636" y="14429"/>
                    </a:lnTo>
                    <a:cubicBezTo>
                      <a:pt x="567" y="14401"/>
                      <a:pt x="511" y="14357"/>
                      <a:pt x="469" y="14295"/>
                    </a:cubicBezTo>
                    <a:cubicBezTo>
                      <a:pt x="427" y="14237"/>
                      <a:pt x="405" y="14167"/>
                      <a:pt x="405" y="14095"/>
                    </a:cubicBezTo>
                    <a:lnTo>
                      <a:pt x="405" y="762"/>
                    </a:lnTo>
                    <a:cubicBezTo>
                      <a:pt x="405" y="653"/>
                      <a:pt x="450" y="556"/>
                      <a:pt x="533" y="486"/>
                    </a:cubicBezTo>
                    <a:cubicBezTo>
                      <a:pt x="600" y="430"/>
                      <a:pt x="681" y="402"/>
                      <a:pt x="762" y="402"/>
                    </a:cubicBezTo>
                    <a:close/>
                    <a:moveTo>
                      <a:pt x="764" y="0"/>
                    </a:moveTo>
                    <a:cubicBezTo>
                      <a:pt x="589" y="0"/>
                      <a:pt x="418" y="59"/>
                      <a:pt x="279" y="174"/>
                    </a:cubicBezTo>
                    <a:cubicBezTo>
                      <a:pt x="101" y="319"/>
                      <a:pt x="0" y="533"/>
                      <a:pt x="0" y="762"/>
                    </a:cubicBezTo>
                    <a:lnTo>
                      <a:pt x="0" y="14095"/>
                    </a:lnTo>
                    <a:cubicBezTo>
                      <a:pt x="0" y="14251"/>
                      <a:pt x="45" y="14399"/>
                      <a:pt x="134" y="14527"/>
                    </a:cubicBezTo>
                    <a:cubicBezTo>
                      <a:pt x="221" y="14653"/>
                      <a:pt x="344" y="14750"/>
                      <a:pt x="486" y="14806"/>
                    </a:cubicBezTo>
                    <a:lnTo>
                      <a:pt x="10869" y="18834"/>
                    </a:lnTo>
                    <a:lnTo>
                      <a:pt x="10875" y="18834"/>
                    </a:lnTo>
                    <a:lnTo>
                      <a:pt x="10875" y="3867"/>
                    </a:lnTo>
                    <a:lnTo>
                      <a:pt x="1041" y="51"/>
                    </a:lnTo>
                    <a:cubicBezTo>
                      <a:pt x="951" y="17"/>
                      <a:pt x="857" y="0"/>
                      <a:pt x="76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8549;p67">
                <a:extLst>
                  <a:ext uri="{FF2B5EF4-FFF2-40B4-BE49-F238E27FC236}">
                    <a16:creationId xmlns:a16="http://schemas.microsoft.com/office/drawing/2014/main" id="{D18AD912-A68B-C072-7F02-3CC82C756D67}"/>
                  </a:ext>
                </a:extLst>
              </p:cNvPr>
              <p:cNvSpPr/>
              <p:nvPr/>
            </p:nvSpPr>
            <p:spPr>
              <a:xfrm>
                <a:off x="6793356" y="1789226"/>
                <a:ext cx="325174" cy="569714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8335" extrusionOk="0">
                    <a:moveTo>
                      <a:pt x="9908" y="1"/>
                    </a:moveTo>
                    <a:cubicBezTo>
                      <a:pt x="9840" y="1"/>
                      <a:pt x="9771" y="13"/>
                      <a:pt x="9703" y="40"/>
                    </a:cubicBezTo>
                    <a:lnTo>
                      <a:pt x="3836" y="2316"/>
                    </a:lnTo>
                    <a:lnTo>
                      <a:pt x="0" y="3806"/>
                    </a:lnTo>
                    <a:lnTo>
                      <a:pt x="0" y="18335"/>
                    </a:lnTo>
                    <a:lnTo>
                      <a:pt x="4651" y="16530"/>
                    </a:lnTo>
                    <a:lnTo>
                      <a:pt x="10105" y="14412"/>
                    </a:lnTo>
                    <a:cubicBezTo>
                      <a:pt x="10208" y="14371"/>
                      <a:pt x="10297" y="14304"/>
                      <a:pt x="10359" y="14217"/>
                    </a:cubicBezTo>
                    <a:cubicBezTo>
                      <a:pt x="10426" y="14122"/>
                      <a:pt x="10465" y="14011"/>
                      <a:pt x="10465" y="13894"/>
                    </a:cubicBezTo>
                    <a:lnTo>
                      <a:pt x="10465" y="5530"/>
                    </a:lnTo>
                    <a:lnTo>
                      <a:pt x="10465" y="561"/>
                    </a:lnTo>
                    <a:cubicBezTo>
                      <a:pt x="10465" y="374"/>
                      <a:pt x="10373" y="215"/>
                      <a:pt x="10244" y="115"/>
                    </a:cubicBezTo>
                    <a:cubicBezTo>
                      <a:pt x="10150" y="43"/>
                      <a:pt x="10032" y="1"/>
                      <a:pt x="99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8550;p67">
                <a:extLst>
                  <a:ext uri="{FF2B5EF4-FFF2-40B4-BE49-F238E27FC236}">
                    <a16:creationId xmlns:a16="http://schemas.microsoft.com/office/drawing/2014/main" id="{058D7C6C-811F-2082-C8B9-905A5E840C4B}"/>
                  </a:ext>
                </a:extLst>
              </p:cNvPr>
              <p:cNvSpPr/>
              <p:nvPr/>
            </p:nvSpPr>
            <p:spPr>
              <a:xfrm>
                <a:off x="6787018" y="1782919"/>
                <a:ext cx="337758" cy="585313"/>
              </a:xfrm>
              <a:custGeom>
                <a:avLst/>
                <a:gdLst/>
                <a:ahLst/>
                <a:cxnLst/>
                <a:rect l="l" t="t" r="r" b="b"/>
                <a:pathLst>
                  <a:path w="10870" h="18837" extrusionOk="0">
                    <a:moveTo>
                      <a:pt x="10109" y="406"/>
                    </a:moveTo>
                    <a:cubicBezTo>
                      <a:pt x="10186" y="406"/>
                      <a:pt x="10261" y="431"/>
                      <a:pt x="10326" y="480"/>
                    </a:cubicBezTo>
                    <a:cubicBezTo>
                      <a:pt x="10415" y="549"/>
                      <a:pt x="10465" y="653"/>
                      <a:pt x="10465" y="764"/>
                    </a:cubicBezTo>
                    <a:lnTo>
                      <a:pt x="10465" y="14097"/>
                    </a:lnTo>
                    <a:cubicBezTo>
                      <a:pt x="10465" y="14172"/>
                      <a:pt x="10446" y="14247"/>
                      <a:pt x="10401" y="14306"/>
                    </a:cubicBezTo>
                    <a:cubicBezTo>
                      <a:pt x="10362" y="14364"/>
                      <a:pt x="10306" y="14406"/>
                      <a:pt x="10239" y="14431"/>
                    </a:cubicBezTo>
                    <a:lnTo>
                      <a:pt x="405" y="18245"/>
                    </a:lnTo>
                    <a:lnTo>
                      <a:pt x="405" y="4148"/>
                    </a:lnTo>
                    <a:lnTo>
                      <a:pt x="9983" y="429"/>
                    </a:lnTo>
                    <a:cubicBezTo>
                      <a:pt x="10024" y="414"/>
                      <a:pt x="10067" y="406"/>
                      <a:pt x="10109" y="406"/>
                    </a:cubicBezTo>
                    <a:close/>
                    <a:moveTo>
                      <a:pt x="10110" y="1"/>
                    </a:moveTo>
                    <a:cubicBezTo>
                      <a:pt x="10018" y="1"/>
                      <a:pt x="9925" y="18"/>
                      <a:pt x="9835" y="53"/>
                    </a:cubicBezTo>
                    <a:lnTo>
                      <a:pt x="1" y="3869"/>
                    </a:lnTo>
                    <a:lnTo>
                      <a:pt x="1" y="18836"/>
                    </a:lnTo>
                    <a:lnTo>
                      <a:pt x="10382" y="14808"/>
                    </a:lnTo>
                    <a:cubicBezTo>
                      <a:pt x="10521" y="14752"/>
                      <a:pt x="10641" y="14660"/>
                      <a:pt x="10727" y="14540"/>
                    </a:cubicBezTo>
                    <a:cubicBezTo>
                      <a:pt x="10822" y="14409"/>
                      <a:pt x="10870" y="14256"/>
                      <a:pt x="10870" y="14097"/>
                    </a:cubicBezTo>
                    <a:lnTo>
                      <a:pt x="10870" y="764"/>
                    </a:lnTo>
                    <a:cubicBezTo>
                      <a:pt x="10870" y="524"/>
                      <a:pt x="10764" y="301"/>
                      <a:pt x="10571" y="159"/>
                    </a:cubicBezTo>
                    <a:cubicBezTo>
                      <a:pt x="10435" y="55"/>
                      <a:pt x="10274" y="1"/>
                      <a:pt x="1011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" name="Google Shape;8551;p67">
                <a:extLst>
                  <a:ext uri="{FF2B5EF4-FFF2-40B4-BE49-F238E27FC236}">
                    <a16:creationId xmlns:a16="http://schemas.microsoft.com/office/drawing/2014/main" id="{4EDDC56E-F431-B47A-D714-C12256D5CAFB}"/>
                  </a:ext>
                </a:extLst>
              </p:cNvPr>
              <p:cNvSpPr/>
              <p:nvPr/>
            </p:nvSpPr>
            <p:spPr>
              <a:xfrm>
                <a:off x="6804449" y="1938713"/>
                <a:ext cx="317219" cy="288508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9285" extrusionOk="0">
                    <a:moveTo>
                      <a:pt x="4096" y="1"/>
                    </a:moveTo>
                    <a:cubicBezTo>
                      <a:pt x="4050" y="1"/>
                      <a:pt x="4005" y="7"/>
                      <a:pt x="3962" y="19"/>
                    </a:cubicBezTo>
                    <a:cubicBezTo>
                      <a:pt x="2994" y="292"/>
                      <a:pt x="5340" y="3266"/>
                      <a:pt x="5340" y="3266"/>
                    </a:cubicBezTo>
                    <a:cubicBezTo>
                      <a:pt x="5340" y="3266"/>
                      <a:pt x="3145" y="597"/>
                      <a:pt x="2133" y="597"/>
                    </a:cubicBezTo>
                    <a:cubicBezTo>
                      <a:pt x="2036" y="597"/>
                      <a:pt x="1950" y="621"/>
                      <a:pt x="1878" y="674"/>
                    </a:cubicBezTo>
                    <a:cubicBezTo>
                      <a:pt x="1118" y="1232"/>
                      <a:pt x="3001" y="3142"/>
                      <a:pt x="3875" y="3963"/>
                    </a:cubicBezTo>
                    <a:lnTo>
                      <a:pt x="3875" y="3963"/>
                    </a:lnTo>
                    <a:cubicBezTo>
                      <a:pt x="3225" y="3393"/>
                      <a:pt x="1964" y="2384"/>
                      <a:pt x="1191" y="2384"/>
                    </a:cubicBezTo>
                    <a:cubicBezTo>
                      <a:pt x="1038" y="2384"/>
                      <a:pt x="905" y="2423"/>
                      <a:pt x="798" y="2513"/>
                    </a:cubicBezTo>
                    <a:cubicBezTo>
                      <a:pt x="0" y="3185"/>
                      <a:pt x="3560" y="5626"/>
                      <a:pt x="3560" y="5626"/>
                    </a:cubicBezTo>
                    <a:cubicBezTo>
                      <a:pt x="3560" y="5626"/>
                      <a:pt x="1985" y="4714"/>
                      <a:pt x="1235" y="4714"/>
                    </a:cubicBezTo>
                    <a:cubicBezTo>
                      <a:pt x="1072" y="4714"/>
                      <a:pt x="948" y="4757"/>
                      <a:pt x="888" y="4862"/>
                    </a:cubicBezTo>
                    <a:cubicBezTo>
                      <a:pt x="544" y="5448"/>
                      <a:pt x="2020" y="7018"/>
                      <a:pt x="4380" y="7730"/>
                    </a:cubicBezTo>
                    <a:cubicBezTo>
                      <a:pt x="6704" y="8427"/>
                      <a:pt x="7402" y="9284"/>
                      <a:pt x="7501" y="9284"/>
                    </a:cubicBezTo>
                    <a:cubicBezTo>
                      <a:pt x="7502" y="9284"/>
                      <a:pt x="7504" y="9284"/>
                      <a:pt x="7505" y="9283"/>
                    </a:cubicBezTo>
                    <a:cubicBezTo>
                      <a:pt x="7589" y="9256"/>
                      <a:pt x="10208" y="5559"/>
                      <a:pt x="10208" y="5559"/>
                    </a:cubicBezTo>
                    <a:lnTo>
                      <a:pt x="9285" y="4731"/>
                    </a:lnTo>
                    <a:cubicBezTo>
                      <a:pt x="9187" y="4644"/>
                      <a:pt x="9115" y="4468"/>
                      <a:pt x="9048" y="4357"/>
                    </a:cubicBezTo>
                    <a:cubicBezTo>
                      <a:pt x="8964" y="4226"/>
                      <a:pt x="8880" y="4092"/>
                      <a:pt x="8799" y="3963"/>
                    </a:cubicBezTo>
                    <a:cubicBezTo>
                      <a:pt x="8638" y="3698"/>
                      <a:pt x="8490" y="3425"/>
                      <a:pt x="8356" y="3143"/>
                    </a:cubicBezTo>
                    <a:cubicBezTo>
                      <a:pt x="8197" y="2794"/>
                      <a:pt x="8077" y="2429"/>
                      <a:pt x="7979" y="2058"/>
                    </a:cubicBezTo>
                    <a:cubicBezTo>
                      <a:pt x="7890" y="1718"/>
                      <a:pt x="7823" y="1358"/>
                      <a:pt x="7639" y="1051"/>
                    </a:cubicBezTo>
                    <a:cubicBezTo>
                      <a:pt x="7509" y="839"/>
                      <a:pt x="7271" y="515"/>
                      <a:pt x="6994" y="515"/>
                    </a:cubicBezTo>
                    <a:cubicBezTo>
                      <a:pt x="6990" y="515"/>
                      <a:pt x="6987" y="515"/>
                      <a:pt x="6983" y="515"/>
                    </a:cubicBezTo>
                    <a:cubicBezTo>
                      <a:pt x="6682" y="521"/>
                      <a:pt x="6593" y="897"/>
                      <a:pt x="6559" y="1135"/>
                    </a:cubicBezTo>
                    <a:cubicBezTo>
                      <a:pt x="6517" y="1486"/>
                      <a:pt x="6529" y="1857"/>
                      <a:pt x="6554" y="2209"/>
                    </a:cubicBezTo>
                    <a:cubicBezTo>
                      <a:pt x="6565" y="2326"/>
                      <a:pt x="6546" y="2542"/>
                      <a:pt x="6603" y="2646"/>
                    </a:cubicBezTo>
                    <a:lnTo>
                      <a:pt x="6603" y="2646"/>
                    </a:lnTo>
                    <a:cubicBezTo>
                      <a:pt x="6519" y="2502"/>
                      <a:pt x="5050" y="1"/>
                      <a:pt x="4096" y="1"/>
                    </a:cubicBez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8552;p67">
                <a:extLst>
                  <a:ext uri="{FF2B5EF4-FFF2-40B4-BE49-F238E27FC236}">
                    <a16:creationId xmlns:a16="http://schemas.microsoft.com/office/drawing/2014/main" id="{DA943A3C-02D1-8499-4D9B-8E3B36486810}"/>
                  </a:ext>
                </a:extLst>
              </p:cNvPr>
              <p:cNvSpPr/>
              <p:nvPr/>
            </p:nvSpPr>
            <p:spPr>
              <a:xfrm>
                <a:off x="6819892" y="1934736"/>
                <a:ext cx="306965" cy="296090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9529" extrusionOk="0">
                    <a:moveTo>
                      <a:pt x="3596" y="256"/>
                    </a:moveTo>
                    <a:cubicBezTo>
                      <a:pt x="3689" y="256"/>
                      <a:pt x="3791" y="290"/>
                      <a:pt x="3861" y="322"/>
                    </a:cubicBezTo>
                    <a:cubicBezTo>
                      <a:pt x="4422" y="573"/>
                      <a:pt x="4854" y="1173"/>
                      <a:pt x="5206" y="1650"/>
                    </a:cubicBezTo>
                    <a:cubicBezTo>
                      <a:pt x="5488" y="2032"/>
                      <a:pt x="5753" y="2431"/>
                      <a:pt x="5990" y="2842"/>
                    </a:cubicBezTo>
                    <a:cubicBezTo>
                      <a:pt x="6019" y="2891"/>
                      <a:pt x="6060" y="2912"/>
                      <a:pt x="6100" y="2912"/>
                    </a:cubicBezTo>
                    <a:cubicBezTo>
                      <a:pt x="6186" y="2912"/>
                      <a:pt x="6269" y="2819"/>
                      <a:pt x="6231" y="2713"/>
                    </a:cubicBezTo>
                    <a:lnTo>
                      <a:pt x="6231" y="2713"/>
                    </a:lnTo>
                    <a:cubicBezTo>
                      <a:pt x="6232" y="2712"/>
                      <a:pt x="6234" y="2711"/>
                      <a:pt x="6235" y="2710"/>
                    </a:cubicBezTo>
                    <a:cubicBezTo>
                      <a:pt x="6230" y="2701"/>
                      <a:pt x="6225" y="2692"/>
                      <a:pt x="6220" y="2683"/>
                    </a:cubicBezTo>
                    <a:lnTo>
                      <a:pt x="6220" y="2683"/>
                    </a:lnTo>
                    <a:cubicBezTo>
                      <a:pt x="6181" y="2575"/>
                      <a:pt x="6199" y="2439"/>
                      <a:pt x="6193" y="2331"/>
                    </a:cubicBezTo>
                    <a:cubicBezTo>
                      <a:pt x="6185" y="2164"/>
                      <a:pt x="6171" y="1999"/>
                      <a:pt x="6171" y="1834"/>
                    </a:cubicBezTo>
                    <a:cubicBezTo>
                      <a:pt x="6168" y="1578"/>
                      <a:pt x="6165" y="1293"/>
                      <a:pt x="6241" y="1042"/>
                    </a:cubicBezTo>
                    <a:cubicBezTo>
                      <a:pt x="6277" y="928"/>
                      <a:pt x="6338" y="783"/>
                      <a:pt x="6478" y="772"/>
                    </a:cubicBezTo>
                    <a:cubicBezTo>
                      <a:pt x="6484" y="771"/>
                      <a:pt x="6489" y="771"/>
                      <a:pt x="6495" y="771"/>
                    </a:cubicBezTo>
                    <a:cubicBezTo>
                      <a:pt x="6628" y="771"/>
                      <a:pt x="6747" y="893"/>
                      <a:pt x="6832" y="984"/>
                    </a:cubicBezTo>
                    <a:cubicBezTo>
                      <a:pt x="7022" y="1196"/>
                      <a:pt x="7139" y="1461"/>
                      <a:pt x="7214" y="1737"/>
                    </a:cubicBezTo>
                    <a:cubicBezTo>
                      <a:pt x="7382" y="2323"/>
                      <a:pt x="7519" y="2903"/>
                      <a:pt x="7786" y="3450"/>
                    </a:cubicBezTo>
                    <a:cubicBezTo>
                      <a:pt x="7926" y="3734"/>
                      <a:pt x="8088" y="4013"/>
                      <a:pt x="8255" y="4287"/>
                    </a:cubicBezTo>
                    <a:cubicBezTo>
                      <a:pt x="8386" y="4501"/>
                      <a:pt x="8506" y="4764"/>
                      <a:pt x="8679" y="4948"/>
                    </a:cubicBezTo>
                    <a:cubicBezTo>
                      <a:pt x="8687" y="4956"/>
                      <a:pt x="8696" y="4963"/>
                      <a:pt x="8705" y="4969"/>
                    </a:cubicBezTo>
                    <a:lnTo>
                      <a:pt x="8705" y="4969"/>
                    </a:lnTo>
                    <a:cubicBezTo>
                      <a:pt x="8981" y="5216"/>
                      <a:pt x="9259" y="5464"/>
                      <a:pt x="9538" y="5709"/>
                    </a:cubicBezTo>
                    <a:lnTo>
                      <a:pt x="9538" y="5709"/>
                    </a:lnTo>
                    <a:cubicBezTo>
                      <a:pt x="9096" y="6334"/>
                      <a:pt x="8652" y="6959"/>
                      <a:pt x="8202" y="7584"/>
                    </a:cubicBezTo>
                    <a:cubicBezTo>
                      <a:pt x="7895" y="8014"/>
                      <a:pt x="7585" y="8443"/>
                      <a:pt x="7270" y="8867"/>
                    </a:cubicBezTo>
                    <a:cubicBezTo>
                      <a:pt x="7181" y="8990"/>
                      <a:pt x="7089" y="9116"/>
                      <a:pt x="6994" y="9236"/>
                    </a:cubicBezTo>
                    <a:lnTo>
                      <a:pt x="6994" y="9236"/>
                    </a:lnTo>
                    <a:cubicBezTo>
                      <a:pt x="6757" y="9000"/>
                      <a:pt x="6358" y="8771"/>
                      <a:pt x="6054" y="8597"/>
                    </a:cubicBezTo>
                    <a:cubicBezTo>
                      <a:pt x="5262" y="8150"/>
                      <a:pt x="4411" y="7902"/>
                      <a:pt x="3560" y="7604"/>
                    </a:cubicBezTo>
                    <a:cubicBezTo>
                      <a:pt x="2737" y="7314"/>
                      <a:pt x="1936" y="6895"/>
                      <a:pt x="1272" y="6315"/>
                    </a:cubicBezTo>
                    <a:cubicBezTo>
                      <a:pt x="1043" y="6117"/>
                      <a:pt x="823" y="5894"/>
                      <a:pt x="658" y="5637"/>
                    </a:cubicBezTo>
                    <a:cubicBezTo>
                      <a:pt x="572" y="5500"/>
                      <a:pt x="458" y="5302"/>
                      <a:pt x="491" y="5129"/>
                    </a:cubicBezTo>
                    <a:cubicBezTo>
                      <a:pt x="517" y="5014"/>
                      <a:pt x="619" y="4966"/>
                      <a:pt x="770" y="4966"/>
                    </a:cubicBezTo>
                    <a:cubicBezTo>
                      <a:pt x="1375" y="4966"/>
                      <a:pt x="2754" y="5729"/>
                      <a:pt x="3002" y="5874"/>
                    </a:cubicBezTo>
                    <a:cubicBezTo>
                      <a:pt x="3026" y="5888"/>
                      <a:pt x="3050" y="5894"/>
                      <a:pt x="3072" y="5894"/>
                    </a:cubicBezTo>
                    <a:cubicBezTo>
                      <a:pt x="3189" y="5894"/>
                      <a:pt x="3261" y="5719"/>
                      <a:pt x="3141" y="5637"/>
                    </a:cubicBezTo>
                    <a:cubicBezTo>
                      <a:pt x="3141" y="5637"/>
                      <a:pt x="3141" y="5637"/>
                      <a:pt x="3141" y="5637"/>
                    </a:cubicBezTo>
                    <a:lnTo>
                      <a:pt x="3141" y="5637"/>
                    </a:lnTo>
                    <a:cubicBezTo>
                      <a:pt x="3142" y="5635"/>
                      <a:pt x="3143" y="5633"/>
                      <a:pt x="3144" y="5631"/>
                    </a:cubicBezTo>
                    <a:cubicBezTo>
                      <a:pt x="3123" y="5619"/>
                      <a:pt x="3101" y="5607"/>
                      <a:pt x="3080" y="5594"/>
                    </a:cubicBezTo>
                    <a:lnTo>
                      <a:pt x="3080" y="5594"/>
                    </a:lnTo>
                    <a:cubicBezTo>
                      <a:pt x="2217" y="5000"/>
                      <a:pt x="1323" y="4337"/>
                      <a:pt x="658" y="3525"/>
                    </a:cubicBezTo>
                    <a:cubicBezTo>
                      <a:pt x="449" y="3268"/>
                      <a:pt x="67" y="2683"/>
                      <a:pt x="670" y="2652"/>
                    </a:cubicBezTo>
                    <a:cubicBezTo>
                      <a:pt x="687" y="2651"/>
                      <a:pt x="705" y="2650"/>
                      <a:pt x="723" y="2650"/>
                    </a:cubicBezTo>
                    <a:cubicBezTo>
                      <a:pt x="1010" y="2650"/>
                      <a:pt x="1301" y="2794"/>
                      <a:pt x="1548" y="2925"/>
                    </a:cubicBezTo>
                    <a:cubicBezTo>
                      <a:pt x="1872" y="3101"/>
                      <a:pt x="2176" y="3307"/>
                      <a:pt x="2472" y="3525"/>
                    </a:cubicBezTo>
                    <a:cubicBezTo>
                      <a:pt x="2730" y="3718"/>
                      <a:pt x="2984" y="3921"/>
                      <a:pt x="3228" y="4134"/>
                    </a:cubicBezTo>
                    <a:lnTo>
                      <a:pt x="3228" y="4134"/>
                    </a:lnTo>
                    <a:cubicBezTo>
                      <a:pt x="3367" y="4265"/>
                      <a:pt x="3508" y="4394"/>
                      <a:pt x="3651" y="4519"/>
                    </a:cubicBezTo>
                    <a:lnTo>
                      <a:pt x="3651" y="4519"/>
                    </a:lnTo>
                    <a:cubicBezTo>
                      <a:pt x="3667" y="4535"/>
                      <a:pt x="3683" y="4550"/>
                      <a:pt x="3699" y="4566"/>
                    </a:cubicBezTo>
                    <a:lnTo>
                      <a:pt x="3702" y="4563"/>
                    </a:lnTo>
                    <a:lnTo>
                      <a:pt x="3702" y="4563"/>
                    </a:lnTo>
                    <a:cubicBezTo>
                      <a:pt x="3704" y="4565"/>
                      <a:pt x="3706" y="4567"/>
                      <a:pt x="3708" y="4568"/>
                    </a:cubicBezTo>
                    <a:cubicBezTo>
                      <a:pt x="3737" y="4594"/>
                      <a:pt x="3768" y="4604"/>
                      <a:pt x="3799" y="4604"/>
                    </a:cubicBezTo>
                    <a:cubicBezTo>
                      <a:pt x="3907" y="4604"/>
                      <a:pt x="4001" y="4471"/>
                      <a:pt x="3903" y="4373"/>
                    </a:cubicBezTo>
                    <a:cubicBezTo>
                      <a:pt x="3736" y="4214"/>
                      <a:pt x="3564" y="4058"/>
                      <a:pt x="3388" y="3906"/>
                    </a:cubicBezTo>
                    <a:lnTo>
                      <a:pt x="3388" y="3906"/>
                    </a:lnTo>
                    <a:cubicBezTo>
                      <a:pt x="3238" y="3764"/>
                      <a:pt x="3091" y="3620"/>
                      <a:pt x="2946" y="3475"/>
                    </a:cubicBezTo>
                    <a:cubicBezTo>
                      <a:pt x="2427" y="2948"/>
                      <a:pt x="1886" y="2387"/>
                      <a:pt x="1532" y="1731"/>
                    </a:cubicBezTo>
                    <a:cubicBezTo>
                      <a:pt x="1428" y="1541"/>
                      <a:pt x="1281" y="1260"/>
                      <a:pt x="1364" y="1039"/>
                    </a:cubicBezTo>
                    <a:cubicBezTo>
                      <a:pt x="1412" y="907"/>
                      <a:pt x="1522" y="863"/>
                      <a:pt x="1642" y="863"/>
                    </a:cubicBezTo>
                    <a:cubicBezTo>
                      <a:pt x="1709" y="863"/>
                      <a:pt x="1780" y="877"/>
                      <a:pt x="1844" y="897"/>
                    </a:cubicBezTo>
                    <a:cubicBezTo>
                      <a:pt x="2159" y="995"/>
                      <a:pt x="2444" y="1207"/>
                      <a:pt x="2695" y="1410"/>
                    </a:cubicBezTo>
                    <a:cubicBezTo>
                      <a:pt x="3013" y="1661"/>
                      <a:pt x="3309" y="1940"/>
                      <a:pt x="3590" y="2222"/>
                    </a:cubicBezTo>
                    <a:cubicBezTo>
                      <a:pt x="3995" y="2627"/>
                      <a:pt x="4383" y="3048"/>
                      <a:pt x="4748" y="3489"/>
                    </a:cubicBezTo>
                    <a:cubicBezTo>
                      <a:pt x="4776" y="3521"/>
                      <a:pt x="4808" y="3534"/>
                      <a:pt x="4839" y="3534"/>
                    </a:cubicBezTo>
                    <a:cubicBezTo>
                      <a:pt x="4935" y="3534"/>
                      <a:pt x="5020" y="3406"/>
                      <a:pt x="4949" y="3302"/>
                    </a:cubicBezTo>
                    <a:lnTo>
                      <a:pt x="4949" y="3302"/>
                    </a:lnTo>
                    <a:lnTo>
                      <a:pt x="4952" y="3299"/>
                    </a:lnTo>
                    <a:cubicBezTo>
                      <a:pt x="4931" y="3273"/>
                      <a:pt x="4909" y="3247"/>
                      <a:pt x="4888" y="3222"/>
                    </a:cubicBezTo>
                    <a:lnTo>
                      <a:pt x="4888" y="3222"/>
                    </a:lnTo>
                    <a:cubicBezTo>
                      <a:pt x="4711" y="2993"/>
                      <a:pt x="4501" y="2700"/>
                      <a:pt x="4330" y="2445"/>
                    </a:cubicBezTo>
                    <a:cubicBezTo>
                      <a:pt x="3995" y="1957"/>
                      <a:pt x="3652" y="1438"/>
                      <a:pt x="3454" y="875"/>
                    </a:cubicBezTo>
                    <a:cubicBezTo>
                      <a:pt x="3406" y="735"/>
                      <a:pt x="3320" y="504"/>
                      <a:pt x="3395" y="356"/>
                    </a:cubicBezTo>
                    <a:cubicBezTo>
                      <a:pt x="3438" y="282"/>
                      <a:pt x="3514" y="256"/>
                      <a:pt x="3596" y="256"/>
                    </a:cubicBezTo>
                    <a:close/>
                    <a:moveTo>
                      <a:pt x="7058" y="9287"/>
                    </a:moveTo>
                    <a:cubicBezTo>
                      <a:pt x="7060" y="9288"/>
                      <a:pt x="7061" y="9290"/>
                      <a:pt x="7061" y="9291"/>
                    </a:cubicBezTo>
                    <a:cubicBezTo>
                      <a:pt x="7061" y="9291"/>
                      <a:pt x="7060" y="9289"/>
                      <a:pt x="7058" y="9287"/>
                    </a:cubicBezTo>
                    <a:close/>
                    <a:moveTo>
                      <a:pt x="6933" y="9306"/>
                    </a:moveTo>
                    <a:cubicBezTo>
                      <a:pt x="6931" y="9309"/>
                      <a:pt x="6929" y="9312"/>
                      <a:pt x="6930" y="9313"/>
                    </a:cubicBezTo>
                    <a:lnTo>
                      <a:pt x="6930" y="9313"/>
                    </a:lnTo>
                    <a:cubicBezTo>
                      <a:pt x="6929" y="9311"/>
                      <a:pt x="6930" y="9308"/>
                      <a:pt x="6933" y="9306"/>
                    </a:cubicBezTo>
                    <a:close/>
                    <a:moveTo>
                      <a:pt x="3630" y="0"/>
                    </a:moveTo>
                    <a:cubicBezTo>
                      <a:pt x="3322" y="0"/>
                      <a:pt x="3072" y="197"/>
                      <a:pt x="3111" y="590"/>
                    </a:cubicBezTo>
                    <a:cubicBezTo>
                      <a:pt x="3154" y="1029"/>
                      <a:pt x="3380" y="1463"/>
                      <a:pt x="3623" y="1856"/>
                    </a:cubicBezTo>
                    <a:lnTo>
                      <a:pt x="3623" y="1856"/>
                    </a:lnTo>
                    <a:cubicBezTo>
                      <a:pt x="3143" y="1375"/>
                      <a:pt x="2597" y="868"/>
                      <a:pt x="1967" y="649"/>
                    </a:cubicBezTo>
                    <a:cubicBezTo>
                      <a:pt x="1868" y="614"/>
                      <a:pt x="1772" y="598"/>
                      <a:pt x="1683" y="598"/>
                    </a:cubicBezTo>
                    <a:cubicBezTo>
                      <a:pt x="1269" y="598"/>
                      <a:pt x="989" y="946"/>
                      <a:pt x="1113" y="1422"/>
                    </a:cubicBezTo>
                    <a:cubicBezTo>
                      <a:pt x="1245" y="1936"/>
                      <a:pt x="1599" y="2408"/>
                      <a:pt x="1970" y="2828"/>
                    </a:cubicBezTo>
                    <a:lnTo>
                      <a:pt x="1970" y="2828"/>
                    </a:lnTo>
                    <a:cubicBezTo>
                      <a:pt x="1589" y="2588"/>
                      <a:pt x="1174" y="2395"/>
                      <a:pt x="750" y="2376"/>
                    </a:cubicBezTo>
                    <a:cubicBezTo>
                      <a:pt x="736" y="2375"/>
                      <a:pt x="722" y="2375"/>
                      <a:pt x="708" y="2375"/>
                    </a:cubicBezTo>
                    <a:cubicBezTo>
                      <a:pt x="476" y="2375"/>
                      <a:pt x="222" y="2461"/>
                      <a:pt x="112" y="2671"/>
                    </a:cubicBezTo>
                    <a:cubicBezTo>
                      <a:pt x="0" y="2881"/>
                      <a:pt x="84" y="3126"/>
                      <a:pt x="187" y="3316"/>
                    </a:cubicBezTo>
                    <a:cubicBezTo>
                      <a:pt x="522" y="3930"/>
                      <a:pt x="1135" y="4423"/>
                      <a:pt x="1666" y="4859"/>
                    </a:cubicBezTo>
                    <a:cubicBezTo>
                      <a:pt x="1711" y="4896"/>
                      <a:pt x="1757" y="4933"/>
                      <a:pt x="1803" y="4971"/>
                    </a:cubicBezTo>
                    <a:lnTo>
                      <a:pt x="1803" y="4971"/>
                    </a:lnTo>
                    <a:cubicBezTo>
                      <a:pt x="1503" y="4838"/>
                      <a:pt x="1135" y="4690"/>
                      <a:pt x="808" y="4690"/>
                    </a:cubicBezTo>
                    <a:cubicBezTo>
                      <a:pt x="695" y="4690"/>
                      <a:pt x="587" y="4708"/>
                      <a:pt x="488" y="4750"/>
                    </a:cubicBezTo>
                    <a:cubicBezTo>
                      <a:pt x="39" y="4939"/>
                      <a:pt x="251" y="5511"/>
                      <a:pt x="446" y="5804"/>
                    </a:cubicBezTo>
                    <a:cubicBezTo>
                      <a:pt x="851" y="6421"/>
                      <a:pt x="1504" y="6887"/>
                      <a:pt x="2137" y="7247"/>
                    </a:cubicBezTo>
                    <a:cubicBezTo>
                      <a:pt x="3058" y="7774"/>
                      <a:pt x="4079" y="7997"/>
                      <a:pt x="5050" y="8404"/>
                    </a:cubicBezTo>
                    <a:cubicBezTo>
                      <a:pt x="5635" y="8653"/>
                      <a:pt x="6199" y="8951"/>
                      <a:pt x="6698" y="9342"/>
                    </a:cubicBezTo>
                    <a:cubicBezTo>
                      <a:pt x="6813" y="9431"/>
                      <a:pt x="6913" y="9529"/>
                      <a:pt x="7017" y="9529"/>
                    </a:cubicBezTo>
                    <a:cubicBezTo>
                      <a:pt x="7075" y="9529"/>
                      <a:pt x="7134" y="9499"/>
                      <a:pt x="7198" y="9420"/>
                    </a:cubicBezTo>
                    <a:cubicBezTo>
                      <a:pt x="7477" y="9074"/>
                      <a:pt x="7728" y="8711"/>
                      <a:pt x="7984" y="8351"/>
                    </a:cubicBezTo>
                    <a:cubicBezTo>
                      <a:pt x="8609" y="7492"/>
                      <a:pt x="9226" y="6619"/>
                      <a:pt x="9845" y="5754"/>
                    </a:cubicBezTo>
                    <a:cubicBezTo>
                      <a:pt x="9879" y="5709"/>
                      <a:pt x="9865" y="5626"/>
                      <a:pt x="9823" y="5587"/>
                    </a:cubicBezTo>
                    <a:cubicBezTo>
                      <a:pt x="9510" y="5316"/>
                      <a:pt x="9195" y="5037"/>
                      <a:pt x="8886" y="4761"/>
                    </a:cubicBezTo>
                    <a:cubicBezTo>
                      <a:pt x="8766" y="4635"/>
                      <a:pt x="8696" y="4465"/>
                      <a:pt x="8607" y="4317"/>
                    </a:cubicBezTo>
                    <a:cubicBezTo>
                      <a:pt x="8498" y="4147"/>
                      <a:pt x="8395" y="3974"/>
                      <a:pt x="8297" y="3801"/>
                    </a:cubicBezTo>
                    <a:cubicBezTo>
                      <a:pt x="8093" y="3450"/>
                      <a:pt x="7915" y="3087"/>
                      <a:pt x="7784" y="2699"/>
                    </a:cubicBezTo>
                    <a:cubicBezTo>
                      <a:pt x="7566" y="2066"/>
                      <a:pt x="7510" y="1346"/>
                      <a:pt x="7058" y="816"/>
                    </a:cubicBezTo>
                    <a:cubicBezTo>
                      <a:pt x="6917" y="655"/>
                      <a:pt x="6722" y="499"/>
                      <a:pt x="6501" y="499"/>
                    </a:cubicBezTo>
                    <a:cubicBezTo>
                      <a:pt x="6469" y="499"/>
                      <a:pt x="6436" y="502"/>
                      <a:pt x="6403" y="509"/>
                    </a:cubicBezTo>
                    <a:cubicBezTo>
                      <a:pt x="6177" y="557"/>
                      <a:pt x="6051" y="766"/>
                      <a:pt x="5987" y="972"/>
                    </a:cubicBezTo>
                    <a:cubicBezTo>
                      <a:pt x="5892" y="1274"/>
                      <a:pt x="5900" y="1608"/>
                      <a:pt x="5906" y="1921"/>
                    </a:cubicBezTo>
                    <a:cubicBezTo>
                      <a:pt x="5908" y="2001"/>
                      <a:pt x="5908" y="2088"/>
                      <a:pt x="5908" y="2177"/>
                    </a:cubicBezTo>
                    <a:lnTo>
                      <a:pt x="5908" y="2177"/>
                    </a:lnTo>
                    <a:cubicBezTo>
                      <a:pt x="5762" y="1953"/>
                      <a:pt x="5608" y="1733"/>
                      <a:pt x="5451" y="1516"/>
                    </a:cubicBezTo>
                    <a:cubicBezTo>
                      <a:pt x="5061" y="986"/>
                      <a:pt x="4595" y="353"/>
                      <a:pt x="3975" y="77"/>
                    </a:cubicBezTo>
                    <a:cubicBezTo>
                      <a:pt x="3860" y="26"/>
                      <a:pt x="3741" y="0"/>
                      <a:pt x="36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8553;p67">
                <a:extLst>
                  <a:ext uri="{FF2B5EF4-FFF2-40B4-BE49-F238E27FC236}">
                    <a16:creationId xmlns:a16="http://schemas.microsoft.com/office/drawing/2014/main" id="{BE9E5AA0-F270-8496-F459-54D1A6E63245}"/>
                  </a:ext>
                </a:extLst>
              </p:cNvPr>
              <p:cNvSpPr/>
              <p:nvPr/>
            </p:nvSpPr>
            <p:spPr>
              <a:xfrm>
                <a:off x="6977644" y="2055792"/>
                <a:ext cx="390115" cy="32623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10499" extrusionOk="0">
                    <a:moveTo>
                      <a:pt x="3767" y="0"/>
                    </a:moveTo>
                    <a:lnTo>
                      <a:pt x="0" y="4944"/>
                    </a:lnTo>
                    <a:cubicBezTo>
                      <a:pt x="0" y="4944"/>
                      <a:pt x="1365" y="6852"/>
                      <a:pt x="3987" y="9254"/>
                    </a:cubicBezTo>
                    <a:cubicBezTo>
                      <a:pt x="4950" y="10139"/>
                      <a:pt x="6114" y="10498"/>
                      <a:pt x="7246" y="10498"/>
                    </a:cubicBezTo>
                    <a:cubicBezTo>
                      <a:pt x="9190" y="10498"/>
                      <a:pt x="11040" y="9439"/>
                      <a:pt x="11626" y="8163"/>
                    </a:cubicBezTo>
                    <a:cubicBezTo>
                      <a:pt x="12555" y="6143"/>
                      <a:pt x="11868" y="3253"/>
                      <a:pt x="11868" y="3253"/>
                    </a:cubicBezTo>
                    <a:lnTo>
                      <a:pt x="9009" y="3200"/>
                    </a:lnTo>
                    <a:cubicBezTo>
                      <a:pt x="7697" y="2489"/>
                      <a:pt x="3767" y="0"/>
                      <a:pt x="37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8554;p67">
                <a:extLst>
                  <a:ext uri="{FF2B5EF4-FFF2-40B4-BE49-F238E27FC236}">
                    <a16:creationId xmlns:a16="http://schemas.microsoft.com/office/drawing/2014/main" id="{EB7BC1F6-9709-3D9C-DC4E-B8E9DC62D9C6}"/>
                  </a:ext>
                </a:extLst>
              </p:cNvPr>
              <p:cNvSpPr/>
              <p:nvPr/>
            </p:nvSpPr>
            <p:spPr>
              <a:xfrm>
                <a:off x="6969752" y="2047185"/>
                <a:ext cx="404253" cy="341052"/>
              </a:xfrm>
              <a:custGeom>
                <a:avLst/>
                <a:gdLst/>
                <a:ahLst/>
                <a:cxnLst/>
                <a:rect l="l" t="t" r="r" b="b"/>
                <a:pathLst>
                  <a:path w="13010" h="10976" extrusionOk="0">
                    <a:moveTo>
                      <a:pt x="3968" y="1"/>
                    </a:moveTo>
                    <a:lnTo>
                      <a:pt x="1" y="5215"/>
                    </a:lnTo>
                    <a:lnTo>
                      <a:pt x="87" y="5338"/>
                    </a:lnTo>
                    <a:cubicBezTo>
                      <a:pt x="104" y="5357"/>
                      <a:pt x="1496" y="7293"/>
                      <a:pt x="4102" y="9681"/>
                    </a:cubicBezTo>
                    <a:cubicBezTo>
                      <a:pt x="5022" y="10527"/>
                      <a:pt x="6225" y="10976"/>
                      <a:pt x="7508" y="10976"/>
                    </a:cubicBezTo>
                    <a:cubicBezTo>
                      <a:pt x="7882" y="10976"/>
                      <a:pt x="8258" y="10937"/>
                      <a:pt x="8641" y="10861"/>
                    </a:cubicBezTo>
                    <a:cubicBezTo>
                      <a:pt x="10214" y="10543"/>
                      <a:pt x="11556" y="9626"/>
                      <a:pt x="12061" y="8524"/>
                    </a:cubicBezTo>
                    <a:cubicBezTo>
                      <a:pt x="13009" y="6468"/>
                      <a:pt x="12348" y="3608"/>
                      <a:pt x="12320" y="3485"/>
                    </a:cubicBezTo>
                    <a:lnTo>
                      <a:pt x="12320" y="3485"/>
                    </a:lnTo>
                    <a:lnTo>
                      <a:pt x="11924" y="3580"/>
                    </a:lnTo>
                    <a:cubicBezTo>
                      <a:pt x="11933" y="3608"/>
                      <a:pt x="12580" y="6426"/>
                      <a:pt x="11695" y="8356"/>
                    </a:cubicBezTo>
                    <a:cubicBezTo>
                      <a:pt x="11246" y="9333"/>
                      <a:pt x="9985" y="10178"/>
                      <a:pt x="8560" y="10465"/>
                    </a:cubicBezTo>
                    <a:cubicBezTo>
                      <a:pt x="8272" y="10525"/>
                      <a:pt x="7901" y="10575"/>
                      <a:pt x="7482" y="10575"/>
                    </a:cubicBezTo>
                    <a:cubicBezTo>
                      <a:pt x="6560" y="10575"/>
                      <a:pt x="5402" y="10329"/>
                      <a:pt x="4372" y="9386"/>
                    </a:cubicBezTo>
                    <a:cubicBezTo>
                      <a:pt x="2168" y="7366"/>
                      <a:pt x="846" y="5678"/>
                      <a:pt x="506" y="5226"/>
                    </a:cubicBezTo>
                    <a:lnTo>
                      <a:pt x="4065" y="545"/>
                    </a:lnTo>
                    <a:cubicBezTo>
                      <a:pt x="4813" y="1016"/>
                      <a:pt x="8010" y="3028"/>
                      <a:pt x="9159" y="3653"/>
                    </a:cubicBezTo>
                    <a:lnTo>
                      <a:pt x="9352" y="3296"/>
                    </a:lnTo>
                    <a:cubicBezTo>
                      <a:pt x="8066" y="2595"/>
                      <a:pt x="4163" y="126"/>
                      <a:pt x="4124" y="101"/>
                    </a:cubicBezTo>
                    <a:lnTo>
                      <a:pt x="3968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8555;p67">
                <a:extLst>
                  <a:ext uri="{FF2B5EF4-FFF2-40B4-BE49-F238E27FC236}">
                    <a16:creationId xmlns:a16="http://schemas.microsoft.com/office/drawing/2014/main" id="{124AC87B-653D-3EC7-2402-7AE42F9C165A}"/>
                  </a:ext>
                </a:extLst>
              </p:cNvPr>
              <p:cNvSpPr/>
              <p:nvPr/>
            </p:nvSpPr>
            <p:spPr>
              <a:xfrm>
                <a:off x="7042211" y="2103457"/>
                <a:ext cx="136066" cy="188144"/>
              </a:xfrm>
              <a:custGeom>
                <a:avLst/>
                <a:gdLst/>
                <a:ahLst/>
                <a:cxnLst/>
                <a:rect l="l" t="t" r="r" b="b"/>
                <a:pathLst>
                  <a:path w="4379" h="6055" extrusionOk="0">
                    <a:moveTo>
                      <a:pt x="4144" y="0"/>
                    </a:moveTo>
                    <a:cubicBezTo>
                      <a:pt x="2832" y="1998"/>
                      <a:pt x="1452" y="3951"/>
                      <a:pt x="1" y="5856"/>
                    </a:cubicBezTo>
                    <a:cubicBezTo>
                      <a:pt x="62" y="5920"/>
                      <a:pt x="129" y="5987"/>
                      <a:pt x="193" y="6054"/>
                    </a:cubicBezTo>
                    <a:cubicBezTo>
                      <a:pt x="305" y="5912"/>
                      <a:pt x="411" y="5764"/>
                      <a:pt x="520" y="5622"/>
                    </a:cubicBezTo>
                    <a:cubicBezTo>
                      <a:pt x="916" y="5095"/>
                      <a:pt x="1306" y="4567"/>
                      <a:pt x="1694" y="4034"/>
                    </a:cubicBezTo>
                    <a:cubicBezTo>
                      <a:pt x="2076" y="3507"/>
                      <a:pt x="2447" y="2983"/>
                      <a:pt x="2821" y="2447"/>
                    </a:cubicBezTo>
                    <a:cubicBezTo>
                      <a:pt x="3351" y="1685"/>
                      <a:pt x="3868" y="918"/>
                      <a:pt x="4378" y="143"/>
                    </a:cubicBezTo>
                    <a:cubicBezTo>
                      <a:pt x="4297" y="98"/>
                      <a:pt x="4219" y="48"/>
                      <a:pt x="414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8556;p67">
                <a:extLst>
                  <a:ext uri="{FF2B5EF4-FFF2-40B4-BE49-F238E27FC236}">
                    <a16:creationId xmlns:a16="http://schemas.microsoft.com/office/drawing/2014/main" id="{AFB5B965-5986-AB7C-0006-D68204DEFFF3}"/>
                  </a:ext>
                </a:extLst>
              </p:cNvPr>
              <p:cNvSpPr/>
              <p:nvPr/>
            </p:nvSpPr>
            <p:spPr>
              <a:xfrm>
                <a:off x="7099757" y="2095005"/>
                <a:ext cx="38747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951" extrusionOk="0">
                    <a:moveTo>
                      <a:pt x="184" y="0"/>
                    </a:moveTo>
                    <a:cubicBezTo>
                      <a:pt x="75" y="0"/>
                      <a:pt x="0" y="179"/>
                      <a:pt x="116" y="264"/>
                    </a:cubicBezTo>
                    <a:cubicBezTo>
                      <a:pt x="409" y="484"/>
                      <a:pt x="696" y="705"/>
                      <a:pt x="992" y="925"/>
                    </a:cubicBezTo>
                    <a:cubicBezTo>
                      <a:pt x="1016" y="943"/>
                      <a:pt x="1040" y="951"/>
                      <a:pt x="1062" y="951"/>
                    </a:cubicBezTo>
                    <a:cubicBezTo>
                      <a:pt x="1171" y="951"/>
                      <a:pt x="1247" y="774"/>
                      <a:pt x="1131" y="688"/>
                    </a:cubicBezTo>
                    <a:cubicBezTo>
                      <a:pt x="838" y="468"/>
                      <a:pt x="548" y="247"/>
                      <a:pt x="255" y="27"/>
                    </a:cubicBezTo>
                    <a:cubicBezTo>
                      <a:pt x="231" y="8"/>
                      <a:pt x="206" y="0"/>
                      <a:pt x="1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8557;p67">
                <a:extLst>
                  <a:ext uri="{FF2B5EF4-FFF2-40B4-BE49-F238E27FC236}">
                    <a16:creationId xmlns:a16="http://schemas.microsoft.com/office/drawing/2014/main" id="{96F1116D-89A4-8130-788D-A218E8266972}"/>
                  </a:ext>
                </a:extLst>
              </p:cNvPr>
              <p:cNvSpPr/>
              <p:nvPr/>
            </p:nvSpPr>
            <p:spPr>
              <a:xfrm>
                <a:off x="7069306" y="2123156"/>
                <a:ext cx="44620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124" extrusionOk="0">
                    <a:moveTo>
                      <a:pt x="186" y="1"/>
                    </a:moveTo>
                    <a:cubicBezTo>
                      <a:pt x="74" y="1"/>
                      <a:pt x="1" y="178"/>
                      <a:pt x="119" y="262"/>
                    </a:cubicBezTo>
                    <a:cubicBezTo>
                      <a:pt x="479" y="513"/>
                      <a:pt x="819" y="786"/>
                      <a:pt x="1140" y="1085"/>
                    </a:cubicBezTo>
                    <a:cubicBezTo>
                      <a:pt x="1169" y="1112"/>
                      <a:pt x="1201" y="1124"/>
                      <a:pt x="1232" y="1124"/>
                    </a:cubicBezTo>
                    <a:cubicBezTo>
                      <a:pt x="1340" y="1124"/>
                      <a:pt x="1435" y="985"/>
                      <a:pt x="1336" y="890"/>
                    </a:cubicBezTo>
                    <a:cubicBezTo>
                      <a:pt x="998" y="577"/>
                      <a:pt x="638" y="290"/>
                      <a:pt x="259" y="25"/>
                    </a:cubicBezTo>
                    <a:cubicBezTo>
                      <a:pt x="234" y="8"/>
                      <a:pt x="209" y="1"/>
                      <a:pt x="1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8558;p67">
                <a:extLst>
                  <a:ext uri="{FF2B5EF4-FFF2-40B4-BE49-F238E27FC236}">
                    <a16:creationId xmlns:a16="http://schemas.microsoft.com/office/drawing/2014/main" id="{14621BB5-62D6-594A-0F99-6FF6E3F38A65}"/>
                  </a:ext>
                </a:extLst>
              </p:cNvPr>
              <p:cNvSpPr/>
              <p:nvPr/>
            </p:nvSpPr>
            <p:spPr>
              <a:xfrm>
                <a:off x="7036028" y="2165538"/>
                <a:ext cx="46640" cy="33403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075" extrusionOk="0">
                    <a:moveTo>
                      <a:pt x="188" y="1"/>
                    </a:moveTo>
                    <a:cubicBezTo>
                      <a:pt x="77" y="1"/>
                      <a:pt x="1" y="179"/>
                      <a:pt x="119" y="262"/>
                    </a:cubicBezTo>
                    <a:cubicBezTo>
                      <a:pt x="493" y="524"/>
                      <a:pt x="869" y="789"/>
                      <a:pt x="1243" y="1049"/>
                    </a:cubicBezTo>
                    <a:cubicBezTo>
                      <a:pt x="1268" y="1067"/>
                      <a:pt x="1293" y="1074"/>
                      <a:pt x="1316" y="1074"/>
                    </a:cubicBezTo>
                    <a:cubicBezTo>
                      <a:pt x="1427" y="1074"/>
                      <a:pt x="1500" y="897"/>
                      <a:pt x="1383" y="812"/>
                    </a:cubicBezTo>
                    <a:cubicBezTo>
                      <a:pt x="1009" y="552"/>
                      <a:pt x="632" y="287"/>
                      <a:pt x="258" y="25"/>
                    </a:cubicBezTo>
                    <a:cubicBezTo>
                      <a:pt x="234" y="8"/>
                      <a:pt x="210" y="1"/>
                      <a:pt x="18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8559;p67">
                <a:extLst>
                  <a:ext uri="{FF2B5EF4-FFF2-40B4-BE49-F238E27FC236}">
                    <a16:creationId xmlns:a16="http://schemas.microsoft.com/office/drawing/2014/main" id="{28893C9B-1273-7240-9814-DC944B9CB4B0}"/>
                  </a:ext>
                </a:extLst>
              </p:cNvPr>
              <p:cNvSpPr/>
              <p:nvPr/>
            </p:nvSpPr>
            <p:spPr>
              <a:xfrm>
                <a:off x="7013625" y="2197014"/>
                <a:ext cx="42041" cy="35423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140" extrusionOk="0">
                    <a:moveTo>
                      <a:pt x="197" y="0"/>
                    </a:moveTo>
                    <a:cubicBezTo>
                      <a:pt x="93" y="0"/>
                      <a:pt x="1" y="136"/>
                      <a:pt x="95" y="237"/>
                    </a:cubicBezTo>
                    <a:cubicBezTo>
                      <a:pt x="396" y="544"/>
                      <a:pt x="714" y="831"/>
                      <a:pt x="1046" y="1107"/>
                    </a:cubicBezTo>
                    <a:cubicBezTo>
                      <a:pt x="1075" y="1130"/>
                      <a:pt x="1106" y="1139"/>
                      <a:pt x="1136" y="1139"/>
                    </a:cubicBezTo>
                    <a:cubicBezTo>
                      <a:pt x="1251" y="1139"/>
                      <a:pt x="1352" y="1000"/>
                      <a:pt x="1242" y="912"/>
                    </a:cubicBezTo>
                    <a:cubicBezTo>
                      <a:pt x="907" y="636"/>
                      <a:pt x="592" y="348"/>
                      <a:pt x="290" y="41"/>
                    </a:cubicBezTo>
                    <a:cubicBezTo>
                      <a:pt x="261" y="12"/>
                      <a:pt x="229" y="0"/>
                      <a:pt x="19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8560;p67">
                <a:extLst>
                  <a:ext uri="{FF2B5EF4-FFF2-40B4-BE49-F238E27FC236}">
                    <a16:creationId xmlns:a16="http://schemas.microsoft.com/office/drawing/2014/main" id="{71DF7DF6-A220-CF4F-EAC5-3BDB816514A6}"/>
                  </a:ext>
                </a:extLst>
              </p:cNvPr>
              <p:cNvSpPr/>
              <p:nvPr/>
            </p:nvSpPr>
            <p:spPr>
              <a:xfrm>
                <a:off x="7121973" y="2173058"/>
                <a:ext cx="228259" cy="12615"/>
              </a:xfrm>
              <a:custGeom>
                <a:avLst/>
                <a:gdLst/>
                <a:ahLst/>
                <a:cxnLst/>
                <a:rect l="l" t="t" r="r" b="b"/>
                <a:pathLst>
                  <a:path w="7346" h="406" extrusionOk="0">
                    <a:moveTo>
                      <a:pt x="0" y="1"/>
                    </a:moveTo>
                    <a:lnTo>
                      <a:pt x="0" y="405"/>
                    </a:lnTo>
                    <a:lnTo>
                      <a:pt x="7346" y="405"/>
                    </a:lnTo>
                    <a:lnTo>
                      <a:pt x="734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8561;p67">
                <a:extLst>
                  <a:ext uri="{FF2B5EF4-FFF2-40B4-BE49-F238E27FC236}">
                    <a16:creationId xmlns:a16="http://schemas.microsoft.com/office/drawing/2014/main" id="{B377ED08-5105-D9CE-6850-F9F3A898E144}"/>
                  </a:ext>
                </a:extLst>
              </p:cNvPr>
              <p:cNvSpPr/>
              <p:nvPr/>
            </p:nvSpPr>
            <p:spPr>
              <a:xfrm>
                <a:off x="7089285" y="2222400"/>
                <a:ext cx="264613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405" extrusionOk="0">
                    <a:moveTo>
                      <a:pt x="1" y="0"/>
                    </a:moveTo>
                    <a:lnTo>
                      <a:pt x="1" y="405"/>
                    </a:lnTo>
                    <a:lnTo>
                      <a:pt x="8515" y="405"/>
                    </a:lnTo>
                    <a:lnTo>
                      <a:pt x="8515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8562;p67">
                <a:extLst>
                  <a:ext uri="{FF2B5EF4-FFF2-40B4-BE49-F238E27FC236}">
                    <a16:creationId xmlns:a16="http://schemas.microsoft.com/office/drawing/2014/main" id="{2E56AA89-26F8-8D23-6DE4-9A2E63A6FDBC}"/>
                  </a:ext>
                </a:extLst>
              </p:cNvPr>
              <p:cNvSpPr/>
              <p:nvPr/>
            </p:nvSpPr>
            <p:spPr>
              <a:xfrm>
                <a:off x="7053149" y="2271804"/>
                <a:ext cx="295872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9522" h="405" extrusionOk="0">
                    <a:moveTo>
                      <a:pt x="0" y="0"/>
                    </a:moveTo>
                    <a:lnTo>
                      <a:pt x="0" y="405"/>
                    </a:lnTo>
                    <a:lnTo>
                      <a:pt x="9522" y="405"/>
                    </a:lnTo>
                    <a:lnTo>
                      <a:pt x="9522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8563;p67">
                <a:extLst>
                  <a:ext uri="{FF2B5EF4-FFF2-40B4-BE49-F238E27FC236}">
                    <a16:creationId xmlns:a16="http://schemas.microsoft.com/office/drawing/2014/main" id="{DA421EA8-3FA9-D265-FAF8-14F8E42F6D46}"/>
                  </a:ext>
                </a:extLst>
              </p:cNvPr>
              <p:cNvSpPr/>
              <p:nvPr/>
            </p:nvSpPr>
            <p:spPr>
              <a:xfrm>
                <a:off x="7084252" y="2321022"/>
                <a:ext cx="243360" cy="12615"/>
              </a:xfrm>
              <a:custGeom>
                <a:avLst/>
                <a:gdLst/>
                <a:ahLst/>
                <a:cxnLst/>
                <a:rect l="l" t="t" r="r" b="b"/>
                <a:pathLst>
                  <a:path w="7832" h="406" extrusionOk="0">
                    <a:moveTo>
                      <a:pt x="1" y="1"/>
                    </a:moveTo>
                    <a:lnTo>
                      <a:pt x="1" y="405"/>
                    </a:lnTo>
                    <a:lnTo>
                      <a:pt x="7832" y="405"/>
                    </a:lnTo>
                    <a:lnTo>
                      <a:pt x="7832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8564;p67">
                <a:extLst>
                  <a:ext uri="{FF2B5EF4-FFF2-40B4-BE49-F238E27FC236}">
                    <a16:creationId xmlns:a16="http://schemas.microsoft.com/office/drawing/2014/main" id="{906CEFBE-F639-39B3-939F-1E1838D74E82}"/>
                  </a:ext>
                </a:extLst>
              </p:cNvPr>
              <p:cNvSpPr/>
              <p:nvPr/>
            </p:nvSpPr>
            <p:spPr>
              <a:xfrm>
                <a:off x="6354465" y="1938713"/>
                <a:ext cx="317219" cy="288508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9285" extrusionOk="0">
                    <a:moveTo>
                      <a:pt x="6113" y="1"/>
                    </a:moveTo>
                    <a:cubicBezTo>
                      <a:pt x="5159" y="1"/>
                      <a:pt x="3689" y="2502"/>
                      <a:pt x="3606" y="2646"/>
                    </a:cubicBezTo>
                    <a:lnTo>
                      <a:pt x="3606" y="2646"/>
                    </a:lnTo>
                    <a:cubicBezTo>
                      <a:pt x="3663" y="2542"/>
                      <a:pt x="3644" y="2326"/>
                      <a:pt x="3655" y="2209"/>
                    </a:cubicBezTo>
                    <a:cubicBezTo>
                      <a:pt x="3680" y="1857"/>
                      <a:pt x="3692" y="1486"/>
                      <a:pt x="3650" y="1135"/>
                    </a:cubicBezTo>
                    <a:cubicBezTo>
                      <a:pt x="3616" y="897"/>
                      <a:pt x="3527" y="521"/>
                      <a:pt x="3226" y="515"/>
                    </a:cubicBezTo>
                    <a:cubicBezTo>
                      <a:pt x="3222" y="515"/>
                      <a:pt x="3219" y="515"/>
                      <a:pt x="3215" y="515"/>
                    </a:cubicBezTo>
                    <a:cubicBezTo>
                      <a:pt x="2938" y="515"/>
                      <a:pt x="2700" y="839"/>
                      <a:pt x="2570" y="1051"/>
                    </a:cubicBezTo>
                    <a:cubicBezTo>
                      <a:pt x="2386" y="1358"/>
                      <a:pt x="2319" y="1718"/>
                      <a:pt x="2230" y="2058"/>
                    </a:cubicBezTo>
                    <a:cubicBezTo>
                      <a:pt x="2132" y="2429"/>
                      <a:pt x="2012" y="2794"/>
                      <a:pt x="1853" y="3143"/>
                    </a:cubicBezTo>
                    <a:cubicBezTo>
                      <a:pt x="1719" y="3425"/>
                      <a:pt x="1571" y="3698"/>
                      <a:pt x="1409" y="3963"/>
                    </a:cubicBezTo>
                    <a:cubicBezTo>
                      <a:pt x="1329" y="4092"/>
                      <a:pt x="1245" y="4226"/>
                      <a:pt x="1161" y="4357"/>
                    </a:cubicBezTo>
                    <a:cubicBezTo>
                      <a:pt x="1097" y="4468"/>
                      <a:pt x="1022" y="4644"/>
                      <a:pt x="924" y="4731"/>
                    </a:cubicBezTo>
                    <a:lnTo>
                      <a:pt x="1" y="5559"/>
                    </a:lnTo>
                    <a:cubicBezTo>
                      <a:pt x="1" y="5559"/>
                      <a:pt x="2620" y="9256"/>
                      <a:pt x="2704" y="9283"/>
                    </a:cubicBezTo>
                    <a:cubicBezTo>
                      <a:pt x="2705" y="9284"/>
                      <a:pt x="2707" y="9284"/>
                      <a:pt x="2708" y="9284"/>
                    </a:cubicBezTo>
                    <a:cubicBezTo>
                      <a:pt x="2807" y="9284"/>
                      <a:pt x="3505" y="8430"/>
                      <a:pt x="5829" y="7730"/>
                    </a:cubicBezTo>
                    <a:cubicBezTo>
                      <a:pt x="8189" y="7018"/>
                      <a:pt x="9664" y="5448"/>
                      <a:pt x="9321" y="4862"/>
                    </a:cubicBezTo>
                    <a:cubicBezTo>
                      <a:pt x="9261" y="4757"/>
                      <a:pt x="9137" y="4714"/>
                      <a:pt x="8974" y="4714"/>
                    </a:cubicBezTo>
                    <a:cubicBezTo>
                      <a:pt x="8224" y="4714"/>
                      <a:pt x="6649" y="5626"/>
                      <a:pt x="6649" y="5626"/>
                    </a:cubicBezTo>
                    <a:cubicBezTo>
                      <a:pt x="6649" y="5626"/>
                      <a:pt x="10208" y="3185"/>
                      <a:pt x="9411" y="2513"/>
                    </a:cubicBezTo>
                    <a:cubicBezTo>
                      <a:pt x="9304" y="2423"/>
                      <a:pt x="9171" y="2384"/>
                      <a:pt x="9018" y="2384"/>
                    </a:cubicBezTo>
                    <a:cubicBezTo>
                      <a:pt x="8245" y="2384"/>
                      <a:pt x="6984" y="3393"/>
                      <a:pt x="6334" y="3963"/>
                    </a:cubicBezTo>
                    <a:lnTo>
                      <a:pt x="6334" y="3963"/>
                    </a:lnTo>
                    <a:cubicBezTo>
                      <a:pt x="7208" y="3142"/>
                      <a:pt x="9091" y="1232"/>
                      <a:pt x="8331" y="674"/>
                    </a:cubicBezTo>
                    <a:cubicBezTo>
                      <a:pt x="8259" y="621"/>
                      <a:pt x="8173" y="597"/>
                      <a:pt x="8076" y="597"/>
                    </a:cubicBezTo>
                    <a:cubicBezTo>
                      <a:pt x="7064" y="597"/>
                      <a:pt x="4869" y="3266"/>
                      <a:pt x="4869" y="3266"/>
                    </a:cubicBezTo>
                    <a:cubicBezTo>
                      <a:pt x="4869" y="3266"/>
                      <a:pt x="7215" y="292"/>
                      <a:pt x="6247" y="19"/>
                    </a:cubicBezTo>
                    <a:cubicBezTo>
                      <a:pt x="6204" y="7"/>
                      <a:pt x="6159" y="1"/>
                      <a:pt x="6113" y="1"/>
                    </a:cubicBez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8565;p67">
                <a:extLst>
                  <a:ext uri="{FF2B5EF4-FFF2-40B4-BE49-F238E27FC236}">
                    <a16:creationId xmlns:a16="http://schemas.microsoft.com/office/drawing/2014/main" id="{890BC20A-9F42-EC7D-B9F2-8F0BAF3F9D8B}"/>
                  </a:ext>
                </a:extLst>
              </p:cNvPr>
              <p:cNvSpPr/>
              <p:nvPr/>
            </p:nvSpPr>
            <p:spPr>
              <a:xfrm>
                <a:off x="6349369" y="1934705"/>
                <a:ext cx="306095" cy="296276"/>
              </a:xfrm>
              <a:custGeom>
                <a:avLst/>
                <a:gdLst/>
                <a:ahLst/>
                <a:cxnLst/>
                <a:rect l="l" t="t" r="r" b="b"/>
                <a:pathLst>
                  <a:path w="9851" h="9535" extrusionOk="0">
                    <a:moveTo>
                      <a:pt x="6269" y="261"/>
                    </a:moveTo>
                    <a:cubicBezTo>
                      <a:pt x="6321" y="261"/>
                      <a:pt x="6370" y="272"/>
                      <a:pt x="6414" y="301"/>
                    </a:cubicBezTo>
                    <a:cubicBezTo>
                      <a:pt x="6545" y="388"/>
                      <a:pt x="6497" y="597"/>
                      <a:pt x="6461" y="725"/>
                    </a:cubicBezTo>
                    <a:cubicBezTo>
                      <a:pt x="6322" y="1277"/>
                      <a:pt x="5979" y="1794"/>
                      <a:pt x="5666" y="2259"/>
                    </a:cubicBezTo>
                    <a:cubicBezTo>
                      <a:pt x="5440" y="2605"/>
                      <a:pt x="5158" y="2999"/>
                      <a:pt x="4924" y="3297"/>
                    </a:cubicBezTo>
                    <a:cubicBezTo>
                      <a:pt x="4841" y="3399"/>
                      <a:pt x="4932" y="3537"/>
                      <a:pt x="5030" y="3537"/>
                    </a:cubicBezTo>
                    <a:cubicBezTo>
                      <a:pt x="5061" y="3537"/>
                      <a:pt x="5092" y="3524"/>
                      <a:pt x="5119" y="3493"/>
                    </a:cubicBezTo>
                    <a:cubicBezTo>
                      <a:pt x="5120" y="3492"/>
                      <a:pt x="5120" y="3492"/>
                      <a:pt x="5121" y="3491"/>
                    </a:cubicBezTo>
                    <a:lnTo>
                      <a:pt x="5121" y="3491"/>
                    </a:lnTo>
                    <a:lnTo>
                      <a:pt x="5128" y="3498"/>
                    </a:lnTo>
                    <a:cubicBezTo>
                      <a:pt x="5183" y="3428"/>
                      <a:pt x="5238" y="3357"/>
                      <a:pt x="5292" y="3286"/>
                    </a:cubicBezTo>
                    <a:lnTo>
                      <a:pt x="5292" y="3286"/>
                    </a:lnTo>
                    <a:cubicBezTo>
                      <a:pt x="5537" y="2998"/>
                      <a:pt x="5795" y="2720"/>
                      <a:pt x="6057" y="2449"/>
                    </a:cubicBezTo>
                    <a:cubicBezTo>
                      <a:pt x="6578" y="1911"/>
                      <a:pt x="7145" y="1322"/>
                      <a:pt x="7823" y="985"/>
                    </a:cubicBezTo>
                    <a:cubicBezTo>
                      <a:pt x="7933" y="929"/>
                      <a:pt x="8085" y="861"/>
                      <a:pt x="8224" y="861"/>
                    </a:cubicBezTo>
                    <a:cubicBezTo>
                      <a:pt x="8302" y="861"/>
                      <a:pt x="8376" y="883"/>
                      <a:pt x="8436" y="940"/>
                    </a:cubicBezTo>
                    <a:cubicBezTo>
                      <a:pt x="8595" y="1088"/>
                      <a:pt x="8512" y="1350"/>
                      <a:pt x="8442" y="1526"/>
                    </a:cubicBezTo>
                    <a:cubicBezTo>
                      <a:pt x="8171" y="2190"/>
                      <a:pt x="7619" y="2759"/>
                      <a:pt x="7131" y="3269"/>
                    </a:cubicBezTo>
                    <a:cubicBezTo>
                      <a:pt x="6905" y="3504"/>
                      <a:pt x="6673" y="3736"/>
                      <a:pt x="6435" y="3961"/>
                    </a:cubicBezTo>
                    <a:lnTo>
                      <a:pt x="6435" y="3961"/>
                    </a:lnTo>
                    <a:cubicBezTo>
                      <a:pt x="6290" y="4088"/>
                      <a:pt x="6148" y="4217"/>
                      <a:pt x="6009" y="4350"/>
                    </a:cubicBezTo>
                    <a:lnTo>
                      <a:pt x="6009" y="4350"/>
                    </a:lnTo>
                    <a:cubicBezTo>
                      <a:pt x="5999" y="4359"/>
                      <a:pt x="5989" y="4368"/>
                      <a:pt x="5979" y="4377"/>
                    </a:cubicBezTo>
                    <a:lnTo>
                      <a:pt x="5980" y="4378"/>
                    </a:lnTo>
                    <a:lnTo>
                      <a:pt x="5980" y="4378"/>
                    </a:lnTo>
                    <a:cubicBezTo>
                      <a:pt x="5887" y="4476"/>
                      <a:pt x="5981" y="4605"/>
                      <a:pt x="6088" y="4605"/>
                    </a:cubicBezTo>
                    <a:cubicBezTo>
                      <a:pt x="6119" y="4605"/>
                      <a:pt x="6150" y="4595"/>
                      <a:pt x="6179" y="4569"/>
                    </a:cubicBezTo>
                    <a:cubicBezTo>
                      <a:pt x="6361" y="4410"/>
                      <a:pt x="6541" y="4247"/>
                      <a:pt x="6717" y="4079"/>
                    </a:cubicBezTo>
                    <a:lnTo>
                      <a:pt x="6717" y="4079"/>
                    </a:lnTo>
                    <a:cubicBezTo>
                      <a:pt x="6868" y="3951"/>
                      <a:pt x="7022" y="3826"/>
                      <a:pt x="7178" y="3705"/>
                    </a:cubicBezTo>
                    <a:cubicBezTo>
                      <a:pt x="7700" y="3289"/>
                      <a:pt x="8342" y="2781"/>
                      <a:pt x="9022" y="2670"/>
                    </a:cubicBezTo>
                    <a:cubicBezTo>
                      <a:pt x="9067" y="2662"/>
                      <a:pt x="9121" y="2656"/>
                      <a:pt x="9178" y="2656"/>
                    </a:cubicBezTo>
                    <a:cubicBezTo>
                      <a:pt x="9325" y="2656"/>
                      <a:pt x="9488" y="2694"/>
                      <a:pt x="9538" y="2829"/>
                    </a:cubicBezTo>
                    <a:cubicBezTo>
                      <a:pt x="9600" y="3004"/>
                      <a:pt x="9438" y="3228"/>
                      <a:pt x="9346" y="3359"/>
                    </a:cubicBezTo>
                    <a:cubicBezTo>
                      <a:pt x="8964" y="3911"/>
                      <a:pt x="8406" y="4363"/>
                      <a:pt x="7884" y="4781"/>
                    </a:cubicBezTo>
                    <a:cubicBezTo>
                      <a:pt x="7513" y="5083"/>
                      <a:pt x="7131" y="5370"/>
                      <a:pt x="6737" y="5641"/>
                    </a:cubicBezTo>
                    <a:cubicBezTo>
                      <a:pt x="6618" y="5725"/>
                      <a:pt x="6687" y="5898"/>
                      <a:pt x="6805" y="5898"/>
                    </a:cubicBezTo>
                    <a:cubicBezTo>
                      <a:pt x="6828" y="5898"/>
                      <a:pt x="6852" y="5892"/>
                      <a:pt x="6877" y="5878"/>
                    </a:cubicBezTo>
                    <a:cubicBezTo>
                      <a:pt x="7195" y="5691"/>
                      <a:pt x="7521" y="5529"/>
                      <a:pt x="7856" y="5376"/>
                    </a:cubicBezTo>
                    <a:cubicBezTo>
                      <a:pt x="8118" y="5256"/>
                      <a:pt x="8383" y="5147"/>
                      <a:pt x="8660" y="5069"/>
                    </a:cubicBezTo>
                    <a:cubicBezTo>
                      <a:pt x="8783" y="5033"/>
                      <a:pt x="8960" y="4973"/>
                      <a:pt x="9117" y="4973"/>
                    </a:cubicBezTo>
                    <a:cubicBezTo>
                      <a:pt x="9180" y="4973"/>
                      <a:pt x="9239" y="4983"/>
                      <a:pt x="9290" y="5007"/>
                    </a:cubicBezTo>
                    <a:cubicBezTo>
                      <a:pt x="9647" y="5180"/>
                      <a:pt x="9086" y="5842"/>
                      <a:pt x="8955" y="5984"/>
                    </a:cubicBezTo>
                    <a:cubicBezTo>
                      <a:pt x="8420" y="6575"/>
                      <a:pt x="7708" y="7010"/>
                      <a:pt x="6986" y="7342"/>
                    </a:cubicBezTo>
                    <a:cubicBezTo>
                      <a:pt x="6121" y="7739"/>
                      <a:pt x="5178" y="7937"/>
                      <a:pt x="4319" y="8350"/>
                    </a:cubicBezTo>
                    <a:cubicBezTo>
                      <a:pt x="3842" y="8576"/>
                      <a:pt x="3390" y="8849"/>
                      <a:pt x="2974" y="9173"/>
                    </a:cubicBezTo>
                    <a:cubicBezTo>
                      <a:pt x="2954" y="9189"/>
                      <a:pt x="2918" y="9215"/>
                      <a:pt x="2893" y="9235"/>
                    </a:cubicBezTo>
                    <a:lnTo>
                      <a:pt x="2893" y="9235"/>
                    </a:lnTo>
                    <a:cubicBezTo>
                      <a:pt x="2845" y="9176"/>
                      <a:pt x="2781" y="9106"/>
                      <a:pt x="2773" y="9094"/>
                    </a:cubicBezTo>
                    <a:cubicBezTo>
                      <a:pt x="2486" y="8715"/>
                      <a:pt x="2212" y="8327"/>
                      <a:pt x="1933" y="7942"/>
                    </a:cubicBezTo>
                    <a:cubicBezTo>
                      <a:pt x="1400" y="7202"/>
                      <a:pt x="869" y="6460"/>
                      <a:pt x="343" y="5717"/>
                    </a:cubicBezTo>
                    <a:lnTo>
                      <a:pt x="343" y="5717"/>
                    </a:lnTo>
                    <a:cubicBezTo>
                      <a:pt x="615" y="5467"/>
                      <a:pt x="892" y="5219"/>
                      <a:pt x="1167" y="4974"/>
                    </a:cubicBezTo>
                    <a:lnTo>
                      <a:pt x="1167" y="4974"/>
                    </a:lnTo>
                    <a:cubicBezTo>
                      <a:pt x="1174" y="4969"/>
                      <a:pt x="1180" y="4963"/>
                      <a:pt x="1186" y="4957"/>
                    </a:cubicBezTo>
                    <a:lnTo>
                      <a:pt x="1186" y="4957"/>
                    </a:lnTo>
                    <a:cubicBezTo>
                      <a:pt x="1186" y="4957"/>
                      <a:pt x="1186" y="4957"/>
                      <a:pt x="1186" y="4957"/>
                    </a:cubicBezTo>
                    <a:cubicBezTo>
                      <a:pt x="1193" y="4951"/>
                      <a:pt x="1199" y="4944"/>
                      <a:pt x="1205" y="4937"/>
                    </a:cubicBezTo>
                    <a:lnTo>
                      <a:pt x="1205" y="4937"/>
                    </a:lnTo>
                    <a:cubicBezTo>
                      <a:pt x="1372" y="4754"/>
                      <a:pt x="1483" y="4503"/>
                      <a:pt x="1613" y="4293"/>
                    </a:cubicBezTo>
                    <a:cubicBezTo>
                      <a:pt x="1772" y="4034"/>
                      <a:pt x="1925" y="3769"/>
                      <a:pt x="2062" y="3495"/>
                    </a:cubicBezTo>
                    <a:cubicBezTo>
                      <a:pt x="2341" y="2935"/>
                      <a:pt x="2480" y="2340"/>
                      <a:pt x="2650" y="1746"/>
                    </a:cubicBezTo>
                    <a:cubicBezTo>
                      <a:pt x="2728" y="1470"/>
                      <a:pt x="2846" y="1208"/>
                      <a:pt x="3035" y="993"/>
                    </a:cubicBezTo>
                    <a:cubicBezTo>
                      <a:pt x="3138" y="877"/>
                      <a:pt x="3260" y="800"/>
                      <a:pt x="3369" y="800"/>
                    </a:cubicBezTo>
                    <a:cubicBezTo>
                      <a:pt x="3470" y="800"/>
                      <a:pt x="3561" y="866"/>
                      <a:pt x="3616" y="1026"/>
                    </a:cubicBezTo>
                    <a:cubicBezTo>
                      <a:pt x="3705" y="1286"/>
                      <a:pt x="3699" y="1573"/>
                      <a:pt x="3697" y="1844"/>
                    </a:cubicBezTo>
                    <a:cubicBezTo>
                      <a:pt x="3694" y="2011"/>
                      <a:pt x="3683" y="2173"/>
                      <a:pt x="3677" y="2338"/>
                    </a:cubicBezTo>
                    <a:cubicBezTo>
                      <a:pt x="3669" y="2458"/>
                      <a:pt x="3691" y="2603"/>
                      <a:pt x="3641" y="2711"/>
                    </a:cubicBezTo>
                    <a:cubicBezTo>
                      <a:pt x="3594" y="2819"/>
                      <a:pt x="3683" y="2919"/>
                      <a:pt x="3771" y="2919"/>
                    </a:cubicBezTo>
                    <a:cubicBezTo>
                      <a:pt x="3810" y="2919"/>
                      <a:pt x="3849" y="2900"/>
                      <a:pt x="3876" y="2854"/>
                    </a:cubicBezTo>
                    <a:lnTo>
                      <a:pt x="3876" y="2854"/>
                    </a:lnTo>
                    <a:cubicBezTo>
                      <a:pt x="3878" y="2855"/>
                      <a:pt x="3879" y="2856"/>
                      <a:pt x="3881" y="2856"/>
                    </a:cubicBezTo>
                    <a:cubicBezTo>
                      <a:pt x="3886" y="2845"/>
                      <a:pt x="3890" y="2833"/>
                      <a:pt x="3895" y="2822"/>
                    </a:cubicBezTo>
                    <a:lnTo>
                      <a:pt x="3895" y="2822"/>
                    </a:lnTo>
                    <a:cubicBezTo>
                      <a:pt x="4086" y="2494"/>
                      <a:pt x="4297" y="2172"/>
                      <a:pt x="4517" y="1863"/>
                    </a:cubicBezTo>
                    <a:cubicBezTo>
                      <a:pt x="4888" y="1344"/>
                      <a:pt x="5306" y="759"/>
                      <a:pt x="5856" y="415"/>
                    </a:cubicBezTo>
                    <a:cubicBezTo>
                      <a:pt x="5959" y="352"/>
                      <a:pt x="6123" y="261"/>
                      <a:pt x="6269" y="261"/>
                    </a:cubicBezTo>
                    <a:close/>
                    <a:moveTo>
                      <a:pt x="6275" y="1"/>
                    </a:moveTo>
                    <a:cubicBezTo>
                      <a:pt x="6213" y="1"/>
                      <a:pt x="6150" y="9"/>
                      <a:pt x="6090" y="22"/>
                    </a:cubicBezTo>
                    <a:cubicBezTo>
                      <a:pt x="5465" y="170"/>
                      <a:pt x="4966" y="831"/>
                      <a:pt x="4592" y="1308"/>
                    </a:cubicBezTo>
                    <a:cubicBezTo>
                      <a:pt x="4377" y="1588"/>
                      <a:pt x="4168" y="1879"/>
                      <a:pt x="3974" y="2178"/>
                    </a:cubicBezTo>
                    <a:lnTo>
                      <a:pt x="3974" y="2178"/>
                    </a:lnTo>
                    <a:cubicBezTo>
                      <a:pt x="3973" y="2091"/>
                      <a:pt x="3972" y="2007"/>
                      <a:pt x="3973" y="1930"/>
                    </a:cubicBezTo>
                    <a:cubicBezTo>
                      <a:pt x="3981" y="1621"/>
                      <a:pt x="3984" y="1286"/>
                      <a:pt x="3892" y="982"/>
                    </a:cubicBezTo>
                    <a:cubicBezTo>
                      <a:pt x="3830" y="775"/>
                      <a:pt x="3705" y="566"/>
                      <a:pt x="3479" y="519"/>
                    </a:cubicBezTo>
                    <a:cubicBezTo>
                      <a:pt x="3446" y="511"/>
                      <a:pt x="3413" y="508"/>
                      <a:pt x="3380" y="508"/>
                    </a:cubicBezTo>
                    <a:cubicBezTo>
                      <a:pt x="3159" y="508"/>
                      <a:pt x="2959" y="663"/>
                      <a:pt x="2823" y="826"/>
                    </a:cubicBezTo>
                    <a:cubicBezTo>
                      <a:pt x="2369" y="1350"/>
                      <a:pt x="2313" y="2070"/>
                      <a:pt x="2098" y="2709"/>
                    </a:cubicBezTo>
                    <a:cubicBezTo>
                      <a:pt x="1964" y="3091"/>
                      <a:pt x="1786" y="3456"/>
                      <a:pt x="1585" y="3811"/>
                    </a:cubicBezTo>
                    <a:cubicBezTo>
                      <a:pt x="1490" y="3972"/>
                      <a:pt x="1392" y="4134"/>
                      <a:pt x="1295" y="4290"/>
                    </a:cubicBezTo>
                    <a:cubicBezTo>
                      <a:pt x="1201" y="4437"/>
                      <a:pt x="1128" y="4620"/>
                      <a:pt x="1009" y="4748"/>
                    </a:cubicBezTo>
                    <a:lnTo>
                      <a:pt x="1009" y="4748"/>
                    </a:lnTo>
                    <a:cubicBezTo>
                      <a:pt x="1003" y="4752"/>
                      <a:pt x="997" y="4757"/>
                      <a:pt x="990" y="4762"/>
                    </a:cubicBezTo>
                    <a:cubicBezTo>
                      <a:pt x="681" y="5038"/>
                      <a:pt x="368" y="5317"/>
                      <a:pt x="56" y="5590"/>
                    </a:cubicBezTo>
                    <a:cubicBezTo>
                      <a:pt x="14" y="5630"/>
                      <a:pt x="0" y="5710"/>
                      <a:pt x="36" y="5758"/>
                    </a:cubicBezTo>
                    <a:cubicBezTo>
                      <a:pt x="564" y="6503"/>
                      <a:pt x="1088" y="7245"/>
                      <a:pt x="1621" y="7984"/>
                    </a:cubicBezTo>
                    <a:cubicBezTo>
                      <a:pt x="1928" y="8408"/>
                      <a:pt x="2237" y="8838"/>
                      <a:pt x="2553" y="9256"/>
                    </a:cubicBezTo>
                    <a:cubicBezTo>
                      <a:pt x="2655" y="9395"/>
                      <a:pt x="2740" y="9535"/>
                      <a:pt x="2868" y="9535"/>
                    </a:cubicBezTo>
                    <a:cubicBezTo>
                      <a:pt x="2918" y="9535"/>
                      <a:pt x="2974" y="9514"/>
                      <a:pt x="3041" y="9463"/>
                    </a:cubicBezTo>
                    <a:cubicBezTo>
                      <a:pt x="3426" y="9170"/>
                      <a:pt x="3811" y="8905"/>
                      <a:pt x="4243" y="8684"/>
                    </a:cubicBezTo>
                    <a:cubicBezTo>
                      <a:pt x="5170" y="8213"/>
                      <a:pt x="6182" y="8004"/>
                      <a:pt x="7122" y="7577"/>
                    </a:cubicBezTo>
                    <a:cubicBezTo>
                      <a:pt x="7876" y="7231"/>
                      <a:pt x="8623" y="6768"/>
                      <a:pt x="9178" y="6143"/>
                    </a:cubicBezTo>
                    <a:cubicBezTo>
                      <a:pt x="9432" y="5855"/>
                      <a:pt x="9842" y="5331"/>
                      <a:pt x="9597" y="4926"/>
                    </a:cubicBezTo>
                    <a:cubicBezTo>
                      <a:pt x="9496" y="4756"/>
                      <a:pt x="9318" y="4696"/>
                      <a:pt x="9116" y="4696"/>
                    </a:cubicBezTo>
                    <a:cubicBezTo>
                      <a:pt x="8756" y="4696"/>
                      <a:pt x="8317" y="4886"/>
                      <a:pt x="8085" y="4982"/>
                    </a:cubicBezTo>
                    <a:cubicBezTo>
                      <a:pt x="8077" y="4986"/>
                      <a:pt x="8068" y="4989"/>
                      <a:pt x="8060" y="4992"/>
                    </a:cubicBezTo>
                    <a:lnTo>
                      <a:pt x="8060" y="4992"/>
                    </a:lnTo>
                    <a:cubicBezTo>
                      <a:pt x="8608" y="4555"/>
                      <a:pt x="9173" y="4084"/>
                      <a:pt x="9577" y="3512"/>
                    </a:cubicBezTo>
                    <a:cubicBezTo>
                      <a:pt x="9711" y="3322"/>
                      <a:pt x="9851" y="3077"/>
                      <a:pt x="9820" y="2834"/>
                    </a:cubicBezTo>
                    <a:cubicBezTo>
                      <a:pt x="9789" y="2591"/>
                      <a:pt x="9572" y="2438"/>
                      <a:pt x="9349" y="2393"/>
                    </a:cubicBezTo>
                    <a:cubicBezTo>
                      <a:pt x="9290" y="2382"/>
                      <a:pt x="9232" y="2377"/>
                      <a:pt x="9173" y="2377"/>
                    </a:cubicBezTo>
                    <a:cubicBezTo>
                      <a:pt x="8920" y="2377"/>
                      <a:pt x="8666" y="2470"/>
                      <a:pt x="8439" y="2572"/>
                    </a:cubicBezTo>
                    <a:cubicBezTo>
                      <a:pt x="8250" y="2655"/>
                      <a:pt x="8067" y="2755"/>
                      <a:pt x="7890" y="2864"/>
                    </a:cubicBezTo>
                    <a:lnTo>
                      <a:pt x="7890" y="2864"/>
                    </a:lnTo>
                    <a:cubicBezTo>
                      <a:pt x="8215" y="2491"/>
                      <a:pt x="8510" y="2086"/>
                      <a:pt x="8699" y="1643"/>
                    </a:cubicBezTo>
                    <a:cubicBezTo>
                      <a:pt x="8796" y="1411"/>
                      <a:pt x="8872" y="1118"/>
                      <a:pt x="8740" y="881"/>
                    </a:cubicBezTo>
                    <a:cubicBezTo>
                      <a:pt x="8633" y="686"/>
                      <a:pt x="8439" y="594"/>
                      <a:pt x="8229" y="594"/>
                    </a:cubicBezTo>
                    <a:cubicBezTo>
                      <a:pt x="8194" y="594"/>
                      <a:pt x="8157" y="597"/>
                      <a:pt x="8121" y="602"/>
                    </a:cubicBezTo>
                    <a:cubicBezTo>
                      <a:pt x="7798" y="647"/>
                      <a:pt x="7499" y="842"/>
                      <a:pt x="7237" y="1029"/>
                    </a:cubicBezTo>
                    <a:cubicBezTo>
                      <a:pt x="6889" y="1283"/>
                      <a:pt x="6571" y="1564"/>
                      <a:pt x="6262" y="1865"/>
                    </a:cubicBezTo>
                    <a:lnTo>
                      <a:pt x="6262" y="1865"/>
                    </a:lnTo>
                    <a:cubicBezTo>
                      <a:pt x="6470" y="1520"/>
                      <a:pt x="6652" y="1156"/>
                      <a:pt x="6740" y="775"/>
                    </a:cubicBezTo>
                    <a:cubicBezTo>
                      <a:pt x="6788" y="583"/>
                      <a:pt x="6807" y="354"/>
                      <a:pt x="6684" y="184"/>
                    </a:cubicBezTo>
                    <a:cubicBezTo>
                      <a:pt x="6589" y="50"/>
                      <a:pt x="6433" y="1"/>
                      <a:pt x="627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6" name="Google Shape;8566;p67">
                <a:extLst>
                  <a:ext uri="{FF2B5EF4-FFF2-40B4-BE49-F238E27FC236}">
                    <a16:creationId xmlns:a16="http://schemas.microsoft.com/office/drawing/2014/main" id="{0F3CAF43-DABE-9236-BABE-A7DE8A5F7C96}"/>
                  </a:ext>
                </a:extLst>
              </p:cNvPr>
              <p:cNvSpPr/>
              <p:nvPr/>
            </p:nvSpPr>
            <p:spPr>
              <a:xfrm>
                <a:off x="6122171" y="2055699"/>
                <a:ext cx="376568" cy="326199"/>
              </a:xfrm>
              <a:custGeom>
                <a:avLst/>
                <a:gdLst/>
                <a:ahLst/>
                <a:cxnLst/>
                <a:rect l="l" t="t" r="r" b="b"/>
                <a:pathLst>
                  <a:path w="12119" h="10498" extrusionOk="0">
                    <a:moveTo>
                      <a:pt x="8353" y="0"/>
                    </a:moveTo>
                    <a:cubicBezTo>
                      <a:pt x="8353" y="0"/>
                      <a:pt x="7178" y="742"/>
                      <a:pt x="5898" y="1535"/>
                    </a:cubicBezTo>
                    <a:lnTo>
                      <a:pt x="5892" y="1535"/>
                    </a:lnTo>
                    <a:cubicBezTo>
                      <a:pt x="5817" y="1579"/>
                      <a:pt x="5736" y="1627"/>
                      <a:pt x="5660" y="1677"/>
                    </a:cubicBezTo>
                    <a:cubicBezTo>
                      <a:pt x="4670" y="2288"/>
                      <a:pt x="3657" y="2902"/>
                      <a:pt x="3108" y="3197"/>
                    </a:cubicBezTo>
                    <a:lnTo>
                      <a:pt x="248" y="3256"/>
                    </a:lnTo>
                    <a:cubicBezTo>
                      <a:pt x="248" y="3256"/>
                      <a:pt x="181" y="3535"/>
                      <a:pt x="120" y="3981"/>
                    </a:cubicBezTo>
                    <a:cubicBezTo>
                      <a:pt x="59" y="4397"/>
                      <a:pt x="0" y="4955"/>
                      <a:pt x="3" y="5569"/>
                    </a:cubicBezTo>
                    <a:cubicBezTo>
                      <a:pt x="3" y="6076"/>
                      <a:pt x="45" y="6626"/>
                      <a:pt x="162" y="7156"/>
                    </a:cubicBezTo>
                    <a:cubicBezTo>
                      <a:pt x="234" y="7499"/>
                      <a:pt x="343" y="7845"/>
                      <a:pt x="488" y="8163"/>
                    </a:cubicBezTo>
                    <a:cubicBezTo>
                      <a:pt x="583" y="8361"/>
                      <a:pt x="703" y="8557"/>
                      <a:pt x="851" y="8741"/>
                    </a:cubicBezTo>
                    <a:cubicBezTo>
                      <a:pt x="1655" y="9744"/>
                      <a:pt x="3229" y="10497"/>
                      <a:pt x="4870" y="10497"/>
                    </a:cubicBezTo>
                    <a:cubicBezTo>
                      <a:pt x="6004" y="10497"/>
                      <a:pt x="7168" y="10138"/>
                      <a:pt x="8132" y="9254"/>
                    </a:cubicBezTo>
                    <a:cubicBezTo>
                      <a:pt x="8325" y="9084"/>
                      <a:pt x="8506" y="8914"/>
                      <a:pt x="8682" y="8741"/>
                    </a:cubicBezTo>
                    <a:cubicBezTo>
                      <a:pt x="9109" y="8333"/>
                      <a:pt x="9491" y="7946"/>
                      <a:pt x="9840" y="7588"/>
                    </a:cubicBezTo>
                    <a:cubicBezTo>
                      <a:pt x="9907" y="7522"/>
                      <a:pt x="9971" y="7452"/>
                      <a:pt x="10032" y="7388"/>
                    </a:cubicBezTo>
                    <a:cubicBezTo>
                      <a:pt x="11410" y="5937"/>
                      <a:pt x="12119" y="4944"/>
                      <a:pt x="12119" y="4944"/>
                    </a:cubicBezTo>
                    <a:lnTo>
                      <a:pt x="835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7" name="Google Shape;8567;p67">
                <a:extLst>
                  <a:ext uri="{FF2B5EF4-FFF2-40B4-BE49-F238E27FC236}">
                    <a16:creationId xmlns:a16="http://schemas.microsoft.com/office/drawing/2014/main" id="{CE759ACD-1F28-E71F-5BA0-05FB3A75A291}"/>
                  </a:ext>
                </a:extLst>
              </p:cNvPr>
              <p:cNvSpPr/>
              <p:nvPr/>
            </p:nvSpPr>
            <p:spPr>
              <a:xfrm>
                <a:off x="6115740" y="2047030"/>
                <a:ext cx="390799" cy="341207"/>
              </a:xfrm>
              <a:custGeom>
                <a:avLst/>
                <a:gdLst/>
                <a:ahLst/>
                <a:cxnLst/>
                <a:rect l="l" t="t" r="r" b="b"/>
                <a:pathLst>
                  <a:path w="12577" h="10981" extrusionOk="0">
                    <a:moveTo>
                      <a:pt x="8607" y="0"/>
                    </a:moveTo>
                    <a:lnTo>
                      <a:pt x="8451" y="101"/>
                    </a:lnTo>
                    <a:cubicBezTo>
                      <a:pt x="8437" y="106"/>
                      <a:pt x="7290" y="837"/>
                      <a:pt x="6046" y="1607"/>
                    </a:cubicBezTo>
                    <a:lnTo>
                      <a:pt x="5993" y="1638"/>
                    </a:lnTo>
                    <a:cubicBezTo>
                      <a:pt x="5948" y="1669"/>
                      <a:pt x="5898" y="1696"/>
                      <a:pt x="5851" y="1730"/>
                    </a:cubicBezTo>
                    <a:lnTo>
                      <a:pt x="5761" y="1780"/>
                    </a:lnTo>
                    <a:cubicBezTo>
                      <a:pt x="4930" y="2293"/>
                      <a:pt x="3814" y="2974"/>
                      <a:pt x="3220" y="3295"/>
                    </a:cubicBezTo>
                    <a:lnTo>
                      <a:pt x="3412" y="3649"/>
                    </a:lnTo>
                    <a:cubicBezTo>
                      <a:pt x="4015" y="3326"/>
                      <a:pt x="5139" y="2642"/>
                      <a:pt x="5976" y="2126"/>
                    </a:cubicBezTo>
                    <a:lnTo>
                      <a:pt x="6063" y="2073"/>
                    </a:lnTo>
                    <a:cubicBezTo>
                      <a:pt x="6093" y="2056"/>
                      <a:pt x="6130" y="2037"/>
                      <a:pt x="6160" y="2015"/>
                    </a:cubicBezTo>
                    <a:lnTo>
                      <a:pt x="6208" y="1984"/>
                    </a:lnTo>
                    <a:cubicBezTo>
                      <a:pt x="7207" y="1370"/>
                      <a:pt x="8147" y="776"/>
                      <a:pt x="8509" y="547"/>
                    </a:cubicBezTo>
                    <a:lnTo>
                      <a:pt x="12075" y="5223"/>
                    </a:lnTo>
                    <a:cubicBezTo>
                      <a:pt x="11843" y="5530"/>
                      <a:pt x="11174" y="6392"/>
                      <a:pt x="10094" y="7527"/>
                    </a:cubicBezTo>
                    <a:lnTo>
                      <a:pt x="9902" y="7728"/>
                    </a:lnTo>
                    <a:cubicBezTo>
                      <a:pt x="9536" y="8107"/>
                      <a:pt x="9145" y="8495"/>
                      <a:pt x="8747" y="8875"/>
                    </a:cubicBezTo>
                    <a:cubicBezTo>
                      <a:pt x="8574" y="9042"/>
                      <a:pt x="8389" y="9212"/>
                      <a:pt x="8200" y="9388"/>
                    </a:cubicBezTo>
                    <a:cubicBezTo>
                      <a:pt x="7160" y="10341"/>
                      <a:pt x="5989" y="10578"/>
                      <a:pt x="5080" y="10578"/>
                    </a:cubicBezTo>
                    <a:cubicBezTo>
                      <a:pt x="4938" y="10578"/>
                      <a:pt x="4802" y="10572"/>
                      <a:pt x="4673" y="10562"/>
                    </a:cubicBezTo>
                    <a:cubicBezTo>
                      <a:pt x="3298" y="10456"/>
                      <a:pt x="1937" y="9801"/>
                      <a:pt x="1211" y="8894"/>
                    </a:cubicBezTo>
                    <a:cubicBezTo>
                      <a:pt x="1075" y="8721"/>
                      <a:pt x="963" y="8543"/>
                      <a:pt x="877" y="8358"/>
                    </a:cubicBezTo>
                    <a:cubicBezTo>
                      <a:pt x="745" y="8071"/>
                      <a:pt x="637" y="7745"/>
                      <a:pt x="564" y="7393"/>
                    </a:cubicBezTo>
                    <a:cubicBezTo>
                      <a:pt x="461" y="6930"/>
                      <a:pt x="413" y="6408"/>
                      <a:pt x="411" y="5848"/>
                    </a:cubicBezTo>
                    <a:cubicBezTo>
                      <a:pt x="405" y="5340"/>
                      <a:pt x="444" y="4818"/>
                      <a:pt x="522" y="4288"/>
                    </a:cubicBezTo>
                    <a:cubicBezTo>
                      <a:pt x="584" y="3856"/>
                      <a:pt x="648" y="3582"/>
                      <a:pt x="648" y="3580"/>
                    </a:cubicBezTo>
                    <a:lnTo>
                      <a:pt x="252" y="3488"/>
                    </a:lnTo>
                    <a:cubicBezTo>
                      <a:pt x="249" y="3501"/>
                      <a:pt x="182" y="3783"/>
                      <a:pt x="121" y="4232"/>
                    </a:cubicBezTo>
                    <a:cubicBezTo>
                      <a:pt x="42" y="4779"/>
                      <a:pt x="1" y="5323"/>
                      <a:pt x="6" y="5848"/>
                    </a:cubicBezTo>
                    <a:cubicBezTo>
                      <a:pt x="9" y="6436"/>
                      <a:pt x="62" y="6989"/>
                      <a:pt x="168" y="7477"/>
                    </a:cubicBezTo>
                    <a:cubicBezTo>
                      <a:pt x="249" y="7851"/>
                      <a:pt x="363" y="8208"/>
                      <a:pt x="511" y="8526"/>
                    </a:cubicBezTo>
                    <a:cubicBezTo>
                      <a:pt x="609" y="8741"/>
                      <a:pt x="740" y="8947"/>
                      <a:pt x="899" y="9145"/>
                    </a:cubicBezTo>
                    <a:cubicBezTo>
                      <a:pt x="1688" y="10136"/>
                      <a:pt x="3161" y="10847"/>
                      <a:pt x="4643" y="10964"/>
                    </a:cubicBezTo>
                    <a:cubicBezTo>
                      <a:pt x="4791" y="10972"/>
                      <a:pt x="4933" y="10981"/>
                      <a:pt x="5072" y="10981"/>
                    </a:cubicBezTo>
                    <a:cubicBezTo>
                      <a:pt x="6358" y="10981"/>
                      <a:pt x="7553" y="10526"/>
                      <a:pt x="8476" y="9681"/>
                    </a:cubicBezTo>
                    <a:cubicBezTo>
                      <a:pt x="8668" y="9505"/>
                      <a:pt x="8853" y="9335"/>
                      <a:pt x="9031" y="9165"/>
                    </a:cubicBezTo>
                    <a:cubicBezTo>
                      <a:pt x="9436" y="8777"/>
                      <a:pt x="9826" y="8386"/>
                      <a:pt x="10194" y="8001"/>
                    </a:cubicBezTo>
                    <a:lnTo>
                      <a:pt x="10387" y="7801"/>
                    </a:lnTo>
                    <a:cubicBezTo>
                      <a:pt x="11757" y="6353"/>
                      <a:pt x="12463" y="5373"/>
                      <a:pt x="12490" y="5332"/>
                    </a:cubicBezTo>
                    <a:lnTo>
                      <a:pt x="12577" y="5209"/>
                    </a:lnTo>
                    <a:lnTo>
                      <a:pt x="860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8" name="Google Shape;8568;p67">
                <a:extLst>
                  <a:ext uri="{FF2B5EF4-FFF2-40B4-BE49-F238E27FC236}">
                    <a16:creationId xmlns:a16="http://schemas.microsoft.com/office/drawing/2014/main" id="{98EBFF1E-54EF-3821-90A7-959E7356965A}"/>
                  </a:ext>
                </a:extLst>
              </p:cNvPr>
              <p:cNvSpPr/>
              <p:nvPr/>
            </p:nvSpPr>
            <p:spPr>
              <a:xfrm>
                <a:off x="6297790" y="2103363"/>
                <a:ext cx="136035" cy="188051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6052" extrusionOk="0">
                    <a:moveTo>
                      <a:pt x="234" y="1"/>
                    </a:moveTo>
                    <a:cubicBezTo>
                      <a:pt x="159" y="45"/>
                      <a:pt x="78" y="93"/>
                      <a:pt x="0" y="143"/>
                    </a:cubicBezTo>
                    <a:cubicBezTo>
                      <a:pt x="511" y="918"/>
                      <a:pt x="1030" y="1686"/>
                      <a:pt x="1557" y="2447"/>
                    </a:cubicBezTo>
                    <a:cubicBezTo>
                      <a:pt x="1925" y="2980"/>
                      <a:pt x="2302" y="3507"/>
                      <a:pt x="2684" y="4035"/>
                    </a:cubicBezTo>
                    <a:cubicBezTo>
                      <a:pt x="3069" y="4568"/>
                      <a:pt x="3459" y="5095"/>
                      <a:pt x="3858" y="5619"/>
                    </a:cubicBezTo>
                    <a:lnTo>
                      <a:pt x="4185" y="6052"/>
                    </a:lnTo>
                    <a:cubicBezTo>
                      <a:pt x="4252" y="5988"/>
                      <a:pt x="4316" y="5918"/>
                      <a:pt x="4377" y="5854"/>
                    </a:cubicBezTo>
                    <a:cubicBezTo>
                      <a:pt x="2929" y="3954"/>
                      <a:pt x="1548" y="2001"/>
                      <a:pt x="23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9" name="Google Shape;8569;p67">
                <a:extLst>
                  <a:ext uri="{FF2B5EF4-FFF2-40B4-BE49-F238E27FC236}">
                    <a16:creationId xmlns:a16="http://schemas.microsoft.com/office/drawing/2014/main" id="{F5C03C5D-B837-BEC3-320E-18821428A9A0}"/>
                  </a:ext>
                </a:extLst>
              </p:cNvPr>
              <p:cNvSpPr/>
              <p:nvPr/>
            </p:nvSpPr>
            <p:spPr>
              <a:xfrm>
                <a:off x="6337717" y="2095005"/>
                <a:ext cx="38654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951" extrusionOk="0">
                    <a:moveTo>
                      <a:pt x="1062" y="0"/>
                    </a:moveTo>
                    <a:cubicBezTo>
                      <a:pt x="1039" y="0"/>
                      <a:pt x="1014" y="8"/>
                      <a:pt x="989" y="27"/>
                    </a:cubicBezTo>
                    <a:cubicBezTo>
                      <a:pt x="696" y="247"/>
                      <a:pt x="409" y="468"/>
                      <a:pt x="116" y="688"/>
                    </a:cubicBezTo>
                    <a:cubicBezTo>
                      <a:pt x="0" y="774"/>
                      <a:pt x="76" y="951"/>
                      <a:pt x="184" y="951"/>
                    </a:cubicBezTo>
                    <a:cubicBezTo>
                      <a:pt x="207" y="951"/>
                      <a:pt x="231" y="943"/>
                      <a:pt x="255" y="925"/>
                    </a:cubicBezTo>
                    <a:cubicBezTo>
                      <a:pt x="548" y="705"/>
                      <a:pt x="835" y="484"/>
                      <a:pt x="1128" y="264"/>
                    </a:cubicBezTo>
                    <a:cubicBezTo>
                      <a:pt x="1243" y="179"/>
                      <a:pt x="1172" y="0"/>
                      <a:pt x="10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1" name="Google Shape;8570;p67">
                <a:extLst>
                  <a:ext uri="{FF2B5EF4-FFF2-40B4-BE49-F238E27FC236}">
                    <a16:creationId xmlns:a16="http://schemas.microsoft.com/office/drawing/2014/main" id="{B78D31B6-59EC-4AC6-D96C-54D2D3E15E5B}"/>
                  </a:ext>
                </a:extLst>
              </p:cNvPr>
              <p:cNvSpPr/>
              <p:nvPr/>
            </p:nvSpPr>
            <p:spPr>
              <a:xfrm>
                <a:off x="6362202" y="2123249"/>
                <a:ext cx="44682" cy="34894"/>
              </a:xfrm>
              <a:custGeom>
                <a:avLst/>
                <a:gdLst/>
                <a:ahLst/>
                <a:cxnLst/>
                <a:rect l="l" t="t" r="r" b="b"/>
                <a:pathLst>
                  <a:path w="1438" h="1123" extrusionOk="0">
                    <a:moveTo>
                      <a:pt x="1250" y="0"/>
                    </a:moveTo>
                    <a:cubicBezTo>
                      <a:pt x="1227" y="0"/>
                      <a:pt x="1202" y="8"/>
                      <a:pt x="1177" y="25"/>
                    </a:cubicBezTo>
                    <a:cubicBezTo>
                      <a:pt x="798" y="290"/>
                      <a:pt x="438" y="577"/>
                      <a:pt x="100" y="889"/>
                    </a:cubicBezTo>
                    <a:cubicBezTo>
                      <a:pt x="0" y="983"/>
                      <a:pt x="97" y="1122"/>
                      <a:pt x="205" y="1122"/>
                    </a:cubicBezTo>
                    <a:cubicBezTo>
                      <a:pt x="236" y="1122"/>
                      <a:pt x="267" y="1111"/>
                      <a:pt x="296" y="1085"/>
                    </a:cubicBezTo>
                    <a:cubicBezTo>
                      <a:pt x="616" y="789"/>
                      <a:pt x="960" y="513"/>
                      <a:pt x="1317" y="262"/>
                    </a:cubicBezTo>
                    <a:cubicBezTo>
                      <a:pt x="1437" y="178"/>
                      <a:pt x="1363" y="0"/>
                      <a:pt x="125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2" name="Google Shape;8571;p67">
                <a:extLst>
                  <a:ext uri="{FF2B5EF4-FFF2-40B4-BE49-F238E27FC236}">
                    <a16:creationId xmlns:a16="http://schemas.microsoft.com/office/drawing/2014/main" id="{1A737BBC-6FB4-9B90-5D31-AFEFFDA383D3}"/>
                  </a:ext>
                </a:extLst>
              </p:cNvPr>
              <p:cNvSpPr/>
              <p:nvPr/>
            </p:nvSpPr>
            <p:spPr>
              <a:xfrm>
                <a:off x="6393460" y="2165538"/>
                <a:ext cx="46640" cy="33403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075" extrusionOk="0">
                    <a:moveTo>
                      <a:pt x="1315" y="1"/>
                    </a:moveTo>
                    <a:cubicBezTo>
                      <a:pt x="1292" y="1"/>
                      <a:pt x="1267" y="8"/>
                      <a:pt x="1243" y="25"/>
                    </a:cubicBezTo>
                    <a:cubicBezTo>
                      <a:pt x="869" y="287"/>
                      <a:pt x="492" y="552"/>
                      <a:pt x="121" y="812"/>
                    </a:cubicBezTo>
                    <a:cubicBezTo>
                      <a:pt x="1" y="897"/>
                      <a:pt x="74" y="1074"/>
                      <a:pt x="186" y="1074"/>
                    </a:cubicBezTo>
                    <a:cubicBezTo>
                      <a:pt x="210" y="1074"/>
                      <a:pt x="235" y="1067"/>
                      <a:pt x="260" y="1049"/>
                    </a:cubicBezTo>
                    <a:cubicBezTo>
                      <a:pt x="632" y="789"/>
                      <a:pt x="1008" y="524"/>
                      <a:pt x="1382" y="262"/>
                    </a:cubicBezTo>
                    <a:cubicBezTo>
                      <a:pt x="1500" y="179"/>
                      <a:pt x="1428" y="1"/>
                      <a:pt x="131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3" name="Google Shape;8572;p67">
                <a:extLst>
                  <a:ext uri="{FF2B5EF4-FFF2-40B4-BE49-F238E27FC236}">
                    <a16:creationId xmlns:a16="http://schemas.microsoft.com/office/drawing/2014/main" id="{AA2BA4E9-ED79-FA00-57BC-AC8733E2B1BF}"/>
                  </a:ext>
                </a:extLst>
              </p:cNvPr>
              <p:cNvSpPr/>
              <p:nvPr/>
            </p:nvSpPr>
            <p:spPr>
              <a:xfrm>
                <a:off x="6420617" y="2196859"/>
                <a:ext cx="41886" cy="35516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143" extrusionOk="0">
                    <a:moveTo>
                      <a:pt x="1147" y="0"/>
                    </a:moveTo>
                    <a:cubicBezTo>
                      <a:pt x="1115" y="0"/>
                      <a:pt x="1083" y="12"/>
                      <a:pt x="1055" y="41"/>
                    </a:cubicBezTo>
                    <a:cubicBezTo>
                      <a:pt x="753" y="348"/>
                      <a:pt x="435" y="638"/>
                      <a:pt x="103" y="914"/>
                    </a:cubicBezTo>
                    <a:cubicBezTo>
                      <a:pt x="0" y="1004"/>
                      <a:pt x="96" y="1143"/>
                      <a:pt x="208" y="1143"/>
                    </a:cubicBezTo>
                    <a:cubicBezTo>
                      <a:pt x="239" y="1143"/>
                      <a:pt x="270" y="1133"/>
                      <a:pt x="299" y="1109"/>
                    </a:cubicBezTo>
                    <a:cubicBezTo>
                      <a:pt x="634" y="833"/>
                      <a:pt x="949" y="543"/>
                      <a:pt x="1250" y="236"/>
                    </a:cubicBezTo>
                    <a:cubicBezTo>
                      <a:pt x="1347" y="139"/>
                      <a:pt x="1252" y="0"/>
                      <a:pt x="114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4" name="Google Shape;8573;p67">
                <a:extLst>
                  <a:ext uri="{FF2B5EF4-FFF2-40B4-BE49-F238E27FC236}">
                    <a16:creationId xmlns:a16="http://schemas.microsoft.com/office/drawing/2014/main" id="{327BB5E1-7B25-F823-7B47-FE26851CE813}"/>
                  </a:ext>
                </a:extLst>
              </p:cNvPr>
              <p:cNvSpPr/>
              <p:nvPr/>
            </p:nvSpPr>
            <p:spPr>
              <a:xfrm>
                <a:off x="6125714" y="2173058"/>
                <a:ext cx="228445" cy="12615"/>
              </a:xfrm>
              <a:custGeom>
                <a:avLst/>
                <a:gdLst/>
                <a:ahLst/>
                <a:cxnLst/>
                <a:rect l="l" t="t" r="r" b="b"/>
                <a:pathLst>
                  <a:path w="7352" h="406" extrusionOk="0">
                    <a:moveTo>
                      <a:pt x="0" y="1"/>
                    </a:moveTo>
                    <a:lnTo>
                      <a:pt x="0" y="405"/>
                    </a:lnTo>
                    <a:lnTo>
                      <a:pt x="7351" y="405"/>
                    </a:lnTo>
                    <a:lnTo>
                      <a:pt x="7351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5" name="Google Shape;8574;p67">
                <a:extLst>
                  <a:ext uri="{FF2B5EF4-FFF2-40B4-BE49-F238E27FC236}">
                    <a16:creationId xmlns:a16="http://schemas.microsoft.com/office/drawing/2014/main" id="{FD2963A7-669A-417A-BA5C-CCCCCD560A58}"/>
                  </a:ext>
                </a:extLst>
              </p:cNvPr>
              <p:cNvSpPr/>
              <p:nvPr/>
            </p:nvSpPr>
            <p:spPr>
              <a:xfrm>
                <a:off x="6122171" y="2222400"/>
                <a:ext cx="264489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8512" h="405" extrusionOk="0">
                    <a:moveTo>
                      <a:pt x="0" y="0"/>
                    </a:moveTo>
                    <a:lnTo>
                      <a:pt x="0" y="405"/>
                    </a:lnTo>
                    <a:lnTo>
                      <a:pt x="8512" y="405"/>
                    </a:lnTo>
                    <a:lnTo>
                      <a:pt x="8512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6" name="Google Shape;8575;p67">
                <a:extLst>
                  <a:ext uri="{FF2B5EF4-FFF2-40B4-BE49-F238E27FC236}">
                    <a16:creationId xmlns:a16="http://schemas.microsoft.com/office/drawing/2014/main" id="{C28ABA34-06E0-408A-3137-20FBE592A3D4}"/>
                  </a:ext>
                </a:extLst>
              </p:cNvPr>
              <p:cNvSpPr/>
              <p:nvPr/>
            </p:nvSpPr>
            <p:spPr>
              <a:xfrm>
                <a:off x="6127019" y="2271804"/>
                <a:ext cx="295872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9522" h="405" extrusionOk="0">
                    <a:moveTo>
                      <a:pt x="0" y="0"/>
                    </a:moveTo>
                    <a:lnTo>
                      <a:pt x="0" y="405"/>
                    </a:lnTo>
                    <a:lnTo>
                      <a:pt x="9522" y="405"/>
                    </a:lnTo>
                    <a:lnTo>
                      <a:pt x="9522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7" name="Google Shape;8576;p67">
                <a:extLst>
                  <a:ext uri="{FF2B5EF4-FFF2-40B4-BE49-F238E27FC236}">
                    <a16:creationId xmlns:a16="http://schemas.microsoft.com/office/drawing/2014/main" id="{0A67340A-3A24-71B5-AB30-D8BEC4699713}"/>
                  </a:ext>
                </a:extLst>
              </p:cNvPr>
              <p:cNvSpPr/>
              <p:nvPr/>
            </p:nvSpPr>
            <p:spPr>
              <a:xfrm>
                <a:off x="6148520" y="2321022"/>
                <a:ext cx="243360" cy="12615"/>
              </a:xfrm>
              <a:custGeom>
                <a:avLst/>
                <a:gdLst/>
                <a:ahLst/>
                <a:cxnLst/>
                <a:rect l="l" t="t" r="r" b="b"/>
                <a:pathLst>
                  <a:path w="7832" h="406" extrusionOk="0">
                    <a:moveTo>
                      <a:pt x="0" y="1"/>
                    </a:moveTo>
                    <a:lnTo>
                      <a:pt x="0" y="405"/>
                    </a:lnTo>
                    <a:lnTo>
                      <a:pt x="7831" y="405"/>
                    </a:lnTo>
                    <a:lnTo>
                      <a:pt x="7831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8" name="Google Shape;8577;p67">
                <a:extLst>
                  <a:ext uri="{FF2B5EF4-FFF2-40B4-BE49-F238E27FC236}">
                    <a16:creationId xmlns:a16="http://schemas.microsoft.com/office/drawing/2014/main" id="{8B6B3F23-A69D-FC53-5551-6C3C9DAB9108}"/>
                  </a:ext>
                </a:extLst>
              </p:cNvPr>
              <p:cNvSpPr/>
              <p:nvPr/>
            </p:nvSpPr>
            <p:spPr>
              <a:xfrm>
                <a:off x="6194445" y="1068855"/>
                <a:ext cx="195695" cy="199952"/>
              </a:xfrm>
              <a:custGeom>
                <a:avLst/>
                <a:gdLst/>
                <a:ahLst/>
                <a:cxnLst/>
                <a:rect l="l" t="t" r="r" b="b"/>
                <a:pathLst>
                  <a:path w="6298" h="6435" extrusionOk="0">
                    <a:moveTo>
                      <a:pt x="2659" y="1"/>
                    </a:moveTo>
                    <a:cubicBezTo>
                      <a:pt x="1629" y="1"/>
                      <a:pt x="662" y="513"/>
                      <a:pt x="319" y="1631"/>
                    </a:cubicBezTo>
                    <a:cubicBezTo>
                      <a:pt x="1" y="2654"/>
                      <a:pt x="241" y="3815"/>
                      <a:pt x="843" y="4688"/>
                    </a:cubicBezTo>
                    <a:cubicBezTo>
                      <a:pt x="1737" y="5977"/>
                      <a:pt x="3224" y="6434"/>
                      <a:pt x="4717" y="6434"/>
                    </a:cubicBezTo>
                    <a:cubicBezTo>
                      <a:pt x="5251" y="6434"/>
                      <a:pt x="5786" y="6376"/>
                      <a:pt x="6294" y="6276"/>
                    </a:cubicBezTo>
                    <a:cubicBezTo>
                      <a:pt x="6297" y="6276"/>
                      <a:pt x="5664" y="1617"/>
                      <a:pt x="5661" y="1608"/>
                    </a:cubicBezTo>
                    <a:cubicBezTo>
                      <a:pt x="5600" y="1159"/>
                      <a:pt x="4531" y="551"/>
                      <a:pt x="4191" y="378"/>
                    </a:cubicBezTo>
                    <a:cubicBezTo>
                      <a:pt x="3712" y="131"/>
                      <a:pt x="3178" y="1"/>
                      <a:pt x="2659" y="1"/>
                    </a:cubicBez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9" name="Google Shape;8578;p67">
                <a:extLst>
                  <a:ext uri="{FF2B5EF4-FFF2-40B4-BE49-F238E27FC236}">
                    <a16:creationId xmlns:a16="http://schemas.microsoft.com/office/drawing/2014/main" id="{8BC8CEBE-B171-B134-BE20-4EF2285168DF}"/>
                  </a:ext>
                </a:extLst>
              </p:cNvPr>
              <p:cNvSpPr/>
              <p:nvPr/>
            </p:nvSpPr>
            <p:spPr>
              <a:xfrm>
                <a:off x="6188386" y="1062548"/>
                <a:ext cx="208683" cy="212753"/>
              </a:xfrm>
              <a:custGeom>
                <a:avLst/>
                <a:gdLst/>
                <a:ahLst/>
                <a:cxnLst/>
                <a:rect l="l" t="t" r="r" b="b"/>
                <a:pathLst>
                  <a:path w="6716" h="6847" extrusionOk="0">
                    <a:moveTo>
                      <a:pt x="2857" y="411"/>
                    </a:moveTo>
                    <a:cubicBezTo>
                      <a:pt x="3337" y="411"/>
                      <a:pt x="3842" y="528"/>
                      <a:pt x="4294" y="765"/>
                    </a:cubicBezTo>
                    <a:cubicBezTo>
                      <a:pt x="4936" y="1094"/>
                      <a:pt x="5619" y="1588"/>
                      <a:pt x="5653" y="1842"/>
                    </a:cubicBezTo>
                    <a:cubicBezTo>
                      <a:pt x="5655" y="1870"/>
                      <a:pt x="5706" y="2202"/>
                      <a:pt x="6263" y="6317"/>
                    </a:cubicBezTo>
                    <a:cubicBezTo>
                      <a:pt x="5755" y="6407"/>
                      <a:pt x="5292" y="6447"/>
                      <a:pt x="4872" y="6447"/>
                    </a:cubicBezTo>
                    <a:cubicBezTo>
                      <a:pt x="2639" y="6447"/>
                      <a:pt x="1591" y="5334"/>
                      <a:pt x="1206" y="4780"/>
                    </a:cubicBezTo>
                    <a:cubicBezTo>
                      <a:pt x="611" y="3920"/>
                      <a:pt x="419" y="2818"/>
                      <a:pt x="703" y="1895"/>
                    </a:cubicBezTo>
                    <a:cubicBezTo>
                      <a:pt x="893" y="1284"/>
                      <a:pt x="1298" y="838"/>
                      <a:pt x="1867" y="598"/>
                    </a:cubicBezTo>
                    <a:cubicBezTo>
                      <a:pt x="2168" y="472"/>
                      <a:pt x="2508" y="411"/>
                      <a:pt x="2857" y="411"/>
                    </a:cubicBezTo>
                    <a:close/>
                    <a:moveTo>
                      <a:pt x="2861" y="1"/>
                    </a:moveTo>
                    <a:cubicBezTo>
                      <a:pt x="2460" y="1"/>
                      <a:pt x="2069" y="75"/>
                      <a:pt x="1713" y="224"/>
                    </a:cubicBezTo>
                    <a:cubicBezTo>
                      <a:pt x="1024" y="511"/>
                      <a:pt x="544" y="1047"/>
                      <a:pt x="321" y="1772"/>
                    </a:cubicBezTo>
                    <a:cubicBezTo>
                      <a:pt x="0" y="2813"/>
                      <a:pt x="212" y="4052"/>
                      <a:pt x="876" y="5006"/>
                    </a:cubicBezTo>
                    <a:cubicBezTo>
                      <a:pt x="1298" y="5617"/>
                      <a:pt x="2453" y="6847"/>
                      <a:pt x="4871" y="6847"/>
                    </a:cubicBezTo>
                    <a:cubicBezTo>
                      <a:pt x="5371" y="6847"/>
                      <a:pt x="5920" y="6799"/>
                      <a:pt x="6529" y="6679"/>
                    </a:cubicBezTo>
                    <a:lnTo>
                      <a:pt x="6715" y="6640"/>
                    </a:lnTo>
                    <a:lnTo>
                      <a:pt x="6690" y="6454"/>
                    </a:lnTo>
                    <a:cubicBezTo>
                      <a:pt x="6690" y="6454"/>
                      <a:pt x="6063" y="1822"/>
                      <a:pt x="6057" y="1786"/>
                    </a:cubicBezTo>
                    <a:cubicBezTo>
                      <a:pt x="5982" y="1214"/>
                      <a:pt x="4830" y="584"/>
                      <a:pt x="4481" y="402"/>
                    </a:cubicBezTo>
                    <a:cubicBezTo>
                      <a:pt x="3966" y="136"/>
                      <a:pt x="3404" y="1"/>
                      <a:pt x="286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0" name="Google Shape;8579;p67">
                <a:extLst>
                  <a:ext uri="{FF2B5EF4-FFF2-40B4-BE49-F238E27FC236}">
                    <a16:creationId xmlns:a16="http://schemas.microsoft.com/office/drawing/2014/main" id="{CC278A70-8A4E-DD86-58E4-3C3F7022E59F}"/>
                  </a:ext>
                </a:extLst>
              </p:cNvPr>
              <p:cNvSpPr/>
              <p:nvPr/>
            </p:nvSpPr>
            <p:spPr>
              <a:xfrm>
                <a:off x="6241705" y="1124909"/>
                <a:ext cx="128733" cy="29301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943" extrusionOk="0">
                    <a:moveTo>
                      <a:pt x="1611" y="0"/>
                    </a:moveTo>
                    <a:cubicBezTo>
                      <a:pt x="383" y="0"/>
                      <a:pt x="0" y="943"/>
                      <a:pt x="0" y="943"/>
                    </a:cubicBezTo>
                    <a:lnTo>
                      <a:pt x="4143" y="943"/>
                    </a:lnTo>
                    <a:cubicBezTo>
                      <a:pt x="3049" y="236"/>
                      <a:pt x="2225" y="0"/>
                      <a:pt x="1611" y="0"/>
                    </a:cubicBez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1" name="Google Shape;8580;p67">
                <a:extLst>
                  <a:ext uri="{FF2B5EF4-FFF2-40B4-BE49-F238E27FC236}">
                    <a16:creationId xmlns:a16="http://schemas.microsoft.com/office/drawing/2014/main" id="{B9CB10F7-11EE-44BB-334F-2B4337A6C818}"/>
                  </a:ext>
                </a:extLst>
              </p:cNvPr>
              <p:cNvSpPr/>
              <p:nvPr/>
            </p:nvSpPr>
            <p:spPr>
              <a:xfrm>
                <a:off x="6235801" y="1118633"/>
                <a:ext cx="138024" cy="4086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1315" extrusionOk="0">
                    <a:moveTo>
                      <a:pt x="1802" y="1"/>
                    </a:moveTo>
                    <a:cubicBezTo>
                      <a:pt x="1563" y="1"/>
                      <a:pt x="1337" y="34"/>
                      <a:pt x="1125" y="101"/>
                    </a:cubicBezTo>
                    <a:cubicBezTo>
                      <a:pt x="299" y="363"/>
                      <a:pt x="14" y="1041"/>
                      <a:pt x="0" y="1069"/>
                    </a:cubicBezTo>
                    <a:lnTo>
                      <a:pt x="374" y="1220"/>
                    </a:lnTo>
                    <a:cubicBezTo>
                      <a:pt x="377" y="1214"/>
                      <a:pt x="597" y="690"/>
                      <a:pt x="1247" y="483"/>
                    </a:cubicBezTo>
                    <a:cubicBezTo>
                      <a:pt x="1415" y="431"/>
                      <a:pt x="1597" y="405"/>
                      <a:pt x="1792" y="405"/>
                    </a:cubicBezTo>
                    <a:cubicBezTo>
                      <a:pt x="2462" y="405"/>
                      <a:pt x="3290" y="712"/>
                      <a:pt x="4221" y="1315"/>
                    </a:cubicBezTo>
                    <a:lnTo>
                      <a:pt x="4442" y="977"/>
                    </a:lnTo>
                    <a:cubicBezTo>
                      <a:pt x="3437" y="328"/>
                      <a:pt x="2553" y="1"/>
                      <a:pt x="180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2" name="Google Shape;8581;p67">
                <a:extLst>
                  <a:ext uri="{FF2B5EF4-FFF2-40B4-BE49-F238E27FC236}">
                    <a16:creationId xmlns:a16="http://schemas.microsoft.com/office/drawing/2014/main" id="{86D3DC13-86E0-D971-12D3-5DB3EA9528C2}"/>
                  </a:ext>
                </a:extLst>
              </p:cNvPr>
              <p:cNvSpPr/>
              <p:nvPr/>
            </p:nvSpPr>
            <p:spPr>
              <a:xfrm>
                <a:off x="6279830" y="1126183"/>
                <a:ext cx="26225" cy="86723"/>
              </a:xfrm>
              <a:custGeom>
                <a:avLst/>
                <a:gdLst/>
                <a:ahLst/>
                <a:cxnLst/>
                <a:rect l="l" t="t" r="r" b="b"/>
                <a:pathLst>
                  <a:path w="844" h="2791" extrusionOk="0">
                    <a:moveTo>
                      <a:pt x="843" y="0"/>
                    </a:moveTo>
                    <a:cubicBezTo>
                      <a:pt x="843" y="1"/>
                      <a:pt x="1" y="1298"/>
                      <a:pt x="662" y="2790"/>
                    </a:cubicBez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3" name="Google Shape;8582;p67">
                <a:extLst>
                  <a:ext uri="{FF2B5EF4-FFF2-40B4-BE49-F238E27FC236}">
                    <a16:creationId xmlns:a16="http://schemas.microsoft.com/office/drawing/2014/main" id="{8DD1A368-38DD-D1E8-959C-1622F0E05FE3}"/>
                  </a:ext>
                </a:extLst>
              </p:cNvPr>
              <p:cNvSpPr/>
              <p:nvPr/>
            </p:nvSpPr>
            <p:spPr>
              <a:xfrm>
                <a:off x="6272715" y="1122703"/>
                <a:ext cx="38530" cy="9272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2984" extrusionOk="0">
                    <a:moveTo>
                      <a:pt x="902" y="1"/>
                    </a:moveTo>
                    <a:cubicBezTo>
                      <a:pt x="863" y="57"/>
                      <a:pt x="1" y="1410"/>
                      <a:pt x="704" y="2983"/>
                    </a:cubicBezTo>
                    <a:lnTo>
                      <a:pt x="1072" y="2819"/>
                    </a:lnTo>
                    <a:cubicBezTo>
                      <a:pt x="467" y="1452"/>
                      <a:pt x="1234" y="235"/>
                      <a:pt x="1240" y="221"/>
                    </a:cubicBezTo>
                    <a:lnTo>
                      <a:pt x="902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4" name="Google Shape;8583;p67">
                <a:extLst>
                  <a:ext uri="{FF2B5EF4-FFF2-40B4-BE49-F238E27FC236}">
                    <a16:creationId xmlns:a16="http://schemas.microsoft.com/office/drawing/2014/main" id="{453EF5C3-9A39-3EE0-246A-8CAE6706A6E6}"/>
                  </a:ext>
                </a:extLst>
              </p:cNvPr>
              <p:cNvSpPr/>
              <p:nvPr/>
            </p:nvSpPr>
            <p:spPr>
              <a:xfrm>
                <a:off x="7092579" y="1068855"/>
                <a:ext cx="195788" cy="199952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6435" extrusionOk="0">
                    <a:moveTo>
                      <a:pt x="3640" y="1"/>
                    </a:moveTo>
                    <a:cubicBezTo>
                      <a:pt x="3122" y="1"/>
                      <a:pt x="2587" y="131"/>
                      <a:pt x="2107" y="378"/>
                    </a:cubicBezTo>
                    <a:cubicBezTo>
                      <a:pt x="1769" y="551"/>
                      <a:pt x="698" y="1159"/>
                      <a:pt x="640" y="1608"/>
                    </a:cubicBezTo>
                    <a:cubicBezTo>
                      <a:pt x="637" y="1617"/>
                      <a:pt x="1" y="6276"/>
                      <a:pt x="4" y="6276"/>
                    </a:cubicBezTo>
                    <a:cubicBezTo>
                      <a:pt x="513" y="6376"/>
                      <a:pt x="1048" y="6434"/>
                      <a:pt x="1582" y="6434"/>
                    </a:cubicBezTo>
                    <a:cubicBezTo>
                      <a:pt x="3075" y="6434"/>
                      <a:pt x="4561" y="5977"/>
                      <a:pt x="5455" y="4688"/>
                    </a:cubicBezTo>
                    <a:cubicBezTo>
                      <a:pt x="6057" y="3815"/>
                      <a:pt x="6300" y="2654"/>
                      <a:pt x="5982" y="1631"/>
                    </a:cubicBezTo>
                    <a:cubicBezTo>
                      <a:pt x="5639" y="513"/>
                      <a:pt x="4672" y="1"/>
                      <a:pt x="3640" y="1"/>
                    </a:cubicBez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5" name="Google Shape;8584;p67">
                <a:extLst>
                  <a:ext uri="{FF2B5EF4-FFF2-40B4-BE49-F238E27FC236}">
                    <a16:creationId xmlns:a16="http://schemas.microsoft.com/office/drawing/2014/main" id="{51985484-BF3A-03C1-AF55-86D07C4C6888}"/>
                  </a:ext>
                </a:extLst>
              </p:cNvPr>
              <p:cNvSpPr/>
              <p:nvPr/>
            </p:nvSpPr>
            <p:spPr>
              <a:xfrm>
                <a:off x="7085557" y="1062423"/>
                <a:ext cx="208683" cy="212878"/>
              </a:xfrm>
              <a:custGeom>
                <a:avLst/>
                <a:gdLst/>
                <a:ahLst/>
                <a:cxnLst/>
                <a:rect l="l" t="t" r="r" b="b"/>
                <a:pathLst>
                  <a:path w="6716" h="6851" extrusionOk="0">
                    <a:moveTo>
                      <a:pt x="3864" y="411"/>
                    </a:moveTo>
                    <a:cubicBezTo>
                      <a:pt x="4212" y="411"/>
                      <a:pt x="4550" y="473"/>
                      <a:pt x="4849" y="599"/>
                    </a:cubicBezTo>
                    <a:cubicBezTo>
                      <a:pt x="5424" y="839"/>
                      <a:pt x="5823" y="1288"/>
                      <a:pt x="6013" y="1896"/>
                    </a:cubicBezTo>
                    <a:cubicBezTo>
                      <a:pt x="6295" y="2817"/>
                      <a:pt x="6102" y="3922"/>
                      <a:pt x="5511" y="4781"/>
                    </a:cubicBezTo>
                    <a:cubicBezTo>
                      <a:pt x="5128" y="5335"/>
                      <a:pt x="4076" y="6446"/>
                      <a:pt x="1838" y="6446"/>
                    </a:cubicBezTo>
                    <a:cubicBezTo>
                      <a:pt x="1419" y="6446"/>
                      <a:pt x="958" y="6407"/>
                      <a:pt x="453" y="6318"/>
                    </a:cubicBezTo>
                    <a:cubicBezTo>
                      <a:pt x="1011" y="2209"/>
                      <a:pt x="1061" y="1871"/>
                      <a:pt x="1064" y="1840"/>
                    </a:cubicBezTo>
                    <a:cubicBezTo>
                      <a:pt x="1097" y="1587"/>
                      <a:pt x="1781" y="1093"/>
                      <a:pt x="2422" y="764"/>
                    </a:cubicBezTo>
                    <a:cubicBezTo>
                      <a:pt x="2875" y="530"/>
                      <a:pt x="3380" y="411"/>
                      <a:pt x="3864" y="411"/>
                    </a:cubicBezTo>
                    <a:close/>
                    <a:moveTo>
                      <a:pt x="3859" y="0"/>
                    </a:moveTo>
                    <a:cubicBezTo>
                      <a:pt x="3315" y="0"/>
                      <a:pt x="2753" y="136"/>
                      <a:pt x="2235" y="401"/>
                    </a:cubicBezTo>
                    <a:cubicBezTo>
                      <a:pt x="1884" y="582"/>
                      <a:pt x="734" y="1213"/>
                      <a:pt x="659" y="1785"/>
                    </a:cubicBezTo>
                    <a:cubicBezTo>
                      <a:pt x="656" y="1818"/>
                      <a:pt x="26" y="6449"/>
                      <a:pt x="26" y="6449"/>
                    </a:cubicBezTo>
                    <a:lnTo>
                      <a:pt x="1" y="6639"/>
                    </a:lnTo>
                    <a:lnTo>
                      <a:pt x="188" y="6678"/>
                    </a:lnTo>
                    <a:cubicBezTo>
                      <a:pt x="799" y="6798"/>
                      <a:pt x="1351" y="6851"/>
                      <a:pt x="1848" y="6851"/>
                    </a:cubicBezTo>
                    <a:cubicBezTo>
                      <a:pt x="4269" y="6851"/>
                      <a:pt x="5419" y="5623"/>
                      <a:pt x="5840" y="5004"/>
                    </a:cubicBezTo>
                    <a:cubicBezTo>
                      <a:pt x="6504" y="4047"/>
                      <a:pt x="6716" y="2808"/>
                      <a:pt x="6395" y="1771"/>
                    </a:cubicBezTo>
                    <a:cubicBezTo>
                      <a:pt x="6169" y="1045"/>
                      <a:pt x="5686" y="507"/>
                      <a:pt x="5003" y="222"/>
                    </a:cubicBezTo>
                    <a:cubicBezTo>
                      <a:pt x="4648" y="73"/>
                      <a:pt x="4258" y="0"/>
                      <a:pt x="385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6" name="Google Shape;8585;p67">
                <a:extLst>
                  <a:ext uri="{FF2B5EF4-FFF2-40B4-BE49-F238E27FC236}">
                    <a16:creationId xmlns:a16="http://schemas.microsoft.com/office/drawing/2014/main" id="{DD9F3386-AB0E-DCFD-C8F0-CB222DBC68CC}"/>
                  </a:ext>
                </a:extLst>
              </p:cNvPr>
              <p:cNvSpPr/>
              <p:nvPr/>
            </p:nvSpPr>
            <p:spPr>
              <a:xfrm>
                <a:off x="7112341" y="1124909"/>
                <a:ext cx="128764" cy="29301"/>
              </a:xfrm>
              <a:custGeom>
                <a:avLst/>
                <a:gdLst/>
                <a:ahLst/>
                <a:cxnLst/>
                <a:rect l="l" t="t" r="r" b="b"/>
                <a:pathLst>
                  <a:path w="4144" h="943" extrusionOk="0">
                    <a:moveTo>
                      <a:pt x="2533" y="0"/>
                    </a:moveTo>
                    <a:cubicBezTo>
                      <a:pt x="1919" y="0"/>
                      <a:pt x="1094" y="236"/>
                      <a:pt x="1" y="943"/>
                    </a:cubicBezTo>
                    <a:lnTo>
                      <a:pt x="4144" y="943"/>
                    </a:lnTo>
                    <a:cubicBezTo>
                      <a:pt x="4144" y="943"/>
                      <a:pt x="3761" y="0"/>
                      <a:pt x="2533" y="0"/>
                    </a:cubicBez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7" name="Google Shape;8586;p67">
                <a:extLst>
                  <a:ext uri="{FF2B5EF4-FFF2-40B4-BE49-F238E27FC236}">
                    <a16:creationId xmlns:a16="http://schemas.microsoft.com/office/drawing/2014/main" id="{5AB66A2C-1BBC-B2E6-7ACB-D505845FDAF7}"/>
                  </a:ext>
                </a:extLst>
              </p:cNvPr>
              <p:cNvSpPr/>
              <p:nvPr/>
            </p:nvSpPr>
            <p:spPr>
              <a:xfrm>
                <a:off x="7108954" y="1118539"/>
                <a:ext cx="137962" cy="40954"/>
              </a:xfrm>
              <a:custGeom>
                <a:avLst/>
                <a:gdLst/>
                <a:ahLst/>
                <a:cxnLst/>
                <a:rect l="l" t="t" r="r" b="b"/>
                <a:pathLst>
                  <a:path w="4440" h="1318" extrusionOk="0">
                    <a:moveTo>
                      <a:pt x="2638" y="1"/>
                    </a:moveTo>
                    <a:cubicBezTo>
                      <a:pt x="1888" y="1"/>
                      <a:pt x="1004" y="326"/>
                      <a:pt x="1" y="975"/>
                    </a:cubicBezTo>
                    <a:lnTo>
                      <a:pt x="221" y="1318"/>
                    </a:lnTo>
                    <a:cubicBezTo>
                      <a:pt x="1149" y="715"/>
                      <a:pt x="1976" y="407"/>
                      <a:pt x="2648" y="407"/>
                    </a:cubicBezTo>
                    <a:cubicBezTo>
                      <a:pt x="2841" y="407"/>
                      <a:pt x="3021" y="433"/>
                      <a:pt x="3187" y="484"/>
                    </a:cubicBezTo>
                    <a:cubicBezTo>
                      <a:pt x="3834" y="682"/>
                      <a:pt x="4057" y="1203"/>
                      <a:pt x="4066" y="1223"/>
                    </a:cubicBezTo>
                    <a:lnTo>
                      <a:pt x="4440" y="1069"/>
                    </a:lnTo>
                    <a:cubicBezTo>
                      <a:pt x="4428" y="1042"/>
                      <a:pt x="4147" y="361"/>
                      <a:pt x="3318" y="101"/>
                    </a:cubicBezTo>
                    <a:cubicBezTo>
                      <a:pt x="3105" y="34"/>
                      <a:pt x="2878" y="1"/>
                      <a:pt x="26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8" name="Google Shape;8587;p67">
                <a:extLst>
                  <a:ext uri="{FF2B5EF4-FFF2-40B4-BE49-F238E27FC236}">
                    <a16:creationId xmlns:a16="http://schemas.microsoft.com/office/drawing/2014/main" id="{60D04AF3-5900-F5AC-A7C2-2AD0939F83E4}"/>
                  </a:ext>
                </a:extLst>
              </p:cNvPr>
              <p:cNvSpPr/>
              <p:nvPr/>
            </p:nvSpPr>
            <p:spPr>
              <a:xfrm>
                <a:off x="7176660" y="1126183"/>
                <a:ext cx="26318" cy="86723"/>
              </a:xfrm>
              <a:custGeom>
                <a:avLst/>
                <a:gdLst/>
                <a:ahLst/>
                <a:cxnLst/>
                <a:rect l="l" t="t" r="r" b="b"/>
                <a:pathLst>
                  <a:path w="847" h="2791" extrusionOk="0">
                    <a:moveTo>
                      <a:pt x="1" y="0"/>
                    </a:moveTo>
                    <a:lnTo>
                      <a:pt x="182" y="2790"/>
                    </a:lnTo>
                    <a:cubicBezTo>
                      <a:pt x="846" y="1298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9" name="Google Shape;8588;p67">
                <a:extLst>
                  <a:ext uri="{FF2B5EF4-FFF2-40B4-BE49-F238E27FC236}">
                    <a16:creationId xmlns:a16="http://schemas.microsoft.com/office/drawing/2014/main" id="{D2442E81-4498-2671-F262-6C32AFB709A3}"/>
                  </a:ext>
                </a:extLst>
              </p:cNvPr>
              <p:cNvSpPr/>
              <p:nvPr/>
            </p:nvSpPr>
            <p:spPr>
              <a:xfrm>
                <a:off x="7171377" y="1122703"/>
                <a:ext cx="38530" cy="9272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2984" extrusionOk="0">
                    <a:moveTo>
                      <a:pt x="338" y="1"/>
                    </a:moveTo>
                    <a:lnTo>
                      <a:pt x="1" y="221"/>
                    </a:lnTo>
                    <a:cubicBezTo>
                      <a:pt x="12" y="235"/>
                      <a:pt x="773" y="1452"/>
                      <a:pt x="168" y="2819"/>
                    </a:cubicBezTo>
                    <a:lnTo>
                      <a:pt x="536" y="2983"/>
                    </a:lnTo>
                    <a:cubicBezTo>
                      <a:pt x="1239" y="1410"/>
                      <a:pt x="377" y="57"/>
                      <a:pt x="3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0" name="Google Shape;8589;p67">
                <a:extLst>
                  <a:ext uri="{FF2B5EF4-FFF2-40B4-BE49-F238E27FC236}">
                    <a16:creationId xmlns:a16="http://schemas.microsoft.com/office/drawing/2014/main" id="{A0013E8E-0906-B8E2-F86A-647A803B72E7}"/>
                  </a:ext>
                </a:extLst>
              </p:cNvPr>
              <p:cNvSpPr/>
              <p:nvPr/>
            </p:nvSpPr>
            <p:spPr>
              <a:xfrm>
                <a:off x="6323083" y="674460"/>
                <a:ext cx="829356" cy="829449"/>
              </a:xfrm>
              <a:custGeom>
                <a:avLst/>
                <a:gdLst/>
                <a:ahLst/>
                <a:cxnLst/>
                <a:rect l="l" t="t" r="r" b="b"/>
                <a:pathLst>
                  <a:path w="26691" h="26694" extrusionOk="0">
                    <a:moveTo>
                      <a:pt x="13347" y="1"/>
                    </a:moveTo>
                    <a:cubicBezTo>
                      <a:pt x="9807" y="1"/>
                      <a:pt x="6412" y="1407"/>
                      <a:pt x="3909" y="3909"/>
                    </a:cubicBezTo>
                    <a:cubicBezTo>
                      <a:pt x="1407" y="6415"/>
                      <a:pt x="1" y="9807"/>
                      <a:pt x="1" y="13347"/>
                    </a:cubicBezTo>
                    <a:cubicBezTo>
                      <a:pt x="1" y="16887"/>
                      <a:pt x="1407" y="20283"/>
                      <a:pt x="3909" y="22785"/>
                    </a:cubicBezTo>
                    <a:cubicBezTo>
                      <a:pt x="6412" y="25287"/>
                      <a:pt x="9807" y="26694"/>
                      <a:pt x="13347" y="26694"/>
                    </a:cubicBezTo>
                    <a:cubicBezTo>
                      <a:pt x="16885" y="26694"/>
                      <a:pt x="20280" y="25287"/>
                      <a:pt x="22782" y="22785"/>
                    </a:cubicBezTo>
                    <a:cubicBezTo>
                      <a:pt x="25285" y="20283"/>
                      <a:pt x="26691" y="16887"/>
                      <a:pt x="26691" y="13347"/>
                    </a:cubicBezTo>
                    <a:cubicBezTo>
                      <a:pt x="26691" y="9807"/>
                      <a:pt x="25285" y="6415"/>
                      <a:pt x="22782" y="3909"/>
                    </a:cubicBezTo>
                    <a:cubicBezTo>
                      <a:pt x="20280" y="1407"/>
                      <a:pt x="16885" y="1"/>
                      <a:pt x="13347" y="1"/>
                    </a:cubicBez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1" name="Google Shape;8590;p67">
                <a:extLst>
                  <a:ext uri="{FF2B5EF4-FFF2-40B4-BE49-F238E27FC236}">
                    <a16:creationId xmlns:a16="http://schemas.microsoft.com/office/drawing/2014/main" id="{4497DED5-4A34-1E22-A0C2-6AEFCEE8A7DB}"/>
                  </a:ext>
                </a:extLst>
              </p:cNvPr>
              <p:cNvSpPr/>
              <p:nvPr/>
            </p:nvSpPr>
            <p:spPr>
              <a:xfrm>
                <a:off x="6317023" y="668307"/>
                <a:ext cx="841909" cy="841940"/>
              </a:xfrm>
              <a:custGeom>
                <a:avLst/>
                <a:gdLst/>
                <a:ahLst/>
                <a:cxnLst/>
                <a:rect l="l" t="t" r="r" b="b"/>
                <a:pathLst>
                  <a:path w="27095" h="27096" extrusionOk="0">
                    <a:moveTo>
                      <a:pt x="13548" y="400"/>
                    </a:moveTo>
                    <a:cubicBezTo>
                      <a:pt x="20798" y="400"/>
                      <a:pt x="26690" y="6297"/>
                      <a:pt x="26690" y="13545"/>
                    </a:cubicBezTo>
                    <a:cubicBezTo>
                      <a:pt x="26690" y="20790"/>
                      <a:pt x="20793" y="26688"/>
                      <a:pt x="13548" y="26688"/>
                    </a:cubicBezTo>
                    <a:cubicBezTo>
                      <a:pt x="6300" y="26688"/>
                      <a:pt x="405" y="20790"/>
                      <a:pt x="405" y="13545"/>
                    </a:cubicBezTo>
                    <a:cubicBezTo>
                      <a:pt x="405" y="6297"/>
                      <a:pt x="6300" y="400"/>
                      <a:pt x="13548" y="400"/>
                    </a:cubicBezTo>
                    <a:close/>
                    <a:moveTo>
                      <a:pt x="13548" y="1"/>
                    </a:moveTo>
                    <a:cubicBezTo>
                      <a:pt x="6077" y="1"/>
                      <a:pt x="0" y="6077"/>
                      <a:pt x="0" y="13548"/>
                    </a:cubicBezTo>
                    <a:cubicBezTo>
                      <a:pt x="0" y="21016"/>
                      <a:pt x="6077" y="27095"/>
                      <a:pt x="13548" y="27095"/>
                    </a:cubicBezTo>
                    <a:cubicBezTo>
                      <a:pt x="21022" y="27095"/>
                      <a:pt x="27095" y="21016"/>
                      <a:pt x="27095" y="13548"/>
                    </a:cubicBezTo>
                    <a:cubicBezTo>
                      <a:pt x="27095" y="6077"/>
                      <a:pt x="21016" y="1"/>
                      <a:pt x="135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2" name="Google Shape;8591;p67">
                <a:extLst>
                  <a:ext uri="{FF2B5EF4-FFF2-40B4-BE49-F238E27FC236}">
                    <a16:creationId xmlns:a16="http://schemas.microsoft.com/office/drawing/2014/main" id="{26EBBCD7-63CE-0922-0BD0-AFD84516C583}"/>
                  </a:ext>
                </a:extLst>
              </p:cNvPr>
              <p:cNvSpPr/>
              <p:nvPr/>
            </p:nvSpPr>
            <p:spPr>
              <a:xfrm>
                <a:off x="6365309" y="1213371"/>
                <a:ext cx="250196" cy="249699"/>
              </a:xfrm>
              <a:custGeom>
                <a:avLst/>
                <a:gdLst/>
                <a:ahLst/>
                <a:cxnLst/>
                <a:rect l="l" t="t" r="r" b="b"/>
                <a:pathLst>
                  <a:path w="8052" h="8036" extrusionOk="0">
                    <a:moveTo>
                      <a:pt x="3610" y="1"/>
                    </a:moveTo>
                    <a:cubicBezTo>
                      <a:pt x="3181" y="1"/>
                      <a:pt x="2762" y="62"/>
                      <a:pt x="2372" y="177"/>
                    </a:cubicBezTo>
                    <a:cubicBezTo>
                      <a:pt x="1406" y="458"/>
                      <a:pt x="575" y="1058"/>
                      <a:pt x="0" y="1856"/>
                    </a:cubicBezTo>
                    <a:cubicBezTo>
                      <a:pt x="1320" y="4554"/>
                      <a:pt x="3516" y="6738"/>
                      <a:pt x="6222" y="8036"/>
                    </a:cubicBezTo>
                    <a:cubicBezTo>
                      <a:pt x="7332" y="7232"/>
                      <a:pt x="8052" y="5924"/>
                      <a:pt x="8052" y="4445"/>
                    </a:cubicBezTo>
                    <a:cubicBezTo>
                      <a:pt x="8052" y="3522"/>
                      <a:pt x="7767" y="2660"/>
                      <a:pt x="7285" y="1948"/>
                    </a:cubicBezTo>
                    <a:cubicBezTo>
                      <a:pt x="7025" y="1563"/>
                      <a:pt x="6704" y="1223"/>
                      <a:pt x="6342" y="941"/>
                    </a:cubicBezTo>
                    <a:cubicBezTo>
                      <a:pt x="5611" y="372"/>
                      <a:pt x="4701" y="26"/>
                      <a:pt x="3711" y="7"/>
                    </a:cubicBezTo>
                    <a:cubicBezTo>
                      <a:pt x="3677" y="1"/>
                      <a:pt x="3644" y="1"/>
                      <a:pt x="36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3" name="Google Shape;8592;p67">
                <a:extLst>
                  <a:ext uri="{FF2B5EF4-FFF2-40B4-BE49-F238E27FC236}">
                    <a16:creationId xmlns:a16="http://schemas.microsoft.com/office/drawing/2014/main" id="{797C38E1-7EC4-E086-5849-45C5C0766A5A}"/>
                  </a:ext>
                </a:extLst>
              </p:cNvPr>
              <p:cNvSpPr/>
              <p:nvPr/>
            </p:nvSpPr>
            <p:spPr>
              <a:xfrm>
                <a:off x="6863827" y="1213650"/>
                <a:ext cx="248207" cy="248549"/>
              </a:xfrm>
              <a:custGeom>
                <a:avLst/>
                <a:gdLst/>
                <a:ahLst/>
                <a:cxnLst/>
                <a:rect l="l" t="t" r="r" b="b"/>
                <a:pathLst>
                  <a:path w="7988" h="7999" extrusionOk="0">
                    <a:moveTo>
                      <a:pt x="4445" y="0"/>
                    </a:moveTo>
                    <a:cubicBezTo>
                      <a:pt x="3451" y="0"/>
                      <a:pt x="2536" y="324"/>
                      <a:pt x="1797" y="871"/>
                    </a:cubicBezTo>
                    <a:cubicBezTo>
                      <a:pt x="1418" y="1155"/>
                      <a:pt x="1083" y="1493"/>
                      <a:pt x="809" y="1881"/>
                    </a:cubicBezTo>
                    <a:cubicBezTo>
                      <a:pt x="302" y="2600"/>
                      <a:pt x="0" y="3488"/>
                      <a:pt x="0" y="4439"/>
                    </a:cubicBezTo>
                    <a:cubicBezTo>
                      <a:pt x="0" y="5898"/>
                      <a:pt x="703" y="7190"/>
                      <a:pt x="1786" y="7999"/>
                    </a:cubicBezTo>
                    <a:cubicBezTo>
                      <a:pt x="4489" y="6685"/>
                      <a:pt x="6682" y="4481"/>
                      <a:pt x="7988" y="1769"/>
                    </a:cubicBezTo>
                    <a:cubicBezTo>
                      <a:pt x="7444" y="1044"/>
                      <a:pt x="6679" y="491"/>
                      <a:pt x="5803" y="212"/>
                    </a:cubicBezTo>
                    <a:cubicBezTo>
                      <a:pt x="5410" y="90"/>
                      <a:pt x="4994" y="17"/>
                      <a:pt x="4562" y="3"/>
                    </a:cubicBezTo>
                    <a:cubicBezTo>
                      <a:pt x="4526" y="0"/>
                      <a:pt x="4486" y="0"/>
                      <a:pt x="44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4" name="Google Shape;8593;p67">
                <a:extLst>
                  <a:ext uri="{FF2B5EF4-FFF2-40B4-BE49-F238E27FC236}">
                    <a16:creationId xmlns:a16="http://schemas.microsoft.com/office/drawing/2014/main" id="{43E33F0B-DFFF-B8FA-98C0-3A921ADA6DBE}"/>
                  </a:ext>
                </a:extLst>
              </p:cNvPr>
              <p:cNvSpPr/>
              <p:nvPr/>
            </p:nvSpPr>
            <p:spPr>
              <a:xfrm>
                <a:off x="6431430" y="1064723"/>
                <a:ext cx="212412" cy="224810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7235" extrusionOk="0">
                    <a:moveTo>
                      <a:pt x="3418" y="0"/>
                    </a:moveTo>
                    <a:cubicBezTo>
                      <a:pt x="1530" y="0"/>
                      <a:pt x="1" y="1621"/>
                      <a:pt x="1" y="3619"/>
                    </a:cubicBezTo>
                    <a:cubicBezTo>
                      <a:pt x="1" y="5614"/>
                      <a:pt x="1530" y="7234"/>
                      <a:pt x="3418" y="7234"/>
                    </a:cubicBezTo>
                    <a:cubicBezTo>
                      <a:pt x="5304" y="7234"/>
                      <a:pt x="6836" y="5614"/>
                      <a:pt x="6836" y="3619"/>
                    </a:cubicBezTo>
                    <a:cubicBezTo>
                      <a:pt x="6836" y="1621"/>
                      <a:pt x="5304" y="0"/>
                      <a:pt x="34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5" name="Google Shape;8594;p67">
                <a:extLst>
                  <a:ext uri="{FF2B5EF4-FFF2-40B4-BE49-F238E27FC236}">
                    <a16:creationId xmlns:a16="http://schemas.microsoft.com/office/drawing/2014/main" id="{C1C10ABC-AB2C-C5E1-9DE5-B5FA1536A532}"/>
                  </a:ext>
                </a:extLst>
              </p:cNvPr>
              <p:cNvSpPr/>
              <p:nvPr/>
            </p:nvSpPr>
            <p:spPr>
              <a:xfrm>
                <a:off x="6425123" y="1058571"/>
                <a:ext cx="224965" cy="237363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7639" extrusionOk="0">
                    <a:moveTo>
                      <a:pt x="3621" y="402"/>
                    </a:moveTo>
                    <a:cubicBezTo>
                      <a:pt x="5393" y="402"/>
                      <a:pt x="6835" y="1937"/>
                      <a:pt x="6835" y="3817"/>
                    </a:cubicBezTo>
                    <a:cubicBezTo>
                      <a:pt x="6835" y="5700"/>
                      <a:pt x="5393" y="7229"/>
                      <a:pt x="3621" y="7229"/>
                    </a:cubicBezTo>
                    <a:cubicBezTo>
                      <a:pt x="1850" y="7229"/>
                      <a:pt x="405" y="5700"/>
                      <a:pt x="405" y="3817"/>
                    </a:cubicBezTo>
                    <a:cubicBezTo>
                      <a:pt x="405" y="1934"/>
                      <a:pt x="1850" y="402"/>
                      <a:pt x="3621" y="402"/>
                    </a:cubicBezTo>
                    <a:close/>
                    <a:moveTo>
                      <a:pt x="3621" y="0"/>
                    </a:moveTo>
                    <a:cubicBezTo>
                      <a:pt x="1627" y="0"/>
                      <a:pt x="0" y="1713"/>
                      <a:pt x="0" y="3820"/>
                    </a:cubicBezTo>
                    <a:cubicBezTo>
                      <a:pt x="0" y="5926"/>
                      <a:pt x="1621" y="7639"/>
                      <a:pt x="3621" y="7639"/>
                    </a:cubicBezTo>
                    <a:cubicBezTo>
                      <a:pt x="5616" y="7639"/>
                      <a:pt x="7240" y="5926"/>
                      <a:pt x="7240" y="3820"/>
                    </a:cubicBezTo>
                    <a:cubicBezTo>
                      <a:pt x="7240" y="1713"/>
                      <a:pt x="5619" y="0"/>
                      <a:pt x="362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6" name="Google Shape;8595;p67">
                <a:extLst>
                  <a:ext uri="{FF2B5EF4-FFF2-40B4-BE49-F238E27FC236}">
                    <a16:creationId xmlns:a16="http://schemas.microsoft.com/office/drawing/2014/main" id="{7226F912-D49B-83F5-4DD0-5C8128CB3FBE}"/>
                  </a:ext>
                </a:extLst>
              </p:cNvPr>
              <p:cNvSpPr/>
              <p:nvPr/>
            </p:nvSpPr>
            <p:spPr>
              <a:xfrm>
                <a:off x="6470985" y="1106670"/>
                <a:ext cx="128050" cy="140914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4535" extrusionOk="0">
                    <a:moveTo>
                      <a:pt x="2145" y="1"/>
                    </a:moveTo>
                    <a:cubicBezTo>
                      <a:pt x="960" y="1"/>
                      <a:pt x="0" y="1016"/>
                      <a:pt x="0" y="2269"/>
                    </a:cubicBezTo>
                    <a:cubicBezTo>
                      <a:pt x="0" y="3519"/>
                      <a:pt x="960" y="4534"/>
                      <a:pt x="2145" y="4534"/>
                    </a:cubicBezTo>
                    <a:cubicBezTo>
                      <a:pt x="3030" y="4534"/>
                      <a:pt x="3794" y="3962"/>
                      <a:pt x="4121" y="3150"/>
                    </a:cubicBezTo>
                    <a:lnTo>
                      <a:pt x="2062" y="2269"/>
                    </a:lnTo>
                    <a:lnTo>
                      <a:pt x="4112" y="1365"/>
                    </a:lnTo>
                    <a:cubicBezTo>
                      <a:pt x="3780" y="561"/>
                      <a:pt x="3024" y="1"/>
                      <a:pt x="214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7" name="Google Shape;8596;p67">
                <a:extLst>
                  <a:ext uri="{FF2B5EF4-FFF2-40B4-BE49-F238E27FC236}">
                    <a16:creationId xmlns:a16="http://schemas.microsoft.com/office/drawing/2014/main" id="{4311C5BF-956B-5EC8-5B58-FD880D22D2FE}"/>
                  </a:ext>
                </a:extLst>
              </p:cNvPr>
              <p:cNvSpPr/>
              <p:nvPr/>
            </p:nvSpPr>
            <p:spPr>
              <a:xfrm>
                <a:off x="6464646" y="1100518"/>
                <a:ext cx="142467" cy="153467"/>
              </a:xfrm>
              <a:custGeom>
                <a:avLst/>
                <a:gdLst/>
                <a:ahLst/>
                <a:cxnLst/>
                <a:rect l="l" t="t" r="r" b="b"/>
                <a:pathLst>
                  <a:path w="4585" h="4939" extrusionOk="0">
                    <a:moveTo>
                      <a:pt x="2349" y="402"/>
                    </a:moveTo>
                    <a:cubicBezTo>
                      <a:pt x="3055" y="402"/>
                      <a:pt x="3705" y="812"/>
                      <a:pt x="4046" y="1457"/>
                    </a:cubicBezTo>
                    <a:lnTo>
                      <a:pt x="1755" y="2467"/>
                    </a:lnTo>
                    <a:lnTo>
                      <a:pt x="4054" y="3452"/>
                    </a:lnTo>
                    <a:cubicBezTo>
                      <a:pt x="3716" y="4113"/>
                      <a:pt x="3066" y="4531"/>
                      <a:pt x="2349" y="4531"/>
                    </a:cubicBezTo>
                    <a:cubicBezTo>
                      <a:pt x="1278" y="4531"/>
                      <a:pt x="405" y="3602"/>
                      <a:pt x="405" y="2467"/>
                    </a:cubicBezTo>
                    <a:cubicBezTo>
                      <a:pt x="405" y="1329"/>
                      <a:pt x="1278" y="402"/>
                      <a:pt x="2349" y="402"/>
                    </a:cubicBezTo>
                    <a:close/>
                    <a:moveTo>
                      <a:pt x="2349" y="1"/>
                    </a:moveTo>
                    <a:cubicBezTo>
                      <a:pt x="1055" y="1"/>
                      <a:pt x="0" y="1108"/>
                      <a:pt x="0" y="2470"/>
                    </a:cubicBezTo>
                    <a:cubicBezTo>
                      <a:pt x="0" y="3828"/>
                      <a:pt x="1055" y="4939"/>
                      <a:pt x="2349" y="4939"/>
                    </a:cubicBezTo>
                    <a:cubicBezTo>
                      <a:pt x="3292" y="4939"/>
                      <a:pt x="4143" y="4344"/>
                      <a:pt x="4512" y="3429"/>
                    </a:cubicBezTo>
                    <a:lnTo>
                      <a:pt x="4584" y="3242"/>
                    </a:lnTo>
                    <a:lnTo>
                      <a:pt x="2771" y="2467"/>
                    </a:lnTo>
                    <a:lnTo>
                      <a:pt x="4576" y="1672"/>
                    </a:lnTo>
                    <a:lnTo>
                      <a:pt x="4503" y="1490"/>
                    </a:lnTo>
                    <a:cubicBezTo>
                      <a:pt x="4129" y="587"/>
                      <a:pt x="3287" y="1"/>
                      <a:pt x="234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8" name="Google Shape;8597;p67">
                <a:extLst>
                  <a:ext uri="{FF2B5EF4-FFF2-40B4-BE49-F238E27FC236}">
                    <a16:creationId xmlns:a16="http://schemas.microsoft.com/office/drawing/2014/main" id="{17674688-0D28-F088-4B17-3B063063DBD6}"/>
                  </a:ext>
                </a:extLst>
              </p:cNvPr>
              <p:cNvSpPr/>
              <p:nvPr/>
            </p:nvSpPr>
            <p:spPr>
              <a:xfrm>
                <a:off x="6839716" y="1064723"/>
                <a:ext cx="212412" cy="224810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7235" extrusionOk="0">
                    <a:moveTo>
                      <a:pt x="3418" y="0"/>
                    </a:moveTo>
                    <a:cubicBezTo>
                      <a:pt x="1530" y="0"/>
                      <a:pt x="1" y="1621"/>
                      <a:pt x="1" y="3619"/>
                    </a:cubicBezTo>
                    <a:cubicBezTo>
                      <a:pt x="1" y="5614"/>
                      <a:pt x="1530" y="7234"/>
                      <a:pt x="3418" y="7234"/>
                    </a:cubicBezTo>
                    <a:cubicBezTo>
                      <a:pt x="5304" y="7234"/>
                      <a:pt x="6836" y="5614"/>
                      <a:pt x="6836" y="3619"/>
                    </a:cubicBezTo>
                    <a:cubicBezTo>
                      <a:pt x="6836" y="1621"/>
                      <a:pt x="5304" y="0"/>
                      <a:pt x="34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9" name="Google Shape;8598;p67">
                <a:extLst>
                  <a:ext uri="{FF2B5EF4-FFF2-40B4-BE49-F238E27FC236}">
                    <a16:creationId xmlns:a16="http://schemas.microsoft.com/office/drawing/2014/main" id="{CD579CD7-4ADD-BB67-AD12-99E3D91C38AF}"/>
                  </a:ext>
                </a:extLst>
              </p:cNvPr>
              <p:cNvSpPr/>
              <p:nvPr/>
            </p:nvSpPr>
            <p:spPr>
              <a:xfrm>
                <a:off x="6833408" y="1058571"/>
                <a:ext cx="224965" cy="237363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7639" extrusionOk="0">
                    <a:moveTo>
                      <a:pt x="3621" y="402"/>
                    </a:moveTo>
                    <a:cubicBezTo>
                      <a:pt x="5393" y="402"/>
                      <a:pt x="6835" y="1937"/>
                      <a:pt x="6835" y="3817"/>
                    </a:cubicBezTo>
                    <a:cubicBezTo>
                      <a:pt x="6835" y="5700"/>
                      <a:pt x="5393" y="7229"/>
                      <a:pt x="3621" y="7229"/>
                    </a:cubicBezTo>
                    <a:cubicBezTo>
                      <a:pt x="1850" y="7229"/>
                      <a:pt x="405" y="5700"/>
                      <a:pt x="405" y="3817"/>
                    </a:cubicBezTo>
                    <a:cubicBezTo>
                      <a:pt x="405" y="1934"/>
                      <a:pt x="1850" y="402"/>
                      <a:pt x="3621" y="402"/>
                    </a:cubicBezTo>
                    <a:close/>
                    <a:moveTo>
                      <a:pt x="3621" y="0"/>
                    </a:moveTo>
                    <a:cubicBezTo>
                      <a:pt x="1627" y="0"/>
                      <a:pt x="0" y="1713"/>
                      <a:pt x="0" y="3820"/>
                    </a:cubicBezTo>
                    <a:cubicBezTo>
                      <a:pt x="0" y="5926"/>
                      <a:pt x="1621" y="7639"/>
                      <a:pt x="3621" y="7639"/>
                    </a:cubicBezTo>
                    <a:cubicBezTo>
                      <a:pt x="5616" y="7639"/>
                      <a:pt x="7240" y="5926"/>
                      <a:pt x="7240" y="3820"/>
                    </a:cubicBezTo>
                    <a:cubicBezTo>
                      <a:pt x="7240" y="1713"/>
                      <a:pt x="5619" y="0"/>
                      <a:pt x="362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0" name="Google Shape;8599;p67">
                <a:extLst>
                  <a:ext uri="{FF2B5EF4-FFF2-40B4-BE49-F238E27FC236}">
                    <a16:creationId xmlns:a16="http://schemas.microsoft.com/office/drawing/2014/main" id="{D54FB058-ACB2-2EF0-F4D4-CF68EA716130}"/>
                  </a:ext>
                </a:extLst>
              </p:cNvPr>
              <p:cNvSpPr/>
              <p:nvPr/>
            </p:nvSpPr>
            <p:spPr>
              <a:xfrm>
                <a:off x="6881849" y="1106670"/>
                <a:ext cx="128081" cy="140914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4535" extrusionOk="0">
                    <a:moveTo>
                      <a:pt x="2146" y="1"/>
                    </a:moveTo>
                    <a:cubicBezTo>
                      <a:pt x="960" y="1"/>
                      <a:pt x="1" y="1016"/>
                      <a:pt x="1" y="2269"/>
                    </a:cubicBezTo>
                    <a:cubicBezTo>
                      <a:pt x="1" y="3519"/>
                      <a:pt x="960" y="4534"/>
                      <a:pt x="2146" y="4534"/>
                    </a:cubicBezTo>
                    <a:cubicBezTo>
                      <a:pt x="3030" y="4534"/>
                      <a:pt x="3795" y="3962"/>
                      <a:pt x="4121" y="3150"/>
                    </a:cubicBezTo>
                    <a:lnTo>
                      <a:pt x="2062" y="2269"/>
                    </a:lnTo>
                    <a:lnTo>
                      <a:pt x="4113" y="1365"/>
                    </a:lnTo>
                    <a:cubicBezTo>
                      <a:pt x="3781" y="561"/>
                      <a:pt x="3025" y="1"/>
                      <a:pt x="214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1" name="Google Shape;8600;p67">
                <a:extLst>
                  <a:ext uri="{FF2B5EF4-FFF2-40B4-BE49-F238E27FC236}">
                    <a16:creationId xmlns:a16="http://schemas.microsoft.com/office/drawing/2014/main" id="{E492449F-A812-4E4F-B2BF-CAE96D0A2C8D}"/>
                  </a:ext>
                </a:extLst>
              </p:cNvPr>
              <p:cNvSpPr/>
              <p:nvPr/>
            </p:nvSpPr>
            <p:spPr>
              <a:xfrm>
                <a:off x="6875542" y="1100518"/>
                <a:ext cx="142436" cy="153467"/>
              </a:xfrm>
              <a:custGeom>
                <a:avLst/>
                <a:gdLst/>
                <a:ahLst/>
                <a:cxnLst/>
                <a:rect l="l" t="t" r="r" b="b"/>
                <a:pathLst>
                  <a:path w="4584" h="4939" extrusionOk="0">
                    <a:moveTo>
                      <a:pt x="2349" y="402"/>
                    </a:moveTo>
                    <a:cubicBezTo>
                      <a:pt x="3055" y="402"/>
                      <a:pt x="3705" y="812"/>
                      <a:pt x="4045" y="1457"/>
                    </a:cubicBezTo>
                    <a:lnTo>
                      <a:pt x="1755" y="2467"/>
                    </a:lnTo>
                    <a:lnTo>
                      <a:pt x="4054" y="3452"/>
                    </a:lnTo>
                    <a:cubicBezTo>
                      <a:pt x="3716" y="4113"/>
                      <a:pt x="3066" y="4531"/>
                      <a:pt x="2349" y="4531"/>
                    </a:cubicBezTo>
                    <a:cubicBezTo>
                      <a:pt x="1278" y="4531"/>
                      <a:pt x="405" y="3602"/>
                      <a:pt x="405" y="2467"/>
                    </a:cubicBezTo>
                    <a:cubicBezTo>
                      <a:pt x="405" y="1329"/>
                      <a:pt x="1278" y="402"/>
                      <a:pt x="2349" y="402"/>
                    </a:cubicBezTo>
                    <a:close/>
                    <a:moveTo>
                      <a:pt x="2349" y="1"/>
                    </a:moveTo>
                    <a:cubicBezTo>
                      <a:pt x="1055" y="1"/>
                      <a:pt x="0" y="1108"/>
                      <a:pt x="0" y="2470"/>
                    </a:cubicBezTo>
                    <a:cubicBezTo>
                      <a:pt x="0" y="3828"/>
                      <a:pt x="1055" y="4939"/>
                      <a:pt x="2349" y="4939"/>
                    </a:cubicBezTo>
                    <a:cubicBezTo>
                      <a:pt x="3292" y="4939"/>
                      <a:pt x="4143" y="4344"/>
                      <a:pt x="4511" y="3429"/>
                    </a:cubicBezTo>
                    <a:lnTo>
                      <a:pt x="4584" y="3242"/>
                    </a:lnTo>
                    <a:lnTo>
                      <a:pt x="2770" y="2467"/>
                    </a:lnTo>
                    <a:lnTo>
                      <a:pt x="4575" y="1672"/>
                    </a:lnTo>
                    <a:lnTo>
                      <a:pt x="4503" y="1490"/>
                    </a:lnTo>
                    <a:cubicBezTo>
                      <a:pt x="4129" y="587"/>
                      <a:pt x="3286" y="1"/>
                      <a:pt x="234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2" name="Google Shape;8601;p67">
                <a:extLst>
                  <a:ext uri="{FF2B5EF4-FFF2-40B4-BE49-F238E27FC236}">
                    <a16:creationId xmlns:a16="http://schemas.microsoft.com/office/drawing/2014/main" id="{A17C0351-BB21-14F0-6902-25AE89C6D944}"/>
                  </a:ext>
                </a:extLst>
              </p:cNvPr>
              <p:cNvSpPr/>
              <p:nvPr/>
            </p:nvSpPr>
            <p:spPr>
              <a:xfrm>
                <a:off x="6701818" y="1189974"/>
                <a:ext cx="72244" cy="36199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1165" extrusionOk="0">
                    <a:moveTo>
                      <a:pt x="1164" y="1"/>
                    </a:moveTo>
                    <a:cubicBezTo>
                      <a:pt x="522" y="1"/>
                      <a:pt x="0" y="525"/>
                      <a:pt x="0" y="1164"/>
                    </a:cubicBezTo>
                    <a:lnTo>
                      <a:pt x="408" y="1164"/>
                    </a:lnTo>
                    <a:cubicBezTo>
                      <a:pt x="408" y="748"/>
                      <a:pt x="745" y="405"/>
                      <a:pt x="1164" y="405"/>
                    </a:cubicBezTo>
                    <a:cubicBezTo>
                      <a:pt x="1582" y="405"/>
                      <a:pt x="1920" y="746"/>
                      <a:pt x="1920" y="1164"/>
                    </a:cubicBezTo>
                    <a:lnTo>
                      <a:pt x="2324" y="1164"/>
                    </a:lnTo>
                    <a:cubicBezTo>
                      <a:pt x="2324" y="525"/>
                      <a:pt x="1805" y="1"/>
                      <a:pt x="116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3" name="Google Shape;8602;p67">
                <a:extLst>
                  <a:ext uri="{FF2B5EF4-FFF2-40B4-BE49-F238E27FC236}">
                    <a16:creationId xmlns:a16="http://schemas.microsoft.com/office/drawing/2014/main" id="{F012CF04-1CF4-1E80-3E8A-40DF608BDD95}"/>
                  </a:ext>
                </a:extLst>
              </p:cNvPr>
              <p:cNvSpPr/>
              <p:nvPr/>
            </p:nvSpPr>
            <p:spPr>
              <a:xfrm>
                <a:off x="6620503" y="1271848"/>
                <a:ext cx="234939" cy="129231"/>
              </a:xfrm>
              <a:custGeom>
                <a:avLst/>
                <a:gdLst/>
                <a:ahLst/>
                <a:cxnLst/>
                <a:rect l="l" t="t" r="r" b="b"/>
                <a:pathLst>
                  <a:path w="7561" h="4159" extrusionOk="0">
                    <a:moveTo>
                      <a:pt x="1388" y="1"/>
                    </a:moveTo>
                    <a:cubicBezTo>
                      <a:pt x="926" y="1"/>
                      <a:pt x="490" y="233"/>
                      <a:pt x="266" y="750"/>
                    </a:cubicBezTo>
                    <a:cubicBezTo>
                      <a:pt x="1" y="1352"/>
                      <a:pt x="213" y="2086"/>
                      <a:pt x="531" y="2611"/>
                    </a:cubicBezTo>
                    <a:cubicBezTo>
                      <a:pt x="988" y="3369"/>
                      <a:pt x="1792" y="3779"/>
                      <a:pt x="2570" y="3989"/>
                    </a:cubicBezTo>
                    <a:cubicBezTo>
                      <a:pt x="2976" y="4097"/>
                      <a:pt x="3423" y="4158"/>
                      <a:pt x="3877" y="4158"/>
                    </a:cubicBezTo>
                    <a:cubicBezTo>
                      <a:pt x="5090" y="4158"/>
                      <a:pt x="6355" y="3725"/>
                      <a:pt x="7031" y="2611"/>
                    </a:cubicBezTo>
                    <a:cubicBezTo>
                      <a:pt x="7349" y="2083"/>
                      <a:pt x="7561" y="1352"/>
                      <a:pt x="7296" y="750"/>
                    </a:cubicBezTo>
                    <a:cubicBezTo>
                      <a:pt x="7069" y="234"/>
                      <a:pt x="6632" y="3"/>
                      <a:pt x="6171" y="3"/>
                    </a:cubicBezTo>
                    <a:cubicBezTo>
                      <a:pt x="5963" y="3"/>
                      <a:pt x="5750" y="50"/>
                      <a:pt x="5549" y="139"/>
                    </a:cubicBezTo>
                    <a:cubicBezTo>
                      <a:pt x="4959" y="398"/>
                      <a:pt x="4450" y="1034"/>
                      <a:pt x="3785" y="1034"/>
                    </a:cubicBezTo>
                    <a:cubicBezTo>
                      <a:pt x="3784" y="1034"/>
                      <a:pt x="3782" y="1034"/>
                      <a:pt x="3781" y="1034"/>
                    </a:cubicBezTo>
                    <a:cubicBezTo>
                      <a:pt x="3739" y="1034"/>
                      <a:pt x="3694" y="1031"/>
                      <a:pt x="3652" y="1029"/>
                    </a:cubicBezTo>
                    <a:cubicBezTo>
                      <a:pt x="3030" y="945"/>
                      <a:pt x="2567" y="387"/>
                      <a:pt x="2012" y="139"/>
                    </a:cubicBezTo>
                    <a:cubicBezTo>
                      <a:pt x="1810" y="48"/>
                      <a:pt x="1596" y="1"/>
                      <a:pt x="13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4" name="Google Shape;8603;p67">
                <a:extLst>
                  <a:ext uri="{FF2B5EF4-FFF2-40B4-BE49-F238E27FC236}">
                    <a16:creationId xmlns:a16="http://schemas.microsoft.com/office/drawing/2014/main" id="{D6A798B1-5925-E08E-576D-FC21100C85B5}"/>
                  </a:ext>
                </a:extLst>
              </p:cNvPr>
              <p:cNvSpPr/>
              <p:nvPr/>
            </p:nvSpPr>
            <p:spPr>
              <a:xfrm>
                <a:off x="6615034" y="1265572"/>
                <a:ext cx="245877" cy="141753"/>
              </a:xfrm>
              <a:custGeom>
                <a:avLst/>
                <a:gdLst/>
                <a:ahLst/>
                <a:cxnLst/>
                <a:rect l="l" t="t" r="r" b="b"/>
                <a:pathLst>
                  <a:path w="7913" h="4562" extrusionOk="0">
                    <a:moveTo>
                      <a:pt x="6348" y="407"/>
                    </a:moveTo>
                    <a:cubicBezTo>
                      <a:pt x="6484" y="407"/>
                      <a:pt x="6615" y="430"/>
                      <a:pt x="6735" y="477"/>
                    </a:cubicBezTo>
                    <a:cubicBezTo>
                      <a:pt x="6981" y="575"/>
                      <a:pt x="7171" y="768"/>
                      <a:pt x="7290" y="1035"/>
                    </a:cubicBezTo>
                    <a:cubicBezTo>
                      <a:pt x="7586" y="1711"/>
                      <a:pt x="7168" y="2489"/>
                      <a:pt x="7037" y="2712"/>
                    </a:cubicBezTo>
                    <a:cubicBezTo>
                      <a:pt x="6409" y="3751"/>
                      <a:pt x="5216" y="4162"/>
                      <a:pt x="4061" y="4162"/>
                    </a:cubicBezTo>
                    <a:cubicBezTo>
                      <a:pt x="3625" y="4162"/>
                      <a:pt x="3195" y="4104"/>
                      <a:pt x="2802" y="3998"/>
                    </a:cubicBezTo>
                    <a:cubicBezTo>
                      <a:pt x="2182" y="3836"/>
                      <a:pt x="1345" y="3476"/>
                      <a:pt x="880" y="2712"/>
                    </a:cubicBezTo>
                    <a:cubicBezTo>
                      <a:pt x="746" y="2489"/>
                      <a:pt x="330" y="1711"/>
                      <a:pt x="626" y="1035"/>
                    </a:cubicBezTo>
                    <a:cubicBezTo>
                      <a:pt x="740" y="768"/>
                      <a:pt x="933" y="575"/>
                      <a:pt x="1181" y="477"/>
                    </a:cubicBezTo>
                    <a:cubicBezTo>
                      <a:pt x="1298" y="433"/>
                      <a:pt x="1429" y="408"/>
                      <a:pt x="1563" y="408"/>
                    </a:cubicBezTo>
                    <a:cubicBezTo>
                      <a:pt x="1742" y="408"/>
                      <a:pt x="1926" y="447"/>
                      <a:pt x="2107" y="530"/>
                    </a:cubicBezTo>
                    <a:cubicBezTo>
                      <a:pt x="2311" y="617"/>
                      <a:pt x="2498" y="754"/>
                      <a:pt x="2701" y="896"/>
                    </a:cubicBezTo>
                    <a:cubicBezTo>
                      <a:pt x="3036" y="1133"/>
                      <a:pt x="3376" y="1376"/>
                      <a:pt x="3803" y="1432"/>
                    </a:cubicBezTo>
                    <a:cubicBezTo>
                      <a:pt x="3856" y="1440"/>
                      <a:pt x="3906" y="1443"/>
                      <a:pt x="3959" y="1443"/>
                    </a:cubicBezTo>
                    <a:lnTo>
                      <a:pt x="3971" y="1443"/>
                    </a:lnTo>
                    <a:cubicBezTo>
                      <a:pt x="4450" y="1443"/>
                      <a:pt x="4841" y="1164"/>
                      <a:pt x="5218" y="896"/>
                    </a:cubicBezTo>
                    <a:cubicBezTo>
                      <a:pt x="5421" y="748"/>
                      <a:pt x="5614" y="614"/>
                      <a:pt x="5812" y="525"/>
                    </a:cubicBezTo>
                    <a:cubicBezTo>
                      <a:pt x="5988" y="446"/>
                      <a:pt x="6172" y="407"/>
                      <a:pt x="6348" y="407"/>
                    </a:cubicBezTo>
                    <a:close/>
                    <a:moveTo>
                      <a:pt x="1562" y="1"/>
                    </a:moveTo>
                    <a:cubicBezTo>
                      <a:pt x="1377" y="1"/>
                      <a:pt x="1198" y="33"/>
                      <a:pt x="1033" y="98"/>
                    </a:cubicBezTo>
                    <a:cubicBezTo>
                      <a:pt x="684" y="229"/>
                      <a:pt x="414" y="497"/>
                      <a:pt x="252" y="868"/>
                    </a:cubicBezTo>
                    <a:cubicBezTo>
                      <a:pt x="1" y="1446"/>
                      <a:pt x="104" y="2213"/>
                      <a:pt x="531" y="2919"/>
                    </a:cubicBezTo>
                    <a:cubicBezTo>
                      <a:pt x="955" y="3613"/>
                      <a:pt x="1700" y="4121"/>
                      <a:pt x="2693" y="4386"/>
                    </a:cubicBezTo>
                    <a:cubicBezTo>
                      <a:pt x="3117" y="4498"/>
                      <a:pt x="3580" y="4562"/>
                      <a:pt x="4046" y="4562"/>
                    </a:cubicBezTo>
                    <a:cubicBezTo>
                      <a:pt x="5329" y="4562"/>
                      <a:pt x="6666" y="4096"/>
                      <a:pt x="7380" y="2919"/>
                    </a:cubicBezTo>
                    <a:cubicBezTo>
                      <a:pt x="7809" y="2210"/>
                      <a:pt x="7913" y="1446"/>
                      <a:pt x="7659" y="868"/>
                    </a:cubicBezTo>
                    <a:cubicBezTo>
                      <a:pt x="7494" y="497"/>
                      <a:pt x="7226" y="232"/>
                      <a:pt x="6878" y="98"/>
                    </a:cubicBezTo>
                    <a:cubicBezTo>
                      <a:pt x="6713" y="33"/>
                      <a:pt x="6533" y="1"/>
                      <a:pt x="6349" y="1"/>
                    </a:cubicBezTo>
                    <a:cubicBezTo>
                      <a:pt x="6115" y="1"/>
                      <a:pt x="5874" y="52"/>
                      <a:pt x="5645" y="154"/>
                    </a:cubicBezTo>
                    <a:cubicBezTo>
                      <a:pt x="5407" y="257"/>
                      <a:pt x="5190" y="413"/>
                      <a:pt x="4978" y="564"/>
                    </a:cubicBezTo>
                    <a:cubicBezTo>
                      <a:pt x="4640" y="809"/>
                      <a:pt x="4319" y="1035"/>
                      <a:pt x="3962" y="1035"/>
                    </a:cubicBezTo>
                    <a:lnTo>
                      <a:pt x="3957" y="1035"/>
                    </a:lnTo>
                    <a:cubicBezTo>
                      <a:pt x="3920" y="1035"/>
                      <a:pt x="3887" y="1035"/>
                      <a:pt x="3851" y="1027"/>
                    </a:cubicBezTo>
                    <a:cubicBezTo>
                      <a:pt x="3527" y="982"/>
                      <a:pt x="3237" y="776"/>
                      <a:pt x="2930" y="561"/>
                    </a:cubicBezTo>
                    <a:cubicBezTo>
                      <a:pt x="2721" y="411"/>
                      <a:pt x="2506" y="257"/>
                      <a:pt x="2269" y="154"/>
                    </a:cubicBezTo>
                    <a:cubicBezTo>
                      <a:pt x="2038" y="52"/>
                      <a:pt x="1796" y="1"/>
                      <a:pt x="156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5" name="Google Shape;8604;p67">
                <a:extLst>
                  <a:ext uri="{FF2B5EF4-FFF2-40B4-BE49-F238E27FC236}">
                    <a16:creationId xmlns:a16="http://schemas.microsoft.com/office/drawing/2014/main" id="{3F8C1511-91C1-4D8C-6DA7-08947E5B4DAE}"/>
                  </a:ext>
                </a:extLst>
              </p:cNvPr>
              <p:cNvSpPr/>
              <p:nvPr/>
            </p:nvSpPr>
            <p:spPr>
              <a:xfrm>
                <a:off x="6654838" y="1271910"/>
                <a:ext cx="12584" cy="106299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421" extrusionOk="0">
                    <a:moveTo>
                      <a:pt x="0" y="0"/>
                    </a:moveTo>
                    <a:lnTo>
                      <a:pt x="0" y="3420"/>
                    </a:lnTo>
                    <a:lnTo>
                      <a:pt x="405" y="3420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6" name="Google Shape;8605;p67">
                <a:extLst>
                  <a:ext uri="{FF2B5EF4-FFF2-40B4-BE49-F238E27FC236}">
                    <a16:creationId xmlns:a16="http://schemas.microsoft.com/office/drawing/2014/main" id="{ECB185BF-01A8-A062-4406-169B1685BDD3}"/>
                  </a:ext>
                </a:extLst>
              </p:cNvPr>
              <p:cNvSpPr/>
              <p:nvPr/>
            </p:nvSpPr>
            <p:spPr>
              <a:xfrm>
                <a:off x="6695324" y="1287508"/>
                <a:ext cx="12584" cy="108629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496" extrusionOk="0">
                    <a:moveTo>
                      <a:pt x="0" y="0"/>
                    </a:moveTo>
                    <a:lnTo>
                      <a:pt x="0" y="3496"/>
                    </a:lnTo>
                    <a:lnTo>
                      <a:pt x="405" y="3496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7" name="Google Shape;8606;p67">
                <a:extLst>
                  <a:ext uri="{FF2B5EF4-FFF2-40B4-BE49-F238E27FC236}">
                    <a16:creationId xmlns:a16="http://schemas.microsoft.com/office/drawing/2014/main" id="{245426C0-92BB-3376-3373-48223B469425}"/>
                  </a:ext>
                </a:extLst>
              </p:cNvPr>
              <p:cNvSpPr/>
              <p:nvPr/>
            </p:nvSpPr>
            <p:spPr>
              <a:xfrm>
                <a:off x="6735873" y="1303790"/>
                <a:ext cx="12615" cy="97288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131" extrusionOk="0">
                    <a:moveTo>
                      <a:pt x="1" y="1"/>
                    </a:moveTo>
                    <a:lnTo>
                      <a:pt x="1" y="3131"/>
                    </a:lnTo>
                    <a:lnTo>
                      <a:pt x="405" y="3131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8" name="Google Shape;8607;p67">
                <a:extLst>
                  <a:ext uri="{FF2B5EF4-FFF2-40B4-BE49-F238E27FC236}">
                    <a16:creationId xmlns:a16="http://schemas.microsoft.com/office/drawing/2014/main" id="{029D9C50-338B-CFD2-07A1-3B0E800A0B13}"/>
                  </a:ext>
                </a:extLst>
              </p:cNvPr>
              <p:cNvSpPr/>
              <p:nvPr/>
            </p:nvSpPr>
            <p:spPr>
              <a:xfrm>
                <a:off x="6776546" y="1281698"/>
                <a:ext cx="12584" cy="11332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47" extrusionOk="0">
                    <a:moveTo>
                      <a:pt x="0" y="0"/>
                    </a:moveTo>
                    <a:lnTo>
                      <a:pt x="0" y="3647"/>
                    </a:lnTo>
                    <a:lnTo>
                      <a:pt x="405" y="3647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9" name="Google Shape;8608;p67">
                <a:extLst>
                  <a:ext uri="{FF2B5EF4-FFF2-40B4-BE49-F238E27FC236}">
                    <a16:creationId xmlns:a16="http://schemas.microsoft.com/office/drawing/2014/main" id="{75FCEB45-A767-73F1-3346-596072B284D7}"/>
                  </a:ext>
                </a:extLst>
              </p:cNvPr>
              <p:cNvSpPr/>
              <p:nvPr/>
            </p:nvSpPr>
            <p:spPr>
              <a:xfrm>
                <a:off x="6817002" y="1273464"/>
                <a:ext cx="12615" cy="98748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178" extrusionOk="0">
                    <a:moveTo>
                      <a:pt x="1" y="0"/>
                    </a:moveTo>
                    <a:lnTo>
                      <a:pt x="1" y="3178"/>
                    </a:lnTo>
                    <a:lnTo>
                      <a:pt x="405" y="3178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0" name="Google Shape;8609;p67">
                <a:extLst>
                  <a:ext uri="{FF2B5EF4-FFF2-40B4-BE49-F238E27FC236}">
                    <a16:creationId xmlns:a16="http://schemas.microsoft.com/office/drawing/2014/main" id="{EC3B254C-4D95-1B45-A83F-B08497316755}"/>
                  </a:ext>
                </a:extLst>
              </p:cNvPr>
              <p:cNvSpPr/>
              <p:nvPr/>
            </p:nvSpPr>
            <p:spPr>
              <a:xfrm>
                <a:off x="6449639" y="982538"/>
                <a:ext cx="157475" cy="53383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1718" extrusionOk="0">
                    <a:moveTo>
                      <a:pt x="3102" y="1"/>
                    </a:moveTo>
                    <a:cubicBezTo>
                      <a:pt x="2495" y="1"/>
                      <a:pt x="1889" y="84"/>
                      <a:pt x="1304" y="255"/>
                    </a:cubicBezTo>
                    <a:cubicBezTo>
                      <a:pt x="829" y="391"/>
                      <a:pt x="185" y="595"/>
                      <a:pt x="37" y="1136"/>
                    </a:cubicBezTo>
                    <a:cubicBezTo>
                      <a:pt x="1" y="1284"/>
                      <a:pt x="29" y="1454"/>
                      <a:pt x="135" y="1563"/>
                    </a:cubicBezTo>
                    <a:cubicBezTo>
                      <a:pt x="253" y="1676"/>
                      <a:pt x="415" y="1718"/>
                      <a:pt x="598" y="1718"/>
                    </a:cubicBezTo>
                    <a:cubicBezTo>
                      <a:pt x="1055" y="1718"/>
                      <a:pt x="1639" y="1457"/>
                      <a:pt x="1968" y="1401"/>
                    </a:cubicBezTo>
                    <a:cubicBezTo>
                      <a:pt x="2146" y="1370"/>
                      <a:pt x="2324" y="1359"/>
                      <a:pt x="2502" y="1359"/>
                    </a:cubicBezTo>
                    <a:cubicBezTo>
                      <a:pt x="2786" y="1359"/>
                      <a:pt x="3071" y="1387"/>
                      <a:pt x="3357" y="1404"/>
                    </a:cubicBezTo>
                    <a:lnTo>
                      <a:pt x="3368" y="1404"/>
                    </a:lnTo>
                    <a:cubicBezTo>
                      <a:pt x="3471" y="1410"/>
                      <a:pt x="3575" y="1413"/>
                      <a:pt x="3679" y="1413"/>
                    </a:cubicBezTo>
                    <a:cubicBezTo>
                      <a:pt x="4036" y="1413"/>
                      <a:pt x="4392" y="1370"/>
                      <a:pt x="4707" y="1214"/>
                    </a:cubicBezTo>
                    <a:cubicBezTo>
                      <a:pt x="4827" y="1153"/>
                      <a:pt x="4944" y="1069"/>
                      <a:pt x="4995" y="944"/>
                    </a:cubicBezTo>
                    <a:cubicBezTo>
                      <a:pt x="5067" y="757"/>
                      <a:pt x="4956" y="545"/>
                      <a:pt x="4805" y="408"/>
                    </a:cubicBezTo>
                    <a:cubicBezTo>
                      <a:pt x="4523" y="154"/>
                      <a:pt x="4124" y="71"/>
                      <a:pt x="3745" y="31"/>
                    </a:cubicBezTo>
                    <a:cubicBezTo>
                      <a:pt x="3531" y="11"/>
                      <a:pt x="3316" y="1"/>
                      <a:pt x="310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1" name="Google Shape;8610;p67">
                <a:extLst>
                  <a:ext uri="{FF2B5EF4-FFF2-40B4-BE49-F238E27FC236}">
                    <a16:creationId xmlns:a16="http://schemas.microsoft.com/office/drawing/2014/main" id="{400CC7F8-1614-D5AC-90B7-50E7D015E93E}"/>
                  </a:ext>
                </a:extLst>
              </p:cNvPr>
              <p:cNvSpPr/>
              <p:nvPr/>
            </p:nvSpPr>
            <p:spPr>
              <a:xfrm>
                <a:off x="6443828" y="978250"/>
                <a:ext cx="176709" cy="62052"/>
              </a:xfrm>
              <a:custGeom>
                <a:avLst/>
                <a:gdLst/>
                <a:ahLst/>
                <a:cxnLst/>
                <a:rect l="l" t="t" r="r" b="b"/>
                <a:pathLst>
                  <a:path w="5687" h="1997" extrusionOk="0">
                    <a:moveTo>
                      <a:pt x="3351" y="263"/>
                    </a:moveTo>
                    <a:cubicBezTo>
                      <a:pt x="3712" y="263"/>
                      <a:pt x="4069" y="301"/>
                      <a:pt x="4400" y="393"/>
                    </a:cubicBezTo>
                    <a:cubicBezTo>
                      <a:pt x="4758" y="493"/>
                      <a:pt x="5408" y="939"/>
                      <a:pt x="4827" y="1238"/>
                    </a:cubicBezTo>
                    <a:cubicBezTo>
                      <a:pt x="4541" y="1383"/>
                      <a:pt x="4213" y="1419"/>
                      <a:pt x="3891" y="1419"/>
                    </a:cubicBezTo>
                    <a:cubicBezTo>
                      <a:pt x="3775" y="1419"/>
                      <a:pt x="3658" y="1414"/>
                      <a:pt x="3546" y="1408"/>
                    </a:cubicBezTo>
                    <a:lnTo>
                      <a:pt x="3546" y="1408"/>
                    </a:lnTo>
                    <a:cubicBezTo>
                      <a:pt x="3545" y="1408"/>
                      <a:pt x="3545" y="1408"/>
                      <a:pt x="3544" y="1408"/>
                    </a:cubicBezTo>
                    <a:cubicBezTo>
                      <a:pt x="3544" y="1408"/>
                      <a:pt x="3544" y="1408"/>
                      <a:pt x="3543" y="1408"/>
                    </a:cubicBezTo>
                    <a:lnTo>
                      <a:pt x="3543" y="1408"/>
                    </a:lnTo>
                    <a:cubicBezTo>
                      <a:pt x="3258" y="1390"/>
                      <a:pt x="2971" y="1364"/>
                      <a:pt x="2684" y="1364"/>
                    </a:cubicBezTo>
                    <a:cubicBezTo>
                      <a:pt x="2565" y="1364"/>
                      <a:pt x="2446" y="1369"/>
                      <a:pt x="2328" y="1380"/>
                    </a:cubicBezTo>
                    <a:cubicBezTo>
                      <a:pt x="2079" y="1403"/>
                      <a:pt x="1851" y="1472"/>
                      <a:pt x="1613" y="1548"/>
                    </a:cubicBezTo>
                    <a:cubicBezTo>
                      <a:pt x="1360" y="1623"/>
                      <a:pt x="1095" y="1715"/>
                      <a:pt x="824" y="1721"/>
                    </a:cubicBezTo>
                    <a:cubicBezTo>
                      <a:pt x="812" y="1721"/>
                      <a:pt x="800" y="1721"/>
                      <a:pt x="788" y="1721"/>
                    </a:cubicBezTo>
                    <a:cubicBezTo>
                      <a:pt x="681" y="1721"/>
                      <a:pt x="555" y="1708"/>
                      <a:pt x="470" y="1645"/>
                    </a:cubicBezTo>
                    <a:cubicBezTo>
                      <a:pt x="302" y="1514"/>
                      <a:pt x="344" y="1297"/>
                      <a:pt x="442" y="1138"/>
                    </a:cubicBezTo>
                    <a:cubicBezTo>
                      <a:pt x="746" y="647"/>
                      <a:pt x="1549" y="501"/>
                      <a:pt x="2071" y="398"/>
                    </a:cubicBezTo>
                    <a:cubicBezTo>
                      <a:pt x="2472" y="319"/>
                      <a:pt x="2913" y="263"/>
                      <a:pt x="3351" y="263"/>
                    </a:cubicBezTo>
                    <a:close/>
                    <a:moveTo>
                      <a:pt x="3344" y="0"/>
                    </a:moveTo>
                    <a:cubicBezTo>
                      <a:pt x="3173" y="0"/>
                      <a:pt x="3001" y="7"/>
                      <a:pt x="2833" y="19"/>
                    </a:cubicBezTo>
                    <a:cubicBezTo>
                      <a:pt x="2353" y="55"/>
                      <a:pt x="1876" y="142"/>
                      <a:pt x="1407" y="278"/>
                    </a:cubicBezTo>
                    <a:cubicBezTo>
                      <a:pt x="1075" y="376"/>
                      <a:pt x="735" y="490"/>
                      <a:pt x="461" y="711"/>
                    </a:cubicBezTo>
                    <a:cubicBezTo>
                      <a:pt x="210" y="909"/>
                      <a:pt x="1" y="1244"/>
                      <a:pt x="96" y="1576"/>
                    </a:cubicBezTo>
                    <a:cubicBezTo>
                      <a:pt x="179" y="1871"/>
                      <a:pt x="486" y="1994"/>
                      <a:pt x="768" y="1997"/>
                    </a:cubicBezTo>
                    <a:cubicBezTo>
                      <a:pt x="775" y="1997"/>
                      <a:pt x="782" y="1997"/>
                      <a:pt x="789" y="1997"/>
                    </a:cubicBezTo>
                    <a:cubicBezTo>
                      <a:pt x="1178" y="1997"/>
                      <a:pt x="1556" y="1847"/>
                      <a:pt x="1923" y="1743"/>
                    </a:cubicBezTo>
                    <a:cubicBezTo>
                      <a:pt x="2190" y="1666"/>
                      <a:pt x="2463" y="1642"/>
                      <a:pt x="2736" y="1642"/>
                    </a:cubicBezTo>
                    <a:cubicBezTo>
                      <a:pt x="3004" y="1642"/>
                      <a:pt x="3273" y="1665"/>
                      <a:pt x="3539" y="1681"/>
                    </a:cubicBezTo>
                    <a:lnTo>
                      <a:pt x="3539" y="1681"/>
                    </a:lnTo>
                    <a:cubicBezTo>
                      <a:pt x="3541" y="1681"/>
                      <a:pt x="3542" y="1681"/>
                      <a:pt x="3544" y="1682"/>
                    </a:cubicBezTo>
                    <a:cubicBezTo>
                      <a:pt x="3597" y="1685"/>
                      <a:pt x="3663" y="1687"/>
                      <a:pt x="3739" y="1687"/>
                    </a:cubicBezTo>
                    <a:cubicBezTo>
                      <a:pt x="4382" y="1687"/>
                      <a:pt x="5686" y="1529"/>
                      <a:pt x="5279" y="700"/>
                    </a:cubicBezTo>
                    <a:cubicBezTo>
                      <a:pt x="5098" y="334"/>
                      <a:pt x="4671" y="158"/>
                      <a:pt x="4294" y="86"/>
                    </a:cubicBezTo>
                    <a:cubicBezTo>
                      <a:pt x="3984" y="24"/>
                      <a:pt x="3664" y="0"/>
                      <a:pt x="334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2" name="Google Shape;8611;p67">
                <a:extLst>
                  <a:ext uri="{FF2B5EF4-FFF2-40B4-BE49-F238E27FC236}">
                    <a16:creationId xmlns:a16="http://schemas.microsoft.com/office/drawing/2014/main" id="{613886D0-0DDC-E319-5666-45BA2F69315E}"/>
                  </a:ext>
                </a:extLst>
              </p:cNvPr>
              <p:cNvSpPr/>
              <p:nvPr/>
            </p:nvSpPr>
            <p:spPr>
              <a:xfrm>
                <a:off x="6866779" y="982538"/>
                <a:ext cx="157444" cy="53383"/>
              </a:xfrm>
              <a:custGeom>
                <a:avLst/>
                <a:gdLst/>
                <a:ahLst/>
                <a:cxnLst/>
                <a:rect l="l" t="t" r="r" b="b"/>
                <a:pathLst>
                  <a:path w="5067" h="1718" extrusionOk="0">
                    <a:moveTo>
                      <a:pt x="1966" y="1"/>
                    </a:moveTo>
                    <a:cubicBezTo>
                      <a:pt x="1751" y="1"/>
                      <a:pt x="1537" y="11"/>
                      <a:pt x="1323" y="31"/>
                    </a:cubicBezTo>
                    <a:cubicBezTo>
                      <a:pt x="943" y="71"/>
                      <a:pt x="544" y="154"/>
                      <a:pt x="263" y="408"/>
                    </a:cubicBezTo>
                    <a:cubicBezTo>
                      <a:pt x="112" y="545"/>
                      <a:pt x="0" y="757"/>
                      <a:pt x="73" y="944"/>
                    </a:cubicBezTo>
                    <a:cubicBezTo>
                      <a:pt x="123" y="1069"/>
                      <a:pt x="240" y="1153"/>
                      <a:pt x="360" y="1214"/>
                    </a:cubicBezTo>
                    <a:cubicBezTo>
                      <a:pt x="676" y="1370"/>
                      <a:pt x="1031" y="1413"/>
                      <a:pt x="1388" y="1413"/>
                    </a:cubicBezTo>
                    <a:cubicBezTo>
                      <a:pt x="1492" y="1413"/>
                      <a:pt x="1596" y="1410"/>
                      <a:pt x="1699" y="1404"/>
                    </a:cubicBezTo>
                    <a:lnTo>
                      <a:pt x="1710" y="1404"/>
                    </a:lnTo>
                    <a:cubicBezTo>
                      <a:pt x="1997" y="1387"/>
                      <a:pt x="2281" y="1359"/>
                      <a:pt x="2565" y="1359"/>
                    </a:cubicBezTo>
                    <a:cubicBezTo>
                      <a:pt x="2743" y="1359"/>
                      <a:pt x="2921" y="1370"/>
                      <a:pt x="3100" y="1401"/>
                    </a:cubicBezTo>
                    <a:cubicBezTo>
                      <a:pt x="3429" y="1457"/>
                      <a:pt x="4012" y="1718"/>
                      <a:pt x="4469" y="1718"/>
                    </a:cubicBezTo>
                    <a:cubicBezTo>
                      <a:pt x="4652" y="1718"/>
                      <a:pt x="4815" y="1676"/>
                      <a:pt x="4933" y="1563"/>
                    </a:cubicBezTo>
                    <a:cubicBezTo>
                      <a:pt x="5039" y="1454"/>
                      <a:pt x="5067" y="1284"/>
                      <a:pt x="5030" y="1136"/>
                    </a:cubicBezTo>
                    <a:cubicBezTo>
                      <a:pt x="4882" y="595"/>
                      <a:pt x="4238" y="391"/>
                      <a:pt x="3764" y="255"/>
                    </a:cubicBezTo>
                    <a:cubicBezTo>
                      <a:pt x="3178" y="84"/>
                      <a:pt x="2573" y="1"/>
                      <a:pt x="196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3" name="Google Shape;8612;p67">
                <a:extLst>
                  <a:ext uri="{FF2B5EF4-FFF2-40B4-BE49-F238E27FC236}">
                    <a16:creationId xmlns:a16="http://schemas.microsoft.com/office/drawing/2014/main" id="{AC0AE3F2-358D-BCC4-8965-5329D788AF92}"/>
                  </a:ext>
                </a:extLst>
              </p:cNvPr>
              <p:cNvSpPr/>
              <p:nvPr/>
            </p:nvSpPr>
            <p:spPr>
              <a:xfrm>
                <a:off x="6861497" y="978188"/>
                <a:ext cx="169407" cy="61927"/>
              </a:xfrm>
              <a:custGeom>
                <a:avLst/>
                <a:gdLst/>
                <a:ahLst/>
                <a:cxnLst/>
                <a:rect l="l" t="t" r="r" b="b"/>
                <a:pathLst>
                  <a:path w="5452" h="1993" extrusionOk="0">
                    <a:moveTo>
                      <a:pt x="2160" y="274"/>
                    </a:moveTo>
                    <a:cubicBezTo>
                      <a:pt x="2463" y="274"/>
                      <a:pt x="2765" y="297"/>
                      <a:pt x="3063" y="342"/>
                    </a:cubicBezTo>
                    <a:cubicBezTo>
                      <a:pt x="3409" y="395"/>
                      <a:pt x="3750" y="473"/>
                      <a:pt x="4079" y="579"/>
                    </a:cubicBezTo>
                    <a:cubicBezTo>
                      <a:pt x="4352" y="665"/>
                      <a:pt x="4637" y="768"/>
                      <a:pt x="4846" y="967"/>
                    </a:cubicBezTo>
                    <a:cubicBezTo>
                      <a:pt x="5066" y="1170"/>
                      <a:pt x="5214" y="1597"/>
                      <a:pt x="4818" y="1697"/>
                    </a:cubicBezTo>
                    <a:cubicBezTo>
                      <a:pt x="4754" y="1714"/>
                      <a:pt x="4688" y="1721"/>
                      <a:pt x="4621" y="1721"/>
                    </a:cubicBezTo>
                    <a:cubicBezTo>
                      <a:pt x="4414" y="1721"/>
                      <a:pt x="4199" y="1655"/>
                      <a:pt x="4009" y="1603"/>
                    </a:cubicBezTo>
                    <a:cubicBezTo>
                      <a:pt x="3750" y="1530"/>
                      <a:pt x="3490" y="1430"/>
                      <a:pt x="3222" y="1391"/>
                    </a:cubicBezTo>
                    <a:cubicBezTo>
                      <a:pt x="3058" y="1368"/>
                      <a:pt x="2894" y="1360"/>
                      <a:pt x="2730" y="1360"/>
                    </a:cubicBezTo>
                    <a:cubicBezTo>
                      <a:pt x="2448" y="1360"/>
                      <a:pt x="2165" y="1384"/>
                      <a:pt x="1883" y="1402"/>
                    </a:cubicBezTo>
                    <a:cubicBezTo>
                      <a:pt x="1875" y="1403"/>
                      <a:pt x="1867" y="1404"/>
                      <a:pt x="1859" y="1406"/>
                    </a:cubicBezTo>
                    <a:lnTo>
                      <a:pt x="1859" y="1406"/>
                    </a:lnTo>
                    <a:cubicBezTo>
                      <a:pt x="1751" y="1412"/>
                      <a:pt x="1642" y="1417"/>
                      <a:pt x="1534" y="1417"/>
                    </a:cubicBezTo>
                    <a:cubicBezTo>
                      <a:pt x="1279" y="1417"/>
                      <a:pt x="1026" y="1392"/>
                      <a:pt x="787" y="1310"/>
                    </a:cubicBezTo>
                    <a:cubicBezTo>
                      <a:pt x="611" y="1251"/>
                      <a:pt x="327" y="1142"/>
                      <a:pt x="366" y="911"/>
                    </a:cubicBezTo>
                    <a:cubicBezTo>
                      <a:pt x="402" y="710"/>
                      <a:pt x="592" y="570"/>
                      <a:pt x="762" y="489"/>
                    </a:cubicBezTo>
                    <a:cubicBezTo>
                      <a:pt x="1088" y="328"/>
                      <a:pt x="1473" y="300"/>
                      <a:pt x="1830" y="283"/>
                    </a:cubicBezTo>
                    <a:cubicBezTo>
                      <a:pt x="1940" y="277"/>
                      <a:pt x="2050" y="274"/>
                      <a:pt x="2160" y="274"/>
                    </a:cubicBezTo>
                    <a:close/>
                    <a:moveTo>
                      <a:pt x="2108" y="1"/>
                    </a:moveTo>
                    <a:cubicBezTo>
                      <a:pt x="1877" y="1"/>
                      <a:pt x="1646" y="13"/>
                      <a:pt x="1415" y="38"/>
                    </a:cubicBezTo>
                    <a:cubicBezTo>
                      <a:pt x="1032" y="85"/>
                      <a:pt x="625" y="174"/>
                      <a:pt x="332" y="450"/>
                    </a:cubicBezTo>
                    <a:cubicBezTo>
                      <a:pt x="6" y="755"/>
                      <a:pt x="0" y="1204"/>
                      <a:pt x="396" y="1441"/>
                    </a:cubicBezTo>
                    <a:cubicBezTo>
                      <a:pt x="734" y="1642"/>
                      <a:pt x="1135" y="1692"/>
                      <a:pt x="1527" y="1692"/>
                    </a:cubicBezTo>
                    <a:cubicBezTo>
                      <a:pt x="1644" y="1692"/>
                      <a:pt x="1760" y="1687"/>
                      <a:pt x="1873" y="1681"/>
                    </a:cubicBezTo>
                    <a:lnTo>
                      <a:pt x="1873" y="1681"/>
                    </a:lnTo>
                    <a:cubicBezTo>
                      <a:pt x="1875" y="1681"/>
                      <a:pt x="1878" y="1681"/>
                      <a:pt x="1880" y="1681"/>
                    </a:cubicBezTo>
                    <a:lnTo>
                      <a:pt x="1880" y="1681"/>
                    </a:lnTo>
                    <a:cubicBezTo>
                      <a:pt x="1880" y="1681"/>
                      <a:pt x="1880" y="1681"/>
                      <a:pt x="1880" y="1681"/>
                    </a:cubicBezTo>
                    <a:cubicBezTo>
                      <a:pt x="2159" y="1663"/>
                      <a:pt x="2447" y="1634"/>
                      <a:pt x="2732" y="1634"/>
                    </a:cubicBezTo>
                    <a:cubicBezTo>
                      <a:pt x="2951" y="1634"/>
                      <a:pt x="3169" y="1651"/>
                      <a:pt x="3381" y="1706"/>
                    </a:cubicBezTo>
                    <a:cubicBezTo>
                      <a:pt x="3725" y="1792"/>
                      <a:pt x="4048" y="1926"/>
                      <a:pt x="4397" y="1974"/>
                    </a:cubicBezTo>
                    <a:cubicBezTo>
                      <a:pt x="4474" y="1985"/>
                      <a:pt x="4556" y="1993"/>
                      <a:pt x="4638" y="1993"/>
                    </a:cubicBezTo>
                    <a:cubicBezTo>
                      <a:pt x="4853" y="1993"/>
                      <a:pt x="5069" y="1941"/>
                      <a:pt x="5217" y="1773"/>
                    </a:cubicBezTo>
                    <a:cubicBezTo>
                      <a:pt x="5451" y="1508"/>
                      <a:pt x="5340" y="1123"/>
                      <a:pt x="5136" y="874"/>
                    </a:cubicBezTo>
                    <a:cubicBezTo>
                      <a:pt x="4924" y="615"/>
                      <a:pt x="4601" y="470"/>
                      <a:pt x="4288" y="358"/>
                    </a:cubicBezTo>
                    <a:cubicBezTo>
                      <a:pt x="3864" y="213"/>
                      <a:pt x="3420" y="113"/>
                      <a:pt x="2974" y="57"/>
                    </a:cubicBezTo>
                    <a:cubicBezTo>
                      <a:pt x="2687" y="20"/>
                      <a:pt x="2398" y="1"/>
                      <a:pt x="210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4" name="Google Shape;8613;p67">
                <a:extLst>
                  <a:ext uri="{FF2B5EF4-FFF2-40B4-BE49-F238E27FC236}">
                    <a16:creationId xmlns:a16="http://schemas.microsoft.com/office/drawing/2014/main" id="{34BC8B91-02B9-4B7A-F877-660BB5798626}"/>
                  </a:ext>
                </a:extLst>
              </p:cNvPr>
              <p:cNvSpPr/>
              <p:nvPr/>
            </p:nvSpPr>
            <p:spPr>
              <a:xfrm>
                <a:off x="6317023" y="668307"/>
                <a:ext cx="841909" cy="841940"/>
              </a:xfrm>
              <a:custGeom>
                <a:avLst/>
                <a:gdLst/>
                <a:ahLst/>
                <a:cxnLst/>
                <a:rect l="l" t="t" r="r" b="b"/>
                <a:pathLst>
                  <a:path w="27095" h="27096" extrusionOk="0">
                    <a:moveTo>
                      <a:pt x="13548" y="400"/>
                    </a:moveTo>
                    <a:cubicBezTo>
                      <a:pt x="20798" y="400"/>
                      <a:pt x="26690" y="6297"/>
                      <a:pt x="26690" y="13545"/>
                    </a:cubicBezTo>
                    <a:cubicBezTo>
                      <a:pt x="26690" y="20790"/>
                      <a:pt x="20793" y="26688"/>
                      <a:pt x="13548" y="26688"/>
                    </a:cubicBezTo>
                    <a:cubicBezTo>
                      <a:pt x="6300" y="26688"/>
                      <a:pt x="405" y="20790"/>
                      <a:pt x="405" y="13545"/>
                    </a:cubicBezTo>
                    <a:cubicBezTo>
                      <a:pt x="405" y="6297"/>
                      <a:pt x="6300" y="400"/>
                      <a:pt x="13548" y="400"/>
                    </a:cubicBezTo>
                    <a:close/>
                    <a:moveTo>
                      <a:pt x="13548" y="1"/>
                    </a:moveTo>
                    <a:cubicBezTo>
                      <a:pt x="6077" y="1"/>
                      <a:pt x="0" y="6077"/>
                      <a:pt x="0" y="13548"/>
                    </a:cubicBezTo>
                    <a:cubicBezTo>
                      <a:pt x="0" y="21016"/>
                      <a:pt x="6077" y="27095"/>
                      <a:pt x="13548" y="27095"/>
                    </a:cubicBezTo>
                    <a:cubicBezTo>
                      <a:pt x="21022" y="27095"/>
                      <a:pt x="27095" y="21016"/>
                      <a:pt x="27095" y="13548"/>
                    </a:cubicBezTo>
                    <a:cubicBezTo>
                      <a:pt x="27095" y="6077"/>
                      <a:pt x="21016" y="1"/>
                      <a:pt x="135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5" name="Google Shape;8614;p67">
                <a:extLst>
                  <a:ext uri="{FF2B5EF4-FFF2-40B4-BE49-F238E27FC236}">
                    <a16:creationId xmlns:a16="http://schemas.microsoft.com/office/drawing/2014/main" id="{48A930DA-8A98-198D-4476-7CA6D2AC9110}"/>
                  </a:ext>
                </a:extLst>
              </p:cNvPr>
              <p:cNvSpPr/>
              <p:nvPr/>
            </p:nvSpPr>
            <p:spPr>
              <a:xfrm>
                <a:off x="6245942" y="505873"/>
                <a:ext cx="974309" cy="742819"/>
              </a:xfrm>
              <a:custGeom>
                <a:avLst/>
                <a:gdLst/>
                <a:ahLst/>
                <a:cxnLst/>
                <a:rect l="l" t="t" r="r" b="b"/>
                <a:pathLst>
                  <a:path w="31356" h="23906" extrusionOk="0">
                    <a:moveTo>
                      <a:pt x="10223" y="0"/>
                    </a:moveTo>
                    <a:cubicBezTo>
                      <a:pt x="10223" y="0"/>
                      <a:pt x="9539" y="1476"/>
                      <a:pt x="7561" y="3097"/>
                    </a:cubicBezTo>
                    <a:cubicBezTo>
                      <a:pt x="5586" y="4721"/>
                      <a:pt x="3859" y="2994"/>
                      <a:pt x="2149" y="4975"/>
                    </a:cubicBezTo>
                    <a:cubicBezTo>
                      <a:pt x="442" y="6953"/>
                      <a:pt x="2149" y="8975"/>
                      <a:pt x="2149" y="8975"/>
                    </a:cubicBezTo>
                    <a:cubicBezTo>
                      <a:pt x="2149" y="8975"/>
                      <a:pt x="1" y="11165"/>
                      <a:pt x="405" y="14920"/>
                    </a:cubicBezTo>
                    <a:cubicBezTo>
                      <a:pt x="810" y="18675"/>
                      <a:pt x="2071" y="22659"/>
                      <a:pt x="2760" y="22799"/>
                    </a:cubicBezTo>
                    <a:cubicBezTo>
                      <a:pt x="2852" y="22817"/>
                      <a:pt x="2940" y="22829"/>
                      <a:pt x="3022" y="22829"/>
                    </a:cubicBezTo>
                    <a:cubicBezTo>
                      <a:pt x="3568" y="22829"/>
                      <a:pt x="3897" y="22314"/>
                      <a:pt x="3667" y="19749"/>
                    </a:cubicBezTo>
                    <a:cubicBezTo>
                      <a:pt x="3402" y="16795"/>
                      <a:pt x="4772" y="13955"/>
                      <a:pt x="4772" y="13955"/>
                    </a:cubicBezTo>
                    <a:cubicBezTo>
                      <a:pt x="4772" y="13955"/>
                      <a:pt x="7520" y="14466"/>
                      <a:pt x="8801" y="14466"/>
                    </a:cubicBezTo>
                    <a:cubicBezTo>
                      <a:pt x="8859" y="14466"/>
                      <a:pt x="8913" y="14465"/>
                      <a:pt x="8965" y="14463"/>
                    </a:cubicBezTo>
                    <a:cubicBezTo>
                      <a:pt x="8965" y="14463"/>
                      <a:pt x="8426" y="13754"/>
                      <a:pt x="8326" y="13246"/>
                    </a:cubicBezTo>
                    <a:lnTo>
                      <a:pt x="8326" y="13246"/>
                    </a:lnTo>
                    <a:cubicBezTo>
                      <a:pt x="8326" y="13246"/>
                      <a:pt x="11523" y="14563"/>
                      <a:pt x="13755" y="14820"/>
                    </a:cubicBezTo>
                    <a:cubicBezTo>
                      <a:pt x="13755" y="14820"/>
                      <a:pt x="13347" y="13955"/>
                      <a:pt x="13144" y="13294"/>
                    </a:cubicBezTo>
                    <a:lnTo>
                      <a:pt x="13144" y="13294"/>
                    </a:lnTo>
                    <a:cubicBezTo>
                      <a:pt x="13144" y="13294"/>
                      <a:pt x="15694" y="14744"/>
                      <a:pt x="18327" y="15071"/>
                    </a:cubicBezTo>
                    <a:cubicBezTo>
                      <a:pt x="18327" y="15071"/>
                      <a:pt x="17948" y="14306"/>
                      <a:pt x="17956" y="13444"/>
                    </a:cubicBezTo>
                    <a:lnTo>
                      <a:pt x="17956" y="13444"/>
                    </a:lnTo>
                    <a:cubicBezTo>
                      <a:pt x="17956" y="13445"/>
                      <a:pt x="20319" y="14309"/>
                      <a:pt x="22188" y="14460"/>
                    </a:cubicBezTo>
                    <a:cubicBezTo>
                      <a:pt x="22188" y="14460"/>
                      <a:pt x="21803" y="13955"/>
                      <a:pt x="21510" y="13344"/>
                    </a:cubicBezTo>
                    <a:lnTo>
                      <a:pt x="21510" y="13344"/>
                    </a:lnTo>
                    <a:cubicBezTo>
                      <a:pt x="21511" y="13344"/>
                      <a:pt x="25184" y="14410"/>
                      <a:pt x="26504" y="14513"/>
                    </a:cubicBezTo>
                    <a:cubicBezTo>
                      <a:pt x="26504" y="14513"/>
                      <a:pt x="27503" y="20070"/>
                      <a:pt x="27207" y="22243"/>
                    </a:cubicBezTo>
                    <a:cubicBezTo>
                      <a:pt x="27056" y="23341"/>
                      <a:pt x="27425" y="23906"/>
                      <a:pt x="27890" y="23906"/>
                    </a:cubicBezTo>
                    <a:cubicBezTo>
                      <a:pt x="28346" y="23906"/>
                      <a:pt x="28893" y="23362"/>
                      <a:pt x="29132" y="22243"/>
                    </a:cubicBezTo>
                    <a:cubicBezTo>
                      <a:pt x="29612" y="19984"/>
                      <a:pt x="31355" y="13428"/>
                      <a:pt x="27815" y="9491"/>
                    </a:cubicBezTo>
                    <a:cubicBezTo>
                      <a:pt x="27815" y="9491"/>
                      <a:pt x="29179" y="8719"/>
                      <a:pt x="29386" y="6275"/>
                    </a:cubicBezTo>
                    <a:cubicBezTo>
                      <a:pt x="29617" y="3555"/>
                      <a:pt x="26956" y="914"/>
                      <a:pt x="26906" y="914"/>
                    </a:cubicBezTo>
                    <a:cubicBezTo>
                      <a:pt x="26906" y="914"/>
                      <a:pt x="26906" y="915"/>
                      <a:pt x="26906" y="915"/>
                    </a:cubicBezTo>
                    <a:cubicBezTo>
                      <a:pt x="26258" y="2539"/>
                      <a:pt x="22939" y="4874"/>
                      <a:pt x="22939" y="4874"/>
                    </a:cubicBezTo>
                    <a:cubicBezTo>
                      <a:pt x="23756" y="2539"/>
                      <a:pt x="21770" y="0"/>
                      <a:pt x="21770" y="0"/>
                    </a:cubicBezTo>
                    <a:cubicBezTo>
                      <a:pt x="20707" y="2439"/>
                      <a:pt x="17713" y="4012"/>
                      <a:pt x="17713" y="4012"/>
                    </a:cubicBezTo>
                    <a:cubicBezTo>
                      <a:pt x="18227" y="2132"/>
                      <a:pt x="16455" y="0"/>
                      <a:pt x="16455" y="0"/>
                    </a:cubicBezTo>
                    <a:cubicBezTo>
                      <a:pt x="14996" y="2185"/>
                      <a:pt x="12078" y="3655"/>
                      <a:pt x="12078" y="3655"/>
                    </a:cubicBezTo>
                    <a:cubicBezTo>
                      <a:pt x="12485" y="2084"/>
                      <a:pt x="10223" y="0"/>
                      <a:pt x="1022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6" name="Google Shape;8615;p67">
                <a:extLst>
                  <a:ext uri="{FF2B5EF4-FFF2-40B4-BE49-F238E27FC236}">
                    <a16:creationId xmlns:a16="http://schemas.microsoft.com/office/drawing/2014/main" id="{95A21E73-D33B-B0C4-83E7-4583390FD943}"/>
                  </a:ext>
                </a:extLst>
              </p:cNvPr>
              <p:cNvSpPr/>
              <p:nvPr/>
            </p:nvSpPr>
            <p:spPr>
              <a:xfrm>
                <a:off x="6251741" y="492875"/>
                <a:ext cx="978100" cy="761463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24506" extrusionOk="0">
                    <a:moveTo>
                      <a:pt x="10432" y="731"/>
                    </a:moveTo>
                    <a:cubicBezTo>
                      <a:pt x="10948" y="1261"/>
                      <a:pt x="12343" y="2821"/>
                      <a:pt x="12039" y="4004"/>
                    </a:cubicBezTo>
                    <a:lnTo>
                      <a:pt x="11927" y="4436"/>
                    </a:lnTo>
                    <a:lnTo>
                      <a:pt x="12323" y="4232"/>
                    </a:lnTo>
                    <a:cubicBezTo>
                      <a:pt x="12440" y="4177"/>
                      <a:pt x="15107" y="2815"/>
                      <a:pt x="16617" y="742"/>
                    </a:cubicBezTo>
                    <a:cubicBezTo>
                      <a:pt x="17030" y="1314"/>
                      <a:pt x="18062" y="2932"/>
                      <a:pt x="17674" y="4355"/>
                    </a:cubicBezTo>
                    <a:lnTo>
                      <a:pt x="17551" y="4804"/>
                    </a:lnTo>
                    <a:lnTo>
                      <a:pt x="17964" y="4589"/>
                    </a:lnTo>
                    <a:cubicBezTo>
                      <a:pt x="18081" y="4525"/>
                      <a:pt x="20779" y="3086"/>
                      <a:pt x="21959" y="798"/>
                    </a:cubicBezTo>
                    <a:cubicBezTo>
                      <a:pt x="22425" y="1498"/>
                      <a:pt x="23521" y="3432"/>
                      <a:pt x="22902" y="5203"/>
                    </a:cubicBezTo>
                    <a:lnTo>
                      <a:pt x="22693" y="5800"/>
                    </a:lnTo>
                    <a:lnTo>
                      <a:pt x="23209" y="5438"/>
                    </a:lnTo>
                    <a:cubicBezTo>
                      <a:pt x="23337" y="5343"/>
                      <a:pt x="26264" y="3276"/>
                      <a:pt x="27129" y="1646"/>
                    </a:cubicBezTo>
                    <a:cubicBezTo>
                      <a:pt x="27756" y="2294"/>
                      <a:pt x="29525" y="4497"/>
                      <a:pt x="29344" y="6654"/>
                    </a:cubicBezTo>
                    <a:cubicBezTo>
                      <a:pt x="29151" y="8944"/>
                      <a:pt x="27896" y="9700"/>
                      <a:pt x="27874" y="9714"/>
                    </a:cubicBezTo>
                    <a:lnTo>
                      <a:pt x="27659" y="9837"/>
                    </a:lnTo>
                    <a:lnTo>
                      <a:pt x="27826" y="10027"/>
                    </a:lnTo>
                    <a:cubicBezTo>
                      <a:pt x="31082" y="13645"/>
                      <a:pt x="29757" y="19601"/>
                      <a:pt x="29193" y="22143"/>
                    </a:cubicBezTo>
                    <a:cubicBezTo>
                      <a:pt x="29154" y="22310"/>
                      <a:pt x="29121" y="22464"/>
                      <a:pt x="29093" y="22600"/>
                    </a:cubicBezTo>
                    <a:cubicBezTo>
                      <a:pt x="28877" y="23598"/>
                      <a:pt x="28410" y="24101"/>
                      <a:pt x="28049" y="24101"/>
                    </a:cubicBezTo>
                    <a:cubicBezTo>
                      <a:pt x="28027" y="24101"/>
                      <a:pt x="28006" y="24099"/>
                      <a:pt x="27985" y="24096"/>
                    </a:cubicBezTo>
                    <a:cubicBezTo>
                      <a:pt x="27692" y="24045"/>
                      <a:pt x="27438" y="23580"/>
                      <a:pt x="27561" y="22670"/>
                    </a:cubicBezTo>
                    <a:cubicBezTo>
                      <a:pt x="27857" y="20491"/>
                      <a:pt x="26897" y="15104"/>
                      <a:pt x="26855" y="14875"/>
                    </a:cubicBezTo>
                    <a:lnTo>
                      <a:pt x="26827" y="14722"/>
                    </a:lnTo>
                    <a:lnTo>
                      <a:pt x="26671" y="14708"/>
                    </a:lnTo>
                    <a:cubicBezTo>
                      <a:pt x="25385" y="14608"/>
                      <a:pt x="21750" y="13559"/>
                      <a:pt x="21716" y="13547"/>
                    </a:cubicBezTo>
                    <a:lnTo>
                      <a:pt x="21281" y="13422"/>
                    </a:lnTo>
                    <a:lnTo>
                      <a:pt x="21281" y="13422"/>
                    </a:lnTo>
                    <a:lnTo>
                      <a:pt x="21479" y="13835"/>
                    </a:lnTo>
                    <a:cubicBezTo>
                      <a:pt x="21624" y="14136"/>
                      <a:pt x="21789" y="14410"/>
                      <a:pt x="21920" y="14616"/>
                    </a:cubicBezTo>
                    <a:cubicBezTo>
                      <a:pt x="20185" y="14387"/>
                      <a:pt x="18196" y="13667"/>
                      <a:pt x="18176" y="13659"/>
                    </a:cubicBezTo>
                    <a:lnTo>
                      <a:pt x="17908" y="13561"/>
                    </a:lnTo>
                    <a:lnTo>
                      <a:pt x="17903" y="13849"/>
                    </a:lnTo>
                    <a:cubicBezTo>
                      <a:pt x="17897" y="14396"/>
                      <a:pt x="18040" y="14903"/>
                      <a:pt x="18154" y="15221"/>
                    </a:cubicBezTo>
                    <a:cubicBezTo>
                      <a:pt x="15718" y="14831"/>
                      <a:pt x="13420" y="13534"/>
                      <a:pt x="13395" y="13520"/>
                    </a:cubicBezTo>
                    <a:lnTo>
                      <a:pt x="12951" y="13266"/>
                    </a:lnTo>
                    <a:lnTo>
                      <a:pt x="13102" y="13754"/>
                    </a:lnTo>
                    <a:cubicBezTo>
                      <a:pt x="13227" y="14170"/>
                      <a:pt x="13431" y="14652"/>
                      <a:pt x="13570" y="14967"/>
                    </a:cubicBezTo>
                    <a:cubicBezTo>
                      <a:pt x="11422" y="14633"/>
                      <a:pt x="8582" y="13472"/>
                      <a:pt x="8551" y="13458"/>
                    </a:cubicBezTo>
                    <a:lnTo>
                      <a:pt x="8203" y="13313"/>
                    </a:lnTo>
                    <a:lnTo>
                      <a:pt x="8275" y="13684"/>
                    </a:lnTo>
                    <a:cubicBezTo>
                      <a:pt x="8342" y="14005"/>
                      <a:pt x="8557" y="14387"/>
                      <a:pt x="8730" y="14658"/>
                    </a:cubicBezTo>
                    <a:cubicBezTo>
                      <a:pt x="7413" y="14608"/>
                      <a:pt x="4986" y="14161"/>
                      <a:pt x="4958" y="14156"/>
                    </a:cubicBezTo>
                    <a:lnTo>
                      <a:pt x="4810" y="14128"/>
                    </a:lnTo>
                    <a:lnTo>
                      <a:pt x="4743" y="14267"/>
                    </a:lnTo>
                    <a:cubicBezTo>
                      <a:pt x="4688" y="14384"/>
                      <a:pt x="3351" y="17191"/>
                      <a:pt x="3619" y="20168"/>
                    </a:cubicBezTo>
                    <a:cubicBezTo>
                      <a:pt x="3764" y="21763"/>
                      <a:pt x="3694" y="22698"/>
                      <a:pt x="3415" y="22949"/>
                    </a:cubicBezTo>
                    <a:cubicBezTo>
                      <a:pt x="3357" y="23002"/>
                      <a:pt x="3281" y="23027"/>
                      <a:pt x="3175" y="23027"/>
                    </a:cubicBezTo>
                    <a:cubicBezTo>
                      <a:pt x="3114" y="23027"/>
                      <a:pt x="3042" y="23018"/>
                      <a:pt x="2958" y="23002"/>
                    </a:cubicBezTo>
                    <a:cubicBezTo>
                      <a:pt x="2852" y="22980"/>
                      <a:pt x="2414" y="22486"/>
                      <a:pt x="1828" y="20558"/>
                    </a:cubicBezTo>
                    <a:cubicBezTo>
                      <a:pt x="1340" y="18957"/>
                      <a:pt x="952" y="17043"/>
                      <a:pt x="765" y="15299"/>
                    </a:cubicBezTo>
                    <a:cubicBezTo>
                      <a:pt x="375" y="11689"/>
                      <a:pt x="2431" y="9539"/>
                      <a:pt x="2453" y="9516"/>
                    </a:cubicBezTo>
                    <a:lnTo>
                      <a:pt x="2581" y="9385"/>
                    </a:lnTo>
                    <a:lnTo>
                      <a:pt x="2461" y="9246"/>
                    </a:lnTo>
                    <a:cubicBezTo>
                      <a:pt x="2397" y="9168"/>
                      <a:pt x="885" y="7329"/>
                      <a:pt x="2459" y="5507"/>
                    </a:cubicBezTo>
                    <a:cubicBezTo>
                      <a:pt x="3295" y="4534"/>
                      <a:pt x="4107" y="4520"/>
                      <a:pt x="5050" y="4503"/>
                    </a:cubicBezTo>
                    <a:cubicBezTo>
                      <a:pt x="5898" y="4483"/>
                      <a:pt x="6852" y="4467"/>
                      <a:pt x="7846" y="3652"/>
                    </a:cubicBezTo>
                    <a:cubicBezTo>
                      <a:pt x="9386" y="2391"/>
                      <a:pt x="10147" y="1228"/>
                      <a:pt x="10432" y="731"/>
                    </a:cubicBezTo>
                    <a:close/>
                    <a:moveTo>
                      <a:pt x="21881" y="0"/>
                    </a:moveTo>
                    <a:lnTo>
                      <a:pt x="21744" y="310"/>
                    </a:lnTo>
                    <a:cubicBezTo>
                      <a:pt x="20941" y="2148"/>
                      <a:pt x="18980" y="3501"/>
                      <a:pt x="18151" y="4006"/>
                    </a:cubicBezTo>
                    <a:cubicBezTo>
                      <a:pt x="18346" y="2185"/>
                      <a:pt x="16840" y="349"/>
                      <a:pt x="16770" y="265"/>
                    </a:cubicBezTo>
                    <a:lnTo>
                      <a:pt x="16597" y="56"/>
                    </a:lnTo>
                    <a:lnTo>
                      <a:pt x="16447" y="279"/>
                    </a:lnTo>
                    <a:cubicBezTo>
                      <a:pt x="15328" y="1956"/>
                      <a:pt x="13294" y="3222"/>
                      <a:pt x="12488" y="3680"/>
                    </a:cubicBezTo>
                    <a:cubicBezTo>
                      <a:pt x="12513" y="2093"/>
                      <a:pt x="10605" y="324"/>
                      <a:pt x="10518" y="240"/>
                    </a:cubicBezTo>
                    <a:lnTo>
                      <a:pt x="10317" y="53"/>
                    </a:lnTo>
                    <a:lnTo>
                      <a:pt x="10197" y="304"/>
                    </a:lnTo>
                    <a:cubicBezTo>
                      <a:pt x="10192" y="321"/>
                      <a:pt x="9508" y="1758"/>
                      <a:pt x="7592" y="3331"/>
                    </a:cubicBezTo>
                    <a:cubicBezTo>
                      <a:pt x="6710" y="4057"/>
                      <a:pt x="5901" y="4071"/>
                      <a:pt x="5047" y="4087"/>
                    </a:cubicBezTo>
                    <a:cubicBezTo>
                      <a:pt x="4096" y="4107"/>
                      <a:pt x="3111" y="4126"/>
                      <a:pt x="2157" y="5234"/>
                    </a:cubicBezTo>
                    <a:cubicBezTo>
                      <a:pt x="623" y="7014"/>
                      <a:pt x="1689" y="8841"/>
                      <a:pt x="2048" y="9357"/>
                    </a:cubicBezTo>
                    <a:cubicBezTo>
                      <a:pt x="1588" y="9890"/>
                      <a:pt x="1" y="11999"/>
                      <a:pt x="363" y="15336"/>
                    </a:cubicBezTo>
                    <a:cubicBezTo>
                      <a:pt x="556" y="17102"/>
                      <a:pt x="946" y="19046"/>
                      <a:pt x="1440" y="20670"/>
                    </a:cubicBezTo>
                    <a:cubicBezTo>
                      <a:pt x="1965" y="22388"/>
                      <a:pt x="2450" y="23306"/>
                      <a:pt x="2877" y="23393"/>
                    </a:cubicBezTo>
                    <a:cubicBezTo>
                      <a:pt x="2970" y="23410"/>
                      <a:pt x="3072" y="23426"/>
                      <a:pt x="3177" y="23426"/>
                    </a:cubicBezTo>
                    <a:cubicBezTo>
                      <a:pt x="3350" y="23426"/>
                      <a:pt x="3529" y="23384"/>
                      <a:pt x="3686" y="23245"/>
                    </a:cubicBezTo>
                    <a:cubicBezTo>
                      <a:pt x="4088" y="22888"/>
                      <a:pt x="4188" y="21956"/>
                      <a:pt x="4026" y="20129"/>
                    </a:cubicBezTo>
                    <a:cubicBezTo>
                      <a:pt x="3798" y="17632"/>
                      <a:pt x="4782" y="15182"/>
                      <a:pt x="5047" y="14580"/>
                    </a:cubicBezTo>
                    <a:cubicBezTo>
                      <a:pt x="5656" y="14689"/>
                      <a:pt x="7848" y="15065"/>
                      <a:pt x="8965" y="15065"/>
                    </a:cubicBezTo>
                    <a:cubicBezTo>
                      <a:pt x="9022" y="15065"/>
                      <a:pt x="9075" y="15064"/>
                      <a:pt x="9126" y="15062"/>
                    </a:cubicBezTo>
                    <a:lnTo>
                      <a:pt x="9511" y="15043"/>
                    </a:lnTo>
                    <a:lnTo>
                      <a:pt x="9277" y="14736"/>
                    </a:lnTo>
                    <a:cubicBezTo>
                      <a:pt x="9179" y="14608"/>
                      <a:pt x="8967" y="14298"/>
                      <a:pt x="8819" y="13994"/>
                    </a:cubicBezTo>
                    <a:lnTo>
                      <a:pt x="8819" y="13994"/>
                    </a:lnTo>
                    <a:cubicBezTo>
                      <a:pt x="9765" y="14359"/>
                      <a:pt x="12106" y="15210"/>
                      <a:pt x="13883" y="15414"/>
                    </a:cubicBezTo>
                    <a:lnTo>
                      <a:pt x="14243" y="15456"/>
                    </a:lnTo>
                    <a:lnTo>
                      <a:pt x="14089" y="15126"/>
                    </a:lnTo>
                    <a:cubicBezTo>
                      <a:pt x="14086" y="15124"/>
                      <a:pt x="13855" y="14630"/>
                      <a:pt x="13657" y="14114"/>
                    </a:cubicBezTo>
                    <a:lnTo>
                      <a:pt x="13657" y="14114"/>
                    </a:lnTo>
                    <a:cubicBezTo>
                      <a:pt x="14516" y="14549"/>
                      <a:pt x="16444" y="15425"/>
                      <a:pt x="18452" y="15671"/>
                    </a:cubicBezTo>
                    <a:lnTo>
                      <a:pt x="18826" y="15718"/>
                    </a:lnTo>
                    <a:lnTo>
                      <a:pt x="18659" y="15378"/>
                    </a:lnTo>
                    <a:cubicBezTo>
                      <a:pt x="18653" y="15372"/>
                      <a:pt x="18380" y="14814"/>
                      <a:pt x="18319" y="14133"/>
                    </a:cubicBezTo>
                    <a:lnTo>
                      <a:pt x="18319" y="14133"/>
                    </a:lnTo>
                    <a:cubicBezTo>
                      <a:pt x="19008" y="14368"/>
                      <a:pt x="20801" y="14940"/>
                      <a:pt x="22319" y="15062"/>
                    </a:cubicBezTo>
                    <a:lnTo>
                      <a:pt x="22768" y="15096"/>
                    </a:lnTo>
                    <a:lnTo>
                      <a:pt x="22768" y="15096"/>
                    </a:lnTo>
                    <a:lnTo>
                      <a:pt x="22498" y="14736"/>
                    </a:lnTo>
                    <a:cubicBezTo>
                      <a:pt x="22498" y="14733"/>
                      <a:pt x="22286" y="14454"/>
                      <a:pt x="22062" y="14066"/>
                    </a:cubicBezTo>
                    <a:lnTo>
                      <a:pt x="22062" y="14066"/>
                    </a:lnTo>
                    <a:cubicBezTo>
                      <a:pt x="23047" y="14343"/>
                      <a:pt x="25354" y="14967"/>
                      <a:pt x="26484" y="15096"/>
                    </a:cubicBezTo>
                    <a:cubicBezTo>
                      <a:pt x="26638" y="16000"/>
                      <a:pt x="27419" y="20698"/>
                      <a:pt x="27157" y="22614"/>
                    </a:cubicBezTo>
                    <a:cubicBezTo>
                      <a:pt x="26986" y="23872"/>
                      <a:pt x="27455" y="24414"/>
                      <a:pt x="27913" y="24495"/>
                    </a:cubicBezTo>
                    <a:cubicBezTo>
                      <a:pt x="27954" y="24500"/>
                      <a:pt x="27999" y="24506"/>
                      <a:pt x="28041" y="24506"/>
                    </a:cubicBezTo>
                    <a:cubicBezTo>
                      <a:pt x="28568" y="24506"/>
                      <a:pt x="29210" y="23956"/>
                      <a:pt x="29483" y="22684"/>
                    </a:cubicBezTo>
                    <a:cubicBezTo>
                      <a:pt x="29514" y="22547"/>
                      <a:pt x="29545" y="22399"/>
                      <a:pt x="29584" y="22232"/>
                    </a:cubicBezTo>
                    <a:cubicBezTo>
                      <a:pt x="30156" y="19668"/>
                      <a:pt x="31478" y="13712"/>
                      <a:pt x="28272" y="9924"/>
                    </a:cubicBezTo>
                    <a:cubicBezTo>
                      <a:pt x="28680" y="9600"/>
                      <a:pt x="29581" y="8665"/>
                      <a:pt x="29748" y="6685"/>
                    </a:cubicBezTo>
                    <a:cubicBezTo>
                      <a:pt x="29980" y="3920"/>
                      <a:pt x="27349" y="1228"/>
                      <a:pt x="27162" y="1130"/>
                    </a:cubicBezTo>
                    <a:lnTo>
                      <a:pt x="27045" y="1066"/>
                    </a:lnTo>
                    <a:lnTo>
                      <a:pt x="26836" y="1233"/>
                    </a:lnTo>
                    <a:lnTo>
                      <a:pt x="26852" y="1292"/>
                    </a:lnTo>
                    <a:cubicBezTo>
                      <a:pt x="26334" y="2483"/>
                      <a:pt x="24344" y="4076"/>
                      <a:pt x="23438" y="4762"/>
                    </a:cubicBezTo>
                    <a:cubicBezTo>
                      <a:pt x="23840" y="2533"/>
                      <a:pt x="22166" y="366"/>
                      <a:pt x="22090" y="268"/>
                    </a:cubicBezTo>
                    <a:lnTo>
                      <a:pt x="21881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7" name="Google Shape;8616;p67">
                <a:extLst>
                  <a:ext uri="{FF2B5EF4-FFF2-40B4-BE49-F238E27FC236}">
                    <a16:creationId xmlns:a16="http://schemas.microsoft.com/office/drawing/2014/main" id="{C920CB1B-7013-BD17-9DCD-4A73E50085D7}"/>
                  </a:ext>
                </a:extLst>
              </p:cNvPr>
              <p:cNvSpPr/>
              <p:nvPr/>
            </p:nvSpPr>
            <p:spPr>
              <a:xfrm>
                <a:off x="6679882" y="1907455"/>
                <a:ext cx="113508" cy="474881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15283" extrusionOk="0">
                    <a:moveTo>
                      <a:pt x="1" y="1"/>
                    </a:moveTo>
                    <a:lnTo>
                      <a:pt x="1" y="14530"/>
                    </a:lnTo>
                    <a:cubicBezTo>
                      <a:pt x="1" y="14530"/>
                      <a:pt x="871" y="15283"/>
                      <a:pt x="1953" y="15283"/>
                    </a:cubicBezTo>
                    <a:cubicBezTo>
                      <a:pt x="2494" y="15283"/>
                      <a:pt x="3088" y="15094"/>
                      <a:pt x="3652" y="14530"/>
                    </a:cubicBezTo>
                    <a:lnTo>
                      <a:pt x="365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8" name="Google Shape;8617;p67">
                <a:extLst>
                  <a:ext uri="{FF2B5EF4-FFF2-40B4-BE49-F238E27FC236}">
                    <a16:creationId xmlns:a16="http://schemas.microsoft.com/office/drawing/2014/main" id="{5C316AA0-DC47-B7B4-6396-4A358A75886C}"/>
                  </a:ext>
                </a:extLst>
              </p:cNvPr>
              <p:cNvSpPr/>
              <p:nvPr/>
            </p:nvSpPr>
            <p:spPr>
              <a:xfrm>
                <a:off x="6673543" y="1901147"/>
                <a:ext cx="126092" cy="487465"/>
              </a:xfrm>
              <a:custGeom>
                <a:avLst/>
                <a:gdLst/>
                <a:ahLst/>
                <a:cxnLst/>
                <a:rect l="l" t="t" r="r" b="b"/>
                <a:pathLst>
                  <a:path w="4058" h="15688" extrusionOk="0">
                    <a:moveTo>
                      <a:pt x="3653" y="405"/>
                    </a:moveTo>
                    <a:lnTo>
                      <a:pt x="3653" y="14649"/>
                    </a:lnTo>
                    <a:cubicBezTo>
                      <a:pt x="3149" y="15126"/>
                      <a:pt x="2624" y="15287"/>
                      <a:pt x="2144" y="15287"/>
                    </a:cubicBezTo>
                    <a:cubicBezTo>
                      <a:pt x="1318" y="15287"/>
                      <a:pt x="626" y="14810"/>
                      <a:pt x="405" y="14641"/>
                    </a:cubicBezTo>
                    <a:lnTo>
                      <a:pt x="405" y="405"/>
                    </a:lnTo>
                    <a:close/>
                    <a:moveTo>
                      <a:pt x="1" y="0"/>
                    </a:moveTo>
                    <a:lnTo>
                      <a:pt x="1" y="14828"/>
                    </a:lnTo>
                    <a:lnTo>
                      <a:pt x="71" y="14886"/>
                    </a:lnTo>
                    <a:cubicBezTo>
                      <a:pt x="85" y="14900"/>
                      <a:pt x="1014" y="15687"/>
                      <a:pt x="2169" y="15687"/>
                    </a:cubicBezTo>
                    <a:cubicBezTo>
                      <a:pt x="2749" y="15687"/>
                      <a:pt x="3390" y="15483"/>
                      <a:pt x="3999" y="14878"/>
                    </a:cubicBezTo>
                    <a:lnTo>
                      <a:pt x="4057" y="14817"/>
                    </a:lnTo>
                    <a:lnTo>
                      <a:pt x="405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9" name="Google Shape;8618;p67">
                <a:extLst>
                  <a:ext uri="{FF2B5EF4-FFF2-40B4-BE49-F238E27FC236}">
                    <a16:creationId xmlns:a16="http://schemas.microsoft.com/office/drawing/2014/main" id="{E773CD92-B330-CDC8-9B38-8CC63DA7A4DA}"/>
                  </a:ext>
                </a:extLst>
              </p:cNvPr>
              <p:cNvSpPr/>
              <p:nvPr/>
            </p:nvSpPr>
            <p:spPr>
              <a:xfrm>
                <a:off x="6679882" y="2294331"/>
                <a:ext cx="113508" cy="14293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460" extrusionOk="0">
                    <a:moveTo>
                      <a:pt x="1" y="1"/>
                    </a:moveTo>
                    <a:cubicBezTo>
                      <a:pt x="1" y="1"/>
                      <a:pt x="695" y="459"/>
                      <a:pt x="1777" y="459"/>
                    </a:cubicBezTo>
                    <a:cubicBezTo>
                      <a:pt x="2318" y="459"/>
                      <a:pt x="2956" y="345"/>
                      <a:pt x="3652" y="1"/>
                    </a:cubicBezTo>
                    <a:close/>
                  </a:path>
                </a:pathLst>
              </a:custGeom>
              <a:solidFill>
                <a:srgbClr val="52B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0" name="Google Shape;8619;p67">
                <a:extLst>
                  <a:ext uri="{FF2B5EF4-FFF2-40B4-BE49-F238E27FC236}">
                    <a16:creationId xmlns:a16="http://schemas.microsoft.com/office/drawing/2014/main" id="{476375A0-B547-EF94-585F-133D9EF5D458}"/>
                  </a:ext>
                </a:extLst>
              </p:cNvPr>
              <p:cNvSpPr/>
              <p:nvPr/>
            </p:nvSpPr>
            <p:spPr>
              <a:xfrm>
                <a:off x="6676401" y="2288614"/>
                <a:ext cx="119847" cy="26474"/>
              </a:xfrm>
              <a:custGeom>
                <a:avLst/>
                <a:gdLst/>
                <a:ahLst/>
                <a:cxnLst/>
                <a:rect l="l" t="t" r="r" b="b"/>
                <a:pathLst>
                  <a:path w="3857" h="852" extrusionOk="0">
                    <a:moveTo>
                      <a:pt x="3675" y="0"/>
                    </a:moveTo>
                    <a:cubicBezTo>
                      <a:pt x="3004" y="332"/>
                      <a:pt x="2394" y="442"/>
                      <a:pt x="1880" y="442"/>
                    </a:cubicBezTo>
                    <a:cubicBezTo>
                      <a:pt x="896" y="442"/>
                      <a:pt x="263" y="40"/>
                      <a:pt x="224" y="14"/>
                    </a:cubicBezTo>
                    <a:lnTo>
                      <a:pt x="1" y="352"/>
                    </a:lnTo>
                    <a:cubicBezTo>
                      <a:pt x="46" y="385"/>
                      <a:pt x="768" y="851"/>
                      <a:pt x="1884" y="851"/>
                    </a:cubicBezTo>
                    <a:cubicBezTo>
                      <a:pt x="2453" y="851"/>
                      <a:pt x="3123" y="729"/>
                      <a:pt x="3856" y="363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1" name="Google Shape;8620;p67">
                <a:extLst>
                  <a:ext uri="{FF2B5EF4-FFF2-40B4-BE49-F238E27FC236}">
                    <a16:creationId xmlns:a16="http://schemas.microsoft.com/office/drawing/2014/main" id="{45884B29-E560-4C7F-7012-3FB2700E50D4}"/>
                  </a:ext>
                </a:extLst>
              </p:cNvPr>
              <p:cNvSpPr/>
              <p:nvPr/>
            </p:nvSpPr>
            <p:spPr>
              <a:xfrm>
                <a:off x="6679882" y="2261737"/>
                <a:ext cx="113508" cy="14293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460" extrusionOk="0">
                    <a:moveTo>
                      <a:pt x="1" y="1"/>
                    </a:moveTo>
                    <a:cubicBezTo>
                      <a:pt x="1" y="1"/>
                      <a:pt x="695" y="459"/>
                      <a:pt x="1777" y="459"/>
                    </a:cubicBezTo>
                    <a:cubicBezTo>
                      <a:pt x="2318" y="459"/>
                      <a:pt x="2956" y="345"/>
                      <a:pt x="3652" y="1"/>
                    </a:cubicBezTo>
                    <a:close/>
                  </a:path>
                </a:pathLst>
              </a:custGeom>
              <a:solidFill>
                <a:srgbClr val="52B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2" name="Google Shape;8621;p67">
                <a:extLst>
                  <a:ext uri="{FF2B5EF4-FFF2-40B4-BE49-F238E27FC236}">
                    <a16:creationId xmlns:a16="http://schemas.microsoft.com/office/drawing/2014/main" id="{9937DDA8-70CF-E360-53DA-73B185840D5C}"/>
                  </a:ext>
                </a:extLst>
              </p:cNvPr>
              <p:cNvSpPr/>
              <p:nvPr/>
            </p:nvSpPr>
            <p:spPr>
              <a:xfrm>
                <a:off x="6676401" y="2256020"/>
                <a:ext cx="119847" cy="26474"/>
              </a:xfrm>
              <a:custGeom>
                <a:avLst/>
                <a:gdLst/>
                <a:ahLst/>
                <a:cxnLst/>
                <a:rect l="l" t="t" r="r" b="b"/>
                <a:pathLst>
                  <a:path w="3857" h="852" extrusionOk="0">
                    <a:moveTo>
                      <a:pt x="3675" y="0"/>
                    </a:moveTo>
                    <a:cubicBezTo>
                      <a:pt x="3004" y="332"/>
                      <a:pt x="2394" y="442"/>
                      <a:pt x="1880" y="442"/>
                    </a:cubicBezTo>
                    <a:cubicBezTo>
                      <a:pt x="896" y="442"/>
                      <a:pt x="263" y="40"/>
                      <a:pt x="224" y="14"/>
                    </a:cubicBezTo>
                    <a:lnTo>
                      <a:pt x="1" y="352"/>
                    </a:lnTo>
                    <a:cubicBezTo>
                      <a:pt x="46" y="383"/>
                      <a:pt x="768" y="851"/>
                      <a:pt x="1884" y="851"/>
                    </a:cubicBezTo>
                    <a:cubicBezTo>
                      <a:pt x="2453" y="851"/>
                      <a:pt x="3123" y="729"/>
                      <a:pt x="3856" y="363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3" name="Google Shape;8622;p67">
                <a:extLst>
                  <a:ext uri="{FF2B5EF4-FFF2-40B4-BE49-F238E27FC236}">
                    <a16:creationId xmlns:a16="http://schemas.microsoft.com/office/drawing/2014/main" id="{3B7DA865-FCD4-3A6C-DBE5-12B97889C3F0}"/>
                  </a:ext>
                </a:extLst>
              </p:cNvPr>
              <p:cNvSpPr/>
              <p:nvPr/>
            </p:nvSpPr>
            <p:spPr>
              <a:xfrm>
                <a:off x="6679882" y="2019966"/>
                <a:ext cx="113508" cy="14293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460" extrusionOk="0">
                    <a:moveTo>
                      <a:pt x="1" y="1"/>
                    </a:moveTo>
                    <a:cubicBezTo>
                      <a:pt x="1" y="1"/>
                      <a:pt x="695" y="460"/>
                      <a:pt x="1777" y="460"/>
                    </a:cubicBezTo>
                    <a:cubicBezTo>
                      <a:pt x="2318" y="460"/>
                      <a:pt x="2956" y="345"/>
                      <a:pt x="3652" y="1"/>
                    </a:cubicBezTo>
                    <a:close/>
                  </a:path>
                </a:pathLst>
              </a:custGeom>
              <a:solidFill>
                <a:srgbClr val="52B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4" name="Google Shape;8623;p67">
                <a:extLst>
                  <a:ext uri="{FF2B5EF4-FFF2-40B4-BE49-F238E27FC236}">
                    <a16:creationId xmlns:a16="http://schemas.microsoft.com/office/drawing/2014/main" id="{26E440D2-73DB-8825-0E94-38E060736B6D}"/>
                  </a:ext>
                </a:extLst>
              </p:cNvPr>
              <p:cNvSpPr/>
              <p:nvPr/>
            </p:nvSpPr>
            <p:spPr>
              <a:xfrm>
                <a:off x="6676401" y="2014249"/>
                <a:ext cx="119847" cy="26474"/>
              </a:xfrm>
              <a:custGeom>
                <a:avLst/>
                <a:gdLst/>
                <a:ahLst/>
                <a:cxnLst/>
                <a:rect l="l" t="t" r="r" b="b"/>
                <a:pathLst>
                  <a:path w="3857" h="852" extrusionOk="0">
                    <a:moveTo>
                      <a:pt x="3675" y="1"/>
                    </a:moveTo>
                    <a:cubicBezTo>
                      <a:pt x="3004" y="334"/>
                      <a:pt x="2394" y="445"/>
                      <a:pt x="1880" y="445"/>
                    </a:cubicBezTo>
                    <a:cubicBezTo>
                      <a:pt x="896" y="445"/>
                      <a:pt x="263" y="40"/>
                      <a:pt x="224" y="15"/>
                    </a:cubicBezTo>
                    <a:lnTo>
                      <a:pt x="1" y="352"/>
                    </a:lnTo>
                    <a:cubicBezTo>
                      <a:pt x="46" y="386"/>
                      <a:pt x="768" y="852"/>
                      <a:pt x="1884" y="852"/>
                    </a:cubicBezTo>
                    <a:cubicBezTo>
                      <a:pt x="2453" y="852"/>
                      <a:pt x="3123" y="729"/>
                      <a:pt x="3856" y="363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5" name="Google Shape;8624;p67">
                <a:extLst>
                  <a:ext uri="{FF2B5EF4-FFF2-40B4-BE49-F238E27FC236}">
                    <a16:creationId xmlns:a16="http://schemas.microsoft.com/office/drawing/2014/main" id="{98545D8A-46F3-34A1-FD2F-A5A440DF54B0}"/>
                  </a:ext>
                </a:extLst>
              </p:cNvPr>
              <p:cNvSpPr/>
              <p:nvPr/>
            </p:nvSpPr>
            <p:spPr>
              <a:xfrm>
                <a:off x="6679882" y="1987372"/>
                <a:ext cx="113508" cy="14293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460" extrusionOk="0">
                    <a:moveTo>
                      <a:pt x="1" y="1"/>
                    </a:moveTo>
                    <a:cubicBezTo>
                      <a:pt x="1" y="1"/>
                      <a:pt x="695" y="460"/>
                      <a:pt x="1777" y="460"/>
                    </a:cubicBezTo>
                    <a:cubicBezTo>
                      <a:pt x="2318" y="460"/>
                      <a:pt x="2956" y="345"/>
                      <a:pt x="3652" y="1"/>
                    </a:cubicBezTo>
                    <a:close/>
                  </a:path>
                </a:pathLst>
              </a:custGeom>
              <a:solidFill>
                <a:srgbClr val="52B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6" name="Google Shape;8625;p67">
                <a:extLst>
                  <a:ext uri="{FF2B5EF4-FFF2-40B4-BE49-F238E27FC236}">
                    <a16:creationId xmlns:a16="http://schemas.microsoft.com/office/drawing/2014/main" id="{77843CBA-AAD8-4C08-8113-691E010730CA}"/>
                  </a:ext>
                </a:extLst>
              </p:cNvPr>
              <p:cNvSpPr/>
              <p:nvPr/>
            </p:nvSpPr>
            <p:spPr>
              <a:xfrm>
                <a:off x="6676401" y="1981655"/>
                <a:ext cx="119847" cy="26474"/>
              </a:xfrm>
              <a:custGeom>
                <a:avLst/>
                <a:gdLst/>
                <a:ahLst/>
                <a:cxnLst/>
                <a:rect l="l" t="t" r="r" b="b"/>
                <a:pathLst>
                  <a:path w="3857" h="852" extrusionOk="0">
                    <a:moveTo>
                      <a:pt x="3675" y="1"/>
                    </a:moveTo>
                    <a:cubicBezTo>
                      <a:pt x="3004" y="332"/>
                      <a:pt x="2394" y="442"/>
                      <a:pt x="1880" y="442"/>
                    </a:cubicBezTo>
                    <a:cubicBezTo>
                      <a:pt x="896" y="442"/>
                      <a:pt x="263" y="40"/>
                      <a:pt x="224" y="15"/>
                    </a:cubicBezTo>
                    <a:lnTo>
                      <a:pt x="1" y="352"/>
                    </a:lnTo>
                    <a:cubicBezTo>
                      <a:pt x="46" y="383"/>
                      <a:pt x="768" y="852"/>
                      <a:pt x="1884" y="852"/>
                    </a:cubicBezTo>
                    <a:cubicBezTo>
                      <a:pt x="2453" y="852"/>
                      <a:pt x="3123" y="729"/>
                      <a:pt x="3856" y="363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157" name="Google Shape;5924;p42">
            <a:extLst>
              <a:ext uri="{FF2B5EF4-FFF2-40B4-BE49-F238E27FC236}">
                <a16:creationId xmlns:a16="http://schemas.microsoft.com/office/drawing/2014/main" id="{FBE08746-E4F8-34BE-E589-F6AF9DC6C2EB}"/>
              </a:ext>
            </a:extLst>
          </p:cNvPr>
          <p:cNvGrpSpPr/>
          <p:nvPr/>
        </p:nvGrpSpPr>
        <p:grpSpPr>
          <a:xfrm>
            <a:off x="2439883" y="2318815"/>
            <a:ext cx="820256" cy="954227"/>
            <a:chOff x="3463598" y="224200"/>
            <a:chExt cx="820256" cy="954227"/>
          </a:xfrm>
        </p:grpSpPr>
        <p:sp>
          <p:nvSpPr>
            <p:cNvPr id="4158" name="Google Shape;5925;p42">
              <a:extLst>
                <a:ext uri="{FF2B5EF4-FFF2-40B4-BE49-F238E27FC236}">
                  <a16:creationId xmlns:a16="http://schemas.microsoft.com/office/drawing/2014/main" id="{A6A6195F-D6D1-AF99-4A41-106041152B50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159" name="Google Shape;5926;p42">
              <a:extLst>
                <a:ext uri="{FF2B5EF4-FFF2-40B4-BE49-F238E27FC236}">
                  <a16:creationId xmlns:a16="http://schemas.microsoft.com/office/drawing/2014/main" id="{434C8DEC-7AD1-E7D9-32A6-0DCE9E8DE01F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4160" name="Google Shape;5927;p42">
                <a:extLst>
                  <a:ext uri="{FF2B5EF4-FFF2-40B4-BE49-F238E27FC236}">
                    <a16:creationId xmlns:a16="http://schemas.microsoft.com/office/drawing/2014/main" id="{18C8E5A2-DD3B-987E-7FB7-EF83EC279E4D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1" name="Google Shape;5928;p42">
                <a:extLst>
                  <a:ext uri="{FF2B5EF4-FFF2-40B4-BE49-F238E27FC236}">
                    <a16:creationId xmlns:a16="http://schemas.microsoft.com/office/drawing/2014/main" id="{58E48ED1-B12E-A0B8-EE67-60820A5C1DA5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2" name="Google Shape;5929;p42">
                <a:extLst>
                  <a:ext uri="{FF2B5EF4-FFF2-40B4-BE49-F238E27FC236}">
                    <a16:creationId xmlns:a16="http://schemas.microsoft.com/office/drawing/2014/main" id="{A5E76217-0B4B-E286-A86B-B62F1C1FCE2E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3" name="Google Shape;5930;p42">
                <a:extLst>
                  <a:ext uri="{FF2B5EF4-FFF2-40B4-BE49-F238E27FC236}">
                    <a16:creationId xmlns:a16="http://schemas.microsoft.com/office/drawing/2014/main" id="{4E79091A-6C44-B652-E258-34D348E5F040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4" name="Google Shape;5931;p42">
                <a:extLst>
                  <a:ext uri="{FF2B5EF4-FFF2-40B4-BE49-F238E27FC236}">
                    <a16:creationId xmlns:a16="http://schemas.microsoft.com/office/drawing/2014/main" id="{0AB96ED4-99FE-2C3A-2441-39FDD3138263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5" name="Google Shape;5932;p42">
                <a:extLst>
                  <a:ext uri="{FF2B5EF4-FFF2-40B4-BE49-F238E27FC236}">
                    <a16:creationId xmlns:a16="http://schemas.microsoft.com/office/drawing/2014/main" id="{A56F259B-A8FF-F9D5-B866-D2104D971241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6" name="Google Shape;5933;p42">
                <a:extLst>
                  <a:ext uri="{FF2B5EF4-FFF2-40B4-BE49-F238E27FC236}">
                    <a16:creationId xmlns:a16="http://schemas.microsoft.com/office/drawing/2014/main" id="{0AA83CC2-1748-709A-9186-AE9B117DB283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7" name="Google Shape;5934;p42">
                <a:extLst>
                  <a:ext uri="{FF2B5EF4-FFF2-40B4-BE49-F238E27FC236}">
                    <a16:creationId xmlns:a16="http://schemas.microsoft.com/office/drawing/2014/main" id="{889C769D-A73A-4F31-114B-C876CA62908E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8" name="Google Shape;5935;p42">
                <a:extLst>
                  <a:ext uri="{FF2B5EF4-FFF2-40B4-BE49-F238E27FC236}">
                    <a16:creationId xmlns:a16="http://schemas.microsoft.com/office/drawing/2014/main" id="{28455653-0636-6441-1E51-0D95D0A0E134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9" name="Google Shape;5936;p42">
                <a:extLst>
                  <a:ext uri="{FF2B5EF4-FFF2-40B4-BE49-F238E27FC236}">
                    <a16:creationId xmlns:a16="http://schemas.microsoft.com/office/drawing/2014/main" id="{779CB9D8-0D4F-B1B5-C054-00EA8DE1D769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0" name="Google Shape;5937;p42">
                <a:extLst>
                  <a:ext uri="{FF2B5EF4-FFF2-40B4-BE49-F238E27FC236}">
                    <a16:creationId xmlns:a16="http://schemas.microsoft.com/office/drawing/2014/main" id="{CC7B675B-94EC-FC5A-1332-D90EAA7F0625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1" name="Google Shape;5938;p42">
                <a:extLst>
                  <a:ext uri="{FF2B5EF4-FFF2-40B4-BE49-F238E27FC236}">
                    <a16:creationId xmlns:a16="http://schemas.microsoft.com/office/drawing/2014/main" id="{AE4C1A22-5C0A-20DE-465D-296696B924F2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2" name="Google Shape;5939;p42">
                <a:extLst>
                  <a:ext uri="{FF2B5EF4-FFF2-40B4-BE49-F238E27FC236}">
                    <a16:creationId xmlns:a16="http://schemas.microsoft.com/office/drawing/2014/main" id="{FB118CF6-F6AF-CC6A-9EBF-7C3BAB3C61A7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3" name="Google Shape;5940;p42">
                <a:extLst>
                  <a:ext uri="{FF2B5EF4-FFF2-40B4-BE49-F238E27FC236}">
                    <a16:creationId xmlns:a16="http://schemas.microsoft.com/office/drawing/2014/main" id="{377E8F00-DB7F-790B-3511-29E1BC5F81C3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4" name="Google Shape;5941;p42">
                <a:extLst>
                  <a:ext uri="{FF2B5EF4-FFF2-40B4-BE49-F238E27FC236}">
                    <a16:creationId xmlns:a16="http://schemas.microsoft.com/office/drawing/2014/main" id="{E29F51C6-450C-4802-F3C1-CB6FF04182BA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5" name="Google Shape;5942;p42">
                <a:extLst>
                  <a:ext uri="{FF2B5EF4-FFF2-40B4-BE49-F238E27FC236}">
                    <a16:creationId xmlns:a16="http://schemas.microsoft.com/office/drawing/2014/main" id="{97347FFD-4CD7-FE4C-1BBA-32855C60CB03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6" name="Google Shape;5943;p42">
                <a:extLst>
                  <a:ext uri="{FF2B5EF4-FFF2-40B4-BE49-F238E27FC236}">
                    <a16:creationId xmlns:a16="http://schemas.microsoft.com/office/drawing/2014/main" id="{FABEFBED-C633-9AF2-8245-B146D2556815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7" name="Google Shape;5944;p42">
                <a:extLst>
                  <a:ext uri="{FF2B5EF4-FFF2-40B4-BE49-F238E27FC236}">
                    <a16:creationId xmlns:a16="http://schemas.microsoft.com/office/drawing/2014/main" id="{59747AF2-42B3-4539-63A3-8E5C357AF170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8" name="Google Shape;5945;p42">
                <a:extLst>
                  <a:ext uri="{FF2B5EF4-FFF2-40B4-BE49-F238E27FC236}">
                    <a16:creationId xmlns:a16="http://schemas.microsoft.com/office/drawing/2014/main" id="{45AE5B26-A9D6-45C2-7FB2-E236F35EF98E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9" name="Google Shape;5946;p42">
                <a:extLst>
                  <a:ext uri="{FF2B5EF4-FFF2-40B4-BE49-F238E27FC236}">
                    <a16:creationId xmlns:a16="http://schemas.microsoft.com/office/drawing/2014/main" id="{C17AFE89-AC5A-4251-D961-4897D979B5AD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0" name="Google Shape;5947;p42">
                <a:extLst>
                  <a:ext uri="{FF2B5EF4-FFF2-40B4-BE49-F238E27FC236}">
                    <a16:creationId xmlns:a16="http://schemas.microsoft.com/office/drawing/2014/main" id="{BCF63352-D8F0-FEE2-5424-510C7403D9F9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1" name="Google Shape;5948;p42">
                <a:extLst>
                  <a:ext uri="{FF2B5EF4-FFF2-40B4-BE49-F238E27FC236}">
                    <a16:creationId xmlns:a16="http://schemas.microsoft.com/office/drawing/2014/main" id="{2231E763-9ED8-1181-84D2-891CC89EEBC7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2" name="Google Shape;5949;p42">
                <a:extLst>
                  <a:ext uri="{FF2B5EF4-FFF2-40B4-BE49-F238E27FC236}">
                    <a16:creationId xmlns:a16="http://schemas.microsoft.com/office/drawing/2014/main" id="{F553B623-FEBB-CBC4-5219-0D259DFC7A21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3" name="Google Shape;5950;p42">
                <a:extLst>
                  <a:ext uri="{FF2B5EF4-FFF2-40B4-BE49-F238E27FC236}">
                    <a16:creationId xmlns:a16="http://schemas.microsoft.com/office/drawing/2014/main" id="{01141D63-73D9-A347-3694-7FA9F3F2ECF8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4" name="Google Shape;5951;p42">
                <a:extLst>
                  <a:ext uri="{FF2B5EF4-FFF2-40B4-BE49-F238E27FC236}">
                    <a16:creationId xmlns:a16="http://schemas.microsoft.com/office/drawing/2014/main" id="{5B05C234-A491-3A73-E645-271A72E7041D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5" name="Google Shape;5952;p42">
                <a:extLst>
                  <a:ext uri="{FF2B5EF4-FFF2-40B4-BE49-F238E27FC236}">
                    <a16:creationId xmlns:a16="http://schemas.microsoft.com/office/drawing/2014/main" id="{EFE8F8C6-EF25-884F-F9B0-DACEA0B393F0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6" name="Google Shape;5953;p42">
                <a:extLst>
                  <a:ext uri="{FF2B5EF4-FFF2-40B4-BE49-F238E27FC236}">
                    <a16:creationId xmlns:a16="http://schemas.microsoft.com/office/drawing/2014/main" id="{F0389BCD-CF87-BA3A-36DF-8CF2F7E00532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7" name="Google Shape;5954;p42">
                <a:extLst>
                  <a:ext uri="{FF2B5EF4-FFF2-40B4-BE49-F238E27FC236}">
                    <a16:creationId xmlns:a16="http://schemas.microsoft.com/office/drawing/2014/main" id="{8AD750F5-CD44-2DA7-0B44-5ECA033FBE42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188" name="Picture 11" descr="Picture 11">
            <a:hlinkClick r:id="rId5" action="ppaction://hlinksldjump"/>
            <a:extLst>
              <a:ext uri="{FF2B5EF4-FFF2-40B4-BE49-F238E27FC236}">
                <a16:creationId xmlns:a16="http://schemas.microsoft.com/office/drawing/2014/main" id="{D666EF7F-9101-25E1-7718-F1C86296D5F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41195" y="968866"/>
            <a:ext cx="899159" cy="780356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24413608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40"/>
          <p:cNvSpPr/>
          <p:nvPr/>
        </p:nvSpPr>
        <p:spPr>
          <a:xfrm rot="10800000" flipH="1">
            <a:off x="7813688" y="1267414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35" name="Google Shape;1935;p40"/>
          <p:cNvSpPr/>
          <p:nvPr/>
        </p:nvSpPr>
        <p:spPr>
          <a:xfrm>
            <a:off x="431013" y="1267414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36" name="Google Shape;1936;p40">
            <a:hlinkClick r:id="" action="ppaction://hlinkshowjump?jump=nextslide"/>
          </p:cNvPr>
          <p:cNvSpPr/>
          <p:nvPr/>
        </p:nvSpPr>
        <p:spPr>
          <a:xfrm rot="5400000">
            <a:off x="8169995" y="140062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937" name="Google Shape;1937;p40"/>
          <p:cNvGrpSpPr/>
          <p:nvPr/>
        </p:nvGrpSpPr>
        <p:grpSpPr>
          <a:xfrm>
            <a:off x="8110017" y="1409983"/>
            <a:ext cx="320750" cy="262985"/>
            <a:chOff x="615275" y="238125"/>
            <a:chExt cx="6389450" cy="5238750"/>
          </a:xfrm>
        </p:grpSpPr>
        <p:sp>
          <p:nvSpPr>
            <p:cNvPr id="1938" name="Google Shape;1938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4" name="Google Shape;1944;p40">
            <a:hlinkClick r:id="" action="ppaction://hlinkshowjump?jump=nextslide"/>
          </p:cNvPr>
          <p:cNvSpPr/>
          <p:nvPr/>
        </p:nvSpPr>
        <p:spPr>
          <a:xfrm rot="-5400000" flipH="1">
            <a:off x="766688" y="138740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945" name="Google Shape;1945;p40"/>
          <p:cNvGrpSpPr/>
          <p:nvPr/>
        </p:nvGrpSpPr>
        <p:grpSpPr>
          <a:xfrm flipH="1">
            <a:off x="713217" y="1396758"/>
            <a:ext cx="320750" cy="262985"/>
            <a:chOff x="615275" y="238125"/>
            <a:chExt cx="6389450" cy="5238750"/>
          </a:xfrm>
        </p:grpSpPr>
        <p:sp>
          <p:nvSpPr>
            <p:cNvPr id="1946" name="Google Shape;1946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52" name="Google Shape;1952;p40">
            <a:hlinkClick r:id="" action="ppaction://hlinkshowjump?jump=previousslide"/>
          </p:cNvPr>
          <p:cNvSpPr/>
          <p:nvPr/>
        </p:nvSpPr>
        <p:spPr>
          <a:xfrm rot="-5400000">
            <a:off x="777010" y="138082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53" name="Google Shape;1953;p40"/>
          <p:cNvSpPr/>
          <p:nvPr/>
        </p:nvSpPr>
        <p:spPr>
          <a:xfrm>
            <a:off x="1588551" y="1952373"/>
            <a:ext cx="213133" cy="330683"/>
          </a:xfrm>
          <a:custGeom>
            <a:avLst/>
            <a:gdLst/>
            <a:ahLst/>
            <a:cxnLst/>
            <a:rect l="l" t="t" r="r" b="b"/>
            <a:pathLst>
              <a:path w="15397" h="23889" extrusionOk="0">
                <a:moveTo>
                  <a:pt x="8086" y="1"/>
                </a:moveTo>
                <a:lnTo>
                  <a:pt x="8008" y="310"/>
                </a:lnTo>
                <a:lnTo>
                  <a:pt x="7911" y="678"/>
                </a:lnTo>
                <a:lnTo>
                  <a:pt x="7757" y="1181"/>
                </a:lnTo>
                <a:lnTo>
                  <a:pt x="7544" y="1780"/>
                </a:lnTo>
                <a:lnTo>
                  <a:pt x="7254" y="2477"/>
                </a:lnTo>
                <a:lnTo>
                  <a:pt x="6925" y="3231"/>
                </a:lnTo>
                <a:lnTo>
                  <a:pt x="6500" y="4043"/>
                </a:lnTo>
                <a:lnTo>
                  <a:pt x="6267" y="4469"/>
                </a:lnTo>
                <a:lnTo>
                  <a:pt x="6016" y="4914"/>
                </a:lnTo>
                <a:lnTo>
                  <a:pt x="5745" y="5359"/>
                </a:lnTo>
                <a:lnTo>
                  <a:pt x="5436" y="5803"/>
                </a:lnTo>
                <a:lnTo>
                  <a:pt x="5126" y="6248"/>
                </a:lnTo>
                <a:lnTo>
                  <a:pt x="4778" y="6693"/>
                </a:lnTo>
                <a:lnTo>
                  <a:pt x="4430" y="7138"/>
                </a:lnTo>
                <a:lnTo>
                  <a:pt x="4024" y="7583"/>
                </a:lnTo>
                <a:lnTo>
                  <a:pt x="3618" y="8028"/>
                </a:lnTo>
                <a:lnTo>
                  <a:pt x="3192" y="8453"/>
                </a:lnTo>
                <a:lnTo>
                  <a:pt x="2728" y="8859"/>
                </a:lnTo>
                <a:lnTo>
                  <a:pt x="2225" y="9285"/>
                </a:lnTo>
                <a:lnTo>
                  <a:pt x="1722" y="9672"/>
                </a:lnTo>
                <a:lnTo>
                  <a:pt x="1181" y="10059"/>
                </a:lnTo>
                <a:lnTo>
                  <a:pt x="600" y="10407"/>
                </a:lnTo>
                <a:lnTo>
                  <a:pt x="1" y="10755"/>
                </a:lnTo>
                <a:lnTo>
                  <a:pt x="349" y="10948"/>
                </a:lnTo>
                <a:lnTo>
                  <a:pt x="755" y="11200"/>
                </a:lnTo>
                <a:lnTo>
                  <a:pt x="1258" y="11567"/>
                </a:lnTo>
                <a:lnTo>
                  <a:pt x="1877" y="12012"/>
                </a:lnTo>
                <a:lnTo>
                  <a:pt x="2554" y="12573"/>
                </a:lnTo>
                <a:lnTo>
                  <a:pt x="2921" y="12883"/>
                </a:lnTo>
                <a:lnTo>
                  <a:pt x="3289" y="13231"/>
                </a:lnTo>
                <a:lnTo>
                  <a:pt x="3676" y="13598"/>
                </a:lnTo>
                <a:lnTo>
                  <a:pt x="4043" y="13985"/>
                </a:lnTo>
                <a:lnTo>
                  <a:pt x="4430" y="14411"/>
                </a:lnTo>
                <a:lnTo>
                  <a:pt x="4797" y="14855"/>
                </a:lnTo>
                <a:lnTo>
                  <a:pt x="5165" y="15339"/>
                </a:lnTo>
                <a:lnTo>
                  <a:pt x="5532" y="15842"/>
                </a:lnTo>
                <a:lnTo>
                  <a:pt x="5881" y="16364"/>
                </a:lnTo>
                <a:lnTo>
                  <a:pt x="6209" y="16906"/>
                </a:lnTo>
                <a:lnTo>
                  <a:pt x="6538" y="17486"/>
                </a:lnTo>
                <a:lnTo>
                  <a:pt x="6828" y="18085"/>
                </a:lnTo>
                <a:lnTo>
                  <a:pt x="7099" y="18724"/>
                </a:lnTo>
                <a:lnTo>
                  <a:pt x="7351" y="19381"/>
                </a:lnTo>
                <a:lnTo>
                  <a:pt x="7563" y="20058"/>
                </a:lnTo>
                <a:lnTo>
                  <a:pt x="7737" y="20774"/>
                </a:lnTo>
                <a:lnTo>
                  <a:pt x="7892" y="21509"/>
                </a:lnTo>
                <a:lnTo>
                  <a:pt x="8008" y="22283"/>
                </a:lnTo>
                <a:lnTo>
                  <a:pt x="8066" y="23076"/>
                </a:lnTo>
                <a:lnTo>
                  <a:pt x="8086" y="23482"/>
                </a:lnTo>
                <a:lnTo>
                  <a:pt x="8086" y="23888"/>
                </a:lnTo>
                <a:lnTo>
                  <a:pt x="8144" y="23366"/>
                </a:lnTo>
                <a:lnTo>
                  <a:pt x="8221" y="22766"/>
                </a:lnTo>
                <a:lnTo>
                  <a:pt x="8356" y="21993"/>
                </a:lnTo>
                <a:lnTo>
                  <a:pt x="8530" y="21064"/>
                </a:lnTo>
                <a:lnTo>
                  <a:pt x="8743" y="20039"/>
                </a:lnTo>
                <a:lnTo>
                  <a:pt x="8879" y="19478"/>
                </a:lnTo>
                <a:lnTo>
                  <a:pt x="9033" y="18898"/>
                </a:lnTo>
                <a:lnTo>
                  <a:pt x="9207" y="18318"/>
                </a:lnTo>
                <a:lnTo>
                  <a:pt x="9401" y="17737"/>
                </a:lnTo>
                <a:lnTo>
                  <a:pt x="9594" y="17138"/>
                </a:lnTo>
                <a:lnTo>
                  <a:pt x="9826" y="16538"/>
                </a:lnTo>
                <a:lnTo>
                  <a:pt x="10058" y="15958"/>
                </a:lnTo>
                <a:lnTo>
                  <a:pt x="10329" y="15378"/>
                </a:lnTo>
                <a:lnTo>
                  <a:pt x="10619" y="14797"/>
                </a:lnTo>
                <a:lnTo>
                  <a:pt x="10929" y="14236"/>
                </a:lnTo>
                <a:lnTo>
                  <a:pt x="11258" y="13714"/>
                </a:lnTo>
                <a:lnTo>
                  <a:pt x="11606" y="13192"/>
                </a:lnTo>
                <a:lnTo>
                  <a:pt x="11993" y="12728"/>
                </a:lnTo>
                <a:lnTo>
                  <a:pt x="12399" y="12264"/>
                </a:lnTo>
                <a:lnTo>
                  <a:pt x="12612" y="12070"/>
                </a:lnTo>
                <a:lnTo>
                  <a:pt x="12824" y="11857"/>
                </a:lnTo>
                <a:lnTo>
                  <a:pt x="13056" y="11664"/>
                </a:lnTo>
                <a:lnTo>
                  <a:pt x="13289" y="11490"/>
                </a:lnTo>
                <a:lnTo>
                  <a:pt x="13521" y="11316"/>
                </a:lnTo>
                <a:lnTo>
                  <a:pt x="13772" y="11161"/>
                </a:lnTo>
                <a:lnTo>
                  <a:pt x="14024" y="11026"/>
                </a:lnTo>
                <a:lnTo>
                  <a:pt x="14294" y="10890"/>
                </a:lnTo>
                <a:lnTo>
                  <a:pt x="14546" y="10774"/>
                </a:lnTo>
                <a:lnTo>
                  <a:pt x="14836" y="10658"/>
                </a:lnTo>
                <a:lnTo>
                  <a:pt x="15107" y="10581"/>
                </a:lnTo>
                <a:lnTo>
                  <a:pt x="15397" y="10503"/>
                </a:lnTo>
                <a:lnTo>
                  <a:pt x="15126" y="10349"/>
                </a:lnTo>
                <a:lnTo>
                  <a:pt x="14797" y="10136"/>
                </a:lnTo>
                <a:lnTo>
                  <a:pt x="14372" y="9865"/>
                </a:lnTo>
                <a:lnTo>
                  <a:pt x="13869" y="9498"/>
                </a:lnTo>
                <a:lnTo>
                  <a:pt x="13289" y="9072"/>
                </a:lnTo>
                <a:lnTo>
                  <a:pt x="12689" y="8531"/>
                </a:lnTo>
                <a:lnTo>
                  <a:pt x="12360" y="8240"/>
                </a:lnTo>
                <a:lnTo>
                  <a:pt x="12031" y="7931"/>
                </a:lnTo>
                <a:lnTo>
                  <a:pt x="11722" y="7602"/>
                </a:lnTo>
                <a:lnTo>
                  <a:pt x="11393" y="7235"/>
                </a:lnTo>
                <a:lnTo>
                  <a:pt x="11064" y="6867"/>
                </a:lnTo>
                <a:lnTo>
                  <a:pt x="10755" y="6461"/>
                </a:lnTo>
                <a:lnTo>
                  <a:pt x="10445" y="6035"/>
                </a:lnTo>
                <a:lnTo>
                  <a:pt x="10136" y="5591"/>
                </a:lnTo>
                <a:lnTo>
                  <a:pt x="9846" y="5146"/>
                </a:lnTo>
                <a:lnTo>
                  <a:pt x="9556" y="4662"/>
                </a:lnTo>
                <a:lnTo>
                  <a:pt x="9304" y="4140"/>
                </a:lnTo>
                <a:lnTo>
                  <a:pt x="9053" y="3618"/>
                </a:lnTo>
                <a:lnTo>
                  <a:pt x="8840" y="3076"/>
                </a:lnTo>
                <a:lnTo>
                  <a:pt x="8627" y="2496"/>
                </a:lnTo>
                <a:lnTo>
                  <a:pt x="8453" y="1916"/>
                </a:lnTo>
                <a:lnTo>
                  <a:pt x="8298" y="1297"/>
                </a:lnTo>
                <a:lnTo>
                  <a:pt x="8182" y="658"/>
                </a:lnTo>
                <a:lnTo>
                  <a:pt x="80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54" name="Google Shape;1954;p40"/>
          <p:cNvSpPr/>
          <p:nvPr/>
        </p:nvSpPr>
        <p:spPr>
          <a:xfrm flipV="1">
            <a:off x="5473110" y="1493411"/>
            <a:ext cx="1668623" cy="91612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955" name="Google Shape;1955;p40"/>
          <p:cNvGrpSpPr/>
          <p:nvPr/>
        </p:nvGrpSpPr>
        <p:grpSpPr>
          <a:xfrm rot="-722961">
            <a:off x="1263888" y="1919225"/>
            <a:ext cx="619687" cy="701070"/>
            <a:chOff x="9501450" y="282563"/>
            <a:chExt cx="827125" cy="935750"/>
          </a:xfrm>
        </p:grpSpPr>
        <p:sp>
          <p:nvSpPr>
            <p:cNvPr id="1956" name="Google Shape;1956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40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40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>
            <a:off x="6587618" y="2209038"/>
            <a:ext cx="2781093" cy="2559304"/>
            <a:chOff x="12835100" y="179075"/>
            <a:chExt cx="1213875" cy="946475"/>
          </a:xfrm>
        </p:grpSpPr>
        <p:sp>
          <p:nvSpPr>
            <p:cNvPr id="1994" name="Google Shape;1994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40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40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40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40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40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40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40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40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40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40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40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40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4248229E-B15D-FD4E-AC3B-A2A9F7A6D71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9538" y="2489773"/>
            <a:ext cx="7617627" cy="1983300"/>
          </a:xfrm>
        </p:spPr>
        <p:txBody>
          <a:bodyPr/>
          <a:lstStyle/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Work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sheet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sp>
        <p:nvSpPr>
          <p:cNvPr id="5" name="Subtitle 2">
            <a:extLst>
              <a:ext uri="{FF2B5EF4-FFF2-40B4-BE49-F238E27FC236}">
                <a16:creationId xmlns:a16="http://schemas.microsoft.com/office/drawing/2014/main" id="{26269324-B3D7-2608-2D0D-A3D85443011D}"/>
              </a:ext>
            </a:extLst>
          </p:cNvPr>
          <p:cNvSpPr txBox="1">
            <a:spLocks/>
          </p:cNvSpPr>
          <p:nvPr/>
        </p:nvSpPr>
        <p:spPr>
          <a:xfrm>
            <a:off x="-583787" y="2536277"/>
            <a:ext cx="7617627" cy="19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30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pPr marL="457189" indent="-330192" defTabSz="914378" fontAlgn="auto">
              <a:buClr>
                <a:srgbClr val="002D38"/>
              </a:buClr>
            </a:pPr>
            <a:r>
              <a:rPr lang="en-GB" sz="9600" b="1" kern="0" dirty="0">
                <a:ln>
                  <a:solidFill>
                    <a:srgbClr val="000000"/>
                  </a:solidFill>
                </a:ln>
                <a:solidFill>
                  <a:srgbClr val="77C0EA">
                    <a:lumMod val="60000"/>
                    <a:lumOff val="40000"/>
                  </a:srgbClr>
                </a:solidFill>
                <a:latin typeface="Cooper Black" panose="0208090404030B020404" pitchFamily="18" charset="77"/>
              </a:rPr>
              <a:t>Work</a:t>
            </a:r>
            <a:r>
              <a:rPr lang="en-GB" sz="7200" b="1" kern="0" dirty="0">
                <a:ln>
                  <a:solidFill>
                    <a:srgbClr val="000000"/>
                  </a:solidFill>
                </a:ln>
                <a:solidFill>
                  <a:srgbClr val="002D38"/>
                </a:solidFill>
                <a:latin typeface="Cooper Black" panose="0208090404030B020404" pitchFamily="18" charset="77"/>
              </a:rPr>
              <a:t> </a:t>
            </a:r>
            <a:r>
              <a:rPr lang="en-GB" sz="7200" b="1" kern="0" dirty="0">
                <a:ln w="3175">
                  <a:solidFill>
                    <a:srgbClr val="000000"/>
                  </a:solidFill>
                  <a:prstDash val="solid"/>
                </a:ln>
                <a:solidFill>
                  <a:srgbClr val="FFCB51"/>
                </a:solidFill>
                <a:latin typeface="Cooper Black" panose="0208090404030B020404" pitchFamily="18" charset="77"/>
              </a:rPr>
              <a:t>sheet</a:t>
            </a:r>
            <a:endParaRPr lang="en-SA" sz="7200" b="1" kern="0" dirty="0">
              <a:ln w="3175">
                <a:solidFill>
                  <a:srgbClr val="000000"/>
                </a:solidFill>
                <a:prstDash val="solid"/>
              </a:ln>
              <a:solidFill>
                <a:srgbClr val="FFCB51"/>
              </a:solidFill>
              <a:latin typeface="Cooper Black" panose="0208090404030B020404" pitchFamily="18" charset="77"/>
            </a:endParaRPr>
          </a:p>
        </p:txBody>
      </p:sp>
      <p:grpSp>
        <p:nvGrpSpPr>
          <p:cNvPr id="7" name="Google Shape;7897;p73">
            <a:extLst>
              <a:ext uri="{FF2B5EF4-FFF2-40B4-BE49-F238E27FC236}">
                <a16:creationId xmlns:a16="http://schemas.microsoft.com/office/drawing/2014/main" id="{22636337-1E97-CFCD-7FF2-5EC17E61D7D7}"/>
              </a:ext>
            </a:extLst>
          </p:cNvPr>
          <p:cNvGrpSpPr/>
          <p:nvPr/>
        </p:nvGrpSpPr>
        <p:grpSpPr>
          <a:xfrm rot="19093124">
            <a:off x="3050531" y="1912191"/>
            <a:ext cx="1252615" cy="819880"/>
            <a:chOff x="982375" y="2051125"/>
            <a:chExt cx="444700" cy="296475"/>
          </a:xfrm>
        </p:grpSpPr>
        <p:sp>
          <p:nvSpPr>
            <p:cNvPr id="8" name="Google Shape;7898;p73">
              <a:extLst>
                <a:ext uri="{FF2B5EF4-FFF2-40B4-BE49-F238E27FC236}">
                  <a16:creationId xmlns:a16="http://schemas.microsoft.com/office/drawing/2014/main" id="{4A8BF897-37A3-A93D-25DB-052BE541FDD9}"/>
                </a:ext>
              </a:extLst>
            </p:cNvPr>
            <p:cNvSpPr/>
            <p:nvPr/>
          </p:nvSpPr>
          <p:spPr>
            <a:xfrm>
              <a:off x="982375" y="2063175"/>
              <a:ext cx="444700" cy="275550"/>
            </a:xfrm>
            <a:custGeom>
              <a:avLst/>
              <a:gdLst/>
              <a:ahLst/>
              <a:cxnLst/>
              <a:rect l="l" t="t" r="r" b="b"/>
              <a:pathLst>
                <a:path w="17788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9046" y="10996"/>
                  </a:lnTo>
                  <a:lnTo>
                    <a:pt x="9173" y="10971"/>
                  </a:lnTo>
                  <a:lnTo>
                    <a:pt x="9300" y="10895"/>
                  </a:lnTo>
                  <a:lnTo>
                    <a:pt x="9401" y="10819"/>
                  </a:lnTo>
                  <a:lnTo>
                    <a:pt x="9502" y="10718"/>
                  </a:lnTo>
                  <a:lnTo>
                    <a:pt x="9578" y="10591"/>
                  </a:lnTo>
                  <a:lnTo>
                    <a:pt x="9629" y="10464"/>
                  </a:lnTo>
                  <a:lnTo>
                    <a:pt x="9654" y="10312"/>
                  </a:lnTo>
                  <a:lnTo>
                    <a:pt x="16445" y="10312"/>
                  </a:lnTo>
                  <a:lnTo>
                    <a:pt x="16723" y="10287"/>
                  </a:lnTo>
                  <a:lnTo>
                    <a:pt x="16977" y="10211"/>
                  </a:lnTo>
                  <a:lnTo>
                    <a:pt x="17205" y="10084"/>
                  </a:lnTo>
                  <a:lnTo>
                    <a:pt x="17382" y="9932"/>
                  </a:lnTo>
                  <a:lnTo>
                    <a:pt x="17559" y="9729"/>
                  </a:lnTo>
                  <a:lnTo>
                    <a:pt x="17686" y="9501"/>
                  </a:lnTo>
                  <a:lnTo>
                    <a:pt x="17762" y="9248"/>
                  </a:lnTo>
                  <a:lnTo>
                    <a:pt x="17787" y="8995"/>
                  </a:lnTo>
                  <a:lnTo>
                    <a:pt x="17787" y="811"/>
                  </a:lnTo>
                  <a:lnTo>
                    <a:pt x="17762" y="633"/>
                  </a:lnTo>
                  <a:lnTo>
                    <a:pt x="17711" y="481"/>
                  </a:lnTo>
                  <a:lnTo>
                    <a:pt x="17635" y="355"/>
                  </a:lnTo>
                  <a:lnTo>
                    <a:pt x="17534" y="228"/>
                  </a:lnTo>
                  <a:lnTo>
                    <a:pt x="17433" y="127"/>
                  </a:lnTo>
                  <a:lnTo>
                    <a:pt x="17281" y="76"/>
                  </a:lnTo>
                  <a:lnTo>
                    <a:pt x="17129" y="25"/>
                  </a:lnTo>
                  <a:lnTo>
                    <a:pt x="16977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899;p73">
              <a:extLst>
                <a:ext uri="{FF2B5EF4-FFF2-40B4-BE49-F238E27FC236}">
                  <a16:creationId xmlns:a16="http://schemas.microsoft.com/office/drawing/2014/main" id="{CDDABCB8-5281-7EB1-AA9D-2177A0F73C9B}"/>
                </a:ext>
              </a:extLst>
            </p:cNvPr>
            <p:cNvSpPr/>
            <p:nvPr/>
          </p:nvSpPr>
          <p:spPr>
            <a:xfrm>
              <a:off x="982375" y="2063175"/>
              <a:ext cx="222375" cy="275550"/>
            </a:xfrm>
            <a:custGeom>
              <a:avLst/>
              <a:gdLst/>
              <a:ahLst/>
              <a:cxnLst/>
              <a:rect l="l" t="t" r="r" b="b"/>
              <a:pathLst>
                <a:path w="8895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8894" y="0"/>
                  </a:lnTo>
                  <a:close/>
                </a:path>
              </a:pathLst>
            </a:custGeom>
            <a:solidFill>
              <a:srgbClr val="AFD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900;p73">
              <a:extLst>
                <a:ext uri="{FF2B5EF4-FFF2-40B4-BE49-F238E27FC236}">
                  <a16:creationId xmlns:a16="http://schemas.microsoft.com/office/drawing/2014/main" id="{E3515D8C-9EE5-9E20-9A2C-61D49C37F6DE}"/>
                </a:ext>
              </a:extLst>
            </p:cNvPr>
            <p:cNvSpPr/>
            <p:nvPr/>
          </p:nvSpPr>
          <p:spPr>
            <a:xfrm>
              <a:off x="1005200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583" y="1"/>
                  </a:moveTo>
                  <a:lnTo>
                    <a:pt x="456" y="51"/>
                  </a:lnTo>
                  <a:lnTo>
                    <a:pt x="329" y="127"/>
                  </a:lnTo>
                  <a:lnTo>
                    <a:pt x="228" y="203"/>
                  </a:lnTo>
                  <a:lnTo>
                    <a:pt x="127" y="305"/>
                  </a:lnTo>
                  <a:lnTo>
                    <a:pt x="51" y="431"/>
                  </a:lnTo>
                  <a:lnTo>
                    <a:pt x="25" y="558"/>
                  </a:lnTo>
                  <a:lnTo>
                    <a:pt x="0" y="710"/>
                  </a:lnTo>
                  <a:lnTo>
                    <a:pt x="0" y="9097"/>
                  </a:lnTo>
                  <a:lnTo>
                    <a:pt x="25" y="9249"/>
                  </a:lnTo>
                  <a:lnTo>
                    <a:pt x="51" y="9375"/>
                  </a:lnTo>
                  <a:lnTo>
                    <a:pt x="127" y="9502"/>
                  </a:lnTo>
                  <a:lnTo>
                    <a:pt x="228" y="9603"/>
                  </a:lnTo>
                  <a:lnTo>
                    <a:pt x="329" y="9679"/>
                  </a:lnTo>
                  <a:lnTo>
                    <a:pt x="456" y="9755"/>
                  </a:lnTo>
                  <a:lnTo>
                    <a:pt x="583" y="9806"/>
                  </a:lnTo>
                  <a:lnTo>
                    <a:pt x="7981" y="9806"/>
                  </a:lnTo>
                  <a:lnTo>
                    <a:pt x="7981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901;p73">
              <a:extLst>
                <a:ext uri="{FF2B5EF4-FFF2-40B4-BE49-F238E27FC236}">
                  <a16:creationId xmlns:a16="http://schemas.microsoft.com/office/drawing/2014/main" id="{ACA47B4B-B23A-DD0F-0665-95682AD511B2}"/>
                </a:ext>
              </a:extLst>
            </p:cNvPr>
            <p:cNvSpPr/>
            <p:nvPr/>
          </p:nvSpPr>
          <p:spPr>
            <a:xfrm>
              <a:off x="1033700" y="20948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8"/>
                  </a:lnTo>
                  <a:lnTo>
                    <a:pt x="3953" y="457"/>
                  </a:lnTo>
                  <a:lnTo>
                    <a:pt x="4029" y="356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902;p73">
              <a:extLst>
                <a:ext uri="{FF2B5EF4-FFF2-40B4-BE49-F238E27FC236}">
                  <a16:creationId xmlns:a16="http://schemas.microsoft.com/office/drawing/2014/main" id="{E2CA9CB4-64CC-47A0-3984-19BF76F48EEF}"/>
                </a:ext>
              </a:extLst>
            </p:cNvPr>
            <p:cNvSpPr/>
            <p:nvPr/>
          </p:nvSpPr>
          <p:spPr>
            <a:xfrm>
              <a:off x="1033700" y="214297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55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903;p73">
              <a:extLst>
                <a:ext uri="{FF2B5EF4-FFF2-40B4-BE49-F238E27FC236}">
                  <a16:creationId xmlns:a16="http://schemas.microsoft.com/office/drawing/2014/main" id="{3AAC6B45-AA4F-9B6D-2E8C-0E279AEBDE43}"/>
                </a:ext>
              </a:extLst>
            </p:cNvPr>
            <p:cNvSpPr/>
            <p:nvPr/>
          </p:nvSpPr>
          <p:spPr>
            <a:xfrm>
              <a:off x="1033700" y="21911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26" y="177"/>
                  </a:lnTo>
                  <a:lnTo>
                    <a:pt x="0" y="279"/>
                  </a:lnTo>
                  <a:lnTo>
                    <a:pt x="26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3775" y="532"/>
                  </a:lnTo>
                  <a:lnTo>
                    <a:pt x="3877" y="507"/>
                  </a:lnTo>
                  <a:lnTo>
                    <a:pt x="3953" y="456"/>
                  </a:lnTo>
                  <a:lnTo>
                    <a:pt x="4029" y="380"/>
                  </a:lnTo>
                  <a:lnTo>
                    <a:pt x="4029" y="279"/>
                  </a:lnTo>
                  <a:lnTo>
                    <a:pt x="4029" y="177"/>
                  </a:lnTo>
                  <a:lnTo>
                    <a:pt x="3953" y="76"/>
                  </a:lnTo>
                  <a:lnTo>
                    <a:pt x="3877" y="25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904;p73">
              <a:extLst>
                <a:ext uri="{FF2B5EF4-FFF2-40B4-BE49-F238E27FC236}">
                  <a16:creationId xmlns:a16="http://schemas.microsoft.com/office/drawing/2014/main" id="{9BB30BA8-ED94-71BF-C0BD-36B12D66D347}"/>
                </a:ext>
              </a:extLst>
            </p:cNvPr>
            <p:cNvSpPr/>
            <p:nvPr/>
          </p:nvSpPr>
          <p:spPr>
            <a:xfrm>
              <a:off x="1033700" y="2239250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78"/>
                  </a:lnTo>
                  <a:lnTo>
                    <a:pt x="0" y="279"/>
                  </a:lnTo>
                  <a:lnTo>
                    <a:pt x="26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81"/>
                  </a:lnTo>
                  <a:lnTo>
                    <a:pt x="4029" y="279"/>
                  </a:lnTo>
                  <a:lnTo>
                    <a:pt x="4029" y="178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905;p73">
              <a:extLst>
                <a:ext uri="{FF2B5EF4-FFF2-40B4-BE49-F238E27FC236}">
                  <a16:creationId xmlns:a16="http://schemas.microsoft.com/office/drawing/2014/main" id="{67B60DFF-0673-8ECB-85D6-8FBF67EF0C4B}"/>
                </a:ext>
              </a:extLst>
            </p:cNvPr>
            <p:cNvSpPr/>
            <p:nvPr/>
          </p:nvSpPr>
          <p:spPr>
            <a:xfrm>
              <a:off x="1204725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0" y="1"/>
                  </a:moveTo>
                  <a:lnTo>
                    <a:pt x="0" y="9806"/>
                  </a:lnTo>
                  <a:lnTo>
                    <a:pt x="7399" y="9806"/>
                  </a:lnTo>
                  <a:lnTo>
                    <a:pt x="7525" y="9755"/>
                  </a:lnTo>
                  <a:lnTo>
                    <a:pt x="7652" y="9679"/>
                  </a:lnTo>
                  <a:lnTo>
                    <a:pt x="7753" y="9603"/>
                  </a:lnTo>
                  <a:lnTo>
                    <a:pt x="7855" y="9502"/>
                  </a:lnTo>
                  <a:lnTo>
                    <a:pt x="7905" y="9375"/>
                  </a:lnTo>
                  <a:lnTo>
                    <a:pt x="7956" y="9249"/>
                  </a:lnTo>
                  <a:lnTo>
                    <a:pt x="7981" y="9097"/>
                  </a:lnTo>
                  <a:lnTo>
                    <a:pt x="7981" y="710"/>
                  </a:lnTo>
                  <a:lnTo>
                    <a:pt x="7956" y="558"/>
                  </a:lnTo>
                  <a:lnTo>
                    <a:pt x="7905" y="431"/>
                  </a:lnTo>
                  <a:lnTo>
                    <a:pt x="7855" y="305"/>
                  </a:lnTo>
                  <a:lnTo>
                    <a:pt x="7753" y="203"/>
                  </a:lnTo>
                  <a:lnTo>
                    <a:pt x="7652" y="127"/>
                  </a:lnTo>
                  <a:lnTo>
                    <a:pt x="7525" y="51"/>
                  </a:lnTo>
                  <a:lnTo>
                    <a:pt x="7399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7906;p73">
              <a:extLst>
                <a:ext uri="{FF2B5EF4-FFF2-40B4-BE49-F238E27FC236}">
                  <a16:creationId xmlns:a16="http://schemas.microsoft.com/office/drawing/2014/main" id="{3ABE521C-91FC-C6C9-D401-850279663A6C}"/>
                </a:ext>
              </a:extLst>
            </p:cNvPr>
            <p:cNvSpPr/>
            <p:nvPr/>
          </p:nvSpPr>
          <p:spPr>
            <a:xfrm>
              <a:off x="1122375" y="2051125"/>
              <a:ext cx="50700" cy="296475"/>
            </a:xfrm>
            <a:custGeom>
              <a:avLst/>
              <a:gdLst/>
              <a:ahLst/>
              <a:cxnLst/>
              <a:rect l="l" t="t" r="r" b="b"/>
              <a:pathLst>
                <a:path w="2028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1014" y="11149"/>
                  </a:lnTo>
                  <a:lnTo>
                    <a:pt x="2027" y="11858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7907;p73">
              <a:extLst>
                <a:ext uri="{FF2B5EF4-FFF2-40B4-BE49-F238E27FC236}">
                  <a16:creationId xmlns:a16="http://schemas.microsoft.com/office/drawing/2014/main" id="{C80D8B8E-81B0-3BE5-332F-D78F93166A83}"/>
                </a:ext>
              </a:extLst>
            </p:cNvPr>
            <p:cNvSpPr/>
            <p:nvPr/>
          </p:nvSpPr>
          <p:spPr>
            <a:xfrm>
              <a:off x="1122375" y="2051125"/>
              <a:ext cx="17125" cy="296475"/>
            </a:xfrm>
            <a:custGeom>
              <a:avLst/>
              <a:gdLst/>
              <a:ahLst/>
              <a:cxnLst/>
              <a:rect l="l" t="t" r="r" b="b"/>
              <a:pathLst>
                <a:path w="685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684" y="11377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908;p73">
              <a:extLst>
                <a:ext uri="{FF2B5EF4-FFF2-40B4-BE49-F238E27FC236}">
                  <a16:creationId xmlns:a16="http://schemas.microsoft.com/office/drawing/2014/main" id="{95432905-C440-5AED-E46A-75A4B85AC9AB}"/>
                </a:ext>
              </a:extLst>
            </p:cNvPr>
            <p:cNvSpPr/>
            <p:nvPr/>
          </p:nvSpPr>
          <p:spPr>
            <a:xfrm>
              <a:off x="1233225" y="20948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8"/>
                  </a:lnTo>
                  <a:lnTo>
                    <a:pt x="5625" y="457"/>
                  </a:lnTo>
                  <a:lnTo>
                    <a:pt x="5676" y="356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909;p73">
              <a:extLst>
                <a:ext uri="{FF2B5EF4-FFF2-40B4-BE49-F238E27FC236}">
                  <a16:creationId xmlns:a16="http://schemas.microsoft.com/office/drawing/2014/main" id="{132818EE-7D02-F91F-2AAA-B577888FAD8A}"/>
                </a:ext>
              </a:extLst>
            </p:cNvPr>
            <p:cNvSpPr/>
            <p:nvPr/>
          </p:nvSpPr>
          <p:spPr>
            <a:xfrm>
              <a:off x="1233225" y="214297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55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910;p73">
              <a:extLst>
                <a:ext uri="{FF2B5EF4-FFF2-40B4-BE49-F238E27FC236}">
                  <a16:creationId xmlns:a16="http://schemas.microsoft.com/office/drawing/2014/main" id="{8764385F-8DBA-F797-1EE3-8A574986AA4E}"/>
                </a:ext>
              </a:extLst>
            </p:cNvPr>
            <p:cNvSpPr/>
            <p:nvPr/>
          </p:nvSpPr>
          <p:spPr>
            <a:xfrm>
              <a:off x="1233225" y="21911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0" y="177"/>
                  </a:lnTo>
                  <a:lnTo>
                    <a:pt x="0" y="279"/>
                  </a:lnTo>
                  <a:lnTo>
                    <a:pt x="0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5448" y="532"/>
                  </a:lnTo>
                  <a:lnTo>
                    <a:pt x="5549" y="507"/>
                  </a:lnTo>
                  <a:lnTo>
                    <a:pt x="5625" y="456"/>
                  </a:lnTo>
                  <a:lnTo>
                    <a:pt x="5676" y="380"/>
                  </a:lnTo>
                  <a:lnTo>
                    <a:pt x="5701" y="279"/>
                  </a:lnTo>
                  <a:lnTo>
                    <a:pt x="5676" y="177"/>
                  </a:lnTo>
                  <a:lnTo>
                    <a:pt x="5625" y="76"/>
                  </a:lnTo>
                  <a:lnTo>
                    <a:pt x="5549" y="25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911;p73">
              <a:extLst>
                <a:ext uri="{FF2B5EF4-FFF2-40B4-BE49-F238E27FC236}">
                  <a16:creationId xmlns:a16="http://schemas.microsoft.com/office/drawing/2014/main" id="{2A4B2B93-B0FE-22BC-AA88-289D8C6E53EB}"/>
                </a:ext>
              </a:extLst>
            </p:cNvPr>
            <p:cNvSpPr/>
            <p:nvPr/>
          </p:nvSpPr>
          <p:spPr>
            <a:xfrm>
              <a:off x="1233225" y="2239250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78"/>
                  </a:lnTo>
                  <a:lnTo>
                    <a:pt x="0" y="279"/>
                  </a:lnTo>
                  <a:lnTo>
                    <a:pt x="0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81"/>
                  </a:lnTo>
                  <a:lnTo>
                    <a:pt x="5701" y="279"/>
                  </a:lnTo>
                  <a:lnTo>
                    <a:pt x="5676" y="178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8353;p73">
            <a:extLst>
              <a:ext uri="{FF2B5EF4-FFF2-40B4-BE49-F238E27FC236}">
                <a16:creationId xmlns:a16="http://schemas.microsoft.com/office/drawing/2014/main" id="{5B2D8A86-2CC9-45F3-33E4-50DE9BC94A0A}"/>
              </a:ext>
            </a:extLst>
          </p:cNvPr>
          <p:cNvGrpSpPr/>
          <p:nvPr/>
        </p:nvGrpSpPr>
        <p:grpSpPr>
          <a:xfrm>
            <a:off x="5008021" y="2421604"/>
            <a:ext cx="444050" cy="444050"/>
            <a:chOff x="238125" y="3993200"/>
            <a:chExt cx="444050" cy="444050"/>
          </a:xfrm>
        </p:grpSpPr>
        <p:sp>
          <p:nvSpPr>
            <p:cNvPr id="24" name="Google Shape;8354;p73">
              <a:extLst>
                <a:ext uri="{FF2B5EF4-FFF2-40B4-BE49-F238E27FC236}">
                  <a16:creationId xmlns:a16="http://schemas.microsoft.com/office/drawing/2014/main" id="{8D105D64-9F95-CB00-EC08-5E439F7AA215}"/>
                </a:ext>
              </a:extLst>
            </p:cNvPr>
            <p:cNvSpPr/>
            <p:nvPr/>
          </p:nvSpPr>
          <p:spPr>
            <a:xfrm>
              <a:off x="238125" y="4283300"/>
              <a:ext cx="154575" cy="153950"/>
            </a:xfrm>
            <a:custGeom>
              <a:avLst/>
              <a:gdLst/>
              <a:ahLst/>
              <a:cxnLst/>
              <a:rect l="l" t="t" r="r" b="b"/>
              <a:pathLst>
                <a:path w="6183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4941" y="4764"/>
                  </a:lnTo>
                  <a:lnTo>
                    <a:pt x="6182" y="3523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355;p73">
              <a:extLst>
                <a:ext uri="{FF2B5EF4-FFF2-40B4-BE49-F238E27FC236}">
                  <a16:creationId xmlns:a16="http://schemas.microsoft.com/office/drawing/2014/main" id="{93315058-7EA5-0EEC-2304-6054D63C15FE}"/>
                </a:ext>
              </a:extLst>
            </p:cNvPr>
            <p:cNvSpPr/>
            <p:nvPr/>
          </p:nvSpPr>
          <p:spPr>
            <a:xfrm>
              <a:off x="238125" y="4283300"/>
              <a:ext cx="85525" cy="153950"/>
            </a:xfrm>
            <a:custGeom>
              <a:avLst/>
              <a:gdLst/>
              <a:ahLst/>
              <a:cxnLst/>
              <a:rect l="l" t="t" r="r" b="b"/>
              <a:pathLst>
                <a:path w="3421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988" y="5955"/>
                  </a:lnTo>
                  <a:lnTo>
                    <a:pt x="2179" y="1977"/>
                  </a:lnTo>
                  <a:lnTo>
                    <a:pt x="3420" y="761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356;p73">
              <a:extLst>
                <a:ext uri="{FF2B5EF4-FFF2-40B4-BE49-F238E27FC236}">
                  <a16:creationId xmlns:a16="http://schemas.microsoft.com/office/drawing/2014/main" id="{9FC98464-2942-53DE-1F13-92726F4312FA}"/>
                </a:ext>
              </a:extLst>
            </p:cNvPr>
            <p:cNvSpPr/>
            <p:nvPr/>
          </p:nvSpPr>
          <p:spPr>
            <a:xfrm>
              <a:off x="273575" y="4048950"/>
              <a:ext cx="353475" cy="353475"/>
            </a:xfrm>
            <a:custGeom>
              <a:avLst/>
              <a:gdLst/>
              <a:ahLst/>
              <a:cxnLst/>
              <a:rect l="l" t="t" r="r" b="b"/>
              <a:pathLst>
                <a:path w="14139" h="14139" extrusionOk="0">
                  <a:moveTo>
                    <a:pt x="10617" y="0"/>
                  </a:moveTo>
                  <a:lnTo>
                    <a:pt x="1" y="10591"/>
                  </a:lnTo>
                  <a:lnTo>
                    <a:pt x="3523" y="14138"/>
                  </a:lnTo>
                  <a:lnTo>
                    <a:pt x="14139" y="3522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57;p73">
              <a:extLst>
                <a:ext uri="{FF2B5EF4-FFF2-40B4-BE49-F238E27FC236}">
                  <a16:creationId xmlns:a16="http://schemas.microsoft.com/office/drawing/2014/main" id="{1AA9E674-5D4D-1656-5AB0-270BDEB7326F}"/>
                </a:ext>
              </a:extLst>
            </p:cNvPr>
            <p:cNvSpPr/>
            <p:nvPr/>
          </p:nvSpPr>
          <p:spPr>
            <a:xfrm>
              <a:off x="273575" y="4048950"/>
              <a:ext cx="284450" cy="283800"/>
            </a:xfrm>
            <a:custGeom>
              <a:avLst/>
              <a:gdLst/>
              <a:ahLst/>
              <a:cxnLst/>
              <a:rect l="l" t="t" r="r" b="b"/>
              <a:pathLst>
                <a:path w="11378" h="11352" extrusionOk="0">
                  <a:moveTo>
                    <a:pt x="10617" y="0"/>
                  </a:moveTo>
                  <a:lnTo>
                    <a:pt x="1" y="10591"/>
                  </a:lnTo>
                  <a:lnTo>
                    <a:pt x="761" y="11351"/>
                  </a:lnTo>
                  <a:lnTo>
                    <a:pt x="11377" y="760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58;p73">
              <a:extLst>
                <a:ext uri="{FF2B5EF4-FFF2-40B4-BE49-F238E27FC236}">
                  <a16:creationId xmlns:a16="http://schemas.microsoft.com/office/drawing/2014/main" id="{B053AF23-A637-DDFF-BC9F-190D8D4C2859}"/>
                </a:ext>
              </a:extLst>
            </p:cNvPr>
            <p:cNvSpPr/>
            <p:nvPr/>
          </p:nvSpPr>
          <p:spPr>
            <a:xfrm>
              <a:off x="359100" y="4109125"/>
              <a:ext cx="207775" cy="207775"/>
            </a:xfrm>
            <a:custGeom>
              <a:avLst/>
              <a:gdLst/>
              <a:ahLst/>
              <a:cxnLst/>
              <a:rect l="l" t="t" r="r" b="b"/>
              <a:pathLst>
                <a:path w="8311" h="8311" extrusionOk="0">
                  <a:moveTo>
                    <a:pt x="6892" y="0"/>
                  </a:moveTo>
                  <a:lnTo>
                    <a:pt x="6613" y="26"/>
                  </a:lnTo>
                  <a:lnTo>
                    <a:pt x="6360" y="102"/>
                  </a:lnTo>
                  <a:lnTo>
                    <a:pt x="6107" y="228"/>
                  </a:lnTo>
                  <a:lnTo>
                    <a:pt x="5879" y="406"/>
                  </a:lnTo>
                  <a:lnTo>
                    <a:pt x="431" y="5878"/>
                  </a:lnTo>
                  <a:lnTo>
                    <a:pt x="228" y="6081"/>
                  </a:lnTo>
                  <a:lnTo>
                    <a:pt x="102" y="6334"/>
                  </a:lnTo>
                  <a:lnTo>
                    <a:pt x="26" y="6613"/>
                  </a:lnTo>
                  <a:lnTo>
                    <a:pt x="0" y="6866"/>
                  </a:lnTo>
                  <a:lnTo>
                    <a:pt x="26" y="7145"/>
                  </a:lnTo>
                  <a:lnTo>
                    <a:pt x="102" y="7399"/>
                  </a:lnTo>
                  <a:lnTo>
                    <a:pt x="228" y="7652"/>
                  </a:lnTo>
                  <a:lnTo>
                    <a:pt x="431" y="7880"/>
                  </a:lnTo>
                  <a:lnTo>
                    <a:pt x="634" y="8057"/>
                  </a:lnTo>
                  <a:lnTo>
                    <a:pt x="887" y="8184"/>
                  </a:lnTo>
                  <a:lnTo>
                    <a:pt x="1166" y="8260"/>
                  </a:lnTo>
                  <a:lnTo>
                    <a:pt x="1419" y="8311"/>
                  </a:lnTo>
                  <a:lnTo>
                    <a:pt x="1698" y="8260"/>
                  </a:lnTo>
                  <a:lnTo>
                    <a:pt x="1977" y="8184"/>
                  </a:lnTo>
                  <a:lnTo>
                    <a:pt x="2205" y="8057"/>
                  </a:lnTo>
                  <a:lnTo>
                    <a:pt x="2433" y="7880"/>
                  </a:lnTo>
                  <a:lnTo>
                    <a:pt x="7880" y="2433"/>
                  </a:lnTo>
                  <a:lnTo>
                    <a:pt x="8083" y="2204"/>
                  </a:lnTo>
                  <a:lnTo>
                    <a:pt x="8210" y="1951"/>
                  </a:lnTo>
                  <a:lnTo>
                    <a:pt x="8286" y="1698"/>
                  </a:lnTo>
                  <a:lnTo>
                    <a:pt x="8311" y="1419"/>
                  </a:lnTo>
                  <a:lnTo>
                    <a:pt x="8286" y="1140"/>
                  </a:lnTo>
                  <a:lnTo>
                    <a:pt x="8210" y="887"/>
                  </a:lnTo>
                  <a:lnTo>
                    <a:pt x="8083" y="634"/>
                  </a:lnTo>
                  <a:lnTo>
                    <a:pt x="7880" y="406"/>
                  </a:lnTo>
                  <a:lnTo>
                    <a:pt x="7677" y="228"/>
                  </a:lnTo>
                  <a:lnTo>
                    <a:pt x="7424" y="102"/>
                  </a:lnTo>
                  <a:lnTo>
                    <a:pt x="7145" y="26"/>
                  </a:lnTo>
                  <a:lnTo>
                    <a:pt x="6892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59;p73">
              <a:extLst>
                <a:ext uri="{FF2B5EF4-FFF2-40B4-BE49-F238E27FC236}">
                  <a16:creationId xmlns:a16="http://schemas.microsoft.com/office/drawing/2014/main" id="{8276EE38-20B7-E909-199C-AAAE761D5406}"/>
                </a:ext>
              </a:extLst>
            </p:cNvPr>
            <p:cNvSpPr/>
            <p:nvPr/>
          </p:nvSpPr>
          <p:spPr>
            <a:xfrm>
              <a:off x="273575" y="4283300"/>
              <a:ext cx="119125" cy="119125"/>
            </a:xfrm>
            <a:custGeom>
              <a:avLst/>
              <a:gdLst/>
              <a:ahLst/>
              <a:cxnLst/>
              <a:rect l="l" t="t" r="r" b="b"/>
              <a:pathLst>
                <a:path w="4765" h="4765" extrusionOk="0">
                  <a:moveTo>
                    <a:pt x="1242" y="1"/>
                  </a:moveTo>
                  <a:lnTo>
                    <a:pt x="1" y="1217"/>
                  </a:lnTo>
                  <a:lnTo>
                    <a:pt x="3523" y="4764"/>
                  </a:lnTo>
                  <a:lnTo>
                    <a:pt x="4764" y="3523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60;p73">
              <a:extLst>
                <a:ext uri="{FF2B5EF4-FFF2-40B4-BE49-F238E27FC236}">
                  <a16:creationId xmlns:a16="http://schemas.microsoft.com/office/drawing/2014/main" id="{F9B3AAE1-DFAE-A5A3-47FB-4DC4CE95E770}"/>
                </a:ext>
              </a:extLst>
            </p:cNvPr>
            <p:cNvSpPr/>
            <p:nvPr/>
          </p:nvSpPr>
          <p:spPr>
            <a:xfrm>
              <a:off x="273575" y="4283300"/>
              <a:ext cx="50075" cy="49450"/>
            </a:xfrm>
            <a:custGeom>
              <a:avLst/>
              <a:gdLst/>
              <a:ahLst/>
              <a:cxnLst/>
              <a:rect l="l" t="t" r="r" b="b"/>
              <a:pathLst>
                <a:path w="2003" h="1978" extrusionOk="0">
                  <a:moveTo>
                    <a:pt x="1242" y="1"/>
                  </a:moveTo>
                  <a:lnTo>
                    <a:pt x="1" y="1217"/>
                  </a:lnTo>
                  <a:lnTo>
                    <a:pt x="761" y="1977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61;p73">
              <a:extLst>
                <a:ext uri="{FF2B5EF4-FFF2-40B4-BE49-F238E27FC236}">
                  <a16:creationId xmlns:a16="http://schemas.microsoft.com/office/drawing/2014/main" id="{F208BC87-BEC9-DBD1-41A1-ECC56FDEBB6B}"/>
                </a:ext>
              </a:extLst>
            </p:cNvPr>
            <p:cNvSpPr/>
            <p:nvPr/>
          </p:nvSpPr>
          <p:spPr>
            <a:xfrm>
              <a:off x="539000" y="3993200"/>
              <a:ext cx="143175" cy="143800"/>
            </a:xfrm>
            <a:custGeom>
              <a:avLst/>
              <a:gdLst/>
              <a:ahLst/>
              <a:cxnLst/>
              <a:rect l="l" t="t" r="r" b="b"/>
              <a:pathLst>
                <a:path w="5727" h="5752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3522" y="5752"/>
                  </a:lnTo>
                  <a:lnTo>
                    <a:pt x="5498" y="3776"/>
                  </a:lnTo>
                  <a:lnTo>
                    <a:pt x="5600" y="3649"/>
                  </a:lnTo>
                  <a:lnTo>
                    <a:pt x="5676" y="3497"/>
                  </a:lnTo>
                  <a:lnTo>
                    <a:pt x="5726" y="3370"/>
                  </a:lnTo>
                  <a:lnTo>
                    <a:pt x="5726" y="3193"/>
                  </a:lnTo>
                  <a:lnTo>
                    <a:pt x="5726" y="3041"/>
                  </a:lnTo>
                  <a:lnTo>
                    <a:pt x="5676" y="2914"/>
                  </a:lnTo>
                  <a:lnTo>
                    <a:pt x="5600" y="2762"/>
                  </a:lnTo>
                  <a:lnTo>
                    <a:pt x="5498" y="2636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62;p73">
              <a:extLst>
                <a:ext uri="{FF2B5EF4-FFF2-40B4-BE49-F238E27FC236}">
                  <a16:creationId xmlns:a16="http://schemas.microsoft.com/office/drawing/2014/main" id="{13E25D50-98BF-8FD8-3E3E-BB9D0449CF84}"/>
                </a:ext>
              </a:extLst>
            </p:cNvPr>
            <p:cNvSpPr/>
            <p:nvPr/>
          </p:nvSpPr>
          <p:spPr>
            <a:xfrm>
              <a:off x="539000" y="3993200"/>
              <a:ext cx="94850" cy="74775"/>
            </a:xfrm>
            <a:custGeom>
              <a:avLst/>
              <a:gdLst/>
              <a:ahLst/>
              <a:cxnLst/>
              <a:rect l="l" t="t" r="r" b="b"/>
              <a:pathLst>
                <a:path w="3794" h="2991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760" y="2990"/>
                  </a:lnTo>
                  <a:lnTo>
                    <a:pt x="2736" y="1014"/>
                  </a:lnTo>
                  <a:lnTo>
                    <a:pt x="2863" y="887"/>
                  </a:lnTo>
                  <a:lnTo>
                    <a:pt x="2990" y="837"/>
                  </a:lnTo>
                  <a:lnTo>
                    <a:pt x="3142" y="786"/>
                  </a:lnTo>
                  <a:lnTo>
                    <a:pt x="3294" y="761"/>
                  </a:lnTo>
                  <a:lnTo>
                    <a:pt x="3446" y="786"/>
                  </a:lnTo>
                  <a:lnTo>
                    <a:pt x="3598" y="837"/>
                  </a:lnTo>
                  <a:lnTo>
                    <a:pt x="3750" y="887"/>
                  </a:lnTo>
                  <a:lnTo>
                    <a:pt x="3794" y="931"/>
                  </a:lnTo>
                  <a:lnTo>
                    <a:pt x="3794" y="931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8363;p73">
              <a:extLst>
                <a:ext uri="{FF2B5EF4-FFF2-40B4-BE49-F238E27FC236}">
                  <a16:creationId xmlns:a16="http://schemas.microsoft.com/office/drawing/2014/main" id="{78D00250-168E-E0A5-AE2B-91DAFF0014E2}"/>
                </a:ext>
              </a:extLst>
            </p:cNvPr>
            <p:cNvSpPr/>
            <p:nvPr/>
          </p:nvSpPr>
          <p:spPr>
            <a:xfrm>
              <a:off x="539625" y="4016625"/>
              <a:ext cx="119100" cy="119125"/>
            </a:xfrm>
            <a:custGeom>
              <a:avLst/>
              <a:gdLst/>
              <a:ahLst/>
              <a:cxnLst/>
              <a:rect l="l" t="t" r="r" b="b"/>
              <a:pathLst>
                <a:path w="4764" h="4765" extrusionOk="0">
                  <a:moveTo>
                    <a:pt x="1242" y="1"/>
                  </a:moveTo>
                  <a:lnTo>
                    <a:pt x="0" y="1242"/>
                  </a:lnTo>
                  <a:lnTo>
                    <a:pt x="3548" y="4764"/>
                  </a:lnTo>
                  <a:lnTo>
                    <a:pt x="4764" y="3548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8364;p73">
              <a:extLst>
                <a:ext uri="{FF2B5EF4-FFF2-40B4-BE49-F238E27FC236}">
                  <a16:creationId xmlns:a16="http://schemas.microsoft.com/office/drawing/2014/main" id="{FCBA2F1B-7733-65EE-68E4-6755A3B3CF13}"/>
                </a:ext>
              </a:extLst>
            </p:cNvPr>
            <p:cNvSpPr/>
            <p:nvPr/>
          </p:nvSpPr>
          <p:spPr>
            <a:xfrm>
              <a:off x="539625" y="4016625"/>
              <a:ext cx="50075" cy="50075"/>
            </a:xfrm>
            <a:custGeom>
              <a:avLst/>
              <a:gdLst/>
              <a:ahLst/>
              <a:cxnLst/>
              <a:rect l="l" t="t" r="r" b="b"/>
              <a:pathLst>
                <a:path w="2003" h="2003" extrusionOk="0">
                  <a:moveTo>
                    <a:pt x="1242" y="1"/>
                  </a:moveTo>
                  <a:lnTo>
                    <a:pt x="0" y="1242"/>
                  </a:lnTo>
                  <a:lnTo>
                    <a:pt x="760" y="2003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2375;p42">
            <a:extLst>
              <a:ext uri="{FF2B5EF4-FFF2-40B4-BE49-F238E27FC236}">
                <a16:creationId xmlns:a16="http://schemas.microsoft.com/office/drawing/2014/main" id="{DF1C0005-3D66-C8E3-8018-79E2FE8656F5}"/>
              </a:ext>
            </a:extLst>
          </p:cNvPr>
          <p:cNvGrpSpPr/>
          <p:nvPr/>
        </p:nvGrpSpPr>
        <p:grpSpPr>
          <a:xfrm>
            <a:off x="4273604" y="4337770"/>
            <a:ext cx="596794" cy="548078"/>
            <a:chOff x="4996825" y="327400"/>
            <a:chExt cx="1034125" cy="949875"/>
          </a:xfrm>
        </p:grpSpPr>
        <p:sp>
          <p:nvSpPr>
            <p:cNvPr id="36" name="Google Shape;2376;p42">
              <a:extLst>
                <a:ext uri="{FF2B5EF4-FFF2-40B4-BE49-F238E27FC236}">
                  <a16:creationId xmlns:a16="http://schemas.microsoft.com/office/drawing/2014/main" id="{710618F8-E947-E357-5A1C-9BDC70205C6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377;p42">
              <a:extLst>
                <a:ext uri="{FF2B5EF4-FFF2-40B4-BE49-F238E27FC236}">
                  <a16:creationId xmlns:a16="http://schemas.microsoft.com/office/drawing/2014/main" id="{A5911512-9F5F-077B-59FB-22799C73568A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78;p42">
              <a:extLst>
                <a:ext uri="{FF2B5EF4-FFF2-40B4-BE49-F238E27FC236}">
                  <a16:creationId xmlns:a16="http://schemas.microsoft.com/office/drawing/2014/main" id="{684170CA-7C10-425A-4246-49093B703AF4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2379;p42">
              <a:extLst>
                <a:ext uri="{FF2B5EF4-FFF2-40B4-BE49-F238E27FC236}">
                  <a16:creationId xmlns:a16="http://schemas.microsoft.com/office/drawing/2014/main" id="{745F9462-8AA6-3D89-4C24-B0311AB4BA89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2380;p42">
              <a:extLst>
                <a:ext uri="{FF2B5EF4-FFF2-40B4-BE49-F238E27FC236}">
                  <a16:creationId xmlns:a16="http://schemas.microsoft.com/office/drawing/2014/main" id="{EFF692B8-36A5-75D4-634C-E461240AABAC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81;p42">
              <a:extLst>
                <a:ext uri="{FF2B5EF4-FFF2-40B4-BE49-F238E27FC236}">
                  <a16:creationId xmlns:a16="http://schemas.microsoft.com/office/drawing/2014/main" id="{99C4F7B0-55C7-4676-F104-4AA3337E1D86}"/>
                </a:ext>
              </a:extLst>
            </p:cNvPr>
            <p:cNvSpPr/>
            <p:nvPr/>
          </p:nvSpPr>
          <p:spPr>
            <a:xfrm>
              <a:off x="5049427" y="754100"/>
              <a:ext cx="922100" cy="522676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82;p42">
              <a:extLst>
                <a:ext uri="{FF2B5EF4-FFF2-40B4-BE49-F238E27FC236}">
                  <a16:creationId xmlns:a16="http://schemas.microsoft.com/office/drawing/2014/main" id="{4E8F9F3E-2249-E6C7-3925-0FE7A019B082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83;p42">
              <a:extLst>
                <a:ext uri="{FF2B5EF4-FFF2-40B4-BE49-F238E27FC236}">
                  <a16:creationId xmlns:a16="http://schemas.microsoft.com/office/drawing/2014/main" id="{4FEC80A6-5EE9-9AC9-8781-2616920C191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84;p42">
              <a:extLst>
                <a:ext uri="{FF2B5EF4-FFF2-40B4-BE49-F238E27FC236}">
                  <a16:creationId xmlns:a16="http://schemas.microsoft.com/office/drawing/2014/main" id="{558ACC8D-2C29-D302-2FC6-1EBB06AF2464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85;p42">
              <a:extLst>
                <a:ext uri="{FF2B5EF4-FFF2-40B4-BE49-F238E27FC236}">
                  <a16:creationId xmlns:a16="http://schemas.microsoft.com/office/drawing/2014/main" id="{A9A87F3C-2D42-15A2-DA67-30153E1A3885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6;p42">
              <a:extLst>
                <a:ext uri="{FF2B5EF4-FFF2-40B4-BE49-F238E27FC236}">
                  <a16:creationId xmlns:a16="http://schemas.microsoft.com/office/drawing/2014/main" id="{A383BDA0-CE59-B462-ED43-1B082985563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87;p42">
              <a:extLst>
                <a:ext uri="{FF2B5EF4-FFF2-40B4-BE49-F238E27FC236}">
                  <a16:creationId xmlns:a16="http://schemas.microsoft.com/office/drawing/2014/main" id="{CD674B60-707E-7819-0762-5CA1A9A534B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2388;p42">
              <a:extLst>
                <a:ext uri="{FF2B5EF4-FFF2-40B4-BE49-F238E27FC236}">
                  <a16:creationId xmlns:a16="http://schemas.microsoft.com/office/drawing/2014/main" id="{42E1EDC5-C208-11EC-1DDD-F6F49BAF1928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2389;p42">
              <a:extLst>
                <a:ext uri="{FF2B5EF4-FFF2-40B4-BE49-F238E27FC236}">
                  <a16:creationId xmlns:a16="http://schemas.microsoft.com/office/drawing/2014/main" id="{ED4C24CB-7625-8F53-8EE2-BC5AA8D3C30E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2390;p42">
              <a:extLst>
                <a:ext uri="{FF2B5EF4-FFF2-40B4-BE49-F238E27FC236}">
                  <a16:creationId xmlns:a16="http://schemas.microsoft.com/office/drawing/2014/main" id="{A57DDF07-7BDE-9EC6-BD0E-B91FD20809C5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2391;p42">
              <a:extLst>
                <a:ext uri="{FF2B5EF4-FFF2-40B4-BE49-F238E27FC236}">
                  <a16:creationId xmlns:a16="http://schemas.microsoft.com/office/drawing/2014/main" id="{46C823F2-79C4-9048-05A3-EE827A33599A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2392;p42">
              <a:extLst>
                <a:ext uri="{FF2B5EF4-FFF2-40B4-BE49-F238E27FC236}">
                  <a16:creationId xmlns:a16="http://schemas.microsoft.com/office/drawing/2014/main" id="{9A310279-5DCD-8EB0-B1A2-D9BEAB54C1FF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2393;p42">
              <a:extLst>
                <a:ext uri="{FF2B5EF4-FFF2-40B4-BE49-F238E27FC236}">
                  <a16:creationId xmlns:a16="http://schemas.microsoft.com/office/drawing/2014/main" id="{2FF2E57D-FC09-1A30-EF8F-3F27C992A96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2394;p42">
              <a:extLst>
                <a:ext uri="{FF2B5EF4-FFF2-40B4-BE49-F238E27FC236}">
                  <a16:creationId xmlns:a16="http://schemas.microsoft.com/office/drawing/2014/main" id="{C64B5841-F8AD-3996-46DA-FE9B753858E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2395;p42">
              <a:extLst>
                <a:ext uri="{FF2B5EF4-FFF2-40B4-BE49-F238E27FC236}">
                  <a16:creationId xmlns:a16="http://schemas.microsoft.com/office/drawing/2014/main" id="{EC825371-0BA0-5002-4E73-217A92F67186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2396;p42">
              <a:extLst>
                <a:ext uri="{FF2B5EF4-FFF2-40B4-BE49-F238E27FC236}">
                  <a16:creationId xmlns:a16="http://schemas.microsoft.com/office/drawing/2014/main" id="{E373ABC4-4C66-EEE0-7840-265914B0750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2397;p42">
              <a:extLst>
                <a:ext uri="{FF2B5EF4-FFF2-40B4-BE49-F238E27FC236}">
                  <a16:creationId xmlns:a16="http://schemas.microsoft.com/office/drawing/2014/main" id="{AB0EC6EF-3413-D708-CBAD-6B90DE0CA69E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2398;p42">
              <a:extLst>
                <a:ext uri="{FF2B5EF4-FFF2-40B4-BE49-F238E27FC236}">
                  <a16:creationId xmlns:a16="http://schemas.microsoft.com/office/drawing/2014/main" id="{A37FF7FD-1A67-A4A0-EAE6-3D408930021A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2399;p42">
              <a:extLst>
                <a:ext uri="{FF2B5EF4-FFF2-40B4-BE49-F238E27FC236}">
                  <a16:creationId xmlns:a16="http://schemas.microsoft.com/office/drawing/2014/main" id="{1CD50EB1-7F2D-AD40-761B-8122A890BB39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2400;p42">
              <a:extLst>
                <a:ext uri="{FF2B5EF4-FFF2-40B4-BE49-F238E27FC236}">
                  <a16:creationId xmlns:a16="http://schemas.microsoft.com/office/drawing/2014/main" id="{C091FA0F-7627-500D-4478-17F00DD0B705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2401;p42">
              <a:extLst>
                <a:ext uri="{FF2B5EF4-FFF2-40B4-BE49-F238E27FC236}">
                  <a16:creationId xmlns:a16="http://schemas.microsoft.com/office/drawing/2014/main" id="{5036E7BB-ACF6-6061-89E8-2EB911DFABB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2402;p42">
              <a:extLst>
                <a:ext uri="{FF2B5EF4-FFF2-40B4-BE49-F238E27FC236}">
                  <a16:creationId xmlns:a16="http://schemas.microsoft.com/office/drawing/2014/main" id="{970C0D6B-25D4-79A9-8F92-79A05412BFB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2403;p42">
              <a:extLst>
                <a:ext uri="{FF2B5EF4-FFF2-40B4-BE49-F238E27FC236}">
                  <a16:creationId xmlns:a16="http://schemas.microsoft.com/office/drawing/2014/main" id="{E11B1563-9B12-B99D-C7CC-CDDDBB678C1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" name="Google Shape;2404;p42">
              <a:extLst>
                <a:ext uri="{FF2B5EF4-FFF2-40B4-BE49-F238E27FC236}">
                  <a16:creationId xmlns:a16="http://schemas.microsoft.com/office/drawing/2014/main" id="{AD86478A-CB38-9F3D-B2C2-A9D3C453678A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" name="Google Shape;2405;p42">
              <a:extLst>
                <a:ext uri="{FF2B5EF4-FFF2-40B4-BE49-F238E27FC236}">
                  <a16:creationId xmlns:a16="http://schemas.microsoft.com/office/drawing/2014/main" id="{FD9A7631-E8D5-9156-A0AF-1ED370AA7595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" name="Google Shape;2406;p42">
              <a:extLst>
                <a:ext uri="{FF2B5EF4-FFF2-40B4-BE49-F238E27FC236}">
                  <a16:creationId xmlns:a16="http://schemas.microsoft.com/office/drawing/2014/main" id="{6D8B3663-FB8C-DEF0-CC96-761D3A078777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" name="Google Shape;2407;p42">
              <a:extLst>
                <a:ext uri="{FF2B5EF4-FFF2-40B4-BE49-F238E27FC236}">
                  <a16:creationId xmlns:a16="http://schemas.microsoft.com/office/drawing/2014/main" id="{0B5908B9-79FB-8609-69D8-164D24DA2E51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" name="Google Shape;2408;p42">
              <a:extLst>
                <a:ext uri="{FF2B5EF4-FFF2-40B4-BE49-F238E27FC236}">
                  <a16:creationId xmlns:a16="http://schemas.microsoft.com/office/drawing/2014/main" id="{AA540DE7-05F2-3EF5-A046-D922FA36687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" name="Google Shape;2409;p42">
              <a:extLst>
                <a:ext uri="{FF2B5EF4-FFF2-40B4-BE49-F238E27FC236}">
                  <a16:creationId xmlns:a16="http://schemas.microsoft.com/office/drawing/2014/main" id="{575F0123-0958-C285-CC8B-C2BB595DFF1F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" name="Google Shape;2410;p42">
              <a:extLst>
                <a:ext uri="{FF2B5EF4-FFF2-40B4-BE49-F238E27FC236}">
                  <a16:creationId xmlns:a16="http://schemas.microsoft.com/office/drawing/2014/main" id="{330057A6-34E1-EBE7-2FF0-573460B6509B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" name="Google Shape;2411;p42">
              <a:extLst>
                <a:ext uri="{FF2B5EF4-FFF2-40B4-BE49-F238E27FC236}">
                  <a16:creationId xmlns:a16="http://schemas.microsoft.com/office/drawing/2014/main" id="{80DF84D9-A249-DA96-44BC-34773F770FC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" name="Google Shape;2412;p42">
              <a:extLst>
                <a:ext uri="{FF2B5EF4-FFF2-40B4-BE49-F238E27FC236}">
                  <a16:creationId xmlns:a16="http://schemas.microsoft.com/office/drawing/2014/main" id="{76571BDB-0325-B459-A946-EBD263D6CE2F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" name="Google Shape;2413;p42">
              <a:extLst>
                <a:ext uri="{FF2B5EF4-FFF2-40B4-BE49-F238E27FC236}">
                  <a16:creationId xmlns:a16="http://schemas.microsoft.com/office/drawing/2014/main" id="{CBDEE933-91E4-6AA0-E315-25E355910E99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" name="Google Shape;2414;p42">
              <a:extLst>
                <a:ext uri="{FF2B5EF4-FFF2-40B4-BE49-F238E27FC236}">
                  <a16:creationId xmlns:a16="http://schemas.microsoft.com/office/drawing/2014/main" id="{60D01DD7-FCE4-F30D-7882-E89C77B8B1E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" name="Google Shape;2415;p42">
              <a:extLst>
                <a:ext uri="{FF2B5EF4-FFF2-40B4-BE49-F238E27FC236}">
                  <a16:creationId xmlns:a16="http://schemas.microsoft.com/office/drawing/2014/main" id="{15B8A49C-DA39-97B5-D74D-412759658988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" name="Google Shape;2416;p42">
              <a:extLst>
                <a:ext uri="{FF2B5EF4-FFF2-40B4-BE49-F238E27FC236}">
                  <a16:creationId xmlns:a16="http://schemas.microsoft.com/office/drawing/2014/main" id="{6949E4FB-75E6-55FA-321E-1BDC40993F16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2" name="Rectangle 7061">
            <a:extLst>
              <a:ext uri="{FF2B5EF4-FFF2-40B4-BE49-F238E27FC236}">
                <a16:creationId xmlns:a16="http://schemas.microsoft.com/office/drawing/2014/main" id="{D7570687-51A6-B9C4-2370-5C795AEEDC7B}"/>
              </a:ext>
            </a:extLst>
          </p:cNvPr>
          <p:cNvSpPr/>
          <p:nvPr/>
        </p:nvSpPr>
        <p:spPr>
          <a:xfrm>
            <a:off x="250378" y="3181810"/>
            <a:ext cx="2806232" cy="1925525"/>
          </a:xfrm>
          <a:custGeom>
            <a:avLst/>
            <a:gdLst>
              <a:gd name="connsiteX0" fmla="*/ 0 w 2806232"/>
              <a:gd name="connsiteY0" fmla="*/ 0 h 1925525"/>
              <a:gd name="connsiteX1" fmla="*/ 2806232 w 2806232"/>
              <a:gd name="connsiteY1" fmla="*/ 0 h 1925525"/>
              <a:gd name="connsiteX2" fmla="*/ 2806232 w 2806232"/>
              <a:gd name="connsiteY2" fmla="*/ 1925525 h 1925525"/>
              <a:gd name="connsiteX3" fmla="*/ 0 w 2806232"/>
              <a:gd name="connsiteY3" fmla="*/ 1925525 h 1925525"/>
              <a:gd name="connsiteX4" fmla="*/ 0 w 2806232"/>
              <a:gd name="connsiteY4" fmla="*/ 0 h 1925525"/>
              <a:gd name="connsiteX0" fmla="*/ 0 w 2806232"/>
              <a:gd name="connsiteY0" fmla="*/ 0 h 1925525"/>
              <a:gd name="connsiteX1" fmla="*/ 2806232 w 2806232"/>
              <a:gd name="connsiteY1" fmla="*/ 0 h 1925525"/>
              <a:gd name="connsiteX2" fmla="*/ 2806232 w 2806232"/>
              <a:gd name="connsiteY2" fmla="*/ 1925525 h 1925525"/>
              <a:gd name="connsiteX3" fmla="*/ 0 w 2806232"/>
              <a:gd name="connsiteY3" fmla="*/ 1925525 h 1925525"/>
              <a:gd name="connsiteX4" fmla="*/ 0 w 2806232"/>
              <a:gd name="connsiteY4" fmla="*/ 0 h 1925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06232" h="1925525" fill="none" extrusionOk="0">
                <a:moveTo>
                  <a:pt x="0" y="0"/>
                </a:moveTo>
                <a:cubicBezTo>
                  <a:pt x="611647" y="21752"/>
                  <a:pt x="1477890" y="40014"/>
                  <a:pt x="2806232" y="0"/>
                </a:cubicBezTo>
                <a:cubicBezTo>
                  <a:pt x="2858455" y="750540"/>
                  <a:pt x="2875460" y="1523727"/>
                  <a:pt x="2806232" y="1925525"/>
                </a:cubicBezTo>
                <a:cubicBezTo>
                  <a:pt x="2538141" y="1997490"/>
                  <a:pt x="517991" y="1884981"/>
                  <a:pt x="0" y="1925525"/>
                </a:cubicBezTo>
                <a:cubicBezTo>
                  <a:pt x="-13127" y="1621846"/>
                  <a:pt x="-77863" y="598653"/>
                  <a:pt x="0" y="0"/>
                </a:cubicBezTo>
                <a:close/>
              </a:path>
              <a:path w="2806232" h="1925525" stroke="0" extrusionOk="0">
                <a:moveTo>
                  <a:pt x="0" y="0"/>
                </a:moveTo>
                <a:cubicBezTo>
                  <a:pt x="986584" y="-75933"/>
                  <a:pt x="2265879" y="142530"/>
                  <a:pt x="2806232" y="0"/>
                </a:cubicBezTo>
                <a:cubicBezTo>
                  <a:pt x="2721366" y="403304"/>
                  <a:pt x="2704236" y="1708520"/>
                  <a:pt x="2806232" y="1925525"/>
                </a:cubicBezTo>
                <a:cubicBezTo>
                  <a:pt x="1879643" y="2089188"/>
                  <a:pt x="741333" y="1928764"/>
                  <a:pt x="0" y="1925525"/>
                </a:cubicBezTo>
                <a:cubicBezTo>
                  <a:pt x="59584" y="1061672"/>
                  <a:pt x="31581" y="290394"/>
                  <a:pt x="0" y="0"/>
                </a:cubicBezTo>
                <a:close/>
              </a:path>
              <a:path w="2806232" h="1925525" fill="none" stroke="0" extrusionOk="0">
                <a:moveTo>
                  <a:pt x="0" y="0"/>
                </a:moveTo>
                <a:cubicBezTo>
                  <a:pt x="430399" y="123570"/>
                  <a:pt x="1411000" y="-42940"/>
                  <a:pt x="2806232" y="0"/>
                </a:cubicBezTo>
                <a:cubicBezTo>
                  <a:pt x="2879012" y="734333"/>
                  <a:pt x="2809396" y="1530142"/>
                  <a:pt x="2806232" y="1925525"/>
                </a:cubicBezTo>
                <a:cubicBezTo>
                  <a:pt x="2531342" y="1951084"/>
                  <a:pt x="544243" y="1774181"/>
                  <a:pt x="0" y="1925525"/>
                </a:cubicBezTo>
                <a:cubicBezTo>
                  <a:pt x="-50257" y="1553434"/>
                  <a:pt x="56272" y="665180"/>
                  <a:pt x="0" y="0"/>
                </a:cubicBezTo>
                <a:close/>
              </a:path>
            </a:pathLst>
          </a:custGeom>
          <a:solidFill>
            <a:schemeClr val="bg2"/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2228945320">
                  <a:custGeom>
                    <a:avLst/>
                    <a:gdLst>
                      <a:gd name="connsiteX0" fmla="*/ 0 w 3741643"/>
                      <a:gd name="connsiteY0" fmla="*/ 0 h 2567367"/>
                      <a:gd name="connsiteX1" fmla="*/ 3741643 w 3741643"/>
                      <a:gd name="connsiteY1" fmla="*/ 0 h 2567367"/>
                      <a:gd name="connsiteX2" fmla="*/ 3741643 w 3741643"/>
                      <a:gd name="connsiteY2" fmla="*/ 2567367 h 2567367"/>
                      <a:gd name="connsiteX3" fmla="*/ 0 w 3741643"/>
                      <a:gd name="connsiteY3" fmla="*/ 2567367 h 2567367"/>
                      <a:gd name="connsiteX4" fmla="*/ 0 w 3741643"/>
                      <a:gd name="connsiteY4" fmla="*/ 0 h 256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41643" h="2567367" fill="none" extrusionOk="0">
                        <a:moveTo>
                          <a:pt x="0" y="0"/>
                        </a:moveTo>
                        <a:cubicBezTo>
                          <a:pt x="570478" y="100118"/>
                          <a:pt x="1988130" y="-32452"/>
                          <a:pt x="3741643" y="0"/>
                        </a:cubicBezTo>
                        <a:cubicBezTo>
                          <a:pt x="3766571" y="994720"/>
                          <a:pt x="3754808" y="2025160"/>
                          <a:pt x="3741643" y="2567367"/>
                        </a:cubicBezTo>
                        <a:cubicBezTo>
                          <a:pt x="3233606" y="2624918"/>
                          <a:pt x="814486" y="2499049"/>
                          <a:pt x="0" y="2567367"/>
                        </a:cubicBezTo>
                        <a:cubicBezTo>
                          <a:pt x="-3429" y="2200749"/>
                          <a:pt x="-68852" y="969200"/>
                          <a:pt x="0" y="0"/>
                        </a:cubicBezTo>
                        <a:close/>
                      </a:path>
                      <a:path w="3741643" h="2567367" stroke="0" extrusionOk="0">
                        <a:moveTo>
                          <a:pt x="0" y="0"/>
                        </a:moveTo>
                        <a:cubicBezTo>
                          <a:pt x="1292757" y="-66884"/>
                          <a:pt x="2988082" y="156484"/>
                          <a:pt x="3741643" y="0"/>
                        </a:cubicBezTo>
                        <a:cubicBezTo>
                          <a:pt x="3644901" y="547448"/>
                          <a:pt x="3589991" y="2307926"/>
                          <a:pt x="3741643" y="2567367"/>
                        </a:cubicBezTo>
                        <a:cubicBezTo>
                          <a:pt x="2512861" y="2637204"/>
                          <a:pt x="956176" y="2624894"/>
                          <a:pt x="0" y="2567367"/>
                        </a:cubicBezTo>
                        <a:cubicBezTo>
                          <a:pt x="104620" y="1409501"/>
                          <a:pt x="63770" y="396658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lang="en-SA" sz="1400" kern="0">
              <a:ln>
                <a:solidFill>
                  <a:srgbClr val="C00000"/>
                </a:solidFill>
              </a:ln>
              <a:solidFill>
                <a:srgbClr val="C00000"/>
              </a:solidFill>
              <a:latin typeface="Arial"/>
              <a:sym typeface="Arial"/>
            </a:endParaRPr>
          </a:p>
        </p:txBody>
      </p:sp>
      <p:sp>
        <p:nvSpPr>
          <p:cNvPr id="7060" name="Google Shape;6615;p66">
            <a:extLst>
              <a:ext uri="{FF2B5EF4-FFF2-40B4-BE49-F238E27FC236}">
                <a16:creationId xmlns:a16="http://schemas.microsoft.com/office/drawing/2014/main" id="{16C9E137-EE6C-B236-A2E5-A939F7E81301}"/>
              </a:ext>
            </a:extLst>
          </p:cNvPr>
          <p:cNvSpPr/>
          <p:nvPr/>
        </p:nvSpPr>
        <p:spPr>
          <a:xfrm>
            <a:off x="6639139" y="1766885"/>
            <a:ext cx="1793315" cy="704326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sz="2400" b="1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400" b="1" kern="0" dirty="0">
                <a:solidFill>
                  <a:srgbClr val="002D38"/>
                </a:solidFill>
                <a:latin typeface="Comic Sans MS" panose="030F0902030302020204" pitchFamily="66" charset="0"/>
                <a:ea typeface="Arial"/>
                <a:cs typeface="Arial"/>
                <a:sym typeface="Arial"/>
              </a:rPr>
              <a:t>Thursday</a:t>
            </a:r>
            <a:endParaRPr sz="2400" b="1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59" name="Google Shape;6615;p66">
            <a:extLst>
              <a:ext uri="{FF2B5EF4-FFF2-40B4-BE49-F238E27FC236}">
                <a16:creationId xmlns:a16="http://schemas.microsoft.com/office/drawing/2014/main" id="{77E56BF3-1504-A28A-8AA1-C82C0A1FBAE3}"/>
              </a:ext>
            </a:extLst>
          </p:cNvPr>
          <p:cNvSpPr/>
          <p:nvPr/>
        </p:nvSpPr>
        <p:spPr>
          <a:xfrm>
            <a:off x="6886952" y="1009810"/>
            <a:ext cx="1223064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58" name="Google Shape;6615;p66">
            <a:extLst>
              <a:ext uri="{FF2B5EF4-FFF2-40B4-BE49-F238E27FC236}">
                <a16:creationId xmlns:a16="http://schemas.microsoft.com/office/drawing/2014/main" id="{2E8BBE1B-168B-E2A4-355E-27C6177907CA}"/>
              </a:ext>
            </a:extLst>
          </p:cNvPr>
          <p:cNvSpPr/>
          <p:nvPr/>
        </p:nvSpPr>
        <p:spPr>
          <a:xfrm>
            <a:off x="5049296" y="886753"/>
            <a:ext cx="1456429" cy="589969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56" name="Google Shape;6615;p66">
            <a:extLst>
              <a:ext uri="{FF2B5EF4-FFF2-40B4-BE49-F238E27FC236}">
                <a16:creationId xmlns:a16="http://schemas.microsoft.com/office/drawing/2014/main" id="{0D0BDB64-606B-F81D-E42F-E695272593CC}"/>
              </a:ext>
            </a:extLst>
          </p:cNvPr>
          <p:cNvSpPr/>
          <p:nvPr/>
        </p:nvSpPr>
        <p:spPr>
          <a:xfrm>
            <a:off x="2052930" y="998631"/>
            <a:ext cx="1003681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00" name="Google Shape;6600;p66"/>
          <p:cNvSpPr/>
          <p:nvPr/>
        </p:nvSpPr>
        <p:spPr>
          <a:xfrm>
            <a:off x="1307582" y="256088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01" name="Google Shape;6601;p66"/>
          <p:cNvSpPr/>
          <p:nvPr/>
        </p:nvSpPr>
        <p:spPr>
          <a:xfrm>
            <a:off x="3390608" y="256088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03" name="Google Shape;6603;p66"/>
          <p:cNvSpPr/>
          <p:nvPr/>
        </p:nvSpPr>
        <p:spPr>
          <a:xfrm>
            <a:off x="7540283" y="256088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14" name="Google Shape;6614;p66"/>
          <p:cNvSpPr/>
          <p:nvPr/>
        </p:nvSpPr>
        <p:spPr>
          <a:xfrm rot="10800000" flipH="1">
            <a:off x="8069546" y="1002287"/>
            <a:ext cx="899286" cy="901115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15" name="Google Shape;6615;p66"/>
          <p:cNvSpPr/>
          <p:nvPr/>
        </p:nvSpPr>
        <p:spPr>
          <a:xfrm>
            <a:off x="918351" y="864158"/>
            <a:ext cx="1003681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16" name="Google Shape;6616;p66">
            <a:hlinkClick r:id="" action="ppaction://hlinkshowjump?jump=nextslide"/>
          </p:cNvPr>
          <p:cNvSpPr/>
          <p:nvPr/>
        </p:nvSpPr>
        <p:spPr>
          <a:xfrm rot="5400000">
            <a:off x="8169995" y="140062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617" name="Google Shape;6617;p66"/>
          <p:cNvGrpSpPr/>
          <p:nvPr/>
        </p:nvGrpSpPr>
        <p:grpSpPr>
          <a:xfrm>
            <a:off x="8110017" y="1409983"/>
            <a:ext cx="320750" cy="262985"/>
            <a:chOff x="615275" y="238125"/>
            <a:chExt cx="6389450" cy="5238750"/>
          </a:xfrm>
        </p:grpSpPr>
        <p:sp>
          <p:nvSpPr>
            <p:cNvPr id="6618" name="Google Shape;6618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2" name="Google Shape;6622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624" name="Google Shape;6624;p66">
            <a:hlinkClick r:id="" action="ppaction://hlinkshowjump?jump=nextslide"/>
          </p:cNvPr>
          <p:cNvSpPr/>
          <p:nvPr/>
        </p:nvSpPr>
        <p:spPr>
          <a:xfrm rot="-5400000" flipH="1">
            <a:off x="766688" y="138740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625" name="Google Shape;6625;p66"/>
          <p:cNvGrpSpPr/>
          <p:nvPr/>
        </p:nvGrpSpPr>
        <p:grpSpPr>
          <a:xfrm flipH="1">
            <a:off x="713217" y="1396758"/>
            <a:ext cx="320750" cy="262985"/>
            <a:chOff x="615275" y="238125"/>
            <a:chExt cx="6389450" cy="5238750"/>
          </a:xfrm>
        </p:grpSpPr>
        <p:sp>
          <p:nvSpPr>
            <p:cNvPr id="6626" name="Google Shape;6626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7" name="Google Shape;6627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8" name="Google Shape;6628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632" name="Google Shape;6632;p66">
            <a:hlinkClick r:id="" action="ppaction://hlinkshowjump?jump=previousslide"/>
          </p:cNvPr>
          <p:cNvSpPr/>
          <p:nvPr/>
        </p:nvSpPr>
        <p:spPr>
          <a:xfrm rot="-5400000">
            <a:off x="777010" y="138082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90" name="Google Shape;6690;p66"/>
          <p:cNvSpPr/>
          <p:nvPr/>
        </p:nvSpPr>
        <p:spPr>
          <a:xfrm>
            <a:off x="2226673" y="1888946"/>
            <a:ext cx="566010" cy="334098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sz="2100" b="1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1</a:t>
            </a:r>
            <a:endParaRPr sz="2100" b="1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91" name="Google Shape;6691;p66"/>
          <p:cNvSpPr/>
          <p:nvPr/>
        </p:nvSpPr>
        <p:spPr>
          <a:xfrm>
            <a:off x="6527476" y="2430656"/>
            <a:ext cx="454386" cy="24947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93" name="Google Shape;6693;p66"/>
          <p:cNvSpPr/>
          <p:nvPr/>
        </p:nvSpPr>
        <p:spPr>
          <a:xfrm>
            <a:off x="172728" y="5387901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694" name="Google Shape;6694;p66"/>
          <p:cNvGrpSpPr/>
          <p:nvPr/>
        </p:nvGrpSpPr>
        <p:grpSpPr>
          <a:xfrm>
            <a:off x="1191323" y="2455706"/>
            <a:ext cx="625471" cy="618114"/>
            <a:chOff x="5149750" y="3034050"/>
            <a:chExt cx="952300" cy="941100"/>
          </a:xfrm>
        </p:grpSpPr>
        <p:sp>
          <p:nvSpPr>
            <p:cNvPr id="6695" name="Google Shape;6695;p66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66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66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66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66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66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66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66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66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66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66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66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66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66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66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66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66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66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66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66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66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66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66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66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66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66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66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66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66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66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66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66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66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66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66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66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66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66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66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66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66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66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66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66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66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66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66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66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66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66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66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66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47" name="Google Shape;6747;p66"/>
          <p:cNvGrpSpPr/>
          <p:nvPr/>
        </p:nvGrpSpPr>
        <p:grpSpPr>
          <a:xfrm>
            <a:off x="76162" y="5303109"/>
            <a:ext cx="790718" cy="616534"/>
            <a:chOff x="12835100" y="179075"/>
            <a:chExt cx="1213875" cy="946475"/>
          </a:xfrm>
        </p:grpSpPr>
        <p:sp>
          <p:nvSpPr>
            <p:cNvPr id="6748" name="Google Shape;6748;p66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66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66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66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66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66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66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66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66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66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66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66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66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66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66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66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66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66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66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66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66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66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66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66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66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66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66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66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66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66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66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66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66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1" name="Google Shape;6781;p66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2" name="Google Shape;6782;p66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66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4" name="Google Shape;6784;p66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5" name="Google Shape;6785;p66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6" name="Google Shape;6786;p66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7" name="Google Shape;6787;p66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8" name="Google Shape;6788;p66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9" name="Google Shape;6789;p66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66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66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66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3" name="Google Shape;6793;p66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4" name="Google Shape;6794;p66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66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6" name="Google Shape;6796;p66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66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66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66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0" name="Google Shape;6800;p66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1" name="Google Shape;6801;p66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2" name="Google Shape;6802;p66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3" name="Google Shape;6803;p66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66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66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66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7" name="Google Shape;6807;p66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8" name="Google Shape;6808;p66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9" name="Google Shape;6809;p66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0" name="Google Shape;6810;p66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1" name="Google Shape;6811;p66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2" name="Google Shape;6812;p66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3" name="Google Shape;6813;p66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4" name="Google Shape;6814;p66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5" name="Google Shape;6815;p66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6" name="Google Shape;6816;p66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7" name="Google Shape;6817;p66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8" name="Google Shape;6818;p66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9" name="Google Shape;6819;p66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" name="Google Shape;3000;p48">
            <a:extLst>
              <a:ext uri="{FF2B5EF4-FFF2-40B4-BE49-F238E27FC236}">
                <a16:creationId xmlns:a16="http://schemas.microsoft.com/office/drawing/2014/main" id="{3346D688-6414-B670-2AD4-AE3546C9DD3D}"/>
              </a:ext>
            </a:extLst>
          </p:cNvPr>
          <p:cNvGrpSpPr/>
          <p:nvPr/>
        </p:nvGrpSpPr>
        <p:grpSpPr>
          <a:xfrm>
            <a:off x="8268760" y="2264736"/>
            <a:ext cx="778443" cy="507400"/>
            <a:chOff x="1146775" y="238125"/>
            <a:chExt cx="1232375" cy="1006850"/>
          </a:xfrm>
        </p:grpSpPr>
        <p:sp>
          <p:nvSpPr>
            <p:cNvPr id="7" name="Google Shape;3001;p48">
              <a:extLst>
                <a:ext uri="{FF2B5EF4-FFF2-40B4-BE49-F238E27FC236}">
                  <a16:creationId xmlns:a16="http://schemas.microsoft.com/office/drawing/2014/main" id="{94F3DA31-653E-1E0E-58A9-9EA2DDCC2FAD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3002;p48">
              <a:extLst>
                <a:ext uri="{FF2B5EF4-FFF2-40B4-BE49-F238E27FC236}">
                  <a16:creationId xmlns:a16="http://schemas.microsoft.com/office/drawing/2014/main" id="{6309AFCC-C8E6-DDCF-0BDA-A025E118619A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3003;p48">
              <a:extLst>
                <a:ext uri="{FF2B5EF4-FFF2-40B4-BE49-F238E27FC236}">
                  <a16:creationId xmlns:a16="http://schemas.microsoft.com/office/drawing/2014/main" id="{0F2F099B-ED2B-B251-9F39-7CD71ACCF223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3004;p48">
              <a:extLst>
                <a:ext uri="{FF2B5EF4-FFF2-40B4-BE49-F238E27FC236}">
                  <a16:creationId xmlns:a16="http://schemas.microsoft.com/office/drawing/2014/main" id="{4FDE667A-9A35-0F18-34DD-6AA5241E0A8B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3005;p48">
              <a:extLst>
                <a:ext uri="{FF2B5EF4-FFF2-40B4-BE49-F238E27FC236}">
                  <a16:creationId xmlns:a16="http://schemas.microsoft.com/office/drawing/2014/main" id="{50621DEA-A57C-CD3B-0A12-1B1BA77F3270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3006;p48">
              <a:extLst>
                <a:ext uri="{FF2B5EF4-FFF2-40B4-BE49-F238E27FC236}">
                  <a16:creationId xmlns:a16="http://schemas.microsoft.com/office/drawing/2014/main" id="{9F5B292A-27FE-0702-376D-CC16E285E759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3007;p48">
              <a:extLst>
                <a:ext uri="{FF2B5EF4-FFF2-40B4-BE49-F238E27FC236}">
                  <a16:creationId xmlns:a16="http://schemas.microsoft.com/office/drawing/2014/main" id="{1920EE4F-3831-4D7E-AD53-79D70551ED8C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3008;p48">
              <a:extLst>
                <a:ext uri="{FF2B5EF4-FFF2-40B4-BE49-F238E27FC236}">
                  <a16:creationId xmlns:a16="http://schemas.microsoft.com/office/drawing/2014/main" id="{C8A88092-28C7-F8F1-EEEA-0A6B135F14AF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3009;p48">
              <a:extLst>
                <a:ext uri="{FF2B5EF4-FFF2-40B4-BE49-F238E27FC236}">
                  <a16:creationId xmlns:a16="http://schemas.microsoft.com/office/drawing/2014/main" id="{B23B5939-1752-649D-1C9F-269EC4F036E2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3010;p48">
              <a:extLst>
                <a:ext uri="{FF2B5EF4-FFF2-40B4-BE49-F238E27FC236}">
                  <a16:creationId xmlns:a16="http://schemas.microsoft.com/office/drawing/2014/main" id="{12E30766-EF03-2CF6-7EE3-59BFF9C1CFAC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3011;p48">
              <a:extLst>
                <a:ext uri="{FF2B5EF4-FFF2-40B4-BE49-F238E27FC236}">
                  <a16:creationId xmlns:a16="http://schemas.microsoft.com/office/drawing/2014/main" id="{B0B8CE6B-FD95-CC9E-5CC2-42EBB9CA3A94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012;p48">
              <a:extLst>
                <a:ext uri="{FF2B5EF4-FFF2-40B4-BE49-F238E27FC236}">
                  <a16:creationId xmlns:a16="http://schemas.microsoft.com/office/drawing/2014/main" id="{C65C24AD-BC8F-5158-E0DF-201E3AB4FD78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013;p48">
              <a:extLst>
                <a:ext uri="{FF2B5EF4-FFF2-40B4-BE49-F238E27FC236}">
                  <a16:creationId xmlns:a16="http://schemas.microsoft.com/office/drawing/2014/main" id="{0893B510-6892-F002-062F-CB8100510D48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014;p48">
              <a:extLst>
                <a:ext uri="{FF2B5EF4-FFF2-40B4-BE49-F238E27FC236}">
                  <a16:creationId xmlns:a16="http://schemas.microsoft.com/office/drawing/2014/main" id="{F1132F80-980F-AB02-CDA0-DAB788E54FEE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015;p48">
              <a:extLst>
                <a:ext uri="{FF2B5EF4-FFF2-40B4-BE49-F238E27FC236}">
                  <a16:creationId xmlns:a16="http://schemas.microsoft.com/office/drawing/2014/main" id="{6F6505FA-7175-83F9-F75E-3A8B56714AC7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016;p48">
              <a:extLst>
                <a:ext uri="{FF2B5EF4-FFF2-40B4-BE49-F238E27FC236}">
                  <a16:creationId xmlns:a16="http://schemas.microsoft.com/office/drawing/2014/main" id="{5218B4D7-1042-5F57-0F3D-9E9CEB129B87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017;p48">
              <a:extLst>
                <a:ext uri="{FF2B5EF4-FFF2-40B4-BE49-F238E27FC236}">
                  <a16:creationId xmlns:a16="http://schemas.microsoft.com/office/drawing/2014/main" id="{6C83AF35-FA2E-FB4B-040D-415D19571704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018;p48">
              <a:extLst>
                <a:ext uri="{FF2B5EF4-FFF2-40B4-BE49-F238E27FC236}">
                  <a16:creationId xmlns:a16="http://schemas.microsoft.com/office/drawing/2014/main" id="{A25D31C8-927D-12D0-EBBB-495FD3499BE0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019;p48">
              <a:extLst>
                <a:ext uri="{FF2B5EF4-FFF2-40B4-BE49-F238E27FC236}">
                  <a16:creationId xmlns:a16="http://schemas.microsoft.com/office/drawing/2014/main" id="{DA4FBE3E-2F7A-A7AF-6E01-7CB56F267B25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020;p48">
              <a:extLst>
                <a:ext uri="{FF2B5EF4-FFF2-40B4-BE49-F238E27FC236}">
                  <a16:creationId xmlns:a16="http://schemas.microsoft.com/office/drawing/2014/main" id="{C0939C42-77C1-8B39-84F0-BC4FBB96694A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021;p48">
              <a:extLst>
                <a:ext uri="{FF2B5EF4-FFF2-40B4-BE49-F238E27FC236}">
                  <a16:creationId xmlns:a16="http://schemas.microsoft.com/office/drawing/2014/main" id="{27B4006A-894E-6B34-61F1-1881D8C16AC4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3022;p48">
              <a:extLst>
                <a:ext uri="{FF2B5EF4-FFF2-40B4-BE49-F238E27FC236}">
                  <a16:creationId xmlns:a16="http://schemas.microsoft.com/office/drawing/2014/main" id="{AF083770-06A3-9DDD-1AEC-0CE652969D87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3023;p48">
              <a:extLst>
                <a:ext uri="{FF2B5EF4-FFF2-40B4-BE49-F238E27FC236}">
                  <a16:creationId xmlns:a16="http://schemas.microsoft.com/office/drawing/2014/main" id="{5938CCCB-2E71-71BD-B298-D960B30F2D28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024;p48">
              <a:extLst>
                <a:ext uri="{FF2B5EF4-FFF2-40B4-BE49-F238E27FC236}">
                  <a16:creationId xmlns:a16="http://schemas.microsoft.com/office/drawing/2014/main" id="{D46EDA4B-BDBD-439B-9572-C294C0EC4774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025;p48">
              <a:extLst>
                <a:ext uri="{FF2B5EF4-FFF2-40B4-BE49-F238E27FC236}">
                  <a16:creationId xmlns:a16="http://schemas.microsoft.com/office/drawing/2014/main" id="{D33E27B6-6A99-2D7B-894C-0FA0BD4B7755}"/>
                </a:ext>
              </a:extLst>
            </p:cNvPr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026;p48">
              <a:extLst>
                <a:ext uri="{FF2B5EF4-FFF2-40B4-BE49-F238E27FC236}">
                  <a16:creationId xmlns:a16="http://schemas.microsoft.com/office/drawing/2014/main" id="{C2138B4F-3F4F-941A-B756-875E607A3CC3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027;p48">
              <a:extLst>
                <a:ext uri="{FF2B5EF4-FFF2-40B4-BE49-F238E27FC236}">
                  <a16:creationId xmlns:a16="http://schemas.microsoft.com/office/drawing/2014/main" id="{BFC14992-A773-96E2-1AF8-5956B2BAA654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028;p48">
              <a:extLst>
                <a:ext uri="{FF2B5EF4-FFF2-40B4-BE49-F238E27FC236}">
                  <a16:creationId xmlns:a16="http://schemas.microsoft.com/office/drawing/2014/main" id="{CEA9DB22-862A-C1FD-BAC3-D0A8DC70EF2F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029;p48">
              <a:extLst>
                <a:ext uri="{FF2B5EF4-FFF2-40B4-BE49-F238E27FC236}">
                  <a16:creationId xmlns:a16="http://schemas.microsoft.com/office/drawing/2014/main" id="{EC976BA3-FD96-C2A9-7D88-2D4CAE433515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030;p48">
              <a:extLst>
                <a:ext uri="{FF2B5EF4-FFF2-40B4-BE49-F238E27FC236}">
                  <a16:creationId xmlns:a16="http://schemas.microsoft.com/office/drawing/2014/main" id="{1180D457-29BE-3ABF-0C1C-15189A3B71A8}"/>
                </a:ext>
              </a:extLst>
            </p:cNvPr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031;p48">
              <a:extLst>
                <a:ext uri="{FF2B5EF4-FFF2-40B4-BE49-F238E27FC236}">
                  <a16:creationId xmlns:a16="http://schemas.microsoft.com/office/drawing/2014/main" id="{D48CB8B3-E188-2CDC-84A5-3E6A85930DAF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032;p48">
              <a:extLst>
                <a:ext uri="{FF2B5EF4-FFF2-40B4-BE49-F238E27FC236}">
                  <a16:creationId xmlns:a16="http://schemas.microsoft.com/office/drawing/2014/main" id="{5160B7F1-C56D-9A76-ABA2-CF15BA47EA7B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033;p48">
              <a:extLst>
                <a:ext uri="{FF2B5EF4-FFF2-40B4-BE49-F238E27FC236}">
                  <a16:creationId xmlns:a16="http://schemas.microsoft.com/office/drawing/2014/main" id="{EE27ED01-1B4F-1C05-43AE-2D896D75F841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3034;p48">
              <a:extLst>
                <a:ext uri="{FF2B5EF4-FFF2-40B4-BE49-F238E27FC236}">
                  <a16:creationId xmlns:a16="http://schemas.microsoft.com/office/drawing/2014/main" id="{B8B4CE79-2014-7C5A-FA9B-BA7171D6D4F8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3035;p48">
              <a:extLst>
                <a:ext uri="{FF2B5EF4-FFF2-40B4-BE49-F238E27FC236}">
                  <a16:creationId xmlns:a16="http://schemas.microsoft.com/office/drawing/2014/main" id="{E5F3FDCF-4979-2C95-B399-B99A53C6D2AA}"/>
                </a:ext>
              </a:extLst>
            </p:cNvPr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3036;p48">
              <a:extLst>
                <a:ext uri="{FF2B5EF4-FFF2-40B4-BE49-F238E27FC236}">
                  <a16:creationId xmlns:a16="http://schemas.microsoft.com/office/drawing/2014/main" id="{49EC637A-3B7A-021E-AB67-131587641B51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3037;p48">
              <a:extLst>
                <a:ext uri="{FF2B5EF4-FFF2-40B4-BE49-F238E27FC236}">
                  <a16:creationId xmlns:a16="http://schemas.microsoft.com/office/drawing/2014/main" id="{B1E6BF57-8356-E411-DD24-4E349BE1CF16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3038;p48">
              <a:extLst>
                <a:ext uri="{FF2B5EF4-FFF2-40B4-BE49-F238E27FC236}">
                  <a16:creationId xmlns:a16="http://schemas.microsoft.com/office/drawing/2014/main" id="{E8F910B2-E32E-E856-F276-C570771F6CA1}"/>
                </a:ext>
              </a:extLst>
            </p:cNvPr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3039;p48">
              <a:extLst>
                <a:ext uri="{FF2B5EF4-FFF2-40B4-BE49-F238E27FC236}">
                  <a16:creationId xmlns:a16="http://schemas.microsoft.com/office/drawing/2014/main" id="{868E1303-8854-F1EA-7A1F-C9C2102A8690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3040;p48">
              <a:extLst>
                <a:ext uri="{FF2B5EF4-FFF2-40B4-BE49-F238E27FC236}">
                  <a16:creationId xmlns:a16="http://schemas.microsoft.com/office/drawing/2014/main" id="{9C5142F2-D010-757C-0067-A788CD914B42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3041;p48">
              <a:extLst>
                <a:ext uri="{FF2B5EF4-FFF2-40B4-BE49-F238E27FC236}">
                  <a16:creationId xmlns:a16="http://schemas.microsoft.com/office/drawing/2014/main" id="{E1BC17D6-F247-63AA-2BC5-F06BAE97F275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3042;p48">
              <a:extLst>
                <a:ext uri="{FF2B5EF4-FFF2-40B4-BE49-F238E27FC236}">
                  <a16:creationId xmlns:a16="http://schemas.microsoft.com/office/drawing/2014/main" id="{F4A284CA-3BB4-8126-ECC3-F845A7C195E6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043;p48">
              <a:extLst>
                <a:ext uri="{FF2B5EF4-FFF2-40B4-BE49-F238E27FC236}">
                  <a16:creationId xmlns:a16="http://schemas.microsoft.com/office/drawing/2014/main" id="{C638A375-4AB6-42CA-BBCD-831570282649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044;p48">
              <a:extLst>
                <a:ext uri="{FF2B5EF4-FFF2-40B4-BE49-F238E27FC236}">
                  <a16:creationId xmlns:a16="http://schemas.microsoft.com/office/drawing/2014/main" id="{834665D3-7E3B-8FBA-54A7-95EB49D5B924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045;p48">
              <a:extLst>
                <a:ext uri="{FF2B5EF4-FFF2-40B4-BE49-F238E27FC236}">
                  <a16:creationId xmlns:a16="http://schemas.microsoft.com/office/drawing/2014/main" id="{6A0EFCD8-113C-6C15-6820-0AF6C2DD035E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046;p48">
              <a:extLst>
                <a:ext uri="{FF2B5EF4-FFF2-40B4-BE49-F238E27FC236}">
                  <a16:creationId xmlns:a16="http://schemas.microsoft.com/office/drawing/2014/main" id="{100C2492-F6B4-D0A2-6A75-A0E53E1B08DA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047;p48">
              <a:extLst>
                <a:ext uri="{FF2B5EF4-FFF2-40B4-BE49-F238E27FC236}">
                  <a16:creationId xmlns:a16="http://schemas.microsoft.com/office/drawing/2014/main" id="{7A132C6B-F5C5-0A2F-4C7C-FAC92D3C9E5E}"/>
                </a:ext>
              </a:extLst>
            </p:cNvPr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048;p48">
              <a:extLst>
                <a:ext uri="{FF2B5EF4-FFF2-40B4-BE49-F238E27FC236}">
                  <a16:creationId xmlns:a16="http://schemas.microsoft.com/office/drawing/2014/main" id="{4E162389-5E33-F984-BE30-73DA2F377598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049;p48">
              <a:extLst>
                <a:ext uri="{FF2B5EF4-FFF2-40B4-BE49-F238E27FC236}">
                  <a16:creationId xmlns:a16="http://schemas.microsoft.com/office/drawing/2014/main" id="{37907945-4805-2DE4-83E0-78D8957B2AC3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050;p48">
              <a:extLst>
                <a:ext uri="{FF2B5EF4-FFF2-40B4-BE49-F238E27FC236}">
                  <a16:creationId xmlns:a16="http://schemas.microsoft.com/office/drawing/2014/main" id="{0897E8A0-0503-E73C-71D8-15633ED21E37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051;p48">
              <a:extLst>
                <a:ext uri="{FF2B5EF4-FFF2-40B4-BE49-F238E27FC236}">
                  <a16:creationId xmlns:a16="http://schemas.microsoft.com/office/drawing/2014/main" id="{CAEC1C17-3AE3-6D97-B0EA-C288AE94080C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052;p48">
              <a:extLst>
                <a:ext uri="{FF2B5EF4-FFF2-40B4-BE49-F238E27FC236}">
                  <a16:creationId xmlns:a16="http://schemas.microsoft.com/office/drawing/2014/main" id="{CB659F59-7C34-FA37-9C68-D3E46D15C9CC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053;p48">
              <a:extLst>
                <a:ext uri="{FF2B5EF4-FFF2-40B4-BE49-F238E27FC236}">
                  <a16:creationId xmlns:a16="http://schemas.microsoft.com/office/drawing/2014/main" id="{93DD95B4-379D-7D2A-CA14-F897825D8391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054;p48">
              <a:extLst>
                <a:ext uri="{FF2B5EF4-FFF2-40B4-BE49-F238E27FC236}">
                  <a16:creationId xmlns:a16="http://schemas.microsoft.com/office/drawing/2014/main" id="{0A997119-E914-BDA6-07A7-4A5561D9A122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055;p48">
              <a:extLst>
                <a:ext uri="{FF2B5EF4-FFF2-40B4-BE49-F238E27FC236}">
                  <a16:creationId xmlns:a16="http://schemas.microsoft.com/office/drawing/2014/main" id="{F117B404-D297-F8EA-2F59-A693B429BE44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3056;p48">
              <a:extLst>
                <a:ext uri="{FF2B5EF4-FFF2-40B4-BE49-F238E27FC236}">
                  <a16:creationId xmlns:a16="http://schemas.microsoft.com/office/drawing/2014/main" id="{F9ECB259-7C61-7671-1C74-D0E1DED8F06A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3057;p48">
              <a:extLst>
                <a:ext uri="{FF2B5EF4-FFF2-40B4-BE49-F238E27FC236}">
                  <a16:creationId xmlns:a16="http://schemas.microsoft.com/office/drawing/2014/main" id="{E526A90E-76D4-9E65-2F23-540B6510092D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6" name="Google Shape;3058;p48">
              <a:extLst>
                <a:ext uri="{FF2B5EF4-FFF2-40B4-BE49-F238E27FC236}">
                  <a16:creationId xmlns:a16="http://schemas.microsoft.com/office/drawing/2014/main" id="{BCBC8F02-7DF0-AEB5-9E55-E21D5ECA0262}"/>
                </a:ext>
              </a:extLst>
            </p:cNvPr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7" name="Google Shape;3059;p48">
              <a:extLst>
                <a:ext uri="{FF2B5EF4-FFF2-40B4-BE49-F238E27FC236}">
                  <a16:creationId xmlns:a16="http://schemas.microsoft.com/office/drawing/2014/main" id="{98CFAB59-73FB-1A41-6FE4-91091E66098E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8" name="Google Shape;3060;p48">
              <a:extLst>
                <a:ext uri="{FF2B5EF4-FFF2-40B4-BE49-F238E27FC236}">
                  <a16:creationId xmlns:a16="http://schemas.microsoft.com/office/drawing/2014/main" id="{4A4D7F60-DAB6-CE75-D000-96EA33BFD15B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9" name="Google Shape;3061;p48">
              <a:extLst>
                <a:ext uri="{FF2B5EF4-FFF2-40B4-BE49-F238E27FC236}">
                  <a16:creationId xmlns:a16="http://schemas.microsoft.com/office/drawing/2014/main" id="{A0564623-D1A8-BC08-0A9D-63189B357E38}"/>
                </a:ext>
              </a:extLst>
            </p:cNvPr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0" name="Google Shape;3062;p48">
              <a:extLst>
                <a:ext uri="{FF2B5EF4-FFF2-40B4-BE49-F238E27FC236}">
                  <a16:creationId xmlns:a16="http://schemas.microsoft.com/office/drawing/2014/main" id="{77F61B13-6699-6BBD-9109-7B1B911E2792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1" name="Google Shape;3063;p48">
              <a:extLst>
                <a:ext uri="{FF2B5EF4-FFF2-40B4-BE49-F238E27FC236}">
                  <a16:creationId xmlns:a16="http://schemas.microsoft.com/office/drawing/2014/main" id="{09A0351F-9971-52E7-57BD-ED6CA8EF1F27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2" name="Google Shape;3064;p48">
              <a:extLst>
                <a:ext uri="{FF2B5EF4-FFF2-40B4-BE49-F238E27FC236}">
                  <a16:creationId xmlns:a16="http://schemas.microsoft.com/office/drawing/2014/main" id="{12E88C1D-90AA-3C22-5DC1-01EF688621E3}"/>
                </a:ext>
              </a:extLst>
            </p:cNvPr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3" name="Google Shape;3065;p48">
              <a:extLst>
                <a:ext uri="{FF2B5EF4-FFF2-40B4-BE49-F238E27FC236}">
                  <a16:creationId xmlns:a16="http://schemas.microsoft.com/office/drawing/2014/main" id="{7F0F66B6-FCF1-5F06-E22B-3C2C2C37265E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4" name="Google Shape;3066;p48">
              <a:extLst>
                <a:ext uri="{FF2B5EF4-FFF2-40B4-BE49-F238E27FC236}">
                  <a16:creationId xmlns:a16="http://schemas.microsoft.com/office/drawing/2014/main" id="{18F0CA06-97A7-2E81-FB14-A46D86BA3F84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5" name="Google Shape;3067;p48">
              <a:extLst>
                <a:ext uri="{FF2B5EF4-FFF2-40B4-BE49-F238E27FC236}">
                  <a16:creationId xmlns:a16="http://schemas.microsoft.com/office/drawing/2014/main" id="{89EDFCC8-FB6E-52F1-7083-07E793A29599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6" name="Google Shape;3068;p48">
              <a:extLst>
                <a:ext uri="{FF2B5EF4-FFF2-40B4-BE49-F238E27FC236}">
                  <a16:creationId xmlns:a16="http://schemas.microsoft.com/office/drawing/2014/main" id="{6F27AE7A-8A7D-8ED2-5066-2DCA513F90BD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7" name="Google Shape;3069;p48">
              <a:extLst>
                <a:ext uri="{FF2B5EF4-FFF2-40B4-BE49-F238E27FC236}">
                  <a16:creationId xmlns:a16="http://schemas.microsoft.com/office/drawing/2014/main" id="{745A7E60-2BEE-437D-19A0-A59137AD5C2A}"/>
                </a:ext>
              </a:extLst>
            </p:cNvPr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8" name="Google Shape;3070;p48">
              <a:extLst>
                <a:ext uri="{FF2B5EF4-FFF2-40B4-BE49-F238E27FC236}">
                  <a16:creationId xmlns:a16="http://schemas.microsoft.com/office/drawing/2014/main" id="{257B066E-D9DA-9080-309A-1C9E7A8A9105}"/>
                </a:ext>
              </a:extLst>
            </p:cNvPr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9" name="Google Shape;3071;p48">
              <a:extLst>
                <a:ext uri="{FF2B5EF4-FFF2-40B4-BE49-F238E27FC236}">
                  <a16:creationId xmlns:a16="http://schemas.microsoft.com/office/drawing/2014/main" id="{B579D123-0DFF-D241-DC92-F12B548EBC40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0" name="Google Shape;3072;p48">
              <a:extLst>
                <a:ext uri="{FF2B5EF4-FFF2-40B4-BE49-F238E27FC236}">
                  <a16:creationId xmlns:a16="http://schemas.microsoft.com/office/drawing/2014/main" id="{8A36BF14-5785-3956-1FA5-E65C824B69E0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1" name="Google Shape;3073;p48">
              <a:extLst>
                <a:ext uri="{FF2B5EF4-FFF2-40B4-BE49-F238E27FC236}">
                  <a16:creationId xmlns:a16="http://schemas.microsoft.com/office/drawing/2014/main" id="{C59DF15D-8A46-2FD4-F969-75A357C94202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2" name="Google Shape;3074;p48">
              <a:extLst>
                <a:ext uri="{FF2B5EF4-FFF2-40B4-BE49-F238E27FC236}">
                  <a16:creationId xmlns:a16="http://schemas.microsoft.com/office/drawing/2014/main" id="{A3AF1639-C840-918E-1760-50E70CED659A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3" name="Google Shape;3075;p48">
              <a:extLst>
                <a:ext uri="{FF2B5EF4-FFF2-40B4-BE49-F238E27FC236}">
                  <a16:creationId xmlns:a16="http://schemas.microsoft.com/office/drawing/2014/main" id="{2BB7E49D-0030-2D88-3A6F-68478043B649}"/>
                </a:ext>
              </a:extLst>
            </p:cNvPr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4" name="Google Shape;3076;p48">
              <a:extLst>
                <a:ext uri="{FF2B5EF4-FFF2-40B4-BE49-F238E27FC236}">
                  <a16:creationId xmlns:a16="http://schemas.microsoft.com/office/drawing/2014/main" id="{C27340A5-662C-F296-C2ED-C6522BB69F92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5" name="Google Shape;3077;p48">
              <a:extLst>
                <a:ext uri="{FF2B5EF4-FFF2-40B4-BE49-F238E27FC236}">
                  <a16:creationId xmlns:a16="http://schemas.microsoft.com/office/drawing/2014/main" id="{C41FB68F-A249-A45E-A90B-22704DC0A450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6" name="Google Shape;3078;p48">
              <a:extLst>
                <a:ext uri="{FF2B5EF4-FFF2-40B4-BE49-F238E27FC236}">
                  <a16:creationId xmlns:a16="http://schemas.microsoft.com/office/drawing/2014/main" id="{3E54885F-0E35-91D3-0BF2-F5EB8AC2A854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7" name="Google Shape;3079;p48">
              <a:extLst>
                <a:ext uri="{FF2B5EF4-FFF2-40B4-BE49-F238E27FC236}">
                  <a16:creationId xmlns:a16="http://schemas.microsoft.com/office/drawing/2014/main" id="{EFB624CD-B94C-7730-1EC6-F64527CED198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2" name="Google Shape;3080;p48">
              <a:extLst>
                <a:ext uri="{FF2B5EF4-FFF2-40B4-BE49-F238E27FC236}">
                  <a16:creationId xmlns:a16="http://schemas.microsoft.com/office/drawing/2014/main" id="{34E62497-1952-D7BE-5DEF-16246613B5E9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3" name="Google Shape;3081;p48">
              <a:extLst>
                <a:ext uri="{FF2B5EF4-FFF2-40B4-BE49-F238E27FC236}">
                  <a16:creationId xmlns:a16="http://schemas.microsoft.com/office/drawing/2014/main" id="{C81C43DD-8EBC-C272-345C-7B16BF7F00CB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4" name="Google Shape;3082;p48">
              <a:extLst>
                <a:ext uri="{FF2B5EF4-FFF2-40B4-BE49-F238E27FC236}">
                  <a16:creationId xmlns:a16="http://schemas.microsoft.com/office/drawing/2014/main" id="{E2CB6991-807C-46BA-42F3-5CD4B8138492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5" name="Google Shape;3083;p48">
              <a:extLst>
                <a:ext uri="{FF2B5EF4-FFF2-40B4-BE49-F238E27FC236}">
                  <a16:creationId xmlns:a16="http://schemas.microsoft.com/office/drawing/2014/main" id="{CFD7C1CB-BF4D-AFD7-79C1-DFFF22D65D94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6" name="Google Shape;3084;p48">
              <a:extLst>
                <a:ext uri="{FF2B5EF4-FFF2-40B4-BE49-F238E27FC236}">
                  <a16:creationId xmlns:a16="http://schemas.microsoft.com/office/drawing/2014/main" id="{91C091C4-BC65-FC4B-68A8-E8771E217E43}"/>
                </a:ext>
              </a:extLst>
            </p:cNvPr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7" name="Google Shape;3085;p48">
              <a:extLst>
                <a:ext uri="{FF2B5EF4-FFF2-40B4-BE49-F238E27FC236}">
                  <a16:creationId xmlns:a16="http://schemas.microsoft.com/office/drawing/2014/main" id="{1CC40B4D-17EC-1416-472A-DF584F22455A}"/>
                </a:ext>
              </a:extLst>
            </p:cNvPr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8" name="Google Shape;3086;p48">
              <a:extLst>
                <a:ext uri="{FF2B5EF4-FFF2-40B4-BE49-F238E27FC236}">
                  <a16:creationId xmlns:a16="http://schemas.microsoft.com/office/drawing/2014/main" id="{9FEEA236-95DC-94EC-B475-B4B0C6BDBDD7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9" name="Google Shape;3087;p48">
              <a:extLst>
                <a:ext uri="{FF2B5EF4-FFF2-40B4-BE49-F238E27FC236}">
                  <a16:creationId xmlns:a16="http://schemas.microsoft.com/office/drawing/2014/main" id="{E91F7A82-C47C-2892-3740-D740F1A4D9D8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8" name="Google Shape;3088;p48">
              <a:extLst>
                <a:ext uri="{FF2B5EF4-FFF2-40B4-BE49-F238E27FC236}">
                  <a16:creationId xmlns:a16="http://schemas.microsoft.com/office/drawing/2014/main" id="{C107E8FA-6AB6-71A1-28EB-C75CAF675FAB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9" name="Google Shape;3089;p48">
              <a:extLst>
                <a:ext uri="{FF2B5EF4-FFF2-40B4-BE49-F238E27FC236}">
                  <a16:creationId xmlns:a16="http://schemas.microsoft.com/office/drawing/2014/main" id="{51C04C23-83BC-70EA-857C-D99F128C4804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0" name="Google Shape;3090;p48">
              <a:extLst>
                <a:ext uri="{FF2B5EF4-FFF2-40B4-BE49-F238E27FC236}">
                  <a16:creationId xmlns:a16="http://schemas.microsoft.com/office/drawing/2014/main" id="{47603091-C30D-A23B-FB7A-96879C362267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1" name="Google Shape;3091;p48">
              <a:extLst>
                <a:ext uri="{FF2B5EF4-FFF2-40B4-BE49-F238E27FC236}">
                  <a16:creationId xmlns:a16="http://schemas.microsoft.com/office/drawing/2014/main" id="{4363A3F3-EC90-6374-1B5A-FB18DA30ABE6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2" name="Google Shape;3092;p48">
              <a:extLst>
                <a:ext uri="{FF2B5EF4-FFF2-40B4-BE49-F238E27FC236}">
                  <a16:creationId xmlns:a16="http://schemas.microsoft.com/office/drawing/2014/main" id="{66F10DBF-4BD5-5FD1-46E1-6770BDBC4370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3" name="Google Shape;3093;p48">
              <a:extLst>
                <a:ext uri="{FF2B5EF4-FFF2-40B4-BE49-F238E27FC236}">
                  <a16:creationId xmlns:a16="http://schemas.microsoft.com/office/drawing/2014/main" id="{A132869B-0FBE-3BD6-4EF1-1F18D63F8B83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4" name="Google Shape;3094;p48">
              <a:extLst>
                <a:ext uri="{FF2B5EF4-FFF2-40B4-BE49-F238E27FC236}">
                  <a16:creationId xmlns:a16="http://schemas.microsoft.com/office/drawing/2014/main" id="{3EB9DF0B-E2F7-F7BB-77A3-86624DDBF485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5" name="Google Shape;3095;p48">
              <a:extLst>
                <a:ext uri="{FF2B5EF4-FFF2-40B4-BE49-F238E27FC236}">
                  <a16:creationId xmlns:a16="http://schemas.microsoft.com/office/drawing/2014/main" id="{02932EC7-A773-98F2-9843-2E3E760FD8B7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6" name="Google Shape;3096;p48">
              <a:extLst>
                <a:ext uri="{FF2B5EF4-FFF2-40B4-BE49-F238E27FC236}">
                  <a16:creationId xmlns:a16="http://schemas.microsoft.com/office/drawing/2014/main" id="{9C25F92B-BE30-3CD7-A1A6-D98BB566D416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7" name="Google Shape;3097;p48">
              <a:extLst>
                <a:ext uri="{FF2B5EF4-FFF2-40B4-BE49-F238E27FC236}">
                  <a16:creationId xmlns:a16="http://schemas.microsoft.com/office/drawing/2014/main" id="{478C175D-38AB-0846-194D-08462998F681}"/>
                </a:ext>
              </a:extLst>
            </p:cNvPr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8" name="Google Shape;3098;p48">
              <a:extLst>
                <a:ext uri="{FF2B5EF4-FFF2-40B4-BE49-F238E27FC236}">
                  <a16:creationId xmlns:a16="http://schemas.microsoft.com/office/drawing/2014/main" id="{158EC1A7-797D-9484-E7F0-A2785BE6E39F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9" name="Google Shape;3099;p48">
              <a:extLst>
                <a:ext uri="{FF2B5EF4-FFF2-40B4-BE49-F238E27FC236}">
                  <a16:creationId xmlns:a16="http://schemas.microsoft.com/office/drawing/2014/main" id="{41689DE7-0E15-F58B-749A-D86130AE184C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0" name="Google Shape;3100;p48">
              <a:extLst>
                <a:ext uri="{FF2B5EF4-FFF2-40B4-BE49-F238E27FC236}">
                  <a16:creationId xmlns:a16="http://schemas.microsoft.com/office/drawing/2014/main" id="{462C43EC-3013-113F-2630-44608FE8A25F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1" name="Google Shape;3101;p48">
              <a:extLst>
                <a:ext uri="{FF2B5EF4-FFF2-40B4-BE49-F238E27FC236}">
                  <a16:creationId xmlns:a16="http://schemas.microsoft.com/office/drawing/2014/main" id="{C96B4894-F6A1-5DFD-A2DE-67B2DFCAF15E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2" name="Google Shape;3102;p48">
              <a:extLst>
                <a:ext uri="{FF2B5EF4-FFF2-40B4-BE49-F238E27FC236}">
                  <a16:creationId xmlns:a16="http://schemas.microsoft.com/office/drawing/2014/main" id="{4FE81ACB-45E5-80D9-5A19-D2110196C15B}"/>
                </a:ext>
              </a:extLst>
            </p:cNvPr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604" name="Google Shape;6604;p66"/>
          <p:cNvSpPr/>
          <p:nvPr/>
        </p:nvSpPr>
        <p:spPr>
          <a:xfrm>
            <a:off x="208976" y="1829054"/>
            <a:ext cx="1713057" cy="568656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863" name="Google Shape;5709;p61">
            <a:extLst>
              <a:ext uri="{FF2B5EF4-FFF2-40B4-BE49-F238E27FC236}">
                <a16:creationId xmlns:a16="http://schemas.microsoft.com/office/drawing/2014/main" id="{A9577A2A-952B-B184-041C-0D8196275C9F}"/>
              </a:ext>
            </a:extLst>
          </p:cNvPr>
          <p:cNvGrpSpPr/>
          <p:nvPr/>
        </p:nvGrpSpPr>
        <p:grpSpPr>
          <a:xfrm>
            <a:off x="7069876" y="3682488"/>
            <a:ext cx="1007103" cy="1119065"/>
            <a:chOff x="8109493" y="2905281"/>
            <a:chExt cx="1007103" cy="1119065"/>
          </a:xfrm>
        </p:grpSpPr>
        <p:sp>
          <p:nvSpPr>
            <p:cNvPr id="6864" name="Google Shape;5710;p61">
              <a:extLst>
                <a:ext uri="{FF2B5EF4-FFF2-40B4-BE49-F238E27FC236}">
                  <a16:creationId xmlns:a16="http://schemas.microsoft.com/office/drawing/2014/main" id="{A3444AA0-AFAD-FE48-8379-DF36E34FDECC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865" name="Google Shape;5711;p61">
              <a:extLst>
                <a:ext uri="{FF2B5EF4-FFF2-40B4-BE49-F238E27FC236}">
                  <a16:creationId xmlns:a16="http://schemas.microsoft.com/office/drawing/2014/main" id="{4C7F0C9C-4C90-AE36-9C91-61F27893BAB1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6866" name="Google Shape;5712;p61">
                <a:extLst>
                  <a:ext uri="{FF2B5EF4-FFF2-40B4-BE49-F238E27FC236}">
                    <a16:creationId xmlns:a16="http://schemas.microsoft.com/office/drawing/2014/main" id="{D31EC14E-189B-1B54-C892-5A194F51352F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67" name="Google Shape;5713;p61">
                <a:extLst>
                  <a:ext uri="{FF2B5EF4-FFF2-40B4-BE49-F238E27FC236}">
                    <a16:creationId xmlns:a16="http://schemas.microsoft.com/office/drawing/2014/main" id="{043551DB-1743-E2BA-9C43-B8D87481A539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68" name="Google Shape;5714;p61">
                <a:extLst>
                  <a:ext uri="{FF2B5EF4-FFF2-40B4-BE49-F238E27FC236}">
                    <a16:creationId xmlns:a16="http://schemas.microsoft.com/office/drawing/2014/main" id="{D3C08F26-38F6-852C-06D5-8722BC73A71E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69" name="Google Shape;5715;p61">
                <a:extLst>
                  <a:ext uri="{FF2B5EF4-FFF2-40B4-BE49-F238E27FC236}">
                    <a16:creationId xmlns:a16="http://schemas.microsoft.com/office/drawing/2014/main" id="{3DDE92D3-7325-C1A8-A731-D1368767FE0B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70" name="Google Shape;5716;p61">
                <a:extLst>
                  <a:ext uri="{FF2B5EF4-FFF2-40B4-BE49-F238E27FC236}">
                    <a16:creationId xmlns:a16="http://schemas.microsoft.com/office/drawing/2014/main" id="{4AFA75AF-F952-623C-9DF3-158559CD9F03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71" name="Google Shape;5717;p61">
                <a:extLst>
                  <a:ext uri="{FF2B5EF4-FFF2-40B4-BE49-F238E27FC236}">
                    <a16:creationId xmlns:a16="http://schemas.microsoft.com/office/drawing/2014/main" id="{64D68CE1-E2CA-73CE-D6B3-818615C9DA5C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872" name="Google Shape;7288;p70">
            <a:extLst>
              <a:ext uri="{FF2B5EF4-FFF2-40B4-BE49-F238E27FC236}">
                <a16:creationId xmlns:a16="http://schemas.microsoft.com/office/drawing/2014/main" id="{A5B4D9D1-D005-CAAF-F4C3-81D9128B417E}"/>
              </a:ext>
            </a:extLst>
          </p:cNvPr>
          <p:cNvGrpSpPr/>
          <p:nvPr/>
        </p:nvGrpSpPr>
        <p:grpSpPr>
          <a:xfrm rot="464372">
            <a:off x="2158507" y="5226743"/>
            <a:ext cx="633254" cy="620404"/>
            <a:chOff x="4961725" y="379850"/>
            <a:chExt cx="1031200" cy="1010275"/>
          </a:xfrm>
        </p:grpSpPr>
        <p:sp>
          <p:nvSpPr>
            <p:cNvPr id="6873" name="Google Shape;7289;p70">
              <a:extLst>
                <a:ext uri="{FF2B5EF4-FFF2-40B4-BE49-F238E27FC236}">
                  <a16:creationId xmlns:a16="http://schemas.microsoft.com/office/drawing/2014/main" id="{240A3E71-F9C1-D8A5-3EF8-D05F71833EA3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4" name="Google Shape;7290;p70">
              <a:extLst>
                <a:ext uri="{FF2B5EF4-FFF2-40B4-BE49-F238E27FC236}">
                  <a16:creationId xmlns:a16="http://schemas.microsoft.com/office/drawing/2014/main" id="{6AF42521-D709-9522-9735-3C96BEDDF5A4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5" name="Google Shape;7291;p70">
              <a:extLst>
                <a:ext uri="{FF2B5EF4-FFF2-40B4-BE49-F238E27FC236}">
                  <a16:creationId xmlns:a16="http://schemas.microsoft.com/office/drawing/2014/main" id="{BDFC79EC-629F-D7E3-65CE-DDD88030D40C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6" name="Google Shape;7292;p70">
              <a:extLst>
                <a:ext uri="{FF2B5EF4-FFF2-40B4-BE49-F238E27FC236}">
                  <a16:creationId xmlns:a16="http://schemas.microsoft.com/office/drawing/2014/main" id="{55A890B7-7D55-815D-980D-E1246F250BEC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7" name="Google Shape;7293;p70">
              <a:extLst>
                <a:ext uri="{FF2B5EF4-FFF2-40B4-BE49-F238E27FC236}">
                  <a16:creationId xmlns:a16="http://schemas.microsoft.com/office/drawing/2014/main" id="{B110ED14-B4B6-BF63-1E52-705E0498BFCD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8" name="Google Shape;7294;p70">
              <a:extLst>
                <a:ext uri="{FF2B5EF4-FFF2-40B4-BE49-F238E27FC236}">
                  <a16:creationId xmlns:a16="http://schemas.microsoft.com/office/drawing/2014/main" id="{32E5CB24-BBB9-55B2-34C9-CA91DB4AE9D6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9" name="Google Shape;7295;p70">
              <a:extLst>
                <a:ext uri="{FF2B5EF4-FFF2-40B4-BE49-F238E27FC236}">
                  <a16:creationId xmlns:a16="http://schemas.microsoft.com/office/drawing/2014/main" id="{B6128481-51B0-47A0-CB48-C815056329A0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0" name="Google Shape;7296;p70">
              <a:extLst>
                <a:ext uri="{FF2B5EF4-FFF2-40B4-BE49-F238E27FC236}">
                  <a16:creationId xmlns:a16="http://schemas.microsoft.com/office/drawing/2014/main" id="{EF7BEDB7-6494-095E-E3D3-C34017FCAA9C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1" name="Google Shape;7297;p70">
              <a:extLst>
                <a:ext uri="{FF2B5EF4-FFF2-40B4-BE49-F238E27FC236}">
                  <a16:creationId xmlns:a16="http://schemas.microsoft.com/office/drawing/2014/main" id="{E48D7220-1AD1-1A6C-AE69-A98BCD4EB51C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2" name="Google Shape;7298;p70">
              <a:extLst>
                <a:ext uri="{FF2B5EF4-FFF2-40B4-BE49-F238E27FC236}">
                  <a16:creationId xmlns:a16="http://schemas.microsoft.com/office/drawing/2014/main" id="{3D0F4528-36AD-969B-146D-F74E8678D9CE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3" name="Google Shape;7299;p70">
              <a:extLst>
                <a:ext uri="{FF2B5EF4-FFF2-40B4-BE49-F238E27FC236}">
                  <a16:creationId xmlns:a16="http://schemas.microsoft.com/office/drawing/2014/main" id="{2D900B87-E419-E1B0-B0CB-FF3D7E2E3C14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4" name="Google Shape;7300;p70">
              <a:extLst>
                <a:ext uri="{FF2B5EF4-FFF2-40B4-BE49-F238E27FC236}">
                  <a16:creationId xmlns:a16="http://schemas.microsoft.com/office/drawing/2014/main" id="{27574103-6ECD-8F79-5160-CEC0F6C10D39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5" name="Google Shape;7301;p70">
              <a:extLst>
                <a:ext uri="{FF2B5EF4-FFF2-40B4-BE49-F238E27FC236}">
                  <a16:creationId xmlns:a16="http://schemas.microsoft.com/office/drawing/2014/main" id="{944A804F-13ED-67AE-5A95-0EDC0B17D851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6" name="Google Shape;7302;p70">
              <a:extLst>
                <a:ext uri="{FF2B5EF4-FFF2-40B4-BE49-F238E27FC236}">
                  <a16:creationId xmlns:a16="http://schemas.microsoft.com/office/drawing/2014/main" id="{E6854E2A-A0CF-715F-FDFB-FCBB7BC6A96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7" name="Google Shape;7303;p70">
              <a:extLst>
                <a:ext uri="{FF2B5EF4-FFF2-40B4-BE49-F238E27FC236}">
                  <a16:creationId xmlns:a16="http://schemas.microsoft.com/office/drawing/2014/main" id="{1B854C19-C9FF-2287-3DE2-36A17E730DDE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8" name="Google Shape;7304;p70">
              <a:extLst>
                <a:ext uri="{FF2B5EF4-FFF2-40B4-BE49-F238E27FC236}">
                  <a16:creationId xmlns:a16="http://schemas.microsoft.com/office/drawing/2014/main" id="{C2F4F0C4-2A22-5AD9-71A4-0DF05F8A91F2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9" name="Google Shape;7305;p70">
              <a:extLst>
                <a:ext uri="{FF2B5EF4-FFF2-40B4-BE49-F238E27FC236}">
                  <a16:creationId xmlns:a16="http://schemas.microsoft.com/office/drawing/2014/main" id="{81D0DC14-B4BA-10FC-D016-27C734F6D1B6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0" name="Google Shape;7306;p70">
              <a:extLst>
                <a:ext uri="{FF2B5EF4-FFF2-40B4-BE49-F238E27FC236}">
                  <a16:creationId xmlns:a16="http://schemas.microsoft.com/office/drawing/2014/main" id="{52A1D6A2-B1C1-4177-4694-6949331D3916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1" name="Google Shape;7307;p70">
              <a:extLst>
                <a:ext uri="{FF2B5EF4-FFF2-40B4-BE49-F238E27FC236}">
                  <a16:creationId xmlns:a16="http://schemas.microsoft.com/office/drawing/2014/main" id="{C45B6525-E236-057E-6B8C-DA71EE20C46A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2" name="Google Shape;7308;p70">
              <a:extLst>
                <a:ext uri="{FF2B5EF4-FFF2-40B4-BE49-F238E27FC236}">
                  <a16:creationId xmlns:a16="http://schemas.microsoft.com/office/drawing/2014/main" id="{8AF26391-9144-6399-6FC0-97D4DDD84F3B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3" name="Google Shape;7309;p70">
              <a:extLst>
                <a:ext uri="{FF2B5EF4-FFF2-40B4-BE49-F238E27FC236}">
                  <a16:creationId xmlns:a16="http://schemas.microsoft.com/office/drawing/2014/main" id="{82F92318-B85F-9237-457F-1309DAAA50FE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4" name="Google Shape;7310;p70">
              <a:extLst>
                <a:ext uri="{FF2B5EF4-FFF2-40B4-BE49-F238E27FC236}">
                  <a16:creationId xmlns:a16="http://schemas.microsoft.com/office/drawing/2014/main" id="{5BF4673D-D004-F953-DE53-07A50971CBAD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5" name="Google Shape;7311;p70">
              <a:extLst>
                <a:ext uri="{FF2B5EF4-FFF2-40B4-BE49-F238E27FC236}">
                  <a16:creationId xmlns:a16="http://schemas.microsoft.com/office/drawing/2014/main" id="{87F358E3-B7BF-270F-DD6C-1D2143E3A6BC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6" name="Google Shape;7312;p70">
              <a:extLst>
                <a:ext uri="{FF2B5EF4-FFF2-40B4-BE49-F238E27FC236}">
                  <a16:creationId xmlns:a16="http://schemas.microsoft.com/office/drawing/2014/main" id="{FAB42F08-9428-48C6-0D6F-45926C5A386D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7" name="Google Shape;7313;p70">
              <a:extLst>
                <a:ext uri="{FF2B5EF4-FFF2-40B4-BE49-F238E27FC236}">
                  <a16:creationId xmlns:a16="http://schemas.microsoft.com/office/drawing/2014/main" id="{FE0371AF-4EA7-F3D9-412B-CE41921CDF78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8" name="Google Shape;7314;p70">
              <a:extLst>
                <a:ext uri="{FF2B5EF4-FFF2-40B4-BE49-F238E27FC236}">
                  <a16:creationId xmlns:a16="http://schemas.microsoft.com/office/drawing/2014/main" id="{CA54078D-E638-7BAD-56BE-C70D9BF15DA0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9" name="Google Shape;7315;p70">
              <a:extLst>
                <a:ext uri="{FF2B5EF4-FFF2-40B4-BE49-F238E27FC236}">
                  <a16:creationId xmlns:a16="http://schemas.microsoft.com/office/drawing/2014/main" id="{E6AC4078-DE93-3D48-18BE-29C23D52285B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0" name="Google Shape;7316;p70">
              <a:extLst>
                <a:ext uri="{FF2B5EF4-FFF2-40B4-BE49-F238E27FC236}">
                  <a16:creationId xmlns:a16="http://schemas.microsoft.com/office/drawing/2014/main" id="{7F36E81C-B9A6-7867-68C2-704E2ADFE409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1" name="Google Shape;7317;p70">
              <a:extLst>
                <a:ext uri="{FF2B5EF4-FFF2-40B4-BE49-F238E27FC236}">
                  <a16:creationId xmlns:a16="http://schemas.microsoft.com/office/drawing/2014/main" id="{D76523CB-D391-05A6-B205-E65F58ECAED8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2" name="Google Shape;7318;p70">
              <a:extLst>
                <a:ext uri="{FF2B5EF4-FFF2-40B4-BE49-F238E27FC236}">
                  <a16:creationId xmlns:a16="http://schemas.microsoft.com/office/drawing/2014/main" id="{B6A96605-9AFC-9811-2FDA-D45CA4BD29EF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3" name="Google Shape;7319;p70">
              <a:extLst>
                <a:ext uri="{FF2B5EF4-FFF2-40B4-BE49-F238E27FC236}">
                  <a16:creationId xmlns:a16="http://schemas.microsoft.com/office/drawing/2014/main" id="{7958725A-773A-98CE-3DBC-4DE79521EC92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4" name="Google Shape;7320;p70">
              <a:extLst>
                <a:ext uri="{FF2B5EF4-FFF2-40B4-BE49-F238E27FC236}">
                  <a16:creationId xmlns:a16="http://schemas.microsoft.com/office/drawing/2014/main" id="{590C5A00-C7D2-B0CB-F102-0F0B749983E5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5" name="Google Shape;7321;p70">
              <a:extLst>
                <a:ext uri="{FF2B5EF4-FFF2-40B4-BE49-F238E27FC236}">
                  <a16:creationId xmlns:a16="http://schemas.microsoft.com/office/drawing/2014/main" id="{2D9917A6-D237-2568-F1D6-9AA362E45A42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6" name="Google Shape;7322;p70">
              <a:extLst>
                <a:ext uri="{FF2B5EF4-FFF2-40B4-BE49-F238E27FC236}">
                  <a16:creationId xmlns:a16="http://schemas.microsoft.com/office/drawing/2014/main" id="{81AEDADE-7C8D-0CA8-3B35-A55DC8D993BD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7" name="Google Shape;7323;p70">
              <a:extLst>
                <a:ext uri="{FF2B5EF4-FFF2-40B4-BE49-F238E27FC236}">
                  <a16:creationId xmlns:a16="http://schemas.microsoft.com/office/drawing/2014/main" id="{78CA7946-7C3D-5FD9-1AF0-0F7A883DC5DE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8" name="Google Shape;7324;p70">
              <a:extLst>
                <a:ext uri="{FF2B5EF4-FFF2-40B4-BE49-F238E27FC236}">
                  <a16:creationId xmlns:a16="http://schemas.microsoft.com/office/drawing/2014/main" id="{22B6C6BE-3B68-053D-84FC-21D25494A0FF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9" name="Google Shape;7325;p70">
              <a:extLst>
                <a:ext uri="{FF2B5EF4-FFF2-40B4-BE49-F238E27FC236}">
                  <a16:creationId xmlns:a16="http://schemas.microsoft.com/office/drawing/2014/main" id="{5EA4F861-02EE-6B33-CC5F-F85D308B0C76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0" name="Google Shape;7326;p70">
              <a:extLst>
                <a:ext uri="{FF2B5EF4-FFF2-40B4-BE49-F238E27FC236}">
                  <a16:creationId xmlns:a16="http://schemas.microsoft.com/office/drawing/2014/main" id="{B87ACD83-77D9-840B-4E87-4EB7528FB2D7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1" name="Google Shape;7327;p70">
              <a:extLst>
                <a:ext uri="{FF2B5EF4-FFF2-40B4-BE49-F238E27FC236}">
                  <a16:creationId xmlns:a16="http://schemas.microsoft.com/office/drawing/2014/main" id="{867F24B5-48C5-1C18-30CD-8779C81B2917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2" name="Google Shape;7328;p70">
              <a:extLst>
                <a:ext uri="{FF2B5EF4-FFF2-40B4-BE49-F238E27FC236}">
                  <a16:creationId xmlns:a16="http://schemas.microsoft.com/office/drawing/2014/main" id="{EF9AE143-4CFF-8BDC-C47E-1D9FE0CD6064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3" name="Google Shape;7329;p70">
              <a:extLst>
                <a:ext uri="{FF2B5EF4-FFF2-40B4-BE49-F238E27FC236}">
                  <a16:creationId xmlns:a16="http://schemas.microsoft.com/office/drawing/2014/main" id="{60F7D975-F8CB-D47E-6D63-7B6B8652EA92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4" name="Google Shape;7330;p70">
              <a:extLst>
                <a:ext uri="{FF2B5EF4-FFF2-40B4-BE49-F238E27FC236}">
                  <a16:creationId xmlns:a16="http://schemas.microsoft.com/office/drawing/2014/main" id="{09FB1CE9-2799-A6DD-5797-E0BE230FA6C4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5" name="Google Shape;7331;p70">
              <a:extLst>
                <a:ext uri="{FF2B5EF4-FFF2-40B4-BE49-F238E27FC236}">
                  <a16:creationId xmlns:a16="http://schemas.microsoft.com/office/drawing/2014/main" id="{7F4B1D98-0953-59F0-21AE-689614087678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6" name="Google Shape;7332;p70">
              <a:extLst>
                <a:ext uri="{FF2B5EF4-FFF2-40B4-BE49-F238E27FC236}">
                  <a16:creationId xmlns:a16="http://schemas.microsoft.com/office/drawing/2014/main" id="{0118572C-39B2-3C12-D9D6-D45BCD45E72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7" name="Google Shape;7333;p70">
              <a:extLst>
                <a:ext uri="{FF2B5EF4-FFF2-40B4-BE49-F238E27FC236}">
                  <a16:creationId xmlns:a16="http://schemas.microsoft.com/office/drawing/2014/main" id="{AA2ABA62-18CC-8DF9-288B-E2A4B8E0F7FE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8" name="Google Shape;7334;p70">
              <a:extLst>
                <a:ext uri="{FF2B5EF4-FFF2-40B4-BE49-F238E27FC236}">
                  <a16:creationId xmlns:a16="http://schemas.microsoft.com/office/drawing/2014/main" id="{D142E598-B676-5856-EACA-7ABD1457269A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9" name="Google Shape;7335;p70">
              <a:extLst>
                <a:ext uri="{FF2B5EF4-FFF2-40B4-BE49-F238E27FC236}">
                  <a16:creationId xmlns:a16="http://schemas.microsoft.com/office/drawing/2014/main" id="{E789E4AB-463F-DFFB-555D-F8D8653B950C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0" name="Google Shape;7336;p70">
              <a:extLst>
                <a:ext uri="{FF2B5EF4-FFF2-40B4-BE49-F238E27FC236}">
                  <a16:creationId xmlns:a16="http://schemas.microsoft.com/office/drawing/2014/main" id="{F8AA892C-6FB2-8152-F6E5-CE5205EF6FA4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1" name="Google Shape;7337;p70">
              <a:extLst>
                <a:ext uri="{FF2B5EF4-FFF2-40B4-BE49-F238E27FC236}">
                  <a16:creationId xmlns:a16="http://schemas.microsoft.com/office/drawing/2014/main" id="{917E52E3-26D7-22A8-4E36-2698F322AEAC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2" name="Google Shape;7338;p70">
              <a:extLst>
                <a:ext uri="{FF2B5EF4-FFF2-40B4-BE49-F238E27FC236}">
                  <a16:creationId xmlns:a16="http://schemas.microsoft.com/office/drawing/2014/main" id="{B2D68BE1-D68E-EAB1-0657-10C4E071954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3" name="Google Shape;7339;p70">
              <a:extLst>
                <a:ext uri="{FF2B5EF4-FFF2-40B4-BE49-F238E27FC236}">
                  <a16:creationId xmlns:a16="http://schemas.microsoft.com/office/drawing/2014/main" id="{AF3394A4-EB24-C194-204D-FCA623815CF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4" name="Google Shape;7340;p70">
              <a:extLst>
                <a:ext uri="{FF2B5EF4-FFF2-40B4-BE49-F238E27FC236}">
                  <a16:creationId xmlns:a16="http://schemas.microsoft.com/office/drawing/2014/main" id="{B59CB2A0-1CED-E114-AAB2-DBBEE3C800F3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5" name="Google Shape;7341;p70">
              <a:extLst>
                <a:ext uri="{FF2B5EF4-FFF2-40B4-BE49-F238E27FC236}">
                  <a16:creationId xmlns:a16="http://schemas.microsoft.com/office/drawing/2014/main" id="{F1DCB474-E4CF-6163-3191-8045CF4A4664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6" name="Google Shape;7342;p70">
              <a:extLst>
                <a:ext uri="{FF2B5EF4-FFF2-40B4-BE49-F238E27FC236}">
                  <a16:creationId xmlns:a16="http://schemas.microsoft.com/office/drawing/2014/main" id="{D5249A82-A382-9D17-04BF-07BC16D5F329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7" name="Google Shape;7343;p70">
              <a:extLst>
                <a:ext uri="{FF2B5EF4-FFF2-40B4-BE49-F238E27FC236}">
                  <a16:creationId xmlns:a16="http://schemas.microsoft.com/office/drawing/2014/main" id="{10DC0BC7-3731-FC67-D016-1A4209A3BC8F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8" name="Google Shape;7344;p70">
              <a:extLst>
                <a:ext uri="{FF2B5EF4-FFF2-40B4-BE49-F238E27FC236}">
                  <a16:creationId xmlns:a16="http://schemas.microsoft.com/office/drawing/2014/main" id="{E0666E50-BE16-040C-3BB6-BB250B41DA8C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9" name="Google Shape;7345;p70">
              <a:extLst>
                <a:ext uri="{FF2B5EF4-FFF2-40B4-BE49-F238E27FC236}">
                  <a16:creationId xmlns:a16="http://schemas.microsoft.com/office/drawing/2014/main" id="{FCC09B7B-4D33-E350-04E1-2E13A519B7BE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0" name="Google Shape;7346;p70">
              <a:extLst>
                <a:ext uri="{FF2B5EF4-FFF2-40B4-BE49-F238E27FC236}">
                  <a16:creationId xmlns:a16="http://schemas.microsoft.com/office/drawing/2014/main" id="{D0E19DCB-2940-B5AD-364E-0AF436EBB411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1" name="Google Shape;7347;p70">
              <a:extLst>
                <a:ext uri="{FF2B5EF4-FFF2-40B4-BE49-F238E27FC236}">
                  <a16:creationId xmlns:a16="http://schemas.microsoft.com/office/drawing/2014/main" id="{01E3C737-214D-28B0-887D-3B408FA351C1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2" name="Google Shape;7348;p70">
              <a:extLst>
                <a:ext uri="{FF2B5EF4-FFF2-40B4-BE49-F238E27FC236}">
                  <a16:creationId xmlns:a16="http://schemas.microsoft.com/office/drawing/2014/main" id="{21CCF8F2-3766-1FD2-63C9-842482B5AAF6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3" name="Google Shape;7349;p70">
              <a:extLst>
                <a:ext uri="{FF2B5EF4-FFF2-40B4-BE49-F238E27FC236}">
                  <a16:creationId xmlns:a16="http://schemas.microsoft.com/office/drawing/2014/main" id="{04DE380A-FC40-49E3-4B87-409A66E85720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4" name="Google Shape;7350;p70">
              <a:extLst>
                <a:ext uri="{FF2B5EF4-FFF2-40B4-BE49-F238E27FC236}">
                  <a16:creationId xmlns:a16="http://schemas.microsoft.com/office/drawing/2014/main" id="{9E835DA1-47EC-1F52-6EC0-EF7AEF379796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5" name="Google Shape;7351;p70">
              <a:extLst>
                <a:ext uri="{FF2B5EF4-FFF2-40B4-BE49-F238E27FC236}">
                  <a16:creationId xmlns:a16="http://schemas.microsoft.com/office/drawing/2014/main" id="{3E9B6760-5F04-3E76-4D51-00BE9473EC6A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6" name="Google Shape;7352;p70">
              <a:extLst>
                <a:ext uri="{FF2B5EF4-FFF2-40B4-BE49-F238E27FC236}">
                  <a16:creationId xmlns:a16="http://schemas.microsoft.com/office/drawing/2014/main" id="{1CB0003E-A697-3F80-DF1E-838CB7907505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7" name="Google Shape;7353;p70">
              <a:extLst>
                <a:ext uri="{FF2B5EF4-FFF2-40B4-BE49-F238E27FC236}">
                  <a16:creationId xmlns:a16="http://schemas.microsoft.com/office/drawing/2014/main" id="{12BDE5FF-117E-A73B-8F3C-AC3194C8181D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8" name="Google Shape;7354;p70">
              <a:extLst>
                <a:ext uri="{FF2B5EF4-FFF2-40B4-BE49-F238E27FC236}">
                  <a16:creationId xmlns:a16="http://schemas.microsoft.com/office/drawing/2014/main" id="{7D341862-8675-F564-6488-D743AD44F9F5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9" name="Google Shape;7355;p70">
              <a:extLst>
                <a:ext uri="{FF2B5EF4-FFF2-40B4-BE49-F238E27FC236}">
                  <a16:creationId xmlns:a16="http://schemas.microsoft.com/office/drawing/2014/main" id="{BD8CF2B7-151C-DEB9-C998-D868DA760CF4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0" name="Google Shape;7356;p70">
              <a:extLst>
                <a:ext uri="{FF2B5EF4-FFF2-40B4-BE49-F238E27FC236}">
                  <a16:creationId xmlns:a16="http://schemas.microsoft.com/office/drawing/2014/main" id="{DC52A838-29A5-0845-0B94-36C582D208FB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1" name="Google Shape;7357;p70">
              <a:extLst>
                <a:ext uri="{FF2B5EF4-FFF2-40B4-BE49-F238E27FC236}">
                  <a16:creationId xmlns:a16="http://schemas.microsoft.com/office/drawing/2014/main" id="{97BF25B6-9653-BD74-B3F3-1E0D101BDC49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2" name="Google Shape;7358;p70">
              <a:extLst>
                <a:ext uri="{FF2B5EF4-FFF2-40B4-BE49-F238E27FC236}">
                  <a16:creationId xmlns:a16="http://schemas.microsoft.com/office/drawing/2014/main" id="{4DC4E743-D778-A86F-D5AF-A443F5897FD1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3" name="Google Shape;7359;p70">
              <a:extLst>
                <a:ext uri="{FF2B5EF4-FFF2-40B4-BE49-F238E27FC236}">
                  <a16:creationId xmlns:a16="http://schemas.microsoft.com/office/drawing/2014/main" id="{B3DC7F19-9008-6ADA-D1D9-D391BC9BD96F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4" name="Google Shape;7360;p70">
              <a:extLst>
                <a:ext uri="{FF2B5EF4-FFF2-40B4-BE49-F238E27FC236}">
                  <a16:creationId xmlns:a16="http://schemas.microsoft.com/office/drawing/2014/main" id="{09590ED7-94A5-69BA-1FB9-2A82A71FE855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5" name="Google Shape;7361;p70">
              <a:extLst>
                <a:ext uri="{FF2B5EF4-FFF2-40B4-BE49-F238E27FC236}">
                  <a16:creationId xmlns:a16="http://schemas.microsoft.com/office/drawing/2014/main" id="{6D7D9458-DC0F-9275-4281-7368BF4F819E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6" name="Google Shape;7362;p70">
              <a:extLst>
                <a:ext uri="{FF2B5EF4-FFF2-40B4-BE49-F238E27FC236}">
                  <a16:creationId xmlns:a16="http://schemas.microsoft.com/office/drawing/2014/main" id="{6658B6F5-898F-406F-ED95-63C0A0D0812D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20" name="Rounded Rectangle 6819">
            <a:extLst>
              <a:ext uri="{FF2B5EF4-FFF2-40B4-BE49-F238E27FC236}">
                <a16:creationId xmlns:a16="http://schemas.microsoft.com/office/drawing/2014/main" id="{1BD1909E-850E-D924-5501-FCB73F1B2278}"/>
              </a:ext>
            </a:extLst>
          </p:cNvPr>
          <p:cNvSpPr/>
          <p:nvPr/>
        </p:nvSpPr>
        <p:spPr>
          <a:xfrm>
            <a:off x="3371425" y="2889234"/>
            <a:ext cx="5637380" cy="654594"/>
          </a:xfrm>
          <a:custGeom>
            <a:avLst/>
            <a:gdLst>
              <a:gd name="connsiteX0" fmla="*/ 0 w 5637380"/>
              <a:gd name="connsiteY0" fmla="*/ 109101 h 654594"/>
              <a:gd name="connsiteX1" fmla="*/ 109100 w 5637380"/>
              <a:gd name="connsiteY1" fmla="*/ 0 h 654594"/>
              <a:gd name="connsiteX2" fmla="*/ 439178 w 5637380"/>
              <a:gd name="connsiteY2" fmla="*/ 0 h 654594"/>
              <a:gd name="connsiteX3" fmla="*/ 823447 w 5637380"/>
              <a:gd name="connsiteY3" fmla="*/ 0 h 654594"/>
              <a:gd name="connsiteX4" fmla="*/ 1370291 w 5637380"/>
              <a:gd name="connsiteY4" fmla="*/ 0 h 654594"/>
              <a:gd name="connsiteX5" fmla="*/ 1862944 w 5637380"/>
              <a:gd name="connsiteY5" fmla="*/ 0 h 654594"/>
              <a:gd name="connsiteX6" fmla="*/ 2355596 w 5637380"/>
              <a:gd name="connsiteY6" fmla="*/ 0 h 654594"/>
              <a:gd name="connsiteX7" fmla="*/ 2902440 w 5637380"/>
              <a:gd name="connsiteY7" fmla="*/ 0 h 654594"/>
              <a:gd name="connsiteX8" fmla="*/ 3340901 w 5637380"/>
              <a:gd name="connsiteY8" fmla="*/ 0 h 654594"/>
              <a:gd name="connsiteX9" fmla="*/ 3670979 w 5637380"/>
              <a:gd name="connsiteY9" fmla="*/ 0 h 654594"/>
              <a:gd name="connsiteX10" fmla="*/ 4217823 w 5637380"/>
              <a:gd name="connsiteY10" fmla="*/ 0 h 654594"/>
              <a:gd name="connsiteX11" fmla="*/ 4818859 w 5637380"/>
              <a:gd name="connsiteY11" fmla="*/ 0 h 654594"/>
              <a:gd name="connsiteX12" fmla="*/ 5528279 w 5637380"/>
              <a:gd name="connsiteY12" fmla="*/ 0 h 654594"/>
              <a:gd name="connsiteX13" fmla="*/ 5637380 w 5637380"/>
              <a:gd name="connsiteY13" fmla="*/ 109101 h 654594"/>
              <a:gd name="connsiteX14" fmla="*/ 5637380 w 5637380"/>
              <a:gd name="connsiteY14" fmla="*/ 545493 h 654594"/>
              <a:gd name="connsiteX15" fmla="*/ 5528279 w 5637380"/>
              <a:gd name="connsiteY15" fmla="*/ 654594 h 654594"/>
              <a:gd name="connsiteX16" fmla="*/ 4981434 w 5637380"/>
              <a:gd name="connsiteY16" fmla="*/ 654594 h 654594"/>
              <a:gd name="connsiteX17" fmla="*/ 4597166 w 5637380"/>
              <a:gd name="connsiteY17" fmla="*/ 654594 h 654594"/>
              <a:gd name="connsiteX18" fmla="*/ 3996129 w 5637380"/>
              <a:gd name="connsiteY18" fmla="*/ 654594 h 654594"/>
              <a:gd name="connsiteX19" fmla="*/ 3395093 w 5637380"/>
              <a:gd name="connsiteY19" fmla="*/ 654594 h 654594"/>
              <a:gd name="connsiteX20" fmla="*/ 3010824 w 5637380"/>
              <a:gd name="connsiteY20" fmla="*/ 654594 h 654594"/>
              <a:gd name="connsiteX21" fmla="*/ 2409788 w 5637380"/>
              <a:gd name="connsiteY21" fmla="*/ 654594 h 654594"/>
              <a:gd name="connsiteX22" fmla="*/ 1862944 w 5637380"/>
              <a:gd name="connsiteY22" fmla="*/ 654594 h 654594"/>
              <a:gd name="connsiteX23" fmla="*/ 1478675 w 5637380"/>
              <a:gd name="connsiteY23" fmla="*/ 654594 h 654594"/>
              <a:gd name="connsiteX24" fmla="*/ 986022 w 5637380"/>
              <a:gd name="connsiteY24" fmla="*/ 654594 h 654594"/>
              <a:gd name="connsiteX25" fmla="*/ 601753 w 5637380"/>
              <a:gd name="connsiteY25" fmla="*/ 654594 h 654594"/>
              <a:gd name="connsiteX26" fmla="*/ 109100 w 5637380"/>
              <a:gd name="connsiteY26" fmla="*/ 654594 h 654594"/>
              <a:gd name="connsiteX27" fmla="*/ 0 w 5637380"/>
              <a:gd name="connsiteY27" fmla="*/ 545493 h 654594"/>
              <a:gd name="connsiteX28" fmla="*/ 0 w 5637380"/>
              <a:gd name="connsiteY28" fmla="*/ 109101 h 654594"/>
              <a:gd name="connsiteX0" fmla="*/ 0 w 5637380"/>
              <a:gd name="connsiteY0" fmla="*/ 109101 h 654594"/>
              <a:gd name="connsiteX1" fmla="*/ 109100 w 5637380"/>
              <a:gd name="connsiteY1" fmla="*/ 0 h 654594"/>
              <a:gd name="connsiteX2" fmla="*/ 493370 w 5637380"/>
              <a:gd name="connsiteY2" fmla="*/ 0 h 654594"/>
              <a:gd name="connsiteX3" fmla="*/ 931830 w 5637380"/>
              <a:gd name="connsiteY3" fmla="*/ 0 h 654594"/>
              <a:gd name="connsiteX4" fmla="*/ 1424483 w 5637380"/>
              <a:gd name="connsiteY4" fmla="*/ 0 h 654594"/>
              <a:gd name="connsiteX5" fmla="*/ 1754560 w 5637380"/>
              <a:gd name="connsiteY5" fmla="*/ 0 h 654594"/>
              <a:gd name="connsiteX6" fmla="*/ 2355596 w 5637380"/>
              <a:gd name="connsiteY6" fmla="*/ 0 h 654594"/>
              <a:gd name="connsiteX7" fmla="*/ 2794057 w 5637380"/>
              <a:gd name="connsiteY7" fmla="*/ 0 h 654594"/>
              <a:gd name="connsiteX8" fmla="*/ 3232517 w 5637380"/>
              <a:gd name="connsiteY8" fmla="*/ 0 h 654594"/>
              <a:gd name="connsiteX9" fmla="*/ 3725170 w 5637380"/>
              <a:gd name="connsiteY9" fmla="*/ 0 h 654594"/>
              <a:gd name="connsiteX10" fmla="*/ 4055247 w 5637380"/>
              <a:gd name="connsiteY10" fmla="*/ 0 h 654594"/>
              <a:gd name="connsiteX11" fmla="*/ 4602092 w 5637380"/>
              <a:gd name="connsiteY11" fmla="*/ 0 h 654594"/>
              <a:gd name="connsiteX12" fmla="*/ 4932169 w 5637380"/>
              <a:gd name="connsiteY12" fmla="*/ 0 h 654594"/>
              <a:gd name="connsiteX13" fmla="*/ 5528279 w 5637380"/>
              <a:gd name="connsiteY13" fmla="*/ 0 h 654594"/>
              <a:gd name="connsiteX14" fmla="*/ 5637380 w 5637380"/>
              <a:gd name="connsiteY14" fmla="*/ 109101 h 654594"/>
              <a:gd name="connsiteX15" fmla="*/ 5637380 w 5637380"/>
              <a:gd name="connsiteY15" fmla="*/ 545493 h 654594"/>
              <a:gd name="connsiteX16" fmla="*/ 5528279 w 5637380"/>
              <a:gd name="connsiteY16" fmla="*/ 654594 h 654594"/>
              <a:gd name="connsiteX17" fmla="*/ 5089818 w 5637380"/>
              <a:gd name="connsiteY17" fmla="*/ 654594 h 654594"/>
              <a:gd name="connsiteX18" fmla="*/ 4759741 w 5637380"/>
              <a:gd name="connsiteY18" fmla="*/ 654594 h 654594"/>
              <a:gd name="connsiteX19" fmla="*/ 4158704 w 5637380"/>
              <a:gd name="connsiteY19" fmla="*/ 654594 h 654594"/>
              <a:gd name="connsiteX20" fmla="*/ 3557669 w 5637380"/>
              <a:gd name="connsiteY20" fmla="*/ 654594 h 654594"/>
              <a:gd name="connsiteX21" fmla="*/ 2956632 w 5637380"/>
              <a:gd name="connsiteY21" fmla="*/ 654594 h 654594"/>
              <a:gd name="connsiteX22" fmla="*/ 2409788 w 5637380"/>
              <a:gd name="connsiteY22" fmla="*/ 654594 h 654594"/>
              <a:gd name="connsiteX23" fmla="*/ 1971327 w 5637380"/>
              <a:gd name="connsiteY23" fmla="*/ 654594 h 654594"/>
              <a:gd name="connsiteX24" fmla="*/ 1532867 w 5637380"/>
              <a:gd name="connsiteY24" fmla="*/ 654594 h 654594"/>
              <a:gd name="connsiteX25" fmla="*/ 931830 w 5637380"/>
              <a:gd name="connsiteY25" fmla="*/ 654594 h 654594"/>
              <a:gd name="connsiteX26" fmla="*/ 109100 w 5637380"/>
              <a:gd name="connsiteY26" fmla="*/ 654594 h 654594"/>
              <a:gd name="connsiteX27" fmla="*/ 0 w 5637380"/>
              <a:gd name="connsiteY27" fmla="*/ 545493 h 654594"/>
              <a:gd name="connsiteX28" fmla="*/ 0 w 5637380"/>
              <a:gd name="connsiteY28" fmla="*/ 109101 h 65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637380" h="654594" fill="none" extrusionOk="0">
                <a:moveTo>
                  <a:pt x="0" y="109101"/>
                </a:moveTo>
                <a:cubicBezTo>
                  <a:pt x="-14866" y="50870"/>
                  <a:pt x="58265" y="-10483"/>
                  <a:pt x="109100" y="0"/>
                </a:cubicBezTo>
                <a:cubicBezTo>
                  <a:pt x="187180" y="-6891"/>
                  <a:pt x="333851" y="-13856"/>
                  <a:pt x="439178" y="0"/>
                </a:cubicBezTo>
                <a:cubicBezTo>
                  <a:pt x="533811" y="7644"/>
                  <a:pt x="704743" y="2583"/>
                  <a:pt x="823447" y="0"/>
                </a:cubicBezTo>
                <a:cubicBezTo>
                  <a:pt x="937844" y="26776"/>
                  <a:pt x="1165557" y="12354"/>
                  <a:pt x="1370291" y="0"/>
                </a:cubicBezTo>
                <a:cubicBezTo>
                  <a:pt x="1582159" y="28088"/>
                  <a:pt x="1741864" y="8429"/>
                  <a:pt x="1862944" y="0"/>
                </a:cubicBezTo>
                <a:cubicBezTo>
                  <a:pt x="1959842" y="-19487"/>
                  <a:pt x="2154087" y="20748"/>
                  <a:pt x="2355596" y="0"/>
                </a:cubicBezTo>
                <a:cubicBezTo>
                  <a:pt x="2565146" y="7571"/>
                  <a:pt x="2648348" y="16317"/>
                  <a:pt x="2902440" y="0"/>
                </a:cubicBezTo>
                <a:cubicBezTo>
                  <a:pt x="3160813" y="-25036"/>
                  <a:pt x="3152421" y="18480"/>
                  <a:pt x="3340901" y="0"/>
                </a:cubicBezTo>
                <a:cubicBezTo>
                  <a:pt x="3535473" y="-11890"/>
                  <a:pt x="3543978" y="11465"/>
                  <a:pt x="3670979" y="0"/>
                </a:cubicBezTo>
                <a:cubicBezTo>
                  <a:pt x="3787368" y="4103"/>
                  <a:pt x="3943901" y="-46807"/>
                  <a:pt x="4217823" y="0"/>
                </a:cubicBezTo>
                <a:cubicBezTo>
                  <a:pt x="4465261" y="12739"/>
                  <a:pt x="4624253" y="-4498"/>
                  <a:pt x="4818859" y="0"/>
                </a:cubicBezTo>
                <a:cubicBezTo>
                  <a:pt x="5053036" y="47726"/>
                  <a:pt x="5210178" y="5967"/>
                  <a:pt x="5528279" y="0"/>
                </a:cubicBezTo>
                <a:cubicBezTo>
                  <a:pt x="5604914" y="4139"/>
                  <a:pt x="5628246" y="51290"/>
                  <a:pt x="5637380" y="109101"/>
                </a:cubicBezTo>
                <a:cubicBezTo>
                  <a:pt x="5623698" y="216610"/>
                  <a:pt x="5624656" y="421203"/>
                  <a:pt x="5637380" y="545493"/>
                </a:cubicBezTo>
                <a:cubicBezTo>
                  <a:pt x="5634663" y="601216"/>
                  <a:pt x="5593596" y="635270"/>
                  <a:pt x="5528279" y="654594"/>
                </a:cubicBezTo>
                <a:cubicBezTo>
                  <a:pt x="5401083" y="630919"/>
                  <a:pt x="5117130" y="649936"/>
                  <a:pt x="4981434" y="654594"/>
                </a:cubicBezTo>
                <a:cubicBezTo>
                  <a:pt x="4834136" y="621610"/>
                  <a:pt x="4728094" y="658458"/>
                  <a:pt x="4597166" y="654594"/>
                </a:cubicBezTo>
                <a:cubicBezTo>
                  <a:pt x="4462180" y="663309"/>
                  <a:pt x="4163403" y="644851"/>
                  <a:pt x="3996129" y="654594"/>
                </a:cubicBezTo>
                <a:cubicBezTo>
                  <a:pt x="3836756" y="697021"/>
                  <a:pt x="3670986" y="642796"/>
                  <a:pt x="3395093" y="654594"/>
                </a:cubicBezTo>
                <a:cubicBezTo>
                  <a:pt x="3159295" y="650255"/>
                  <a:pt x="3076170" y="666582"/>
                  <a:pt x="3010824" y="654594"/>
                </a:cubicBezTo>
                <a:cubicBezTo>
                  <a:pt x="2933362" y="658301"/>
                  <a:pt x="2705722" y="626076"/>
                  <a:pt x="2409788" y="654594"/>
                </a:cubicBezTo>
                <a:cubicBezTo>
                  <a:pt x="2151834" y="651740"/>
                  <a:pt x="2099035" y="636447"/>
                  <a:pt x="1862944" y="654594"/>
                </a:cubicBezTo>
                <a:cubicBezTo>
                  <a:pt x="1623965" y="676000"/>
                  <a:pt x="1639168" y="667396"/>
                  <a:pt x="1478675" y="654594"/>
                </a:cubicBezTo>
                <a:cubicBezTo>
                  <a:pt x="1325423" y="658868"/>
                  <a:pt x="1107650" y="680050"/>
                  <a:pt x="986022" y="654594"/>
                </a:cubicBezTo>
                <a:cubicBezTo>
                  <a:pt x="853410" y="630965"/>
                  <a:pt x="710717" y="637561"/>
                  <a:pt x="601753" y="654594"/>
                </a:cubicBezTo>
                <a:cubicBezTo>
                  <a:pt x="519300" y="667901"/>
                  <a:pt x="289786" y="657483"/>
                  <a:pt x="109100" y="654594"/>
                </a:cubicBezTo>
                <a:cubicBezTo>
                  <a:pt x="45865" y="657992"/>
                  <a:pt x="-3798" y="593631"/>
                  <a:pt x="0" y="545493"/>
                </a:cubicBezTo>
                <a:cubicBezTo>
                  <a:pt x="273" y="455117"/>
                  <a:pt x="7342" y="291234"/>
                  <a:pt x="0" y="109101"/>
                </a:cubicBezTo>
                <a:close/>
              </a:path>
              <a:path w="5637380" h="654594" stroke="0" extrusionOk="0">
                <a:moveTo>
                  <a:pt x="0" y="109101"/>
                </a:moveTo>
                <a:cubicBezTo>
                  <a:pt x="-3331" y="57470"/>
                  <a:pt x="54843" y="905"/>
                  <a:pt x="109100" y="0"/>
                </a:cubicBezTo>
                <a:cubicBezTo>
                  <a:pt x="254391" y="1635"/>
                  <a:pt x="328699" y="-11191"/>
                  <a:pt x="493370" y="0"/>
                </a:cubicBezTo>
                <a:cubicBezTo>
                  <a:pt x="657754" y="-4346"/>
                  <a:pt x="752318" y="24991"/>
                  <a:pt x="931830" y="0"/>
                </a:cubicBezTo>
                <a:cubicBezTo>
                  <a:pt x="1133960" y="-568"/>
                  <a:pt x="1228462" y="-174"/>
                  <a:pt x="1424483" y="0"/>
                </a:cubicBezTo>
                <a:cubicBezTo>
                  <a:pt x="1583738" y="-3572"/>
                  <a:pt x="1647095" y="-5729"/>
                  <a:pt x="1754560" y="0"/>
                </a:cubicBezTo>
                <a:cubicBezTo>
                  <a:pt x="1872281" y="-18166"/>
                  <a:pt x="2124703" y="31325"/>
                  <a:pt x="2355596" y="0"/>
                </a:cubicBezTo>
                <a:cubicBezTo>
                  <a:pt x="2595099" y="20719"/>
                  <a:pt x="2693877" y="10955"/>
                  <a:pt x="2794057" y="0"/>
                </a:cubicBezTo>
                <a:cubicBezTo>
                  <a:pt x="2906931" y="-17853"/>
                  <a:pt x="3096656" y="9598"/>
                  <a:pt x="3232517" y="0"/>
                </a:cubicBezTo>
                <a:cubicBezTo>
                  <a:pt x="3367705" y="-36185"/>
                  <a:pt x="3606954" y="-13606"/>
                  <a:pt x="3725170" y="0"/>
                </a:cubicBezTo>
                <a:cubicBezTo>
                  <a:pt x="3851806" y="12879"/>
                  <a:pt x="3965407" y="-28428"/>
                  <a:pt x="4055247" y="0"/>
                </a:cubicBezTo>
                <a:cubicBezTo>
                  <a:pt x="4090698" y="22005"/>
                  <a:pt x="4333816" y="-11609"/>
                  <a:pt x="4602092" y="0"/>
                </a:cubicBezTo>
                <a:cubicBezTo>
                  <a:pt x="4866620" y="-9384"/>
                  <a:pt x="4814085" y="-12678"/>
                  <a:pt x="4932169" y="0"/>
                </a:cubicBezTo>
                <a:cubicBezTo>
                  <a:pt x="5081194" y="-2660"/>
                  <a:pt x="5230757" y="-61358"/>
                  <a:pt x="5528279" y="0"/>
                </a:cubicBezTo>
                <a:cubicBezTo>
                  <a:pt x="5584383" y="9903"/>
                  <a:pt x="5635658" y="48161"/>
                  <a:pt x="5637380" y="109101"/>
                </a:cubicBezTo>
                <a:cubicBezTo>
                  <a:pt x="5598637" y="282515"/>
                  <a:pt x="5622332" y="430162"/>
                  <a:pt x="5637380" y="545493"/>
                </a:cubicBezTo>
                <a:cubicBezTo>
                  <a:pt x="5643348" y="608271"/>
                  <a:pt x="5590891" y="658226"/>
                  <a:pt x="5528279" y="654594"/>
                </a:cubicBezTo>
                <a:cubicBezTo>
                  <a:pt x="5407396" y="661662"/>
                  <a:pt x="5182042" y="651161"/>
                  <a:pt x="5089818" y="654594"/>
                </a:cubicBezTo>
                <a:cubicBezTo>
                  <a:pt x="4981868" y="628367"/>
                  <a:pt x="4870542" y="676267"/>
                  <a:pt x="4759741" y="654594"/>
                </a:cubicBezTo>
                <a:cubicBezTo>
                  <a:pt x="4623768" y="636912"/>
                  <a:pt x="4451086" y="585192"/>
                  <a:pt x="4158704" y="654594"/>
                </a:cubicBezTo>
                <a:cubicBezTo>
                  <a:pt x="3869167" y="670719"/>
                  <a:pt x="3734673" y="595122"/>
                  <a:pt x="3557669" y="654594"/>
                </a:cubicBezTo>
                <a:cubicBezTo>
                  <a:pt x="3393216" y="688102"/>
                  <a:pt x="3112989" y="702930"/>
                  <a:pt x="2956632" y="654594"/>
                </a:cubicBezTo>
                <a:cubicBezTo>
                  <a:pt x="2780731" y="636383"/>
                  <a:pt x="2670658" y="667104"/>
                  <a:pt x="2409788" y="654594"/>
                </a:cubicBezTo>
                <a:cubicBezTo>
                  <a:pt x="2143743" y="649109"/>
                  <a:pt x="2117220" y="655241"/>
                  <a:pt x="1971327" y="654594"/>
                </a:cubicBezTo>
                <a:cubicBezTo>
                  <a:pt x="1810247" y="641219"/>
                  <a:pt x="1756112" y="646954"/>
                  <a:pt x="1532867" y="654594"/>
                </a:cubicBezTo>
                <a:cubicBezTo>
                  <a:pt x="1295160" y="661486"/>
                  <a:pt x="1132305" y="669086"/>
                  <a:pt x="931830" y="654594"/>
                </a:cubicBezTo>
                <a:cubicBezTo>
                  <a:pt x="720921" y="704555"/>
                  <a:pt x="389432" y="664934"/>
                  <a:pt x="109100" y="654594"/>
                </a:cubicBezTo>
                <a:cubicBezTo>
                  <a:pt x="44107" y="658720"/>
                  <a:pt x="971" y="600769"/>
                  <a:pt x="0" y="545493"/>
                </a:cubicBezTo>
                <a:cubicBezTo>
                  <a:pt x="-19808" y="382058"/>
                  <a:pt x="-2387" y="263260"/>
                  <a:pt x="0" y="109101"/>
                </a:cubicBezTo>
                <a:close/>
              </a:path>
              <a:path w="5637380" h="654594" fill="none" stroke="0" extrusionOk="0">
                <a:moveTo>
                  <a:pt x="0" y="109101"/>
                </a:moveTo>
                <a:cubicBezTo>
                  <a:pt x="-23002" y="56783"/>
                  <a:pt x="44264" y="-1311"/>
                  <a:pt x="109100" y="0"/>
                </a:cubicBezTo>
                <a:cubicBezTo>
                  <a:pt x="209766" y="-13029"/>
                  <a:pt x="345770" y="-855"/>
                  <a:pt x="439178" y="0"/>
                </a:cubicBezTo>
                <a:cubicBezTo>
                  <a:pt x="566113" y="10433"/>
                  <a:pt x="676963" y="-22583"/>
                  <a:pt x="823447" y="0"/>
                </a:cubicBezTo>
                <a:cubicBezTo>
                  <a:pt x="989355" y="7345"/>
                  <a:pt x="1193684" y="-9240"/>
                  <a:pt x="1370291" y="0"/>
                </a:cubicBezTo>
                <a:cubicBezTo>
                  <a:pt x="1573921" y="36799"/>
                  <a:pt x="1764005" y="15233"/>
                  <a:pt x="1862944" y="0"/>
                </a:cubicBezTo>
                <a:cubicBezTo>
                  <a:pt x="1992309" y="8851"/>
                  <a:pt x="2126514" y="18559"/>
                  <a:pt x="2355596" y="0"/>
                </a:cubicBezTo>
                <a:cubicBezTo>
                  <a:pt x="2556421" y="-9576"/>
                  <a:pt x="2647154" y="15333"/>
                  <a:pt x="2902440" y="0"/>
                </a:cubicBezTo>
                <a:cubicBezTo>
                  <a:pt x="3167803" y="-21543"/>
                  <a:pt x="3143585" y="17523"/>
                  <a:pt x="3340901" y="0"/>
                </a:cubicBezTo>
                <a:cubicBezTo>
                  <a:pt x="3537644" y="-18845"/>
                  <a:pt x="3546521" y="11166"/>
                  <a:pt x="3670979" y="0"/>
                </a:cubicBezTo>
                <a:cubicBezTo>
                  <a:pt x="3805068" y="-27951"/>
                  <a:pt x="3965670" y="-43129"/>
                  <a:pt x="4217823" y="0"/>
                </a:cubicBezTo>
                <a:cubicBezTo>
                  <a:pt x="4477261" y="13077"/>
                  <a:pt x="4619463" y="-12694"/>
                  <a:pt x="4818859" y="0"/>
                </a:cubicBezTo>
                <a:cubicBezTo>
                  <a:pt x="5012149" y="35954"/>
                  <a:pt x="5162128" y="27442"/>
                  <a:pt x="5528279" y="0"/>
                </a:cubicBezTo>
                <a:cubicBezTo>
                  <a:pt x="5594388" y="-4961"/>
                  <a:pt x="5641959" y="51678"/>
                  <a:pt x="5637380" y="109101"/>
                </a:cubicBezTo>
                <a:cubicBezTo>
                  <a:pt x="5610028" y="204208"/>
                  <a:pt x="5624836" y="434035"/>
                  <a:pt x="5637380" y="545493"/>
                </a:cubicBezTo>
                <a:cubicBezTo>
                  <a:pt x="5639033" y="615130"/>
                  <a:pt x="5587910" y="644461"/>
                  <a:pt x="5528279" y="654594"/>
                </a:cubicBezTo>
                <a:cubicBezTo>
                  <a:pt x="5400258" y="645660"/>
                  <a:pt x="5118535" y="661062"/>
                  <a:pt x="4981434" y="654594"/>
                </a:cubicBezTo>
                <a:cubicBezTo>
                  <a:pt x="4855516" y="643143"/>
                  <a:pt x="4741047" y="664210"/>
                  <a:pt x="4597166" y="654594"/>
                </a:cubicBezTo>
                <a:cubicBezTo>
                  <a:pt x="4460591" y="692510"/>
                  <a:pt x="4168083" y="638415"/>
                  <a:pt x="3996129" y="654594"/>
                </a:cubicBezTo>
                <a:cubicBezTo>
                  <a:pt x="3856408" y="662390"/>
                  <a:pt x="3628109" y="688910"/>
                  <a:pt x="3395093" y="654594"/>
                </a:cubicBezTo>
                <a:cubicBezTo>
                  <a:pt x="3159730" y="657992"/>
                  <a:pt x="3090654" y="659441"/>
                  <a:pt x="3010824" y="654594"/>
                </a:cubicBezTo>
                <a:cubicBezTo>
                  <a:pt x="2909734" y="652503"/>
                  <a:pt x="2711390" y="677640"/>
                  <a:pt x="2409788" y="654594"/>
                </a:cubicBezTo>
                <a:cubicBezTo>
                  <a:pt x="2139953" y="652915"/>
                  <a:pt x="2095968" y="636949"/>
                  <a:pt x="1862944" y="654594"/>
                </a:cubicBezTo>
                <a:cubicBezTo>
                  <a:pt x="1624961" y="671164"/>
                  <a:pt x="1637890" y="664415"/>
                  <a:pt x="1478675" y="654594"/>
                </a:cubicBezTo>
                <a:cubicBezTo>
                  <a:pt x="1316554" y="645297"/>
                  <a:pt x="1126177" y="697215"/>
                  <a:pt x="986022" y="654594"/>
                </a:cubicBezTo>
                <a:cubicBezTo>
                  <a:pt x="848673" y="633101"/>
                  <a:pt x="710741" y="642978"/>
                  <a:pt x="601753" y="654594"/>
                </a:cubicBezTo>
                <a:cubicBezTo>
                  <a:pt x="493246" y="655492"/>
                  <a:pt x="256066" y="637718"/>
                  <a:pt x="109100" y="654594"/>
                </a:cubicBezTo>
                <a:cubicBezTo>
                  <a:pt x="52302" y="668326"/>
                  <a:pt x="-3768" y="607795"/>
                  <a:pt x="0" y="545493"/>
                </a:cubicBezTo>
                <a:cubicBezTo>
                  <a:pt x="2610" y="418686"/>
                  <a:pt x="13562" y="334888"/>
                  <a:pt x="0" y="109101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431657223">
                  <a:custGeom>
                    <a:avLst/>
                    <a:gdLst>
                      <a:gd name="connsiteX0" fmla="*/ 0 w 7516507"/>
                      <a:gd name="connsiteY0" fmla="*/ 145468 h 872792"/>
                      <a:gd name="connsiteX1" fmla="*/ 145468 w 7516507"/>
                      <a:gd name="connsiteY1" fmla="*/ 0 h 872792"/>
                      <a:gd name="connsiteX2" fmla="*/ 585571 w 7516507"/>
                      <a:gd name="connsiteY2" fmla="*/ 0 h 872792"/>
                      <a:gd name="connsiteX3" fmla="*/ 1097930 w 7516507"/>
                      <a:gd name="connsiteY3" fmla="*/ 0 h 872792"/>
                      <a:gd name="connsiteX4" fmla="*/ 1827055 w 7516507"/>
                      <a:gd name="connsiteY4" fmla="*/ 0 h 872792"/>
                      <a:gd name="connsiteX5" fmla="*/ 2483926 w 7516507"/>
                      <a:gd name="connsiteY5" fmla="*/ 0 h 872792"/>
                      <a:gd name="connsiteX6" fmla="*/ 3140796 w 7516507"/>
                      <a:gd name="connsiteY6" fmla="*/ 0 h 872792"/>
                      <a:gd name="connsiteX7" fmla="*/ 3869921 w 7516507"/>
                      <a:gd name="connsiteY7" fmla="*/ 0 h 872792"/>
                      <a:gd name="connsiteX8" fmla="*/ 4454536 w 7516507"/>
                      <a:gd name="connsiteY8" fmla="*/ 0 h 872792"/>
                      <a:gd name="connsiteX9" fmla="*/ 4894639 w 7516507"/>
                      <a:gd name="connsiteY9" fmla="*/ 0 h 872792"/>
                      <a:gd name="connsiteX10" fmla="*/ 5623765 w 7516507"/>
                      <a:gd name="connsiteY10" fmla="*/ 0 h 872792"/>
                      <a:gd name="connsiteX11" fmla="*/ 6425146 w 7516507"/>
                      <a:gd name="connsiteY11" fmla="*/ 0 h 872792"/>
                      <a:gd name="connsiteX12" fmla="*/ 7371039 w 7516507"/>
                      <a:gd name="connsiteY12" fmla="*/ 0 h 872792"/>
                      <a:gd name="connsiteX13" fmla="*/ 7516507 w 7516507"/>
                      <a:gd name="connsiteY13" fmla="*/ 145468 h 872792"/>
                      <a:gd name="connsiteX14" fmla="*/ 7516507 w 7516507"/>
                      <a:gd name="connsiteY14" fmla="*/ 727324 h 872792"/>
                      <a:gd name="connsiteX15" fmla="*/ 7371039 w 7516507"/>
                      <a:gd name="connsiteY15" fmla="*/ 872792 h 872792"/>
                      <a:gd name="connsiteX16" fmla="*/ 6641913 w 7516507"/>
                      <a:gd name="connsiteY16" fmla="*/ 872792 h 872792"/>
                      <a:gd name="connsiteX17" fmla="*/ 6129555 w 7516507"/>
                      <a:gd name="connsiteY17" fmla="*/ 872792 h 872792"/>
                      <a:gd name="connsiteX18" fmla="*/ 5328173 w 7516507"/>
                      <a:gd name="connsiteY18" fmla="*/ 872792 h 872792"/>
                      <a:gd name="connsiteX19" fmla="*/ 4526792 w 7516507"/>
                      <a:gd name="connsiteY19" fmla="*/ 872792 h 872792"/>
                      <a:gd name="connsiteX20" fmla="*/ 4014433 w 7516507"/>
                      <a:gd name="connsiteY20" fmla="*/ 872792 h 872792"/>
                      <a:gd name="connsiteX21" fmla="*/ 3213051 w 7516507"/>
                      <a:gd name="connsiteY21" fmla="*/ 872792 h 872792"/>
                      <a:gd name="connsiteX22" fmla="*/ 2483926 w 7516507"/>
                      <a:gd name="connsiteY22" fmla="*/ 872792 h 872792"/>
                      <a:gd name="connsiteX23" fmla="*/ 1971567 w 7516507"/>
                      <a:gd name="connsiteY23" fmla="*/ 872792 h 872792"/>
                      <a:gd name="connsiteX24" fmla="*/ 1314697 w 7516507"/>
                      <a:gd name="connsiteY24" fmla="*/ 872792 h 872792"/>
                      <a:gd name="connsiteX25" fmla="*/ 802338 w 7516507"/>
                      <a:gd name="connsiteY25" fmla="*/ 872792 h 872792"/>
                      <a:gd name="connsiteX26" fmla="*/ 145468 w 7516507"/>
                      <a:gd name="connsiteY26" fmla="*/ 872792 h 872792"/>
                      <a:gd name="connsiteX27" fmla="*/ 0 w 7516507"/>
                      <a:gd name="connsiteY27" fmla="*/ 727324 h 872792"/>
                      <a:gd name="connsiteX28" fmla="*/ 0 w 7516507"/>
                      <a:gd name="connsiteY28" fmla="*/ 145468 h 872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7516507" h="872792" fill="none" extrusionOk="0">
                        <a:moveTo>
                          <a:pt x="0" y="145468"/>
                        </a:moveTo>
                        <a:cubicBezTo>
                          <a:pt x="-18008" y="67892"/>
                          <a:pt x="70114" y="312"/>
                          <a:pt x="145468" y="0"/>
                        </a:cubicBezTo>
                        <a:cubicBezTo>
                          <a:pt x="276185" y="-2044"/>
                          <a:pt x="441311" y="-13499"/>
                          <a:pt x="585571" y="0"/>
                        </a:cubicBezTo>
                        <a:cubicBezTo>
                          <a:pt x="729831" y="13499"/>
                          <a:pt x="914477" y="-10212"/>
                          <a:pt x="1097930" y="0"/>
                        </a:cubicBezTo>
                        <a:cubicBezTo>
                          <a:pt x="1281383" y="10212"/>
                          <a:pt x="1539211" y="-22717"/>
                          <a:pt x="1827055" y="0"/>
                        </a:cubicBezTo>
                        <a:cubicBezTo>
                          <a:pt x="2114899" y="22717"/>
                          <a:pt x="2344732" y="23047"/>
                          <a:pt x="2483926" y="0"/>
                        </a:cubicBezTo>
                        <a:cubicBezTo>
                          <a:pt x="2623120" y="-23047"/>
                          <a:pt x="2873620" y="6071"/>
                          <a:pt x="3140796" y="0"/>
                        </a:cubicBezTo>
                        <a:cubicBezTo>
                          <a:pt x="3407972" y="-6071"/>
                          <a:pt x="3515779" y="26835"/>
                          <a:pt x="3869921" y="0"/>
                        </a:cubicBezTo>
                        <a:cubicBezTo>
                          <a:pt x="4224064" y="-26835"/>
                          <a:pt x="4194911" y="25291"/>
                          <a:pt x="4454536" y="0"/>
                        </a:cubicBezTo>
                        <a:cubicBezTo>
                          <a:pt x="4714162" y="-25291"/>
                          <a:pt x="4725671" y="18176"/>
                          <a:pt x="4894639" y="0"/>
                        </a:cubicBezTo>
                        <a:cubicBezTo>
                          <a:pt x="5063607" y="-18176"/>
                          <a:pt x="5273670" y="-27867"/>
                          <a:pt x="5623765" y="0"/>
                        </a:cubicBezTo>
                        <a:cubicBezTo>
                          <a:pt x="5973860" y="27867"/>
                          <a:pt x="6150907" y="-28811"/>
                          <a:pt x="6425146" y="0"/>
                        </a:cubicBezTo>
                        <a:cubicBezTo>
                          <a:pt x="6699385" y="28811"/>
                          <a:pt x="6919062" y="1113"/>
                          <a:pt x="7371039" y="0"/>
                        </a:cubicBezTo>
                        <a:cubicBezTo>
                          <a:pt x="7470615" y="3314"/>
                          <a:pt x="7523844" y="63959"/>
                          <a:pt x="7516507" y="145468"/>
                        </a:cubicBezTo>
                        <a:cubicBezTo>
                          <a:pt x="7493721" y="265580"/>
                          <a:pt x="7495473" y="576329"/>
                          <a:pt x="7516507" y="727324"/>
                        </a:cubicBezTo>
                        <a:cubicBezTo>
                          <a:pt x="7516459" y="809974"/>
                          <a:pt x="7450253" y="863911"/>
                          <a:pt x="7371039" y="872792"/>
                        </a:cubicBezTo>
                        <a:cubicBezTo>
                          <a:pt x="7194718" y="841721"/>
                          <a:pt x="6822991" y="900827"/>
                          <a:pt x="6641913" y="872792"/>
                        </a:cubicBezTo>
                        <a:cubicBezTo>
                          <a:pt x="6460835" y="844757"/>
                          <a:pt x="6324774" y="869919"/>
                          <a:pt x="6129555" y="872792"/>
                        </a:cubicBezTo>
                        <a:cubicBezTo>
                          <a:pt x="5934336" y="875665"/>
                          <a:pt x="5551468" y="852108"/>
                          <a:pt x="5328173" y="872792"/>
                        </a:cubicBezTo>
                        <a:cubicBezTo>
                          <a:pt x="5104878" y="893476"/>
                          <a:pt x="4841261" y="874069"/>
                          <a:pt x="4526792" y="872792"/>
                        </a:cubicBezTo>
                        <a:cubicBezTo>
                          <a:pt x="4212323" y="871515"/>
                          <a:pt x="4120043" y="881187"/>
                          <a:pt x="4014433" y="872792"/>
                        </a:cubicBezTo>
                        <a:cubicBezTo>
                          <a:pt x="3908823" y="864397"/>
                          <a:pt x="3562593" y="868406"/>
                          <a:pt x="3213051" y="872792"/>
                        </a:cubicBezTo>
                        <a:cubicBezTo>
                          <a:pt x="2863509" y="877178"/>
                          <a:pt x="2800670" y="847113"/>
                          <a:pt x="2483926" y="872792"/>
                        </a:cubicBezTo>
                        <a:cubicBezTo>
                          <a:pt x="2167182" y="898471"/>
                          <a:pt x="2183650" y="885341"/>
                          <a:pt x="1971567" y="872792"/>
                        </a:cubicBezTo>
                        <a:cubicBezTo>
                          <a:pt x="1759484" y="860243"/>
                          <a:pt x="1487852" y="902982"/>
                          <a:pt x="1314697" y="872792"/>
                        </a:cubicBezTo>
                        <a:cubicBezTo>
                          <a:pt x="1141542" y="842603"/>
                          <a:pt x="934631" y="856488"/>
                          <a:pt x="802338" y="872792"/>
                        </a:cubicBezTo>
                        <a:cubicBezTo>
                          <a:pt x="670045" y="889096"/>
                          <a:pt x="347728" y="866650"/>
                          <a:pt x="145468" y="872792"/>
                        </a:cubicBezTo>
                        <a:cubicBezTo>
                          <a:pt x="73607" y="882836"/>
                          <a:pt x="265" y="801383"/>
                          <a:pt x="0" y="727324"/>
                        </a:cubicBezTo>
                        <a:cubicBezTo>
                          <a:pt x="-12456" y="576066"/>
                          <a:pt x="13147" y="418088"/>
                          <a:pt x="0" y="145468"/>
                        </a:cubicBezTo>
                        <a:close/>
                      </a:path>
                      <a:path w="7516507" h="872792" stroke="0" extrusionOk="0">
                        <a:moveTo>
                          <a:pt x="0" y="145468"/>
                        </a:moveTo>
                        <a:cubicBezTo>
                          <a:pt x="-7871" y="69989"/>
                          <a:pt x="50422" y="-2730"/>
                          <a:pt x="145468" y="0"/>
                        </a:cubicBezTo>
                        <a:cubicBezTo>
                          <a:pt x="324522" y="-6490"/>
                          <a:pt x="442746" y="7440"/>
                          <a:pt x="657827" y="0"/>
                        </a:cubicBezTo>
                        <a:cubicBezTo>
                          <a:pt x="872908" y="-7440"/>
                          <a:pt x="998064" y="8784"/>
                          <a:pt x="1242441" y="0"/>
                        </a:cubicBezTo>
                        <a:cubicBezTo>
                          <a:pt x="1486818" y="-8784"/>
                          <a:pt x="1678836" y="4891"/>
                          <a:pt x="1899311" y="0"/>
                        </a:cubicBezTo>
                        <a:cubicBezTo>
                          <a:pt x="2119786" y="-4891"/>
                          <a:pt x="2204435" y="-5504"/>
                          <a:pt x="2339414" y="0"/>
                        </a:cubicBezTo>
                        <a:cubicBezTo>
                          <a:pt x="2474393" y="5504"/>
                          <a:pt x="2824595" y="-28530"/>
                          <a:pt x="3140796" y="0"/>
                        </a:cubicBezTo>
                        <a:cubicBezTo>
                          <a:pt x="3456997" y="28530"/>
                          <a:pt x="3583289" y="-77"/>
                          <a:pt x="3725410" y="0"/>
                        </a:cubicBezTo>
                        <a:cubicBezTo>
                          <a:pt x="3867531" y="77"/>
                          <a:pt x="4131464" y="25307"/>
                          <a:pt x="4310024" y="0"/>
                        </a:cubicBezTo>
                        <a:cubicBezTo>
                          <a:pt x="4488584" y="-25307"/>
                          <a:pt x="4805394" y="-31575"/>
                          <a:pt x="4966894" y="0"/>
                        </a:cubicBezTo>
                        <a:cubicBezTo>
                          <a:pt x="5128394" y="31575"/>
                          <a:pt x="5295088" y="-17799"/>
                          <a:pt x="5406997" y="0"/>
                        </a:cubicBezTo>
                        <a:cubicBezTo>
                          <a:pt x="5518906" y="17799"/>
                          <a:pt x="5781552" y="1939"/>
                          <a:pt x="6136123" y="0"/>
                        </a:cubicBezTo>
                        <a:cubicBezTo>
                          <a:pt x="6490694" y="-1939"/>
                          <a:pt x="6430059" y="-16096"/>
                          <a:pt x="6576226" y="0"/>
                        </a:cubicBezTo>
                        <a:cubicBezTo>
                          <a:pt x="6722393" y="16096"/>
                          <a:pt x="7000153" y="-29238"/>
                          <a:pt x="7371039" y="0"/>
                        </a:cubicBezTo>
                        <a:cubicBezTo>
                          <a:pt x="7456872" y="7795"/>
                          <a:pt x="7514506" y="67445"/>
                          <a:pt x="7516507" y="145468"/>
                        </a:cubicBezTo>
                        <a:cubicBezTo>
                          <a:pt x="7490042" y="387648"/>
                          <a:pt x="7515024" y="596382"/>
                          <a:pt x="7516507" y="727324"/>
                        </a:cubicBezTo>
                        <a:cubicBezTo>
                          <a:pt x="7520789" y="803704"/>
                          <a:pt x="7455475" y="888405"/>
                          <a:pt x="7371039" y="872792"/>
                        </a:cubicBezTo>
                        <a:cubicBezTo>
                          <a:pt x="7190154" y="878523"/>
                          <a:pt x="6921809" y="898335"/>
                          <a:pt x="6786425" y="872792"/>
                        </a:cubicBezTo>
                        <a:cubicBezTo>
                          <a:pt x="6651041" y="847249"/>
                          <a:pt x="6479275" y="884448"/>
                          <a:pt x="6346322" y="872792"/>
                        </a:cubicBezTo>
                        <a:cubicBezTo>
                          <a:pt x="6213369" y="861136"/>
                          <a:pt x="5907987" y="842976"/>
                          <a:pt x="5544940" y="872792"/>
                        </a:cubicBezTo>
                        <a:cubicBezTo>
                          <a:pt x="5181893" y="902608"/>
                          <a:pt x="4970601" y="835586"/>
                          <a:pt x="4743559" y="872792"/>
                        </a:cubicBezTo>
                        <a:cubicBezTo>
                          <a:pt x="4516517" y="909998"/>
                          <a:pt x="4201908" y="910566"/>
                          <a:pt x="3942177" y="872792"/>
                        </a:cubicBezTo>
                        <a:cubicBezTo>
                          <a:pt x="3682446" y="835018"/>
                          <a:pt x="3570244" y="880102"/>
                          <a:pt x="3213051" y="872792"/>
                        </a:cubicBezTo>
                        <a:cubicBezTo>
                          <a:pt x="2855858" y="865482"/>
                          <a:pt x="2825850" y="876192"/>
                          <a:pt x="2628437" y="872792"/>
                        </a:cubicBezTo>
                        <a:cubicBezTo>
                          <a:pt x="2431024" y="869392"/>
                          <a:pt x="2334097" y="869236"/>
                          <a:pt x="2043823" y="872792"/>
                        </a:cubicBezTo>
                        <a:cubicBezTo>
                          <a:pt x="1753549" y="876348"/>
                          <a:pt x="1465752" y="867918"/>
                          <a:pt x="1242441" y="872792"/>
                        </a:cubicBezTo>
                        <a:cubicBezTo>
                          <a:pt x="1019130" y="877666"/>
                          <a:pt x="602097" y="882128"/>
                          <a:pt x="145468" y="872792"/>
                        </a:cubicBezTo>
                        <a:cubicBezTo>
                          <a:pt x="55243" y="882654"/>
                          <a:pt x="-6822" y="805563"/>
                          <a:pt x="0" y="727324"/>
                        </a:cubicBezTo>
                        <a:cubicBezTo>
                          <a:pt x="-21467" y="512016"/>
                          <a:pt x="12912" y="369093"/>
                          <a:pt x="0" y="145468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lang="en-SA" sz="1400" kern="0">
              <a:solidFill>
                <a:srgbClr val="FF8175">
                  <a:lumMod val="20000"/>
                  <a:lumOff val="80000"/>
                </a:srgbClr>
              </a:solidFill>
              <a:latin typeface="Arial"/>
              <a:sym typeface="Arial"/>
            </a:endParaRPr>
          </a:p>
        </p:txBody>
      </p:sp>
      <p:sp>
        <p:nvSpPr>
          <p:cNvPr id="6821" name="Rounded Rectangle 6820">
            <a:extLst>
              <a:ext uri="{FF2B5EF4-FFF2-40B4-BE49-F238E27FC236}">
                <a16:creationId xmlns:a16="http://schemas.microsoft.com/office/drawing/2014/main" id="{68CFE4AA-5373-7F17-4272-9E27BFE6B9EB}"/>
              </a:ext>
            </a:extLst>
          </p:cNvPr>
          <p:cNvSpPr/>
          <p:nvPr/>
        </p:nvSpPr>
        <p:spPr>
          <a:xfrm>
            <a:off x="3378576" y="3652763"/>
            <a:ext cx="5635250" cy="654594"/>
          </a:xfrm>
          <a:custGeom>
            <a:avLst/>
            <a:gdLst>
              <a:gd name="connsiteX0" fmla="*/ 0 w 5635250"/>
              <a:gd name="connsiteY0" fmla="*/ 109101 h 654594"/>
              <a:gd name="connsiteX1" fmla="*/ 109100 w 5635250"/>
              <a:gd name="connsiteY1" fmla="*/ 0 h 654594"/>
              <a:gd name="connsiteX2" fmla="*/ 439048 w 5635250"/>
              <a:gd name="connsiteY2" fmla="*/ 0 h 654594"/>
              <a:gd name="connsiteX3" fmla="*/ 823166 w 5635250"/>
              <a:gd name="connsiteY3" fmla="*/ 0 h 654594"/>
              <a:gd name="connsiteX4" fmla="*/ 1369795 w 5635250"/>
              <a:gd name="connsiteY4" fmla="*/ 0 h 654594"/>
              <a:gd name="connsiteX5" fmla="*/ 1862254 w 5635250"/>
              <a:gd name="connsiteY5" fmla="*/ 0 h 654594"/>
              <a:gd name="connsiteX6" fmla="*/ 2354713 w 5635250"/>
              <a:gd name="connsiteY6" fmla="*/ 0 h 654594"/>
              <a:gd name="connsiteX7" fmla="*/ 2901343 w 5635250"/>
              <a:gd name="connsiteY7" fmla="*/ 0 h 654594"/>
              <a:gd name="connsiteX8" fmla="*/ 3339631 w 5635250"/>
              <a:gd name="connsiteY8" fmla="*/ 0 h 654594"/>
              <a:gd name="connsiteX9" fmla="*/ 3669578 w 5635250"/>
              <a:gd name="connsiteY9" fmla="*/ 0 h 654594"/>
              <a:gd name="connsiteX10" fmla="*/ 4216208 w 5635250"/>
              <a:gd name="connsiteY10" fmla="*/ 0 h 654594"/>
              <a:gd name="connsiteX11" fmla="*/ 4817008 w 5635250"/>
              <a:gd name="connsiteY11" fmla="*/ 0 h 654594"/>
              <a:gd name="connsiteX12" fmla="*/ 5526149 w 5635250"/>
              <a:gd name="connsiteY12" fmla="*/ 0 h 654594"/>
              <a:gd name="connsiteX13" fmla="*/ 5635250 w 5635250"/>
              <a:gd name="connsiteY13" fmla="*/ 109101 h 654594"/>
              <a:gd name="connsiteX14" fmla="*/ 5635250 w 5635250"/>
              <a:gd name="connsiteY14" fmla="*/ 545493 h 654594"/>
              <a:gd name="connsiteX15" fmla="*/ 5526149 w 5635250"/>
              <a:gd name="connsiteY15" fmla="*/ 654594 h 654594"/>
              <a:gd name="connsiteX16" fmla="*/ 4979519 w 5635250"/>
              <a:gd name="connsiteY16" fmla="*/ 654594 h 654594"/>
              <a:gd name="connsiteX17" fmla="*/ 4595401 w 5635250"/>
              <a:gd name="connsiteY17" fmla="*/ 654594 h 654594"/>
              <a:gd name="connsiteX18" fmla="*/ 3994601 w 5635250"/>
              <a:gd name="connsiteY18" fmla="*/ 654594 h 654594"/>
              <a:gd name="connsiteX19" fmla="*/ 3393801 w 5635250"/>
              <a:gd name="connsiteY19" fmla="*/ 654594 h 654594"/>
              <a:gd name="connsiteX20" fmla="*/ 3009683 w 5635250"/>
              <a:gd name="connsiteY20" fmla="*/ 654594 h 654594"/>
              <a:gd name="connsiteX21" fmla="*/ 2408884 w 5635250"/>
              <a:gd name="connsiteY21" fmla="*/ 654594 h 654594"/>
              <a:gd name="connsiteX22" fmla="*/ 1862254 w 5635250"/>
              <a:gd name="connsiteY22" fmla="*/ 654594 h 654594"/>
              <a:gd name="connsiteX23" fmla="*/ 1478136 w 5635250"/>
              <a:gd name="connsiteY23" fmla="*/ 654594 h 654594"/>
              <a:gd name="connsiteX24" fmla="*/ 985677 w 5635250"/>
              <a:gd name="connsiteY24" fmla="*/ 654594 h 654594"/>
              <a:gd name="connsiteX25" fmla="*/ 601559 w 5635250"/>
              <a:gd name="connsiteY25" fmla="*/ 654594 h 654594"/>
              <a:gd name="connsiteX26" fmla="*/ 109100 w 5635250"/>
              <a:gd name="connsiteY26" fmla="*/ 654594 h 654594"/>
              <a:gd name="connsiteX27" fmla="*/ 0 w 5635250"/>
              <a:gd name="connsiteY27" fmla="*/ 545493 h 654594"/>
              <a:gd name="connsiteX28" fmla="*/ 0 w 5635250"/>
              <a:gd name="connsiteY28" fmla="*/ 109101 h 654594"/>
              <a:gd name="connsiteX0" fmla="*/ 0 w 5635250"/>
              <a:gd name="connsiteY0" fmla="*/ 109101 h 654594"/>
              <a:gd name="connsiteX1" fmla="*/ 109100 w 5635250"/>
              <a:gd name="connsiteY1" fmla="*/ 0 h 654594"/>
              <a:gd name="connsiteX2" fmla="*/ 493218 w 5635250"/>
              <a:gd name="connsiteY2" fmla="*/ 0 h 654594"/>
              <a:gd name="connsiteX3" fmla="*/ 931507 w 5635250"/>
              <a:gd name="connsiteY3" fmla="*/ 0 h 654594"/>
              <a:gd name="connsiteX4" fmla="*/ 1423966 w 5635250"/>
              <a:gd name="connsiteY4" fmla="*/ 0 h 654594"/>
              <a:gd name="connsiteX5" fmla="*/ 1753913 w 5635250"/>
              <a:gd name="connsiteY5" fmla="*/ 0 h 654594"/>
              <a:gd name="connsiteX6" fmla="*/ 2354713 w 5635250"/>
              <a:gd name="connsiteY6" fmla="*/ 0 h 654594"/>
              <a:gd name="connsiteX7" fmla="*/ 2793002 w 5635250"/>
              <a:gd name="connsiteY7" fmla="*/ 0 h 654594"/>
              <a:gd name="connsiteX8" fmla="*/ 3231290 w 5635250"/>
              <a:gd name="connsiteY8" fmla="*/ 0 h 654594"/>
              <a:gd name="connsiteX9" fmla="*/ 3723749 w 5635250"/>
              <a:gd name="connsiteY9" fmla="*/ 0 h 654594"/>
              <a:gd name="connsiteX10" fmla="*/ 4053696 w 5635250"/>
              <a:gd name="connsiteY10" fmla="*/ 0 h 654594"/>
              <a:gd name="connsiteX11" fmla="*/ 4600326 w 5635250"/>
              <a:gd name="connsiteY11" fmla="*/ 0 h 654594"/>
              <a:gd name="connsiteX12" fmla="*/ 4930274 w 5635250"/>
              <a:gd name="connsiteY12" fmla="*/ 0 h 654594"/>
              <a:gd name="connsiteX13" fmla="*/ 5526149 w 5635250"/>
              <a:gd name="connsiteY13" fmla="*/ 0 h 654594"/>
              <a:gd name="connsiteX14" fmla="*/ 5635250 w 5635250"/>
              <a:gd name="connsiteY14" fmla="*/ 109101 h 654594"/>
              <a:gd name="connsiteX15" fmla="*/ 5635250 w 5635250"/>
              <a:gd name="connsiteY15" fmla="*/ 545493 h 654594"/>
              <a:gd name="connsiteX16" fmla="*/ 5526149 w 5635250"/>
              <a:gd name="connsiteY16" fmla="*/ 654594 h 654594"/>
              <a:gd name="connsiteX17" fmla="*/ 5087860 w 5635250"/>
              <a:gd name="connsiteY17" fmla="*/ 654594 h 654594"/>
              <a:gd name="connsiteX18" fmla="*/ 4757912 w 5635250"/>
              <a:gd name="connsiteY18" fmla="*/ 654594 h 654594"/>
              <a:gd name="connsiteX19" fmla="*/ 4157113 w 5635250"/>
              <a:gd name="connsiteY19" fmla="*/ 654594 h 654594"/>
              <a:gd name="connsiteX20" fmla="*/ 3556313 w 5635250"/>
              <a:gd name="connsiteY20" fmla="*/ 654594 h 654594"/>
              <a:gd name="connsiteX21" fmla="*/ 2955513 w 5635250"/>
              <a:gd name="connsiteY21" fmla="*/ 654594 h 654594"/>
              <a:gd name="connsiteX22" fmla="*/ 2408884 w 5635250"/>
              <a:gd name="connsiteY22" fmla="*/ 654594 h 654594"/>
              <a:gd name="connsiteX23" fmla="*/ 1970595 w 5635250"/>
              <a:gd name="connsiteY23" fmla="*/ 654594 h 654594"/>
              <a:gd name="connsiteX24" fmla="*/ 1532306 w 5635250"/>
              <a:gd name="connsiteY24" fmla="*/ 654594 h 654594"/>
              <a:gd name="connsiteX25" fmla="*/ 931507 w 5635250"/>
              <a:gd name="connsiteY25" fmla="*/ 654594 h 654594"/>
              <a:gd name="connsiteX26" fmla="*/ 109100 w 5635250"/>
              <a:gd name="connsiteY26" fmla="*/ 654594 h 654594"/>
              <a:gd name="connsiteX27" fmla="*/ 0 w 5635250"/>
              <a:gd name="connsiteY27" fmla="*/ 545493 h 654594"/>
              <a:gd name="connsiteX28" fmla="*/ 0 w 5635250"/>
              <a:gd name="connsiteY28" fmla="*/ 109101 h 65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635250" h="654594" fill="none" extrusionOk="0">
                <a:moveTo>
                  <a:pt x="0" y="109101"/>
                </a:moveTo>
                <a:cubicBezTo>
                  <a:pt x="-14866" y="50870"/>
                  <a:pt x="58265" y="-10483"/>
                  <a:pt x="109100" y="0"/>
                </a:cubicBezTo>
                <a:cubicBezTo>
                  <a:pt x="208655" y="14784"/>
                  <a:pt x="338147" y="-11489"/>
                  <a:pt x="439048" y="0"/>
                </a:cubicBezTo>
                <a:cubicBezTo>
                  <a:pt x="535279" y="-6608"/>
                  <a:pt x="677883" y="-4308"/>
                  <a:pt x="823166" y="0"/>
                </a:cubicBezTo>
                <a:cubicBezTo>
                  <a:pt x="958596" y="40300"/>
                  <a:pt x="1187727" y="232"/>
                  <a:pt x="1369795" y="0"/>
                </a:cubicBezTo>
                <a:cubicBezTo>
                  <a:pt x="1555037" y="28073"/>
                  <a:pt x="1723746" y="-26325"/>
                  <a:pt x="1862254" y="0"/>
                </a:cubicBezTo>
                <a:cubicBezTo>
                  <a:pt x="1969229" y="14544"/>
                  <a:pt x="2231875" y="41734"/>
                  <a:pt x="2354713" y="0"/>
                </a:cubicBezTo>
                <a:cubicBezTo>
                  <a:pt x="2490731" y="-5455"/>
                  <a:pt x="2769055" y="-12297"/>
                  <a:pt x="2901343" y="0"/>
                </a:cubicBezTo>
                <a:cubicBezTo>
                  <a:pt x="3036293" y="5253"/>
                  <a:pt x="3224048" y="-981"/>
                  <a:pt x="3339631" y="0"/>
                </a:cubicBezTo>
                <a:cubicBezTo>
                  <a:pt x="3461534" y="15393"/>
                  <a:pt x="3602665" y="243"/>
                  <a:pt x="3669578" y="0"/>
                </a:cubicBezTo>
                <a:cubicBezTo>
                  <a:pt x="3711457" y="37768"/>
                  <a:pt x="3973294" y="-1704"/>
                  <a:pt x="4216208" y="0"/>
                </a:cubicBezTo>
                <a:cubicBezTo>
                  <a:pt x="4442929" y="-12948"/>
                  <a:pt x="4560499" y="26321"/>
                  <a:pt x="4817008" y="0"/>
                </a:cubicBezTo>
                <a:cubicBezTo>
                  <a:pt x="5097498" y="1894"/>
                  <a:pt x="5222356" y="-9520"/>
                  <a:pt x="5526149" y="0"/>
                </a:cubicBezTo>
                <a:cubicBezTo>
                  <a:pt x="5602784" y="4139"/>
                  <a:pt x="5626116" y="51290"/>
                  <a:pt x="5635250" y="109101"/>
                </a:cubicBezTo>
                <a:cubicBezTo>
                  <a:pt x="5621568" y="216610"/>
                  <a:pt x="5622526" y="421203"/>
                  <a:pt x="5635250" y="545493"/>
                </a:cubicBezTo>
                <a:cubicBezTo>
                  <a:pt x="5632533" y="601216"/>
                  <a:pt x="5591466" y="635270"/>
                  <a:pt x="5526149" y="654594"/>
                </a:cubicBezTo>
                <a:cubicBezTo>
                  <a:pt x="5363890" y="647669"/>
                  <a:pt x="5222896" y="618329"/>
                  <a:pt x="4979519" y="654594"/>
                </a:cubicBezTo>
                <a:cubicBezTo>
                  <a:pt x="4732114" y="656013"/>
                  <a:pt x="4702397" y="648899"/>
                  <a:pt x="4595401" y="654594"/>
                </a:cubicBezTo>
                <a:cubicBezTo>
                  <a:pt x="4488331" y="665856"/>
                  <a:pt x="4245704" y="703414"/>
                  <a:pt x="3994601" y="654594"/>
                </a:cubicBezTo>
                <a:cubicBezTo>
                  <a:pt x="3747903" y="681051"/>
                  <a:pt x="3638987" y="644140"/>
                  <a:pt x="3393801" y="654594"/>
                </a:cubicBezTo>
                <a:cubicBezTo>
                  <a:pt x="3166661" y="656869"/>
                  <a:pt x="3097941" y="656438"/>
                  <a:pt x="3009683" y="654594"/>
                </a:cubicBezTo>
                <a:cubicBezTo>
                  <a:pt x="2918808" y="689752"/>
                  <a:pt x="2606712" y="656130"/>
                  <a:pt x="2408884" y="654594"/>
                </a:cubicBezTo>
                <a:cubicBezTo>
                  <a:pt x="2240627" y="620751"/>
                  <a:pt x="1973251" y="642797"/>
                  <a:pt x="1862254" y="654594"/>
                </a:cubicBezTo>
                <a:cubicBezTo>
                  <a:pt x="1743338" y="676216"/>
                  <a:pt x="1652240" y="674317"/>
                  <a:pt x="1478136" y="654594"/>
                </a:cubicBezTo>
                <a:cubicBezTo>
                  <a:pt x="1311769" y="653114"/>
                  <a:pt x="1143531" y="670214"/>
                  <a:pt x="985677" y="654594"/>
                </a:cubicBezTo>
                <a:cubicBezTo>
                  <a:pt x="791177" y="647544"/>
                  <a:pt x="783101" y="668920"/>
                  <a:pt x="601559" y="654594"/>
                </a:cubicBezTo>
                <a:cubicBezTo>
                  <a:pt x="446682" y="640107"/>
                  <a:pt x="323843" y="633351"/>
                  <a:pt x="109100" y="654594"/>
                </a:cubicBezTo>
                <a:cubicBezTo>
                  <a:pt x="45865" y="657992"/>
                  <a:pt x="-3798" y="593631"/>
                  <a:pt x="0" y="545493"/>
                </a:cubicBezTo>
                <a:cubicBezTo>
                  <a:pt x="273" y="455117"/>
                  <a:pt x="7342" y="291234"/>
                  <a:pt x="0" y="109101"/>
                </a:cubicBezTo>
                <a:close/>
              </a:path>
              <a:path w="5635250" h="654594" stroke="0" extrusionOk="0">
                <a:moveTo>
                  <a:pt x="0" y="109101"/>
                </a:moveTo>
                <a:cubicBezTo>
                  <a:pt x="-3331" y="57470"/>
                  <a:pt x="54843" y="905"/>
                  <a:pt x="109100" y="0"/>
                </a:cubicBezTo>
                <a:cubicBezTo>
                  <a:pt x="300990" y="10626"/>
                  <a:pt x="355656" y="-1927"/>
                  <a:pt x="493218" y="0"/>
                </a:cubicBezTo>
                <a:cubicBezTo>
                  <a:pt x="652460" y="6942"/>
                  <a:pt x="731446" y="12344"/>
                  <a:pt x="931507" y="0"/>
                </a:cubicBezTo>
                <a:cubicBezTo>
                  <a:pt x="1156463" y="11868"/>
                  <a:pt x="1296716" y="-18585"/>
                  <a:pt x="1423966" y="0"/>
                </a:cubicBezTo>
                <a:cubicBezTo>
                  <a:pt x="1522450" y="15959"/>
                  <a:pt x="1670786" y="12113"/>
                  <a:pt x="1753913" y="0"/>
                </a:cubicBezTo>
                <a:cubicBezTo>
                  <a:pt x="1846493" y="-44532"/>
                  <a:pt x="2144916" y="38639"/>
                  <a:pt x="2354713" y="0"/>
                </a:cubicBezTo>
                <a:cubicBezTo>
                  <a:pt x="2575260" y="12232"/>
                  <a:pt x="2668000" y="7978"/>
                  <a:pt x="2793002" y="0"/>
                </a:cubicBezTo>
                <a:cubicBezTo>
                  <a:pt x="2925187" y="-21650"/>
                  <a:pt x="3096889" y="-17290"/>
                  <a:pt x="3231290" y="0"/>
                </a:cubicBezTo>
                <a:cubicBezTo>
                  <a:pt x="3360207" y="-17505"/>
                  <a:pt x="3570600" y="21654"/>
                  <a:pt x="3723749" y="0"/>
                </a:cubicBezTo>
                <a:cubicBezTo>
                  <a:pt x="3891630" y="5967"/>
                  <a:pt x="3937457" y="1026"/>
                  <a:pt x="4053696" y="0"/>
                </a:cubicBezTo>
                <a:cubicBezTo>
                  <a:pt x="4130797" y="149"/>
                  <a:pt x="4401043" y="-35687"/>
                  <a:pt x="4600326" y="0"/>
                </a:cubicBezTo>
                <a:cubicBezTo>
                  <a:pt x="4792580" y="-3490"/>
                  <a:pt x="4825149" y="9833"/>
                  <a:pt x="4930274" y="0"/>
                </a:cubicBezTo>
                <a:cubicBezTo>
                  <a:pt x="5047156" y="-17290"/>
                  <a:pt x="5315774" y="-13875"/>
                  <a:pt x="5526149" y="0"/>
                </a:cubicBezTo>
                <a:cubicBezTo>
                  <a:pt x="5582253" y="9903"/>
                  <a:pt x="5633528" y="48161"/>
                  <a:pt x="5635250" y="109101"/>
                </a:cubicBezTo>
                <a:cubicBezTo>
                  <a:pt x="5596507" y="282515"/>
                  <a:pt x="5620202" y="430162"/>
                  <a:pt x="5635250" y="545493"/>
                </a:cubicBezTo>
                <a:cubicBezTo>
                  <a:pt x="5641218" y="608271"/>
                  <a:pt x="5588761" y="658226"/>
                  <a:pt x="5526149" y="654594"/>
                </a:cubicBezTo>
                <a:cubicBezTo>
                  <a:pt x="5435203" y="661055"/>
                  <a:pt x="5203364" y="641197"/>
                  <a:pt x="5087860" y="654594"/>
                </a:cubicBezTo>
                <a:cubicBezTo>
                  <a:pt x="4957588" y="644441"/>
                  <a:pt x="4840272" y="663884"/>
                  <a:pt x="4757912" y="654594"/>
                </a:cubicBezTo>
                <a:cubicBezTo>
                  <a:pt x="4663283" y="647584"/>
                  <a:pt x="4320015" y="619238"/>
                  <a:pt x="4157113" y="654594"/>
                </a:cubicBezTo>
                <a:cubicBezTo>
                  <a:pt x="3967492" y="673938"/>
                  <a:pt x="3739017" y="669680"/>
                  <a:pt x="3556313" y="654594"/>
                </a:cubicBezTo>
                <a:cubicBezTo>
                  <a:pt x="3393122" y="641822"/>
                  <a:pt x="3193490" y="660067"/>
                  <a:pt x="2955513" y="654594"/>
                </a:cubicBezTo>
                <a:cubicBezTo>
                  <a:pt x="2727423" y="670717"/>
                  <a:pt x="2520432" y="668927"/>
                  <a:pt x="2408884" y="654594"/>
                </a:cubicBezTo>
                <a:cubicBezTo>
                  <a:pt x="2308425" y="657897"/>
                  <a:pt x="2078817" y="652207"/>
                  <a:pt x="1970595" y="654594"/>
                </a:cubicBezTo>
                <a:cubicBezTo>
                  <a:pt x="1843400" y="640472"/>
                  <a:pt x="1715614" y="639361"/>
                  <a:pt x="1532306" y="654594"/>
                </a:cubicBezTo>
                <a:cubicBezTo>
                  <a:pt x="1340737" y="657353"/>
                  <a:pt x="1170912" y="668249"/>
                  <a:pt x="931507" y="654594"/>
                </a:cubicBezTo>
                <a:cubicBezTo>
                  <a:pt x="664311" y="684843"/>
                  <a:pt x="326452" y="669282"/>
                  <a:pt x="109100" y="654594"/>
                </a:cubicBezTo>
                <a:cubicBezTo>
                  <a:pt x="44107" y="658720"/>
                  <a:pt x="971" y="600769"/>
                  <a:pt x="0" y="545493"/>
                </a:cubicBezTo>
                <a:cubicBezTo>
                  <a:pt x="-19808" y="382058"/>
                  <a:pt x="-2387" y="263260"/>
                  <a:pt x="0" y="109101"/>
                </a:cubicBezTo>
                <a:close/>
              </a:path>
              <a:path w="5635250" h="654594" fill="none" stroke="0" extrusionOk="0">
                <a:moveTo>
                  <a:pt x="0" y="109101"/>
                </a:moveTo>
                <a:cubicBezTo>
                  <a:pt x="-23002" y="56783"/>
                  <a:pt x="44264" y="-1311"/>
                  <a:pt x="109100" y="0"/>
                </a:cubicBezTo>
                <a:cubicBezTo>
                  <a:pt x="214701" y="10630"/>
                  <a:pt x="335979" y="9554"/>
                  <a:pt x="439048" y="0"/>
                </a:cubicBezTo>
                <a:cubicBezTo>
                  <a:pt x="566911" y="-3376"/>
                  <a:pt x="655468" y="-18758"/>
                  <a:pt x="823166" y="0"/>
                </a:cubicBezTo>
                <a:cubicBezTo>
                  <a:pt x="1012129" y="15108"/>
                  <a:pt x="1199166" y="-14256"/>
                  <a:pt x="1369795" y="0"/>
                </a:cubicBezTo>
                <a:cubicBezTo>
                  <a:pt x="1542345" y="44326"/>
                  <a:pt x="1761105" y="-30733"/>
                  <a:pt x="1862254" y="0"/>
                </a:cubicBezTo>
                <a:cubicBezTo>
                  <a:pt x="1996756" y="27616"/>
                  <a:pt x="2212962" y="34287"/>
                  <a:pt x="2354713" y="0"/>
                </a:cubicBezTo>
                <a:cubicBezTo>
                  <a:pt x="2478577" y="-49705"/>
                  <a:pt x="2784350" y="-20571"/>
                  <a:pt x="2901343" y="0"/>
                </a:cubicBezTo>
                <a:cubicBezTo>
                  <a:pt x="3037342" y="-19909"/>
                  <a:pt x="3207939" y="-5731"/>
                  <a:pt x="3339631" y="0"/>
                </a:cubicBezTo>
                <a:cubicBezTo>
                  <a:pt x="3475309" y="1285"/>
                  <a:pt x="3605529" y="1743"/>
                  <a:pt x="3669578" y="0"/>
                </a:cubicBezTo>
                <a:cubicBezTo>
                  <a:pt x="3745259" y="-22350"/>
                  <a:pt x="3987887" y="-17840"/>
                  <a:pt x="4216208" y="0"/>
                </a:cubicBezTo>
                <a:cubicBezTo>
                  <a:pt x="4454280" y="-9653"/>
                  <a:pt x="4562205" y="27490"/>
                  <a:pt x="4817008" y="0"/>
                </a:cubicBezTo>
                <a:cubicBezTo>
                  <a:pt x="5073003" y="1089"/>
                  <a:pt x="5186136" y="-5914"/>
                  <a:pt x="5526149" y="0"/>
                </a:cubicBezTo>
                <a:cubicBezTo>
                  <a:pt x="5592258" y="-4961"/>
                  <a:pt x="5639829" y="51678"/>
                  <a:pt x="5635250" y="109101"/>
                </a:cubicBezTo>
                <a:cubicBezTo>
                  <a:pt x="5607898" y="204208"/>
                  <a:pt x="5622706" y="434035"/>
                  <a:pt x="5635250" y="545493"/>
                </a:cubicBezTo>
                <a:cubicBezTo>
                  <a:pt x="5636903" y="615130"/>
                  <a:pt x="5585780" y="644461"/>
                  <a:pt x="5526149" y="654594"/>
                </a:cubicBezTo>
                <a:cubicBezTo>
                  <a:pt x="5353220" y="655779"/>
                  <a:pt x="5223326" y="645815"/>
                  <a:pt x="4979519" y="654594"/>
                </a:cubicBezTo>
                <a:cubicBezTo>
                  <a:pt x="4740130" y="664056"/>
                  <a:pt x="4706730" y="653585"/>
                  <a:pt x="4595401" y="654594"/>
                </a:cubicBezTo>
                <a:cubicBezTo>
                  <a:pt x="4496810" y="714286"/>
                  <a:pt x="4261026" y="646956"/>
                  <a:pt x="3994601" y="654594"/>
                </a:cubicBezTo>
                <a:cubicBezTo>
                  <a:pt x="3768957" y="652635"/>
                  <a:pt x="3620163" y="659476"/>
                  <a:pt x="3393801" y="654594"/>
                </a:cubicBezTo>
                <a:cubicBezTo>
                  <a:pt x="3167100" y="663571"/>
                  <a:pt x="3107819" y="649670"/>
                  <a:pt x="3009683" y="654594"/>
                </a:cubicBezTo>
                <a:cubicBezTo>
                  <a:pt x="2893388" y="659988"/>
                  <a:pt x="2622289" y="688131"/>
                  <a:pt x="2408884" y="654594"/>
                </a:cubicBezTo>
                <a:cubicBezTo>
                  <a:pt x="2206042" y="628527"/>
                  <a:pt x="1962993" y="645304"/>
                  <a:pt x="1862254" y="654594"/>
                </a:cubicBezTo>
                <a:cubicBezTo>
                  <a:pt x="1745971" y="653076"/>
                  <a:pt x="1653110" y="676991"/>
                  <a:pt x="1478136" y="654594"/>
                </a:cubicBezTo>
                <a:cubicBezTo>
                  <a:pt x="1298387" y="637825"/>
                  <a:pt x="1181885" y="673866"/>
                  <a:pt x="985677" y="654594"/>
                </a:cubicBezTo>
                <a:cubicBezTo>
                  <a:pt x="795560" y="649758"/>
                  <a:pt x="782223" y="670735"/>
                  <a:pt x="601559" y="654594"/>
                </a:cubicBezTo>
                <a:cubicBezTo>
                  <a:pt x="414878" y="628232"/>
                  <a:pt x="315146" y="622803"/>
                  <a:pt x="109100" y="654594"/>
                </a:cubicBezTo>
                <a:cubicBezTo>
                  <a:pt x="52302" y="668326"/>
                  <a:pt x="-3768" y="607795"/>
                  <a:pt x="0" y="545493"/>
                </a:cubicBezTo>
                <a:cubicBezTo>
                  <a:pt x="2610" y="418686"/>
                  <a:pt x="13562" y="334888"/>
                  <a:pt x="0" y="109101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431657223">
                  <a:custGeom>
                    <a:avLst/>
                    <a:gdLst>
                      <a:gd name="connsiteX0" fmla="*/ 0 w 7513667"/>
                      <a:gd name="connsiteY0" fmla="*/ 145468 h 872792"/>
                      <a:gd name="connsiteX1" fmla="*/ 145468 w 7513667"/>
                      <a:gd name="connsiteY1" fmla="*/ 0 h 872792"/>
                      <a:gd name="connsiteX2" fmla="*/ 585398 w 7513667"/>
                      <a:gd name="connsiteY2" fmla="*/ 0 h 872792"/>
                      <a:gd name="connsiteX3" fmla="*/ 1097555 w 7513667"/>
                      <a:gd name="connsiteY3" fmla="*/ 0 h 872792"/>
                      <a:gd name="connsiteX4" fmla="*/ 1826394 w 7513667"/>
                      <a:gd name="connsiteY4" fmla="*/ 0 h 872792"/>
                      <a:gd name="connsiteX5" fmla="*/ 2483006 w 7513667"/>
                      <a:gd name="connsiteY5" fmla="*/ 0 h 872792"/>
                      <a:gd name="connsiteX6" fmla="*/ 3139618 w 7513667"/>
                      <a:gd name="connsiteY6" fmla="*/ 0 h 872792"/>
                      <a:gd name="connsiteX7" fmla="*/ 3868458 w 7513667"/>
                      <a:gd name="connsiteY7" fmla="*/ 0 h 872792"/>
                      <a:gd name="connsiteX8" fmla="*/ 4452842 w 7513667"/>
                      <a:gd name="connsiteY8" fmla="*/ 0 h 872792"/>
                      <a:gd name="connsiteX9" fmla="*/ 4892772 w 7513667"/>
                      <a:gd name="connsiteY9" fmla="*/ 0 h 872792"/>
                      <a:gd name="connsiteX10" fmla="*/ 5621611 w 7513667"/>
                      <a:gd name="connsiteY10" fmla="*/ 0 h 872792"/>
                      <a:gd name="connsiteX11" fmla="*/ 6422678 w 7513667"/>
                      <a:gd name="connsiteY11" fmla="*/ 0 h 872792"/>
                      <a:gd name="connsiteX12" fmla="*/ 7368199 w 7513667"/>
                      <a:gd name="connsiteY12" fmla="*/ 0 h 872792"/>
                      <a:gd name="connsiteX13" fmla="*/ 7513667 w 7513667"/>
                      <a:gd name="connsiteY13" fmla="*/ 145468 h 872792"/>
                      <a:gd name="connsiteX14" fmla="*/ 7513667 w 7513667"/>
                      <a:gd name="connsiteY14" fmla="*/ 727324 h 872792"/>
                      <a:gd name="connsiteX15" fmla="*/ 7368199 w 7513667"/>
                      <a:gd name="connsiteY15" fmla="*/ 872792 h 872792"/>
                      <a:gd name="connsiteX16" fmla="*/ 6639360 w 7513667"/>
                      <a:gd name="connsiteY16" fmla="*/ 872792 h 872792"/>
                      <a:gd name="connsiteX17" fmla="*/ 6127202 w 7513667"/>
                      <a:gd name="connsiteY17" fmla="*/ 872792 h 872792"/>
                      <a:gd name="connsiteX18" fmla="*/ 5326136 w 7513667"/>
                      <a:gd name="connsiteY18" fmla="*/ 872792 h 872792"/>
                      <a:gd name="connsiteX19" fmla="*/ 4525069 w 7513667"/>
                      <a:gd name="connsiteY19" fmla="*/ 872792 h 872792"/>
                      <a:gd name="connsiteX20" fmla="*/ 4012912 w 7513667"/>
                      <a:gd name="connsiteY20" fmla="*/ 872792 h 872792"/>
                      <a:gd name="connsiteX21" fmla="*/ 3211846 w 7513667"/>
                      <a:gd name="connsiteY21" fmla="*/ 872792 h 872792"/>
                      <a:gd name="connsiteX22" fmla="*/ 2483006 w 7513667"/>
                      <a:gd name="connsiteY22" fmla="*/ 872792 h 872792"/>
                      <a:gd name="connsiteX23" fmla="*/ 1970849 w 7513667"/>
                      <a:gd name="connsiteY23" fmla="*/ 872792 h 872792"/>
                      <a:gd name="connsiteX24" fmla="*/ 1314237 w 7513667"/>
                      <a:gd name="connsiteY24" fmla="*/ 872792 h 872792"/>
                      <a:gd name="connsiteX25" fmla="*/ 802080 w 7513667"/>
                      <a:gd name="connsiteY25" fmla="*/ 872792 h 872792"/>
                      <a:gd name="connsiteX26" fmla="*/ 145468 w 7513667"/>
                      <a:gd name="connsiteY26" fmla="*/ 872792 h 872792"/>
                      <a:gd name="connsiteX27" fmla="*/ 0 w 7513667"/>
                      <a:gd name="connsiteY27" fmla="*/ 727324 h 872792"/>
                      <a:gd name="connsiteX28" fmla="*/ 0 w 7513667"/>
                      <a:gd name="connsiteY28" fmla="*/ 145468 h 872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7513667" h="872792" fill="none" extrusionOk="0">
                        <a:moveTo>
                          <a:pt x="0" y="145468"/>
                        </a:moveTo>
                        <a:cubicBezTo>
                          <a:pt x="-18008" y="67892"/>
                          <a:pt x="70114" y="312"/>
                          <a:pt x="145468" y="0"/>
                        </a:cubicBezTo>
                        <a:cubicBezTo>
                          <a:pt x="284610" y="21431"/>
                          <a:pt x="435368" y="4838"/>
                          <a:pt x="585398" y="0"/>
                        </a:cubicBezTo>
                        <a:cubicBezTo>
                          <a:pt x="735428" y="-4838"/>
                          <a:pt x="876651" y="-20490"/>
                          <a:pt x="1097555" y="0"/>
                        </a:cubicBezTo>
                        <a:cubicBezTo>
                          <a:pt x="1318459" y="20490"/>
                          <a:pt x="1574472" y="-23855"/>
                          <a:pt x="1826394" y="0"/>
                        </a:cubicBezTo>
                        <a:cubicBezTo>
                          <a:pt x="2078316" y="23855"/>
                          <a:pt x="2312506" y="-27574"/>
                          <a:pt x="2483006" y="0"/>
                        </a:cubicBezTo>
                        <a:cubicBezTo>
                          <a:pt x="2653506" y="27574"/>
                          <a:pt x="2977435" y="32630"/>
                          <a:pt x="3139618" y="0"/>
                        </a:cubicBezTo>
                        <a:cubicBezTo>
                          <a:pt x="3301801" y="-32630"/>
                          <a:pt x="3680384" y="-12528"/>
                          <a:pt x="3868458" y="0"/>
                        </a:cubicBezTo>
                        <a:cubicBezTo>
                          <a:pt x="4056532" y="12528"/>
                          <a:pt x="4289887" y="-616"/>
                          <a:pt x="4452842" y="0"/>
                        </a:cubicBezTo>
                        <a:cubicBezTo>
                          <a:pt x="4615797" y="616"/>
                          <a:pt x="4804240" y="5731"/>
                          <a:pt x="4892772" y="0"/>
                        </a:cubicBezTo>
                        <a:cubicBezTo>
                          <a:pt x="4981304" y="-5731"/>
                          <a:pt x="5302256" y="8064"/>
                          <a:pt x="5621611" y="0"/>
                        </a:cubicBezTo>
                        <a:cubicBezTo>
                          <a:pt x="5940966" y="-8064"/>
                          <a:pt x="6067439" y="14656"/>
                          <a:pt x="6422678" y="0"/>
                        </a:cubicBezTo>
                        <a:cubicBezTo>
                          <a:pt x="6777917" y="-14656"/>
                          <a:pt x="6928461" y="-21217"/>
                          <a:pt x="7368199" y="0"/>
                        </a:cubicBezTo>
                        <a:cubicBezTo>
                          <a:pt x="7467775" y="3314"/>
                          <a:pt x="7521004" y="63959"/>
                          <a:pt x="7513667" y="145468"/>
                        </a:cubicBezTo>
                        <a:cubicBezTo>
                          <a:pt x="7490881" y="265580"/>
                          <a:pt x="7492633" y="576329"/>
                          <a:pt x="7513667" y="727324"/>
                        </a:cubicBezTo>
                        <a:cubicBezTo>
                          <a:pt x="7513619" y="809974"/>
                          <a:pt x="7447413" y="863911"/>
                          <a:pt x="7368199" y="872792"/>
                        </a:cubicBezTo>
                        <a:cubicBezTo>
                          <a:pt x="7134820" y="864811"/>
                          <a:pt x="6964044" y="865499"/>
                          <a:pt x="6639360" y="872792"/>
                        </a:cubicBezTo>
                        <a:cubicBezTo>
                          <a:pt x="6314676" y="880085"/>
                          <a:pt x="6277635" y="862179"/>
                          <a:pt x="6127202" y="872792"/>
                        </a:cubicBezTo>
                        <a:cubicBezTo>
                          <a:pt x="5976769" y="883405"/>
                          <a:pt x="5663420" y="865274"/>
                          <a:pt x="5326136" y="872792"/>
                        </a:cubicBezTo>
                        <a:cubicBezTo>
                          <a:pt x="4988852" y="880310"/>
                          <a:pt x="4827973" y="866502"/>
                          <a:pt x="4525069" y="872792"/>
                        </a:cubicBezTo>
                        <a:cubicBezTo>
                          <a:pt x="4222165" y="879082"/>
                          <a:pt x="4141875" y="870616"/>
                          <a:pt x="4012912" y="872792"/>
                        </a:cubicBezTo>
                        <a:cubicBezTo>
                          <a:pt x="3883949" y="874968"/>
                          <a:pt x="3455255" y="890048"/>
                          <a:pt x="3211846" y="872792"/>
                        </a:cubicBezTo>
                        <a:cubicBezTo>
                          <a:pt x="2968437" y="855536"/>
                          <a:pt x="2634793" y="854186"/>
                          <a:pt x="2483006" y="872792"/>
                        </a:cubicBezTo>
                        <a:cubicBezTo>
                          <a:pt x="2331219" y="891398"/>
                          <a:pt x="2201470" y="895492"/>
                          <a:pt x="1970849" y="872792"/>
                        </a:cubicBezTo>
                        <a:cubicBezTo>
                          <a:pt x="1740228" y="850092"/>
                          <a:pt x="1566066" y="879494"/>
                          <a:pt x="1314237" y="872792"/>
                        </a:cubicBezTo>
                        <a:cubicBezTo>
                          <a:pt x="1062408" y="866090"/>
                          <a:pt x="1039649" y="894106"/>
                          <a:pt x="802080" y="872792"/>
                        </a:cubicBezTo>
                        <a:cubicBezTo>
                          <a:pt x="564511" y="851478"/>
                          <a:pt x="424933" y="842695"/>
                          <a:pt x="145468" y="872792"/>
                        </a:cubicBezTo>
                        <a:cubicBezTo>
                          <a:pt x="73607" y="882836"/>
                          <a:pt x="265" y="801383"/>
                          <a:pt x="0" y="727324"/>
                        </a:cubicBezTo>
                        <a:cubicBezTo>
                          <a:pt x="-12456" y="576066"/>
                          <a:pt x="13147" y="418088"/>
                          <a:pt x="0" y="145468"/>
                        </a:cubicBezTo>
                        <a:close/>
                      </a:path>
                      <a:path w="7513667" h="872792" stroke="0" extrusionOk="0">
                        <a:moveTo>
                          <a:pt x="0" y="145468"/>
                        </a:moveTo>
                        <a:cubicBezTo>
                          <a:pt x="-7871" y="69989"/>
                          <a:pt x="50422" y="-2730"/>
                          <a:pt x="145468" y="0"/>
                        </a:cubicBezTo>
                        <a:cubicBezTo>
                          <a:pt x="393027" y="9266"/>
                          <a:pt x="475280" y="2778"/>
                          <a:pt x="657625" y="0"/>
                        </a:cubicBezTo>
                        <a:cubicBezTo>
                          <a:pt x="839970" y="-2778"/>
                          <a:pt x="970509" y="-6740"/>
                          <a:pt x="1242010" y="0"/>
                        </a:cubicBezTo>
                        <a:cubicBezTo>
                          <a:pt x="1513511" y="6740"/>
                          <a:pt x="1758074" y="-21131"/>
                          <a:pt x="1898622" y="0"/>
                        </a:cubicBezTo>
                        <a:cubicBezTo>
                          <a:pt x="2039170" y="21131"/>
                          <a:pt x="2243986" y="20332"/>
                          <a:pt x="2338552" y="0"/>
                        </a:cubicBezTo>
                        <a:cubicBezTo>
                          <a:pt x="2433118" y="-20332"/>
                          <a:pt x="2851631" y="-18061"/>
                          <a:pt x="3139618" y="0"/>
                        </a:cubicBezTo>
                        <a:cubicBezTo>
                          <a:pt x="3427605" y="18061"/>
                          <a:pt x="3555347" y="7226"/>
                          <a:pt x="3724003" y="0"/>
                        </a:cubicBezTo>
                        <a:cubicBezTo>
                          <a:pt x="3892659" y="-7226"/>
                          <a:pt x="4137100" y="15190"/>
                          <a:pt x="4308388" y="0"/>
                        </a:cubicBezTo>
                        <a:cubicBezTo>
                          <a:pt x="4479677" y="-15190"/>
                          <a:pt x="4746911" y="-19235"/>
                          <a:pt x="4964999" y="0"/>
                        </a:cubicBezTo>
                        <a:cubicBezTo>
                          <a:pt x="5183087" y="19235"/>
                          <a:pt x="5252782" y="8612"/>
                          <a:pt x="5404929" y="0"/>
                        </a:cubicBezTo>
                        <a:cubicBezTo>
                          <a:pt x="5557076" y="-8612"/>
                          <a:pt x="5876775" y="937"/>
                          <a:pt x="6133769" y="0"/>
                        </a:cubicBezTo>
                        <a:cubicBezTo>
                          <a:pt x="6390763" y="-937"/>
                          <a:pt x="6442690" y="13767"/>
                          <a:pt x="6573699" y="0"/>
                        </a:cubicBezTo>
                        <a:cubicBezTo>
                          <a:pt x="6704708" y="-13767"/>
                          <a:pt x="7099187" y="4902"/>
                          <a:pt x="7368199" y="0"/>
                        </a:cubicBezTo>
                        <a:cubicBezTo>
                          <a:pt x="7454032" y="7795"/>
                          <a:pt x="7511666" y="67445"/>
                          <a:pt x="7513667" y="145468"/>
                        </a:cubicBezTo>
                        <a:cubicBezTo>
                          <a:pt x="7487202" y="387648"/>
                          <a:pt x="7512184" y="596382"/>
                          <a:pt x="7513667" y="727324"/>
                        </a:cubicBezTo>
                        <a:cubicBezTo>
                          <a:pt x="7517949" y="803704"/>
                          <a:pt x="7452635" y="888405"/>
                          <a:pt x="7368199" y="872792"/>
                        </a:cubicBezTo>
                        <a:cubicBezTo>
                          <a:pt x="7210258" y="874533"/>
                          <a:pt x="6945143" y="872694"/>
                          <a:pt x="6783814" y="872792"/>
                        </a:cubicBezTo>
                        <a:cubicBezTo>
                          <a:pt x="6622486" y="872890"/>
                          <a:pt x="6446007" y="876210"/>
                          <a:pt x="6343884" y="872792"/>
                        </a:cubicBezTo>
                        <a:cubicBezTo>
                          <a:pt x="6241761" y="869375"/>
                          <a:pt x="5756888" y="832986"/>
                          <a:pt x="5542818" y="872792"/>
                        </a:cubicBezTo>
                        <a:cubicBezTo>
                          <a:pt x="5328748" y="912598"/>
                          <a:pt x="4981481" y="911110"/>
                          <a:pt x="4741751" y="872792"/>
                        </a:cubicBezTo>
                        <a:cubicBezTo>
                          <a:pt x="4502021" y="834474"/>
                          <a:pt x="4278572" y="869378"/>
                          <a:pt x="3940685" y="872792"/>
                        </a:cubicBezTo>
                        <a:cubicBezTo>
                          <a:pt x="3602798" y="876206"/>
                          <a:pt x="3384132" y="868337"/>
                          <a:pt x="3211846" y="872792"/>
                        </a:cubicBezTo>
                        <a:cubicBezTo>
                          <a:pt x="3039560" y="877247"/>
                          <a:pt x="2792728" y="888024"/>
                          <a:pt x="2627461" y="872792"/>
                        </a:cubicBezTo>
                        <a:cubicBezTo>
                          <a:pt x="2462194" y="857560"/>
                          <a:pt x="2259864" y="877276"/>
                          <a:pt x="2043076" y="872792"/>
                        </a:cubicBezTo>
                        <a:cubicBezTo>
                          <a:pt x="1826289" y="868308"/>
                          <a:pt x="1549445" y="884525"/>
                          <a:pt x="1242010" y="872792"/>
                        </a:cubicBezTo>
                        <a:cubicBezTo>
                          <a:pt x="934575" y="861059"/>
                          <a:pt x="453728" y="891384"/>
                          <a:pt x="145468" y="872792"/>
                        </a:cubicBezTo>
                        <a:cubicBezTo>
                          <a:pt x="55243" y="882654"/>
                          <a:pt x="-6822" y="805563"/>
                          <a:pt x="0" y="727324"/>
                        </a:cubicBezTo>
                        <a:cubicBezTo>
                          <a:pt x="-21467" y="512016"/>
                          <a:pt x="12912" y="369093"/>
                          <a:pt x="0" y="145468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lang="en-SA" sz="1400" kern="0" dirty="0">
              <a:solidFill>
                <a:srgbClr val="FF8175">
                  <a:lumMod val="20000"/>
                  <a:lumOff val="80000"/>
                </a:srgbClr>
              </a:solidFill>
              <a:latin typeface="Arial"/>
              <a:sym typeface="Arial"/>
            </a:endParaRPr>
          </a:p>
        </p:txBody>
      </p:sp>
      <p:sp>
        <p:nvSpPr>
          <p:cNvPr id="6822" name="Rounded Rectangle 6821">
            <a:extLst>
              <a:ext uri="{FF2B5EF4-FFF2-40B4-BE49-F238E27FC236}">
                <a16:creationId xmlns:a16="http://schemas.microsoft.com/office/drawing/2014/main" id="{DDD42DF0-EDBD-F63E-B337-36DA1E5A71FC}"/>
              </a:ext>
            </a:extLst>
          </p:cNvPr>
          <p:cNvSpPr/>
          <p:nvPr/>
        </p:nvSpPr>
        <p:spPr>
          <a:xfrm>
            <a:off x="3405697" y="4443298"/>
            <a:ext cx="5635250" cy="654594"/>
          </a:xfrm>
          <a:custGeom>
            <a:avLst/>
            <a:gdLst>
              <a:gd name="connsiteX0" fmla="*/ 0 w 5635250"/>
              <a:gd name="connsiteY0" fmla="*/ 109101 h 654594"/>
              <a:gd name="connsiteX1" fmla="*/ 109100 w 5635250"/>
              <a:gd name="connsiteY1" fmla="*/ 0 h 654594"/>
              <a:gd name="connsiteX2" fmla="*/ 439048 w 5635250"/>
              <a:gd name="connsiteY2" fmla="*/ 0 h 654594"/>
              <a:gd name="connsiteX3" fmla="*/ 823166 w 5635250"/>
              <a:gd name="connsiteY3" fmla="*/ 0 h 654594"/>
              <a:gd name="connsiteX4" fmla="*/ 1369795 w 5635250"/>
              <a:gd name="connsiteY4" fmla="*/ 0 h 654594"/>
              <a:gd name="connsiteX5" fmla="*/ 1862254 w 5635250"/>
              <a:gd name="connsiteY5" fmla="*/ 0 h 654594"/>
              <a:gd name="connsiteX6" fmla="*/ 2354713 w 5635250"/>
              <a:gd name="connsiteY6" fmla="*/ 0 h 654594"/>
              <a:gd name="connsiteX7" fmla="*/ 2901343 w 5635250"/>
              <a:gd name="connsiteY7" fmla="*/ 0 h 654594"/>
              <a:gd name="connsiteX8" fmla="*/ 3339631 w 5635250"/>
              <a:gd name="connsiteY8" fmla="*/ 0 h 654594"/>
              <a:gd name="connsiteX9" fmla="*/ 3669578 w 5635250"/>
              <a:gd name="connsiteY9" fmla="*/ 0 h 654594"/>
              <a:gd name="connsiteX10" fmla="*/ 4216208 w 5635250"/>
              <a:gd name="connsiteY10" fmla="*/ 0 h 654594"/>
              <a:gd name="connsiteX11" fmla="*/ 4817008 w 5635250"/>
              <a:gd name="connsiteY11" fmla="*/ 0 h 654594"/>
              <a:gd name="connsiteX12" fmla="*/ 5526149 w 5635250"/>
              <a:gd name="connsiteY12" fmla="*/ 0 h 654594"/>
              <a:gd name="connsiteX13" fmla="*/ 5635250 w 5635250"/>
              <a:gd name="connsiteY13" fmla="*/ 109101 h 654594"/>
              <a:gd name="connsiteX14" fmla="*/ 5635250 w 5635250"/>
              <a:gd name="connsiteY14" fmla="*/ 545493 h 654594"/>
              <a:gd name="connsiteX15" fmla="*/ 5526149 w 5635250"/>
              <a:gd name="connsiteY15" fmla="*/ 654594 h 654594"/>
              <a:gd name="connsiteX16" fmla="*/ 4979519 w 5635250"/>
              <a:gd name="connsiteY16" fmla="*/ 654594 h 654594"/>
              <a:gd name="connsiteX17" fmla="*/ 4595401 w 5635250"/>
              <a:gd name="connsiteY17" fmla="*/ 654594 h 654594"/>
              <a:gd name="connsiteX18" fmla="*/ 3994601 w 5635250"/>
              <a:gd name="connsiteY18" fmla="*/ 654594 h 654594"/>
              <a:gd name="connsiteX19" fmla="*/ 3393801 w 5635250"/>
              <a:gd name="connsiteY19" fmla="*/ 654594 h 654594"/>
              <a:gd name="connsiteX20" fmla="*/ 3009683 w 5635250"/>
              <a:gd name="connsiteY20" fmla="*/ 654594 h 654594"/>
              <a:gd name="connsiteX21" fmla="*/ 2408884 w 5635250"/>
              <a:gd name="connsiteY21" fmla="*/ 654594 h 654594"/>
              <a:gd name="connsiteX22" fmla="*/ 1862254 w 5635250"/>
              <a:gd name="connsiteY22" fmla="*/ 654594 h 654594"/>
              <a:gd name="connsiteX23" fmla="*/ 1478136 w 5635250"/>
              <a:gd name="connsiteY23" fmla="*/ 654594 h 654594"/>
              <a:gd name="connsiteX24" fmla="*/ 985677 w 5635250"/>
              <a:gd name="connsiteY24" fmla="*/ 654594 h 654594"/>
              <a:gd name="connsiteX25" fmla="*/ 601559 w 5635250"/>
              <a:gd name="connsiteY25" fmla="*/ 654594 h 654594"/>
              <a:gd name="connsiteX26" fmla="*/ 109100 w 5635250"/>
              <a:gd name="connsiteY26" fmla="*/ 654594 h 654594"/>
              <a:gd name="connsiteX27" fmla="*/ 0 w 5635250"/>
              <a:gd name="connsiteY27" fmla="*/ 545493 h 654594"/>
              <a:gd name="connsiteX28" fmla="*/ 0 w 5635250"/>
              <a:gd name="connsiteY28" fmla="*/ 109101 h 654594"/>
              <a:gd name="connsiteX0" fmla="*/ 0 w 5635250"/>
              <a:gd name="connsiteY0" fmla="*/ 109101 h 654594"/>
              <a:gd name="connsiteX1" fmla="*/ 109100 w 5635250"/>
              <a:gd name="connsiteY1" fmla="*/ 0 h 654594"/>
              <a:gd name="connsiteX2" fmla="*/ 493218 w 5635250"/>
              <a:gd name="connsiteY2" fmla="*/ 0 h 654594"/>
              <a:gd name="connsiteX3" fmla="*/ 931507 w 5635250"/>
              <a:gd name="connsiteY3" fmla="*/ 0 h 654594"/>
              <a:gd name="connsiteX4" fmla="*/ 1423966 w 5635250"/>
              <a:gd name="connsiteY4" fmla="*/ 0 h 654594"/>
              <a:gd name="connsiteX5" fmla="*/ 1753913 w 5635250"/>
              <a:gd name="connsiteY5" fmla="*/ 0 h 654594"/>
              <a:gd name="connsiteX6" fmla="*/ 2354713 w 5635250"/>
              <a:gd name="connsiteY6" fmla="*/ 0 h 654594"/>
              <a:gd name="connsiteX7" fmla="*/ 2793002 w 5635250"/>
              <a:gd name="connsiteY7" fmla="*/ 0 h 654594"/>
              <a:gd name="connsiteX8" fmla="*/ 3231290 w 5635250"/>
              <a:gd name="connsiteY8" fmla="*/ 0 h 654594"/>
              <a:gd name="connsiteX9" fmla="*/ 3723749 w 5635250"/>
              <a:gd name="connsiteY9" fmla="*/ 0 h 654594"/>
              <a:gd name="connsiteX10" fmla="*/ 4053696 w 5635250"/>
              <a:gd name="connsiteY10" fmla="*/ 0 h 654594"/>
              <a:gd name="connsiteX11" fmla="*/ 4600326 w 5635250"/>
              <a:gd name="connsiteY11" fmla="*/ 0 h 654594"/>
              <a:gd name="connsiteX12" fmla="*/ 4930274 w 5635250"/>
              <a:gd name="connsiteY12" fmla="*/ 0 h 654594"/>
              <a:gd name="connsiteX13" fmla="*/ 5526149 w 5635250"/>
              <a:gd name="connsiteY13" fmla="*/ 0 h 654594"/>
              <a:gd name="connsiteX14" fmla="*/ 5635250 w 5635250"/>
              <a:gd name="connsiteY14" fmla="*/ 109101 h 654594"/>
              <a:gd name="connsiteX15" fmla="*/ 5635250 w 5635250"/>
              <a:gd name="connsiteY15" fmla="*/ 545493 h 654594"/>
              <a:gd name="connsiteX16" fmla="*/ 5526149 w 5635250"/>
              <a:gd name="connsiteY16" fmla="*/ 654594 h 654594"/>
              <a:gd name="connsiteX17" fmla="*/ 5087860 w 5635250"/>
              <a:gd name="connsiteY17" fmla="*/ 654594 h 654594"/>
              <a:gd name="connsiteX18" fmla="*/ 4757912 w 5635250"/>
              <a:gd name="connsiteY18" fmla="*/ 654594 h 654594"/>
              <a:gd name="connsiteX19" fmla="*/ 4157113 w 5635250"/>
              <a:gd name="connsiteY19" fmla="*/ 654594 h 654594"/>
              <a:gd name="connsiteX20" fmla="*/ 3556313 w 5635250"/>
              <a:gd name="connsiteY20" fmla="*/ 654594 h 654594"/>
              <a:gd name="connsiteX21" fmla="*/ 2955513 w 5635250"/>
              <a:gd name="connsiteY21" fmla="*/ 654594 h 654594"/>
              <a:gd name="connsiteX22" fmla="*/ 2408884 w 5635250"/>
              <a:gd name="connsiteY22" fmla="*/ 654594 h 654594"/>
              <a:gd name="connsiteX23" fmla="*/ 1970595 w 5635250"/>
              <a:gd name="connsiteY23" fmla="*/ 654594 h 654594"/>
              <a:gd name="connsiteX24" fmla="*/ 1532306 w 5635250"/>
              <a:gd name="connsiteY24" fmla="*/ 654594 h 654594"/>
              <a:gd name="connsiteX25" fmla="*/ 931507 w 5635250"/>
              <a:gd name="connsiteY25" fmla="*/ 654594 h 654594"/>
              <a:gd name="connsiteX26" fmla="*/ 109100 w 5635250"/>
              <a:gd name="connsiteY26" fmla="*/ 654594 h 654594"/>
              <a:gd name="connsiteX27" fmla="*/ 0 w 5635250"/>
              <a:gd name="connsiteY27" fmla="*/ 545493 h 654594"/>
              <a:gd name="connsiteX28" fmla="*/ 0 w 5635250"/>
              <a:gd name="connsiteY28" fmla="*/ 109101 h 65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635250" h="654594" fill="none" extrusionOk="0">
                <a:moveTo>
                  <a:pt x="0" y="109101"/>
                </a:moveTo>
                <a:cubicBezTo>
                  <a:pt x="-14866" y="50870"/>
                  <a:pt x="58265" y="-10483"/>
                  <a:pt x="109100" y="0"/>
                </a:cubicBezTo>
                <a:cubicBezTo>
                  <a:pt x="208655" y="14784"/>
                  <a:pt x="338147" y="-11489"/>
                  <a:pt x="439048" y="0"/>
                </a:cubicBezTo>
                <a:cubicBezTo>
                  <a:pt x="535279" y="-6608"/>
                  <a:pt x="677883" y="-4308"/>
                  <a:pt x="823166" y="0"/>
                </a:cubicBezTo>
                <a:cubicBezTo>
                  <a:pt x="958596" y="40300"/>
                  <a:pt x="1187727" y="232"/>
                  <a:pt x="1369795" y="0"/>
                </a:cubicBezTo>
                <a:cubicBezTo>
                  <a:pt x="1555037" y="28073"/>
                  <a:pt x="1723746" y="-26325"/>
                  <a:pt x="1862254" y="0"/>
                </a:cubicBezTo>
                <a:cubicBezTo>
                  <a:pt x="1969229" y="14544"/>
                  <a:pt x="2231875" y="41734"/>
                  <a:pt x="2354713" y="0"/>
                </a:cubicBezTo>
                <a:cubicBezTo>
                  <a:pt x="2490731" y="-5455"/>
                  <a:pt x="2769055" y="-12297"/>
                  <a:pt x="2901343" y="0"/>
                </a:cubicBezTo>
                <a:cubicBezTo>
                  <a:pt x="3036293" y="5253"/>
                  <a:pt x="3224048" y="-981"/>
                  <a:pt x="3339631" y="0"/>
                </a:cubicBezTo>
                <a:cubicBezTo>
                  <a:pt x="3461534" y="15393"/>
                  <a:pt x="3602665" y="243"/>
                  <a:pt x="3669578" y="0"/>
                </a:cubicBezTo>
                <a:cubicBezTo>
                  <a:pt x="3711457" y="37768"/>
                  <a:pt x="3973294" y="-1704"/>
                  <a:pt x="4216208" y="0"/>
                </a:cubicBezTo>
                <a:cubicBezTo>
                  <a:pt x="4442929" y="-12948"/>
                  <a:pt x="4560499" y="26321"/>
                  <a:pt x="4817008" y="0"/>
                </a:cubicBezTo>
                <a:cubicBezTo>
                  <a:pt x="5097498" y="1894"/>
                  <a:pt x="5222356" y="-9520"/>
                  <a:pt x="5526149" y="0"/>
                </a:cubicBezTo>
                <a:cubicBezTo>
                  <a:pt x="5602784" y="4139"/>
                  <a:pt x="5626116" y="51290"/>
                  <a:pt x="5635250" y="109101"/>
                </a:cubicBezTo>
                <a:cubicBezTo>
                  <a:pt x="5621568" y="216610"/>
                  <a:pt x="5622526" y="421203"/>
                  <a:pt x="5635250" y="545493"/>
                </a:cubicBezTo>
                <a:cubicBezTo>
                  <a:pt x="5632533" y="601216"/>
                  <a:pt x="5591466" y="635270"/>
                  <a:pt x="5526149" y="654594"/>
                </a:cubicBezTo>
                <a:cubicBezTo>
                  <a:pt x="5363890" y="647669"/>
                  <a:pt x="5222896" y="618329"/>
                  <a:pt x="4979519" y="654594"/>
                </a:cubicBezTo>
                <a:cubicBezTo>
                  <a:pt x="4732114" y="656013"/>
                  <a:pt x="4702397" y="648899"/>
                  <a:pt x="4595401" y="654594"/>
                </a:cubicBezTo>
                <a:cubicBezTo>
                  <a:pt x="4488331" y="665856"/>
                  <a:pt x="4245704" y="703414"/>
                  <a:pt x="3994601" y="654594"/>
                </a:cubicBezTo>
                <a:cubicBezTo>
                  <a:pt x="3747903" y="681051"/>
                  <a:pt x="3638987" y="644140"/>
                  <a:pt x="3393801" y="654594"/>
                </a:cubicBezTo>
                <a:cubicBezTo>
                  <a:pt x="3166661" y="656869"/>
                  <a:pt x="3097941" y="656438"/>
                  <a:pt x="3009683" y="654594"/>
                </a:cubicBezTo>
                <a:cubicBezTo>
                  <a:pt x="2918808" y="689752"/>
                  <a:pt x="2606712" y="656130"/>
                  <a:pt x="2408884" y="654594"/>
                </a:cubicBezTo>
                <a:cubicBezTo>
                  <a:pt x="2240627" y="620751"/>
                  <a:pt x="1973251" y="642797"/>
                  <a:pt x="1862254" y="654594"/>
                </a:cubicBezTo>
                <a:cubicBezTo>
                  <a:pt x="1743338" y="676216"/>
                  <a:pt x="1652240" y="674317"/>
                  <a:pt x="1478136" y="654594"/>
                </a:cubicBezTo>
                <a:cubicBezTo>
                  <a:pt x="1311769" y="653114"/>
                  <a:pt x="1143531" y="670214"/>
                  <a:pt x="985677" y="654594"/>
                </a:cubicBezTo>
                <a:cubicBezTo>
                  <a:pt x="791177" y="647544"/>
                  <a:pt x="783101" y="668920"/>
                  <a:pt x="601559" y="654594"/>
                </a:cubicBezTo>
                <a:cubicBezTo>
                  <a:pt x="446682" y="640107"/>
                  <a:pt x="323843" y="633351"/>
                  <a:pt x="109100" y="654594"/>
                </a:cubicBezTo>
                <a:cubicBezTo>
                  <a:pt x="45865" y="657992"/>
                  <a:pt x="-3798" y="593631"/>
                  <a:pt x="0" y="545493"/>
                </a:cubicBezTo>
                <a:cubicBezTo>
                  <a:pt x="273" y="455117"/>
                  <a:pt x="7342" y="291234"/>
                  <a:pt x="0" y="109101"/>
                </a:cubicBezTo>
                <a:close/>
              </a:path>
              <a:path w="5635250" h="654594" stroke="0" extrusionOk="0">
                <a:moveTo>
                  <a:pt x="0" y="109101"/>
                </a:moveTo>
                <a:cubicBezTo>
                  <a:pt x="-3331" y="57470"/>
                  <a:pt x="54843" y="905"/>
                  <a:pt x="109100" y="0"/>
                </a:cubicBezTo>
                <a:cubicBezTo>
                  <a:pt x="300990" y="10626"/>
                  <a:pt x="355656" y="-1927"/>
                  <a:pt x="493218" y="0"/>
                </a:cubicBezTo>
                <a:cubicBezTo>
                  <a:pt x="652460" y="6942"/>
                  <a:pt x="731446" y="12344"/>
                  <a:pt x="931507" y="0"/>
                </a:cubicBezTo>
                <a:cubicBezTo>
                  <a:pt x="1156463" y="11868"/>
                  <a:pt x="1296716" y="-18585"/>
                  <a:pt x="1423966" y="0"/>
                </a:cubicBezTo>
                <a:cubicBezTo>
                  <a:pt x="1522450" y="15959"/>
                  <a:pt x="1670786" y="12113"/>
                  <a:pt x="1753913" y="0"/>
                </a:cubicBezTo>
                <a:cubicBezTo>
                  <a:pt x="1846493" y="-44532"/>
                  <a:pt x="2144916" y="38639"/>
                  <a:pt x="2354713" y="0"/>
                </a:cubicBezTo>
                <a:cubicBezTo>
                  <a:pt x="2575260" y="12232"/>
                  <a:pt x="2668000" y="7978"/>
                  <a:pt x="2793002" y="0"/>
                </a:cubicBezTo>
                <a:cubicBezTo>
                  <a:pt x="2925187" y="-21650"/>
                  <a:pt x="3096889" y="-17290"/>
                  <a:pt x="3231290" y="0"/>
                </a:cubicBezTo>
                <a:cubicBezTo>
                  <a:pt x="3360207" y="-17505"/>
                  <a:pt x="3570600" y="21654"/>
                  <a:pt x="3723749" y="0"/>
                </a:cubicBezTo>
                <a:cubicBezTo>
                  <a:pt x="3891630" y="5967"/>
                  <a:pt x="3937457" y="1026"/>
                  <a:pt x="4053696" y="0"/>
                </a:cubicBezTo>
                <a:cubicBezTo>
                  <a:pt x="4130797" y="149"/>
                  <a:pt x="4401043" y="-35687"/>
                  <a:pt x="4600326" y="0"/>
                </a:cubicBezTo>
                <a:cubicBezTo>
                  <a:pt x="4792580" y="-3490"/>
                  <a:pt x="4825149" y="9833"/>
                  <a:pt x="4930274" y="0"/>
                </a:cubicBezTo>
                <a:cubicBezTo>
                  <a:pt x="5047156" y="-17290"/>
                  <a:pt x="5315774" y="-13875"/>
                  <a:pt x="5526149" y="0"/>
                </a:cubicBezTo>
                <a:cubicBezTo>
                  <a:pt x="5582253" y="9903"/>
                  <a:pt x="5633528" y="48161"/>
                  <a:pt x="5635250" y="109101"/>
                </a:cubicBezTo>
                <a:cubicBezTo>
                  <a:pt x="5596507" y="282515"/>
                  <a:pt x="5620202" y="430162"/>
                  <a:pt x="5635250" y="545493"/>
                </a:cubicBezTo>
                <a:cubicBezTo>
                  <a:pt x="5641218" y="608271"/>
                  <a:pt x="5588761" y="658226"/>
                  <a:pt x="5526149" y="654594"/>
                </a:cubicBezTo>
                <a:cubicBezTo>
                  <a:pt x="5435203" y="661055"/>
                  <a:pt x="5203364" y="641197"/>
                  <a:pt x="5087860" y="654594"/>
                </a:cubicBezTo>
                <a:cubicBezTo>
                  <a:pt x="4957588" y="644441"/>
                  <a:pt x="4840272" y="663884"/>
                  <a:pt x="4757912" y="654594"/>
                </a:cubicBezTo>
                <a:cubicBezTo>
                  <a:pt x="4663283" y="647584"/>
                  <a:pt x="4320015" y="619238"/>
                  <a:pt x="4157113" y="654594"/>
                </a:cubicBezTo>
                <a:cubicBezTo>
                  <a:pt x="3967492" y="673938"/>
                  <a:pt x="3739017" y="669680"/>
                  <a:pt x="3556313" y="654594"/>
                </a:cubicBezTo>
                <a:cubicBezTo>
                  <a:pt x="3393122" y="641822"/>
                  <a:pt x="3193490" y="660067"/>
                  <a:pt x="2955513" y="654594"/>
                </a:cubicBezTo>
                <a:cubicBezTo>
                  <a:pt x="2727423" y="670717"/>
                  <a:pt x="2520432" y="668927"/>
                  <a:pt x="2408884" y="654594"/>
                </a:cubicBezTo>
                <a:cubicBezTo>
                  <a:pt x="2308425" y="657897"/>
                  <a:pt x="2078817" y="652207"/>
                  <a:pt x="1970595" y="654594"/>
                </a:cubicBezTo>
                <a:cubicBezTo>
                  <a:pt x="1843400" y="640472"/>
                  <a:pt x="1715614" y="639361"/>
                  <a:pt x="1532306" y="654594"/>
                </a:cubicBezTo>
                <a:cubicBezTo>
                  <a:pt x="1340737" y="657353"/>
                  <a:pt x="1170912" y="668249"/>
                  <a:pt x="931507" y="654594"/>
                </a:cubicBezTo>
                <a:cubicBezTo>
                  <a:pt x="664311" y="684843"/>
                  <a:pt x="326452" y="669282"/>
                  <a:pt x="109100" y="654594"/>
                </a:cubicBezTo>
                <a:cubicBezTo>
                  <a:pt x="44107" y="658720"/>
                  <a:pt x="971" y="600769"/>
                  <a:pt x="0" y="545493"/>
                </a:cubicBezTo>
                <a:cubicBezTo>
                  <a:pt x="-19808" y="382058"/>
                  <a:pt x="-2387" y="263260"/>
                  <a:pt x="0" y="109101"/>
                </a:cubicBezTo>
                <a:close/>
              </a:path>
              <a:path w="5635250" h="654594" fill="none" stroke="0" extrusionOk="0">
                <a:moveTo>
                  <a:pt x="0" y="109101"/>
                </a:moveTo>
                <a:cubicBezTo>
                  <a:pt x="-23002" y="56783"/>
                  <a:pt x="44264" y="-1311"/>
                  <a:pt x="109100" y="0"/>
                </a:cubicBezTo>
                <a:cubicBezTo>
                  <a:pt x="214701" y="10630"/>
                  <a:pt x="335979" y="9554"/>
                  <a:pt x="439048" y="0"/>
                </a:cubicBezTo>
                <a:cubicBezTo>
                  <a:pt x="566911" y="-3376"/>
                  <a:pt x="655468" y="-18758"/>
                  <a:pt x="823166" y="0"/>
                </a:cubicBezTo>
                <a:cubicBezTo>
                  <a:pt x="1012129" y="15108"/>
                  <a:pt x="1199166" y="-14256"/>
                  <a:pt x="1369795" y="0"/>
                </a:cubicBezTo>
                <a:cubicBezTo>
                  <a:pt x="1542345" y="44326"/>
                  <a:pt x="1761105" y="-30733"/>
                  <a:pt x="1862254" y="0"/>
                </a:cubicBezTo>
                <a:cubicBezTo>
                  <a:pt x="1996756" y="27616"/>
                  <a:pt x="2212962" y="34287"/>
                  <a:pt x="2354713" y="0"/>
                </a:cubicBezTo>
                <a:cubicBezTo>
                  <a:pt x="2478577" y="-49705"/>
                  <a:pt x="2784350" y="-20571"/>
                  <a:pt x="2901343" y="0"/>
                </a:cubicBezTo>
                <a:cubicBezTo>
                  <a:pt x="3037342" y="-19909"/>
                  <a:pt x="3207939" y="-5731"/>
                  <a:pt x="3339631" y="0"/>
                </a:cubicBezTo>
                <a:cubicBezTo>
                  <a:pt x="3475309" y="1285"/>
                  <a:pt x="3605529" y="1743"/>
                  <a:pt x="3669578" y="0"/>
                </a:cubicBezTo>
                <a:cubicBezTo>
                  <a:pt x="3745259" y="-22350"/>
                  <a:pt x="3987887" y="-17840"/>
                  <a:pt x="4216208" y="0"/>
                </a:cubicBezTo>
                <a:cubicBezTo>
                  <a:pt x="4454280" y="-9653"/>
                  <a:pt x="4562205" y="27490"/>
                  <a:pt x="4817008" y="0"/>
                </a:cubicBezTo>
                <a:cubicBezTo>
                  <a:pt x="5073003" y="1089"/>
                  <a:pt x="5186136" y="-5914"/>
                  <a:pt x="5526149" y="0"/>
                </a:cubicBezTo>
                <a:cubicBezTo>
                  <a:pt x="5592258" y="-4961"/>
                  <a:pt x="5639829" y="51678"/>
                  <a:pt x="5635250" y="109101"/>
                </a:cubicBezTo>
                <a:cubicBezTo>
                  <a:pt x="5607898" y="204208"/>
                  <a:pt x="5622706" y="434035"/>
                  <a:pt x="5635250" y="545493"/>
                </a:cubicBezTo>
                <a:cubicBezTo>
                  <a:pt x="5636903" y="615130"/>
                  <a:pt x="5585780" y="644461"/>
                  <a:pt x="5526149" y="654594"/>
                </a:cubicBezTo>
                <a:cubicBezTo>
                  <a:pt x="5353220" y="655779"/>
                  <a:pt x="5223326" y="645815"/>
                  <a:pt x="4979519" y="654594"/>
                </a:cubicBezTo>
                <a:cubicBezTo>
                  <a:pt x="4740130" y="664056"/>
                  <a:pt x="4706730" y="653585"/>
                  <a:pt x="4595401" y="654594"/>
                </a:cubicBezTo>
                <a:cubicBezTo>
                  <a:pt x="4496810" y="714286"/>
                  <a:pt x="4261026" y="646956"/>
                  <a:pt x="3994601" y="654594"/>
                </a:cubicBezTo>
                <a:cubicBezTo>
                  <a:pt x="3768957" y="652635"/>
                  <a:pt x="3620163" y="659476"/>
                  <a:pt x="3393801" y="654594"/>
                </a:cubicBezTo>
                <a:cubicBezTo>
                  <a:pt x="3167100" y="663571"/>
                  <a:pt x="3107819" y="649670"/>
                  <a:pt x="3009683" y="654594"/>
                </a:cubicBezTo>
                <a:cubicBezTo>
                  <a:pt x="2893388" y="659988"/>
                  <a:pt x="2622289" y="688131"/>
                  <a:pt x="2408884" y="654594"/>
                </a:cubicBezTo>
                <a:cubicBezTo>
                  <a:pt x="2206042" y="628527"/>
                  <a:pt x="1962993" y="645304"/>
                  <a:pt x="1862254" y="654594"/>
                </a:cubicBezTo>
                <a:cubicBezTo>
                  <a:pt x="1745971" y="653076"/>
                  <a:pt x="1653110" y="676991"/>
                  <a:pt x="1478136" y="654594"/>
                </a:cubicBezTo>
                <a:cubicBezTo>
                  <a:pt x="1298387" y="637825"/>
                  <a:pt x="1181885" y="673866"/>
                  <a:pt x="985677" y="654594"/>
                </a:cubicBezTo>
                <a:cubicBezTo>
                  <a:pt x="795560" y="649758"/>
                  <a:pt x="782223" y="670735"/>
                  <a:pt x="601559" y="654594"/>
                </a:cubicBezTo>
                <a:cubicBezTo>
                  <a:pt x="414878" y="628232"/>
                  <a:pt x="315146" y="622803"/>
                  <a:pt x="109100" y="654594"/>
                </a:cubicBezTo>
                <a:cubicBezTo>
                  <a:pt x="52302" y="668326"/>
                  <a:pt x="-3768" y="607795"/>
                  <a:pt x="0" y="545493"/>
                </a:cubicBezTo>
                <a:cubicBezTo>
                  <a:pt x="2610" y="418686"/>
                  <a:pt x="13562" y="334888"/>
                  <a:pt x="0" y="109101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431657223">
                  <a:custGeom>
                    <a:avLst/>
                    <a:gdLst>
                      <a:gd name="connsiteX0" fmla="*/ 0 w 7513667"/>
                      <a:gd name="connsiteY0" fmla="*/ 145468 h 872792"/>
                      <a:gd name="connsiteX1" fmla="*/ 145468 w 7513667"/>
                      <a:gd name="connsiteY1" fmla="*/ 0 h 872792"/>
                      <a:gd name="connsiteX2" fmla="*/ 585398 w 7513667"/>
                      <a:gd name="connsiteY2" fmla="*/ 0 h 872792"/>
                      <a:gd name="connsiteX3" fmla="*/ 1097555 w 7513667"/>
                      <a:gd name="connsiteY3" fmla="*/ 0 h 872792"/>
                      <a:gd name="connsiteX4" fmla="*/ 1826394 w 7513667"/>
                      <a:gd name="connsiteY4" fmla="*/ 0 h 872792"/>
                      <a:gd name="connsiteX5" fmla="*/ 2483006 w 7513667"/>
                      <a:gd name="connsiteY5" fmla="*/ 0 h 872792"/>
                      <a:gd name="connsiteX6" fmla="*/ 3139618 w 7513667"/>
                      <a:gd name="connsiteY6" fmla="*/ 0 h 872792"/>
                      <a:gd name="connsiteX7" fmla="*/ 3868458 w 7513667"/>
                      <a:gd name="connsiteY7" fmla="*/ 0 h 872792"/>
                      <a:gd name="connsiteX8" fmla="*/ 4452842 w 7513667"/>
                      <a:gd name="connsiteY8" fmla="*/ 0 h 872792"/>
                      <a:gd name="connsiteX9" fmla="*/ 4892772 w 7513667"/>
                      <a:gd name="connsiteY9" fmla="*/ 0 h 872792"/>
                      <a:gd name="connsiteX10" fmla="*/ 5621611 w 7513667"/>
                      <a:gd name="connsiteY10" fmla="*/ 0 h 872792"/>
                      <a:gd name="connsiteX11" fmla="*/ 6422678 w 7513667"/>
                      <a:gd name="connsiteY11" fmla="*/ 0 h 872792"/>
                      <a:gd name="connsiteX12" fmla="*/ 7368199 w 7513667"/>
                      <a:gd name="connsiteY12" fmla="*/ 0 h 872792"/>
                      <a:gd name="connsiteX13" fmla="*/ 7513667 w 7513667"/>
                      <a:gd name="connsiteY13" fmla="*/ 145468 h 872792"/>
                      <a:gd name="connsiteX14" fmla="*/ 7513667 w 7513667"/>
                      <a:gd name="connsiteY14" fmla="*/ 727324 h 872792"/>
                      <a:gd name="connsiteX15" fmla="*/ 7368199 w 7513667"/>
                      <a:gd name="connsiteY15" fmla="*/ 872792 h 872792"/>
                      <a:gd name="connsiteX16" fmla="*/ 6639360 w 7513667"/>
                      <a:gd name="connsiteY16" fmla="*/ 872792 h 872792"/>
                      <a:gd name="connsiteX17" fmla="*/ 6127202 w 7513667"/>
                      <a:gd name="connsiteY17" fmla="*/ 872792 h 872792"/>
                      <a:gd name="connsiteX18" fmla="*/ 5326136 w 7513667"/>
                      <a:gd name="connsiteY18" fmla="*/ 872792 h 872792"/>
                      <a:gd name="connsiteX19" fmla="*/ 4525069 w 7513667"/>
                      <a:gd name="connsiteY19" fmla="*/ 872792 h 872792"/>
                      <a:gd name="connsiteX20" fmla="*/ 4012912 w 7513667"/>
                      <a:gd name="connsiteY20" fmla="*/ 872792 h 872792"/>
                      <a:gd name="connsiteX21" fmla="*/ 3211846 w 7513667"/>
                      <a:gd name="connsiteY21" fmla="*/ 872792 h 872792"/>
                      <a:gd name="connsiteX22" fmla="*/ 2483006 w 7513667"/>
                      <a:gd name="connsiteY22" fmla="*/ 872792 h 872792"/>
                      <a:gd name="connsiteX23" fmla="*/ 1970849 w 7513667"/>
                      <a:gd name="connsiteY23" fmla="*/ 872792 h 872792"/>
                      <a:gd name="connsiteX24" fmla="*/ 1314237 w 7513667"/>
                      <a:gd name="connsiteY24" fmla="*/ 872792 h 872792"/>
                      <a:gd name="connsiteX25" fmla="*/ 802080 w 7513667"/>
                      <a:gd name="connsiteY25" fmla="*/ 872792 h 872792"/>
                      <a:gd name="connsiteX26" fmla="*/ 145468 w 7513667"/>
                      <a:gd name="connsiteY26" fmla="*/ 872792 h 872792"/>
                      <a:gd name="connsiteX27" fmla="*/ 0 w 7513667"/>
                      <a:gd name="connsiteY27" fmla="*/ 727324 h 872792"/>
                      <a:gd name="connsiteX28" fmla="*/ 0 w 7513667"/>
                      <a:gd name="connsiteY28" fmla="*/ 145468 h 872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7513667" h="872792" fill="none" extrusionOk="0">
                        <a:moveTo>
                          <a:pt x="0" y="145468"/>
                        </a:moveTo>
                        <a:cubicBezTo>
                          <a:pt x="-18008" y="67892"/>
                          <a:pt x="70114" y="312"/>
                          <a:pt x="145468" y="0"/>
                        </a:cubicBezTo>
                        <a:cubicBezTo>
                          <a:pt x="284610" y="21431"/>
                          <a:pt x="435368" y="4838"/>
                          <a:pt x="585398" y="0"/>
                        </a:cubicBezTo>
                        <a:cubicBezTo>
                          <a:pt x="735428" y="-4838"/>
                          <a:pt x="876651" y="-20490"/>
                          <a:pt x="1097555" y="0"/>
                        </a:cubicBezTo>
                        <a:cubicBezTo>
                          <a:pt x="1318459" y="20490"/>
                          <a:pt x="1574472" y="-23855"/>
                          <a:pt x="1826394" y="0"/>
                        </a:cubicBezTo>
                        <a:cubicBezTo>
                          <a:pt x="2078316" y="23855"/>
                          <a:pt x="2312506" y="-27574"/>
                          <a:pt x="2483006" y="0"/>
                        </a:cubicBezTo>
                        <a:cubicBezTo>
                          <a:pt x="2653506" y="27574"/>
                          <a:pt x="2977435" y="32630"/>
                          <a:pt x="3139618" y="0"/>
                        </a:cubicBezTo>
                        <a:cubicBezTo>
                          <a:pt x="3301801" y="-32630"/>
                          <a:pt x="3680384" y="-12528"/>
                          <a:pt x="3868458" y="0"/>
                        </a:cubicBezTo>
                        <a:cubicBezTo>
                          <a:pt x="4056532" y="12528"/>
                          <a:pt x="4289887" y="-616"/>
                          <a:pt x="4452842" y="0"/>
                        </a:cubicBezTo>
                        <a:cubicBezTo>
                          <a:pt x="4615797" y="616"/>
                          <a:pt x="4804240" y="5731"/>
                          <a:pt x="4892772" y="0"/>
                        </a:cubicBezTo>
                        <a:cubicBezTo>
                          <a:pt x="4981304" y="-5731"/>
                          <a:pt x="5302256" y="8064"/>
                          <a:pt x="5621611" y="0"/>
                        </a:cubicBezTo>
                        <a:cubicBezTo>
                          <a:pt x="5940966" y="-8064"/>
                          <a:pt x="6067439" y="14656"/>
                          <a:pt x="6422678" y="0"/>
                        </a:cubicBezTo>
                        <a:cubicBezTo>
                          <a:pt x="6777917" y="-14656"/>
                          <a:pt x="6928461" y="-21217"/>
                          <a:pt x="7368199" y="0"/>
                        </a:cubicBezTo>
                        <a:cubicBezTo>
                          <a:pt x="7467775" y="3314"/>
                          <a:pt x="7521004" y="63959"/>
                          <a:pt x="7513667" y="145468"/>
                        </a:cubicBezTo>
                        <a:cubicBezTo>
                          <a:pt x="7490881" y="265580"/>
                          <a:pt x="7492633" y="576329"/>
                          <a:pt x="7513667" y="727324"/>
                        </a:cubicBezTo>
                        <a:cubicBezTo>
                          <a:pt x="7513619" y="809974"/>
                          <a:pt x="7447413" y="863911"/>
                          <a:pt x="7368199" y="872792"/>
                        </a:cubicBezTo>
                        <a:cubicBezTo>
                          <a:pt x="7134820" y="864811"/>
                          <a:pt x="6964044" y="865499"/>
                          <a:pt x="6639360" y="872792"/>
                        </a:cubicBezTo>
                        <a:cubicBezTo>
                          <a:pt x="6314676" y="880085"/>
                          <a:pt x="6277635" y="862179"/>
                          <a:pt x="6127202" y="872792"/>
                        </a:cubicBezTo>
                        <a:cubicBezTo>
                          <a:pt x="5976769" y="883405"/>
                          <a:pt x="5663420" y="865274"/>
                          <a:pt x="5326136" y="872792"/>
                        </a:cubicBezTo>
                        <a:cubicBezTo>
                          <a:pt x="4988852" y="880310"/>
                          <a:pt x="4827973" y="866502"/>
                          <a:pt x="4525069" y="872792"/>
                        </a:cubicBezTo>
                        <a:cubicBezTo>
                          <a:pt x="4222165" y="879082"/>
                          <a:pt x="4141875" y="870616"/>
                          <a:pt x="4012912" y="872792"/>
                        </a:cubicBezTo>
                        <a:cubicBezTo>
                          <a:pt x="3883949" y="874968"/>
                          <a:pt x="3455255" y="890048"/>
                          <a:pt x="3211846" y="872792"/>
                        </a:cubicBezTo>
                        <a:cubicBezTo>
                          <a:pt x="2968437" y="855536"/>
                          <a:pt x="2634793" y="854186"/>
                          <a:pt x="2483006" y="872792"/>
                        </a:cubicBezTo>
                        <a:cubicBezTo>
                          <a:pt x="2331219" y="891398"/>
                          <a:pt x="2201470" y="895492"/>
                          <a:pt x="1970849" y="872792"/>
                        </a:cubicBezTo>
                        <a:cubicBezTo>
                          <a:pt x="1740228" y="850092"/>
                          <a:pt x="1566066" y="879494"/>
                          <a:pt x="1314237" y="872792"/>
                        </a:cubicBezTo>
                        <a:cubicBezTo>
                          <a:pt x="1062408" y="866090"/>
                          <a:pt x="1039649" y="894106"/>
                          <a:pt x="802080" y="872792"/>
                        </a:cubicBezTo>
                        <a:cubicBezTo>
                          <a:pt x="564511" y="851478"/>
                          <a:pt x="424933" y="842695"/>
                          <a:pt x="145468" y="872792"/>
                        </a:cubicBezTo>
                        <a:cubicBezTo>
                          <a:pt x="73607" y="882836"/>
                          <a:pt x="265" y="801383"/>
                          <a:pt x="0" y="727324"/>
                        </a:cubicBezTo>
                        <a:cubicBezTo>
                          <a:pt x="-12456" y="576066"/>
                          <a:pt x="13147" y="418088"/>
                          <a:pt x="0" y="145468"/>
                        </a:cubicBezTo>
                        <a:close/>
                      </a:path>
                      <a:path w="7513667" h="872792" stroke="0" extrusionOk="0">
                        <a:moveTo>
                          <a:pt x="0" y="145468"/>
                        </a:moveTo>
                        <a:cubicBezTo>
                          <a:pt x="-7871" y="69989"/>
                          <a:pt x="50422" y="-2730"/>
                          <a:pt x="145468" y="0"/>
                        </a:cubicBezTo>
                        <a:cubicBezTo>
                          <a:pt x="393027" y="9266"/>
                          <a:pt x="475280" y="2778"/>
                          <a:pt x="657625" y="0"/>
                        </a:cubicBezTo>
                        <a:cubicBezTo>
                          <a:pt x="839970" y="-2778"/>
                          <a:pt x="970509" y="-6740"/>
                          <a:pt x="1242010" y="0"/>
                        </a:cubicBezTo>
                        <a:cubicBezTo>
                          <a:pt x="1513511" y="6740"/>
                          <a:pt x="1758074" y="-21131"/>
                          <a:pt x="1898622" y="0"/>
                        </a:cubicBezTo>
                        <a:cubicBezTo>
                          <a:pt x="2039170" y="21131"/>
                          <a:pt x="2243986" y="20332"/>
                          <a:pt x="2338552" y="0"/>
                        </a:cubicBezTo>
                        <a:cubicBezTo>
                          <a:pt x="2433118" y="-20332"/>
                          <a:pt x="2851631" y="-18061"/>
                          <a:pt x="3139618" y="0"/>
                        </a:cubicBezTo>
                        <a:cubicBezTo>
                          <a:pt x="3427605" y="18061"/>
                          <a:pt x="3555347" y="7226"/>
                          <a:pt x="3724003" y="0"/>
                        </a:cubicBezTo>
                        <a:cubicBezTo>
                          <a:pt x="3892659" y="-7226"/>
                          <a:pt x="4137100" y="15190"/>
                          <a:pt x="4308388" y="0"/>
                        </a:cubicBezTo>
                        <a:cubicBezTo>
                          <a:pt x="4479677" y="-15190"/>
                          <a:pt x="4746911" y="-19235"/>
                          <a:pt x="4964999" y="0"/>
                        </a:cubicBezTo>
                        <a:cubicBezTo>
                          <a:pt x="5183087" y="19235"/>
                          <a:pt x="5252782" y="8612"/>
                          <a:pt x="5404929" y="0"/>
                        </a:cubicBezTo>
                        <a:cubicBezTo>
                          <a:pt x="5557076" y="-8612"/>
                          <a:pt x="5876775" y="937"/>
                          <a:pt x="6133769" y="0"/>
                        </a:cubicBezTo>
                        <a:cubicBezTo>
                          <a:pt x="6390763" y="-937"/>
                          <a:pt x="6442690" y="13767"/>
                          <a:pt x="6573699" y="0"/>
                        </a:cubicBezTo>
                        <a:cubicBezTo>
                          <a:pt x="6704708" y="-13767"/>
                          <a:pt x="7099187" y="4902"/>
                          <a:pt x="7368199" y="0"/>
                        </a:cubicBezTo>
                        <a:cubicBezTo>
                          <a:pt x="7454032" y="7795"/>
                          <a:pt x="7511666" y="67445"/>
                          <a:pt x="7513667" y="145468"/>
                        </a:cubicBezTo>
                        <a:cubicBezTo>
                          <a:pt x="7487202" y="387648"/>
                          <a:pt x="7512184" y="596382"/>
                          <a:pt x="7513667" y="727324"/>
                        </a:cubicBezTo>
                        <a:cubicBezTo>
                          <a:pt x="7517949" y="803704"/>
                          <a:pt x="7452635" y="888405"/>
                          <a:pt x="7368199" y="872792"/>
                        </a:cubicBezTo>
                        <a:cubicBezTo>
                          <a:pt x="7210258" y="874533"/>
                          <a:pt x="6945143" y="872694"/>
                          <a:pt x="6783814" y="872792"/>
                        </a:cubicBezTo>
                        <a:cubicBezTo>
                          <a:pt x="6622486" y="872890"/>
                          <a:pt x="6446007" y="876210"/>
                          <a:pt x="6343884" y="872792"/>
                        </a:cubicBezTo>
                        <a:cubicBezTo>
                          <a:pt x="6241761" y="869375"/>
                          <a:pt x="5756888" y="832986"/>
                          <a:pt x="5542818" y="872792"/>
                        </a:cubicBezTo>
                        <a:cubicBezTo>
                          <a:pt x="5328748" y="912598"/>
                          <a:pt x="4981481" y="911110"/>
                          <a:pt x="4741751" y="872792"/>
                        </a:cubicBezTo>
                        <a:cubicBezTo>
                          <a:pt x="4502021" y="834474"/>
                          <a:pt x="4278572" y="869378"/>
                          <a:pt x="3940685" y="872792"/>
                        </a:cubicBezTo>
                        <a:cubicBezTo>
                          <a:pt x="3602798" y="876206"/>
                          <a:pt x="3384132" y="868337"/>
                          <a:pt x="3211846" y="872792"/>
                        </a:cubicBezTo>
                        <a:cubicBezTo>
                          <a:pt x="3039560" y="877247"/>
                          <a:pt x="2792728" y="888024"/>
                          <a:pt x="2627461" y="872792"/>
                        </a:cubicBezTo>
                        <a:cubicBezTo>
                          <a:pt x="2462194" y="857560"/>
                          <a:pt x="2259864" y="877276"/>
                          <a:pt x="2043076" y="872792"/>
                        </a:cubicBezTo>
                        <a:cubicBezTo>
                          <a:pt x="1826289" y="868308"/>
                          <a:pt x="1549445" y="884525"/>
                          <a:pt x="1242010" y="872792"/>
                        </a:cubicBezTo>
                        <a:cubicBezTo>
                          <a:pt x="934575" y="861059"/>
                          <a:pt x="453728" y="891384"/>
                          <a:pt x="145468" y="872792"/>
                        </a:cubicBezTo>
                        <a:cubicBezTo>
                          <a:pt x="55243" y="882654"/>
                          <a:pt x="-6822" y="805563"/>
                          <a:pt x="0" y="727324"/>
                        </a:cubicBezTo>
                        <a:cubicBezTo>
                          <a:pt x="-21467" y="512016"/>
                          <a:pt x="12912" y="369093"/>
                          <a:pt x="0" y="145468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lang="en-SA" sz="1400" kern="0">
              <a:solidFill>
                <a:srgbClr val="FF8175">
                  <a:lumMod val="20000"/>
                  <a:lumOff val="80000"/>
                </a:srgbClr>
              </a:solidFill>
              <a:latin typeface="Arial"/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43D4E6A-B970-F4CD-BFB1-C175CEAAB897}"/>
              </a:ext>
            </a:extLst>
          </p:cNvPr>
          <p:cNvSpPr txBox="1"/>
          <p:nvPr/>
        </p:nvSpPr>
        <p:spPr>
          <a:xfrm>
            <a:off x="3578197" y="2964137"/>
            <a:ext cx="1251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sz="3200" kern="0" dirty="0">
                <a:solidFill>
                  <a:srgbClr val="FF8175">
                    <a:lumMod val="50000"/>
                  </a:srgbClr>
                </a:solidFill>
                <a:latin typeface="Comic Sans MS" panose="030F0902030302020204" pitchFamily="66" charset="0"/>
                <a:cs typeface="Arial"/>
                <a:sym typeface="Arial"/>
              </a:rPr>
              <a:t>U</a:t>
            </a:r>
            <a:r>
              <a:rPr lang="en-SA" sz="3200" kern="0" dirty="0">
                <a:solidFill>
                  <a:srgbClr val="FF8175">
                    <a:lumMod val="50000"/>
                  </a:srgbClr>
                </a:solidFill>
                <a:latin typeface="Comic Sans MS" panose="030F0902030302020204" pitchFamily="66" charset="0"/>
                <a:cs typeface="Arial"/>
                <a:sym typeface="Arial"/>
              </a:rPr>
              <a:t>nit: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6F24088-CF63-ACAF-5878-18D141C8C354}"/>
              </a:ext>
            </a:extLst>
          </p:cNvPr>
          <p:cNvSpPr txBox="1"/>
          <p:nvPr/>
        </p:nvSpPr>
        <p:spPr>
          <a:xfrm>
            <a:off x="3368711" y="3699369"/>
            <a:ext cx="15905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sz="3200" kern="0" dirty="0">
                <a:solidFill>
                  <a:srgbClr val="FF8175">
                    <a:lumMod val="50000"/>
                  </a:srgbClr>
                </a:solidFill>
                <a:latin typeface="Comic Sans MS" panose="030F0902030302020204" pitchFamily="66" charset="0"/>
                <a:cs typeface="Arial"/>
                <a:sym typeface="Arial"/>
              </a:rPr>
              <a:t>Lesson: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6985001-C34E-3B1A-6344-292FEE3C613B}"/>
              </a:ext>
            </a:extLst>
          </p:cNvPr>
          <p:cNvSpPr txBox="1"/>
          <p:nvPr/>
        </p:nvSpPr>
        <p:spPr>
          <a:xfrm>
            <a:off x="3445822" y="4482877"/>
            <a:ext cx="11737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sz="3200" kern="0" dirty="0">
                <a:solidFill>
                  <a:srgbClr val="FF8175">
                    <a:lumMod val="50000"/>
                  </a:srgbClr>
                </a:solidFill>
                <a:latin typeface="Comic Sans MS" panose="030F0902030302020204" pitchFamily="66" charset="0"/>
                <a:cs typeface="Arial"/>
                <a:sym typeface="Arial"/>
              </a:rPr>
              <a:t>Page: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6176B68-F7F5-F669-001C-5859016D7750}"/>
              </a:ext>
            </a:extLst>
          </p:cNvPr>
          <p:cNvSpPr txBox="1"/>
          <p:nvPr/>
        </p:nvSpPr>
        <p:spPr>
          <a:xfrm>
            <a:off x="4547733" y="2972548"/>
            <a:ext cx="5379403" cy="26161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sz="2500" b="1" kern="0" dirty="0">
                <a:solidFill>
                  <a:srgbClr val="6C83C5"/>
                </a:solidFill>
                <a:latin typeface="Comic Sans MS" panose="030F0902030302020204" pitchFamily="66" charset="0"/>
                <a:cs typeface="Arial"/>
                <a:sym typeface="Arial"/>
              </a:rPr>
              <a:t>2</a:t>
            </a:r>
            <a:r>
              <a:rPr lang="ar-SA" sz="2500" b="1" kern="0" dirty="0">
                <a:solidFill>
                  <a:srgbClr val="6C83C5"/>
                </a:solidFill>
                <a:latin typeface="Comic Sans MS" panose="030F0902030302020204" pitchFamily="66" charset="0"/>
                <a:cs typeface="Arial"/>
                <a:sym typeface="Arial"/>
              </a:rPr>
              <a:t> </a:t>
            </a:r>
            <a:r>
              <a:rPr lang="en-US" sz="2500" b="1" kern="0" dirty="0">
                <a:solidFill>
                  <a:srgbClr val="6C83C5"/>
                </a:solidFill>
                <a:latin typeface="Comic Sans MS" panose="030F0902030302020204" pitchFamily="66" charset="0"/>
                <a:cs typeface="Arial"/>
                <a:sym typeface="Arial"/>
              </a:rPr>
              <a:t> Friends , Actions, things</a:t>
            </a:r>
            <a:endParaRPr lang="en-US" sz="2500" kern="0" dirty="0">
              <a:solidFill>
                <a:srgbClr val="6C83C5"/>
              </a:solidFill>
              <a:latin typeface="Comic Sans MS" panose="030F0902030302020204" pitchFamily="66" charset="0"/>
              <a:cs typeface="Arial"/>
              <a:sym typeface="Arial"/>
            </a:endParaRPr>
          </a:p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lang="en-US" sz="3200" kern="0" dirty="0">
              <a:solidFill>
                <a:srgbClr val="6C83C5"/>
              </a:solidFill>
              <a:latin typeface="Comic Sans MS" panose="030F0902030302020204" pitchFamily="66" charset="0"/>
              <a:cs typeface="Arial"/>
              <a:sym typeface="Arial"/>
            </a:endParaRPr>
          </a:p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lang="en-US" sz="4000" kern="0" dirty="0">
              <a:solidFill>
                <a:srgbClr val="6C83C5"/>
              </a:solidFill>
              <a:latin typeface="Comic Sans MS" panose="030F0902030302020204" pitchFamily="66" charset="0"/>
              <a:cs typeface="Arial"/>
              <a:sym typeface="Arial"/>
            </a:endParaRPr>
          </a:p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lang="en-US" sz="3200" kern="0" dirty="0">
              <a:solidFill>
                <a:srgbClr val="6C83C5"/>
              </a:solidFill>
              <a:latin typeface="Comic Sans MS" panose="030F0902030302020204" pitchFamily="66" charset="0"/>
              <a:cs typeface="Arial"/>
              <a:sym typeface="Arial"/>
            </a:endParaRPr>
          </a:p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lang="en-SA" sz="3200" kern="0" dirty="0">
              <a:solidFill>
                <a:srgbClr val="6C83C5"/>
              </a:solidFill>
              <a:latin typeface="Comic Sans MS" panose="030F0902030302020204" pitchFamily="66" charset="0"/>
              <a:cs typeface="Arial"/>
              <a:sym typeface="Arial"/>
            </a:endParaRPr>
          </a:p>
        </p:txBody>
      </p:sp>
      <p:sp>
        <p:nvSpPr>
          <p:cNvPr id="6823" name="TextBox 6822">
            <a:extLst>
              <a:ext uri="{FF2B5EF4-FFF2-40B4-BE49-F238E27FC236}">
                <a16:creationId xmlns:a16="http://schemas.microsoft.com/office/drawing/2014/main" id="{9F5F224E-0EDA-E2F7-74D3-C609930C6FA6}"/>
              </a:ext>
            </a:extLst>
          </p:cNvPr>
          <p:cNvSpPr txBox="1"/>
          <p:nvPr/>
        </p:nvSpPr>
        <p:spPr>
          <a:xfrm>
            <a:off x="4722748" y="3704451"/>
            <a:ext cx="571076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ar-SA" sz="3200" kern="0" dirty="0">
                <a:solidFill>
                  <a:srgbClr val="6C83C5"/>
                </a:solidFill>
                <a:latin typeface="Comic Sans MS" panose="030F0902030302020204" pitchFamily="66" charset="0"/>
                <a:cs typeface="Arial"/>
                <a:sym typeface="Arial"/>
              </a:rPr>
              <a:t> </a:t>
            </a:r>
            <a:r>
              <a:rPr lang="en-US" sz="2800" kern="0" dirty="0">
                <a:solidFill>
                  <a:srgbClr val="6C83C5"/>
                </a:solidFill>
                <a:latin typeface="Comic Sans MS" panose="030F0902030302020204" pitchFamily="66" charset="0"/>
                <a:cs typeface="Arial"/>
                <a:sym typeface="Arial"/>
              </a:rPr>
              <a:t>2 </a:t>
            </a:r>
            <a:r>
              <a:rPr lang="en-US" sz="2800" b="1" kern="0" dirty="0">
                <a:solidFill>
                  <a:srgbClr val="6C83C5"/>
                </a:solidFill>
                <a:latin typeface="Comic Sans MS" panose="030F0902030302020204" pitchFamily="66" charset="0"/>
                <a:cs typeface="Arial"/>
                <a:sym typeface="Arial"/>
              </a:rPr>
              <a:t>Rhythms and Sounds</a:t>
            </a:r>
            <a:endParaRPr lang="en-US" sz="2800" kern="0" dirty="0">
              <a:solidFill>
                <a:srgbClr val="6C83C5"/>
              </a:solidFill>
              <a:latin typeface="Comic Sans MS" panose="030F0902030302020204" pitchFamily="66" charset="0"/>
              <a:cs typeface="Arial"/>
              <a:sym typeface="Arial"/>
            </a:endParaRPr>
          </a:p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lang="en-US" sz="3200" kern="0" dirty="0">
              <a:solidFill>
                <a:srgbClr val="6C83C5"/>
              </a:solidFill>
              <a:latin typeface="Comic Sans MS" panose="030F0902030302020204" pitchFamily="66" charset="0"/>
              <a:cs typeface="Arial"/>
              <a:sym typeface="Arial"/>
            </a:endParaRPr>
          </a:p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lang="en-SA" sz="3200" kern="0" dirty="0">
              <a:solidFill>
                <a:srgbClr val="6C83C5"/>
              </a:solidFill>
              <a:latin typeface="Comic Sans MS" panose="030F0902030302020204" pitchFamily="66" charset="0"/>
              <a:cs typeface="Arial"/>
              <a:sym typeface="Arial"/>
            </a:endParaRPr>
          </a:p>
        </p:txBody>
      </p:sp>
      <p:sp>
        <p:nvSpPr>
          <p:cNvPr id="6824" name="TextBox 6823">
            <a:extLst>
              <a:ext uri="{FF2B5EF4-FFF2-40B4-BE49-F238E27FC236}">
                <a16:creationId xmlns:a16="http://schemas.microsoft.com/office/drawing/2014/main" id="{95CF9DBE-9C3B-FE66-AE41-7E222DCDF7B0}"/>
              </a:ext>
            </a:extLst>
          </p:cNvPr>
          <p:cNvSpPr txBox="1"/>
          <p:nvPr/>
        </p:nvSpPr>
        <p:spPr>
          <a:xfrm>
            <a:off x="4545555" y="4482877"/>
            <a:ext cx="571076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defTabSz="914378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sz="3200" kern="0" dirty="0">
                <a:solidFill>
                  <a:srgbClr val="6C83C5"/>
                </a:solidFill>
                <a:latin typeface="Comic Sans MS" panose="030F0902030302020204" pitchFamily="66" charset="0"/>
                <a:cs typeface="Arial"/>
                <a:sym typeface="Arial"/>
              </a:rPr>
              <a:t>12 + 13</a:t>
            </a:r>
            <a:endParaRPr lang="en-SA" sz="3200" kern="0" dirty="0">
              <a:solidFill>
                <a:srgbClr val="6C83C5"/>
              </a:solidFill>
              <a:latin typeface="Comic Sans MS" panose="030F0902030302020204" pitchFamily="66" charset="0"/>
              <a:cs typeface="Arial"/>
              <a:sym typeface="Arial"/>
            </a:endParaRPr>
          </a:p>
        </p:txBody>
      </p:sp>
      <p:sp>
        <p:nvSpPr>
          <p:cNvPr id="6825" name="Google Shape;6604;p66">
            <a:extLst>
              <a:ext uri="{FF2B5EF4-FFF2-40B4-BE49-F238E27FC236}">
                <a16:creationId xmlns:a16="http://schemas.microsoft.com/office/drawing/2014/main" id="{CE74C2D9-937B-B233-013A-0F7E442CA2D2}"/>
              </a:ext>
            </a:extLst>
          </p:cNvPr>
          <p:cNvSpPr/>
          <p:nvPr/>
        </p:nvSpPr>
        <p:spPr>
          <a:xfrm>
            <a:off x="4697316" y="1799654"/>
            <a:ext cx="1830161" cy="568656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947" name="Google Shape;6613;p66">
            <a:extLst>
              <a:ext uri="{FF2B5EF4-FFF2-40B4-BE49-F238E27FC236}">
                <a16:creationId xmlns:a16="http://schemas.microsoft.com/office/drawing/2014/main" id="{6439EE74-0F3D-3A22-4383-E9581D2AA0AC}"/>
              </a:ext>
            </a:extLst>
          </p:cNvPr>
          <p:cNvSpPr txBox="1">
            <a:spLocks/>
          </p:cNvSpPr>
          <p:nvPr/>
        </p:nvSpPr>
        <p:spPr>
          <a:xfrm>
            <a:off x="550865" y="1853155"/>
            <a:ext cx="1148166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914378" fontAlgn="auto">
              <a:buClr>
                <a:srgbClr val="FF8175"/>
              </a:buClr>
            </a:pPr>
            <a:r>
              <a:rPr lang="en-US" sz="2400" kern="0" dirty="0">
                <a:solidFill>
                  <a:srgbClr val="002D38"/>
                </a:solidFill>
                <a:latin typeface="Cooper Black" panose="0208090404030B020404" pitchFamily="18" charset="77"/>
              </a:rPr>
              <a:t>Date :</a:t>
            </a:r>
          </a:p>
        </p:txBody>
      </p:sp>
      <p:sp>
        <p:nvSpPr>
          <p:cNvPr id="6613" name="Google Shape;6613;p66"/>
          <p:cNvSpPr txBox="1">
            <a:spLocks noGrp="1"/>
          </p:cNvSpPr>
          <p:nvPr>
            <p:ph type="title"/>
          </p:nvPr>
        </p:nvSpPr>
        <p:spPr>
          <a:xfrm>
            <a:off x="4909122" y="1797549"/>
            <a:ext cx="1853165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/>
            <a:r>
              <a:rPr lang="en" sz="2400" dirty="0">
                <a:solidFill>
                  <a:schemeClr val="tx1"/>
                </a:solidFill>
                <a:latin typeface="Cooper Black" panose="0208090404030B020404" pitchFamily="18" charset="77"/>
              </a:rPr>
              <a:t>Today:</a:t>
            </a:r>
            <a:endParaRPr sz="2400" dirty="0"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sp>
        <p:nvSpPr>
          <p:cNvPr id="6665" name="Rectangle 6664">
            <a:extLst>
              <a:ext uri="{FF2B5EF4-FFF2-40B4-BE49-F238E27FC236}">
                <a16:creationId xmlns:a16="http://schemas.microsoft.com/office/drawing/2014/main" id="{74BA49CC-1DB4-F30F-3D45-E59E1C02775A}"/>
              </a:ext>
            </a:extLst>
          </p:cNvPr>
          <p:cNvSpPr/>
          <p:nvPr/>
        </p:nvSpPr>
        <p:spPr>
          <a:xfrm>
            <a:off x="649327" y="797552"/>
            <a:ext cx="1448978" cy="737028"/>
          </a:xfrm>
          <a:custGeom>
            <a:avLst/>
            <a:gdLst>
              <a:gd name="connsiteX0" fmla="*/ 0 w 1448978"/>
              <a:gd name="connsiteY0" fmla="*/ 0 h 737028"/>
              <a:gd name="connsiteX1" fmla="*/ 333264 w 1448978"/>
              <a:gd name="connsiteY1" fmla="*/ 0 h 737028"/>
              <a:gd name="connsiteX2" fmla="*/ 709999 w 1448978"/>
              <a:gd name="connsiteY2" fmla="*/ 0 h 737028"/>
              <a:gd name="connsiteX3" fmla="*/ 1086733 w 1448978"/>
              <a:gd name="connsiteY3" fmla="*/ 0 h 737028"/>
              <a:gd name="connsiteX4" fmla="*/ 1448978 w 1448978"/>
              <a:gd name="connsiteY4" fmla="*/ 0 h 737028"/>
              <a:gd name="connsiteX5" fmla="*/ 1448978 w 1448978"/>
              <a:gd name="connsiteY5" fmla="*/ 353773 h 737028"/>
              <a:gd name="connsiteX6" fmla="*/ 1448978 w 1448978"/>
              <a:gd name="connsiteY6" fmla="*/ 737028 h 737028"/>
              <a:gd name="connsiteX7" fmla="*/ 1115713 w 1448978"/>
              <a:gd name="connsiteY7" fmla="*/ 737028 h 737028"/>
              <a:gd name="connsiteX8" fmla="*/ 753468 w 1448978"/>
              <a:gd name="connsiteY8" fmla="*/ 737028 h 737028"/>
              <a:gd name="connsiteX9" fmla="*/ 362244 w 1448978"/>
              <a:gd name="connsiteY9" fmla="*/ 737028 h 737028"/>
              <a:gd name="connsiteX10" fmla="*/ 0 w 1448978"/>
              <a:gd name="connsiteY10" fmla="*/ 737028 h 737028"/>
              <a:gd name="connsiteX11" fmla="*/ 0 w 1448978"/>
              <a:gd name="connsiteY11" fmla="*/ 375884 h 737028"/>
              <a:gd name="connsiteX12" fmla="*/ 0 w 1448978"/>
              <a:gd name="connsiteY12" fmla="*/ 0 h 73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48978" h="737028" extrusionOk="0">
                <a:moveTo>
                  <a:pt x="0" y="0"/>
                </a:moveTo>
                <a:cubicBezTo>
                  <a:pt x="161759" y="-17022"/>
                  <a:pt x="180998" y="7673"/>
                  <a:pt x="333264" y="0"/>
                </a:cubicBezTo>
                <a:cubicBezTo>
                  <a:pt x="489903" y="-2451"/>
                  <a:pt x="567940" y="20649"/>
                  <a:pt x="709999" y="0"/>
                </a:cubicBezTo>
                <a:cubicBezTo>
                  <a:pt x="824934" y="-24923"/>
                  <a:pt x="1019071" y="26454"/>
                  <a:pt x="1086733" y="0"/>
                </a:cubicBezTo>
                <a:cubicBezTo>
                  <a:pt x="1175683" y="-54017"/>
                  <a:pt x="1340015" y="5371"/>
                  <a:pt x="1448978" y="0"/>
                </a:cubicBezTo>
                <a:cubicBezTo>
                  <a:pt x="1460570" y="108531"/>
                  <a:pt x="1415844" y="194603"/>
                  <a:pt x="1448978" y="353773"/>
                </a:cubicBezTo>
                <a:cubicBezTo>
                  <a:pt x="1473237" y="503730"/>
                  <a:pt x="1437446" y="642112"/>
                  <a:pt x="1448978" y="737028"/>
                </a:cubicBezTo>
                <a:cubicBezTo>
                  <a:pt x="1288339" y="766799"/>
                  <a:pt x="1177771" y="712327"/>
                  <a:pt x="1115713" y="737028"/>
                </a:cubicBezTo>
                <a:cubicBezTo>
                  <a:pt x="1045974" y="766328"/>
                  <a:pt x="893434" y="710193"/>
                  <a:pt x="753468" y="737028"/>
                </a:cubicBezTo>
                <a:cubicBezTo>
                  <a:pt x="594474" y="775139"/>
                  <a:pt x="509445" y="724237"/>
                  <a:pt x="362244" y="737028"/>
                </a:cubicBezTo>
                <a:cubicBezTo>
                  <a:pt x="219676" y="762102"/>
                  <a:pt x="99088" y="711947"/>
                  <a:pt x="0" y="737028"/>
                </a:cubicBezTo>
                <a:cubicBezTo>
                  <a:pt x="-45480" y="580517"/>
                  <a:pt x="-10972" y="485439"/>
                  <a:pt x="0" y="375884"/>
                </a:cubicBezTo>
                <a:cubicBezTo>
                  <a:pt x="-8355" y="263374"/>
                  <a:pt x="11183" y="160627"/>
                  <a:pt x="0" y="0"/>
                </a:cubicBezTo>
                <a:close/>
              </a:path>
            </a:pathLst>
          </a:custGeom>
          <a:noFill/>
          <a:ln w="3175">
            <a:noFill/>
            <a:extLst>
              <a:ext uri="{C807C97D-BFC1-408E-A445-0C87EB9F89A2}">
                <ask:lineSketchStyleProps xmlns:ask="http://schemas.microsoft.com/office/drawing/2018/sketchyshapes" sd="852854689">
                  <a:custGeom>
                    <a:avLst/>
                    <a:gdLst>
                      <a:gd name="connsiteX0" fmla="*/ 0 w 1931971"/>
                      <a:gd name="connsiteY0" fmla="*/ 0 h 982704"/>
                      <a:gd name="connsiteX1" fmla="*/ 444353 w 1931971"/>
                      <a:gd name="connsiteY1" fmla="*/ 0 h 982704"/>
                      <a:gd name="connsiteX2" fmla="*/ 946666 w 1931971"/>
                      <a:gd name="connsiteY2" fmla="*/ 0 h 982704"/>
                      <a:gd name="connsiteX3" fmla="*/ 1448978 w 1931971"/>
                      <a:gd name="connsiteY3" fmla="*/ 0 h 982704"/>
                      <a:gd name="connsiteX4" fmla="*/ 1931971 w 1931971"/>
                      <a:gd name="connsiteY4" fmla="*/ 0 h 982704"/>
                      <a:gd name="connsiteX5" fmla="*/ 1931971 w 1931971"/>
                      <a:gd name="connsiteY5" fmla="*/ 471698 h 982704"/>
                      <a:gd name="connsiteX6" fmla="*/ 1931971 w 1931971"/>
                      <a:gd name="connsiteY6" fmla="*/ 982704 h 982704"/>
                      <a:gd name="connsiteX7" fmla="*/ 1487618 w 1931971"/>
                      <a:gd name="connsiteY7" fmla="*/ 982704 h 982704"/>
                      <a:gd name="connsiteX8" fmla="*/ 1004625 w 1931971"/>
                      <a:gd name="connsiteY8" fmla="*/ 982704 h 982704"/>
                      <a:gd name="connsiteX9" fmla="*/ 482993 w 1931971"/>
                      <a:gd name="connsiteY9" fmla="*/ 982704 h 982704"/>
                      <a:gd name="connsiteX10" fmla="*/ 0 w 1931971"/>
                      <a:gd name="connsiteY10" fmla="*/ 982704 h 982704"/>
                      <a:gd name="connsiteX11" fmla="*/ 0 w 1931971"/>
                      <a:gd name="connsiteY11" fmla="*/ 501179 h 982704"/>
                      <a:gd name="connsiteX12" fmla="*/ 0 w 1931971"/>
                      <a:gd name="connsiteY12" fmla="*/ 0 h 98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931971" h="982704" extrusionOk="0">
                        <a:moveTo>
                          <a:pt x="0" y="0"/>
                        </a:moveTo>
                        <a:cubicBezTo>
                          <a:pt x="204319" y="-25791"/>
                          <a:pt x="239173" y="5734"/>
                          <a:pt x="444353" y="0"/>
                        </a:cubicBezTo>
                        <a:cubicBezTo>
                          <a:pt x="649533" y="-5734"/>
                          <a:pt x="768534" y="14263"/>
                          <a:pt x="946666" y="0"/>
                        </a:cubicBezTo>
                        <a:cubicBezTo>
                          <a:pt x="1124798" y="-14263"/>
                          <a:pt x="1347938" y="57093"/>
                          <a:pt x="1448978" y="0"/>
                        </a:cubicBezTo>
                        <a:cubicBezTo>
                          <a:pt x="1550018" y="-57093"/>
                          <a:pt x="1768999" y="19905"/>
                          <a:pt x="1931971" y="0"/>
                        </a:cubicBezTo>
                        <a:cubicBezTo>
                          <a:pt x="1950358" y="143647"/>
                          <a:pt x="1896969" y="260972"/>
                          <a:pt x="1931971" y="471698"/>
                        </a:cubicBezTo>
                        <a:cubicBezTo>
                          <a:pt x="1966973" y="682424"/>
                          <a:pt x="1928129" y="850169"/>
                          <a:pt x="1931971" y="982704"/>
                        </a:cubicBezTo>
                        <a:cubicBezTo>
                          <a:pt x="1728743" y="1024613"/>
                          <a:pt x="1577952" y="953209"/>
                          <a:pt x="1487618" y="982704"/>
                        </a:cubicBezTo>
                        <a:cubicBezTo>
                          <a:pt x="1397284" y="1012199"/>
                          <a:pt x="1216823" y="937436"/>
                          <a:pt x="1004625" y="982704"/>
                        </a:cubicBezTo>
                        <a:cubicBezTo>
                          <a:pt x="792427" y="1027972"/>
                          <a:pt x="669623" y="949477"/>
                          <a:pt x="482993" y="982704"/>
                        </a:cubicBezTo>
                        <a:cubicBezTo>
                          <a:pt x="296363" y="1015931"/>
                          <a:pt x="123003" y="928952"/>
                          <a:pt x="0" y="982704"/>
                        </a:cubicBezTo>
                        <a:cubicBezTo>
                          <a:pt x="-53932" y="820200"/>
                          <a:pt x="21652" y="658226"/>
                          <a:pt x="0" y="501179"/>
                        </a:cubicBezTo>
                        <a:cubicBezTo>
                          <a:pt x="-21652" y="344132"/>
                          <a:pt x="20526" y="203093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 anchorCtr="1"/>
          <a:lstStyle/>
          <a:p>
            <a:pPr algn="just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b="1" kern="0" dirty="0">
                <a:solidFill>
                  <a:srgbClr val="000000"/>
                </a:solidFill>
                <a:latin typeface="Comic Sans MS" panose="030F0902030302020204" pitchFamily="66" charset="0"/>
                <a:ea typeface="Arial"/>
                <a:cs typeface="Arial"/>
                <a:sym typeface="Arial"/>
              </a:rPr>
              <a:t>Sunday</a:t>
            </a:r>
            <a:endParaRPr lang="en-SA" b="1" kern="0" dirty="0">
              <a:solidFill>
                <a:srgbClr val="FFFFFF"/>
              </a:solidFill>
              <a:latin typeface="Comic Sans MS" panose="030F0902030302020204" pitchFamily="66" charset="0"/>
              <a:sym typeface="Arial"/>
            </a:endParaRPr>
          </a:p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lang="en-SA" sz="1400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6666" name="Rectangle 6665">
            <a:extLst>
              <a:ext uri="{FF2B5EF4-FFF2-40B4-BE49-F238E27FC236}">
                <a16:creationId xmlns:a16="http://schemas.microsoft.com/office/drawing/2014/main" id="{2F5DAFFD-FC88-42D2-E574-95A1D4AE48DA}"/>
              </a:ext>
            </a:extLst>
          </p:cNvPr>
          <p:cNvSpPr/>
          <p:nvPr/>
        </p:nvSpPr>
        <p:spPr>
          <a:xfrm>
            <a:off x="1849048" y="927219"/>
            <a:ext cx="1448978" cy="737028"/>
          </a:xfrm>
          <a:custGeom>
            <a:avLst/>
            <a:gdLst>
              <a:gd name="connsiteX0" fmla="*/ 0 w 1448978"/>
              <a:gd name="connsiteY0" fmla="*/ 0 h 737028"/>
              <a:gd name="connsiteX1" fmla="*/ 333264 w 1448978"/>
              <a:gd name="connsiteY1" fmla="*/ 0 h 737028"/>
              <a:gd name="connsiteX2" fmla="*/ 709999 w 1448978"/>
              <a:gd name="connsiteY2" fmla="*/ 0 h 737028"/>
              <a:gd name="connsiteX3" fmla="*/ 1086733 w 1448978"/>
              <a:gd name="connsiteY3" fmla="*/ 0 h 737028"/>
              <a:gd name="connsiteX4" fmla="*/ 1448978 w 1448978"/>
              <a:gd name="connsiteY4" fmla="*/ 0 h 737028"/>
              <a:gd name="connsiteX5" fmla="*/ 1448978 w 1448978"/>
              <a:gd name="connsiteY5" fmla="*/ 353773 h 737028"/>
              <a:gd name="connsiteX6" fmla="*/ 1448978 w 1448978"/>
              <a:gd name="connsiteY6" fmla="*/ 737028 h 737028"/>
              <a:gd name="connsiteX7" fmla="*/ 1115713 w 1448978"/>
              <a:gd name="connsiteY7" fmla="*/ 737028 h 737028"/>
              <a:gd name="connsiteX8" fmla="*/ 753468 w 1448978"/>
              <a:gd name="connsiteY8" fmla="*/ 737028 h 737028"/>
              <a:gd name="connsiteX9" fmla="*/ 362244 w 1448978"/>
              <a:gd name="connsiteY9" fmla="*/ 737028 h 737028"/>
              <a:gd name="connsiteX10" fmla="*/ 0 w 1448978"/>
              <a:gd name="connsiteY10" fmla="*/ 737028 h 737028"/>
              <a:gd name="connsiteX11" fmla="*/ 0 w 1448978"/>
              <a:gd name="connsiteY11" fmla="*/ 375884 h 737028"/>
              <a:gd name="connsiteX12" fmla="*/ 0 w 1448978"/>
              <a:gd name="connsiteY12" fmla="*/ 0 h 73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48978" h="737028" extrusionOk="0">
                <a:moveTo>
                  <a:pt x="0" y="0"/>
                </a:moveTo>
                <a:cubicBezTo>
                  <a:pt x="161759" y="-17022"/>
                  <a:pt x="180998" y="7673"/>
                  <a:pt x="333264" y="0"/>
                </a:cubicBezTo>
                <a:cubicBezTo>
                  <a:pt x="489903" y="-2451"/>
                  <a:pt x="567940" y="20649"/>
                  <a:pt x="709999" y="0"/>
                </a:cubicBezTo>
                <a:cubicBezTo>
                  <a:pt x="824934" y="-24923"/>
                  <a:pt x="1019071" y="26454"/>
                  <a:pt x="1086733" y="0"/>
                </a:cubicBezTo>
                <a:cubicBezTo>
                  <a:pt x="1175683" y="-54017"/>
                  <a:pt x="1340015" y="5371"/>
                  <a:pt x="1448978" y="0"/>
                </a:cubicBezTo>
                <a:cubicBezTo>
                  <a:pt x="1460570" y="108531"/>
                  <a:pt x="1415844" y="194603"/>
                  <a:pt x="1448978" y="353773"/>
                </a:cubicBezTo>
                <a:cubicBezTo>
                  <a:pt x="1473237" y="503730"/>
                  <a:pt x="1437446" y="642112"/>
                  <a:pt x="1448978" y="737028"/>
                </a:cubicBezTo>
                <a:cubicBezTo>
                  <a:pt x="1288339" y="766799"/>
                  <a:pt x="1177771" y="712327"/>
                  <a:pt x="1115713" y="737028"/>
                </a:cubicBezTo>
                <a:cubicBezTo>
                  <a:pt x="1045974" y="766328"/>
                  <a:pt x="893434" y="710193"/>
                  <a:pt x="753468" y="737028"/>
                </a:cubicBezTo>
                <a:cubicBezTo>
                  <a:pt x="594474" y="775139"/>
                  <a:pt x="509445" y="724237"/>
                  <a:pt x="362244" y="737028"/>
                </a:cubicBezTo>
                <a:cubicBezTo>
                  <a:pt x="219676" y="762102"/>
                  <a:pt x="99088" y="711947"/>
                  <a:pt x="0" y="737028"/>
                </a:cubicBezTo>
                <a:cubicBezTo>
                  <a:pt x="-45480" y="580517"/>
                  <a:pt x="-10972" y="485439"/>
                  <a:pt x="0" y="375884"/>
                </a:cubicBezTo>
                <a:cubicBezTo>
                  <a:pt x="-8355" y="263374"/>
                  <a:pt x="11183" y="160627"/>
                  <a:pt x="0" y="0"/>
                </a:cubicBezTo>
                <a:close/>
              </a:path>
            </a:pathLst>
          </a:custGeom>
          <a:noFill/>
          <a:ln w="3175">
            <a:noFill/>
            <a:extLst>
              <a:ext uri="{C807C97D-BFC1-408E-A445-0C87EB9F89A2}">
                <ask:lineSketchStyleProps xmlns:ask="http://schemas.microsoft.com/office/drawing/2018/sketchyshapes" sd="852854689">
                  <a:custGeom>
                    <a:avLst/>
                    <a:gdLst>
                      <a:gd name="connsiteX0" fmla="*/ 0 w 1931971"/>
                      <a:gd name="connsiteY0" fmla="*/ 0 h 982704"/>
                      <a:gd name="connsiteX1" fmla="*/ 444353 w 1931971"/>
                      <a:gd name="connsiteY1" fmla="*/ 0 h 982704"/>
                      <a:gd name="connsiteX2" fmla="*/ 946666 w 1931971"/>
                      <a:gd name="connsiteY2" fmla="*/ 0 h 982704"/>
                      <a:gd name="connsiteX3" fmla="*/ 1448978 w 1931971"/>
                      <a:gd name="connsiteY3" fmla="*/ 0 h 982704"/>
                      <a:gd name="connsiteX4" fmla="*/ 1931971 w 1931971"/>
                      <a:gd name="connsiteY4" fmla="*/ 0 h 982704"/>
                      <a:gd name="connsiteX5" fmla="*/ 1931971 w 1931971"/>
                      <a:gd name="connsiteY5" fmla="*/ 471698 h 982704"/>
                      <a:gd name="connsiteX6" fmla="*/ 1931971 w 1931971"/>
                      <a:gd name="connsiteY6" fmla="*/ 982704 h 982704"/>
                      <a:gd name="connsiteX7" fmla="*/ 1487618 w 1931971"/>
                      <a:gd name="connsiteY7" fmla="*/ 982704 h 982704"/>
                      <a:gd name="connsiteX8" fmla="*/ 1004625 w 1931971"/>
                      <a:gd name="connsiteY8" fmla="*/ 982704 h 982704"/>
                      <a:gd name="connsiteX9" fmla="*/ 482993 w 1931971"/>
                      <a:gd name="connsiteY9" fmla="*/ 982704 h 982704"/>
                      <a:gd name="connsiteX10" fmla="*/ 0 w 1931971"/>
                      <a:gd name="connsiteY10" fmla="*/ 982704 h 982704"/>
                      <a:gd name="connsiteX11" fmla="*/ 0 w 1931971"/>
                      <a:gd name="connsiteY11" fmla="*/ 501179 h 982704"/>
                      <a:gd name="connsiteX12" fmla="*/ 0 w 1931971"/>
                      <a:gd name="connsiteY12" fmla="*/ 0 h 98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931971" h="982704" extrusionOk="0">
                        <a:moveTo>
                          <a:pt x="0" y="0"/>
                        </a:moveTo>
                        <a:cubicBezTo>
                          <a:pt x="204319" y="-25791"/>
                          <a:pt x="239173" y="5734"/>
                          <a:pt x="444353" y="0"/>
                        </a:cubicBezTo>
                        <a:cubicBezTo>
                          <a:pt x="649533" y="-5734"/>
                          <a:pt x="768534" y="14263"/>
                          <a:pt x="946666" y="0"/>
                        </a:cubicBezTo>
                        <a:cubicBezTo>
                          <a:pt x="1124798" y="-14263"/>
                          <a:pt x="1347938" y="57093"/>
                          <a:pt x="1448978" y="0"/>
                        </a:cubicBezTo>
                        <a:cubicBezTo>
                          <a:pt x="1550018" y="-57093"/>
                          <a:pt x="1768999" y="19905"/>
                          <a:pt x="1931971" y="0"/>
                        </a:cubicBezTo>
                        <a:cubicBezTo>
                          <a:pt x="1950358" y="143647"/>
                          <a:pt x="1896969" y="260972"/>
                          <a:pt x="1931971" y="471698"/>
                        </a:cubicBezTo>
                        <a:cubicBezTo>
                          <a:pt x="1966973" y="682424"/>
                          <a:pt x="1928129" y="850169"/>
                          <a:pt x="1931971" y="982704"/>
                        </a:cubicBezTo>
                        <a:cubicBezTo>
                          <a:pt x="1728743" y="1024613"/>
                          <a:pt x="1577952" y="953209"/>
                          <a:pt x="1487618" y="982704"/>
                        </a:cubicBezTo>
                        <a:cubicBezTo>
                          <a:pt x="1397284" y="1012199"/>
                          <a:pt x="1216823" y="937436"/>
                          <a:pt x="1004625" y="982704"/>
                        </a:cubicBezTo>
                        <a:cubicBezTo>
                          <a:pt x="792427" y="1027972"/>
                          <a:pt x="669623" y="949477"/>
                          <a:pt x="482993" y="982704"/>
                        </a:cubicBezTo>
                        <a:cubicBezTo>
                          <a:pt x="296363" y="1015931"/>
                          <a:pt x="123003" y="928952"/>
                          <a:pt x="0" y="982704"/>
                        </a:cubicBezTo>
                        <a:cubicBezTo>
                          <a:pt x="-53932" y="820200"/>
                          <a:pt x="21652" y="658226"/>
                          <a:pt x="0" y="501179"/>
                        </a:cubicBezTo>
                        <a:cubicBezTo>
                          <a:pt x="-21652" y="344132"/>
                          <a:pt x="20526" y="203093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 anchorCtr="1"/>
          <a:lstStyle/>
          <a:p>
            <a:pPr algn="just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b="1" kern="0" dirty="0">
                <a:solidFill>
                  <a:srgbClr val="6C83C5">
                    <a:lumMod val="75000"/>
                  </a:srgbClr>
                </a:solidFill>
                <a:latin typeface="Comic Sans MS" panose="030F0902030302020204" pitchFamily="66" charset="0"/>
                <a:ea typeface="Arial"/>
                <a:cs typeface="Arial"/>
                <a:sym typeface="Arial"/>
              </a:rPr>
              <a:t>Monday</a:t>
            </a:r>
            <a:endParaRPr lang="en-SA" b="1" kern="0" dirty="0">
              <a:solidFill>
                <a:srgbClr val="6C83C5">
                  <a:lumMod val="75000"/>
                </a:srgbClr>
              </a:solidFill>
              <a:latin typeface="Comic Sans MS" panose="030F0902030302020204" pitchFamily="66" charset="0"/>
              <a:sym typeface="Arial"/>
            </a:endParaRPr>
          </a:p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lang="en-SA" sz="1400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6668" name="Rectangle 6667">
            <a:extLst>
              <a:ext uri="{FF2B5EF4-FFF2-40B4-BE49-F238E27FC236}">
                <a16:creationId xmlns:a16="http://schemas.microsoft.com/office/drawing/2014/main" id="{A0A9AB50-792B-3A8F-2352-9E21C3B6AA07}"/>
              </a:ext>
            </a:extLst>
          </p:cNvPr>
          <p:cNvSpPr/>
          <p:nvPr/>
        </p:nvSpPr>
        <p:spPr>
          <a:xfrm>
            <a:off x="4824795" y="831619"/>
            <a:ext cx="1882264" cy="737028"/>
          </a:xfrm>
          <a:custGeom>
            <a:avLst/>
            <a:gdLst>
              <a:gd name="connsiteX0" fmla="*/ 0 w 1882264"/>
              <a:gd name="connsiteY0" fmla="*/ 0 h 737028"/>
              <a:gd name="connsiteX1" fmla="*/ 338807 w 1882264"/>
              <a:gd name="connsiteY1" fmla="*/ 0 h 737028"/>
              <a:gd name="connsiteX2" fmla="*/ 734082 w 1882264"/>
              <a:gd name="connsiteY2" fmla="*/ 0 h 737028"/>
              <a:gd name="connsiteX3" fmla="*/ 1129358 w 1882264"/>
              <a:gd name="connsiteY3" fmla="*/ 0 h 737028"/>
              <a:gd name="connsiteX4" fmla="*/ 1543456 w 1882264"/>
              <a:gd name="connsiteY4" fmla="*/ 0 h 737028"/>
              <a:gd name="connsiteX5" fmla="*/ 1882264 w 1882264"/>
              <a:gd name="connsiteY5" fmla="*/ 0 h 737028"/>
              <a:gd name="connsiteX6" fmla="*/ 1882264 w 1882264"/>
              <a:gd name="connsiteY6" fmla="*/ 353773 h 737028"/>
              <a:gd name="connsiteX7" fmla="*/ 1882264 w 1882264"/>
              <a:gd name="connsiteY7" fmla="*/ 737028 h 737028"/>
              <a:gd name="connsiteX8" fmla="*/ 1486988 w 1882264"/>
              <a:gd name="connsiteY8" fmla="*/ 737028 h 737028"/>
              <a:gd name="connsiteX9" fmla="*/ 1072890 w 1882264"/>
              <a:gd name="connsiteY9" fmla="*/ 737028 h 737028"/>
              <a:gd name="connsiteX10" fmla="*/ 734082 w 1882264"/>
              <a:gd name="connsiteY10" fmla="*/ 737028 h 737028"/>
              <a:gd name="connsiteX11" fmla="*/ 376452 w 1882264"/>
              <a:gd name="connsiteY11" fmla="*/ 737028 h 737028"/>
              <a:gd name="connsiteX12" fmla="*/ 0 w 1882264"/>
              <a:gd name="connsiteY12" fmla="*/ 737028 h 737028"/>
              <a:gd name="connsiteX13" fmla="*/ 0 w 1882264"/>
              <a:gd name="connsiteY13" fmla="*/ 375884 h 737028"/>
              <a:gd name="connsiteX14" fmla="*/ 0 w 1882264"/>
              <a:gd name="connsiteY14" fmla="*/ 0 h 73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82264" h="737028" extrusionOk="0">
                <a:moveTo>
                  <a:pt x="0" y="0"/>
                </a:moveTo>
                <a:cubicBezTo>
                  <a:pt x="102424" y="-33643"/>
                  <a:pt x="232784" y="13834"/>
                  <a:pt x="338807" y="0"/>
                </a:cubicBezTo>
                <a:cubicBezTo>
                  <a:pt x="482510" y="16845"/>
                  <a:pt x="576753" y="44201"/>
                  <a:pt x="734082" y="0"/>
                </a:cubicBezTo>
                <a:cubicBezTo>
                  <a:pt x="862191" y="-53719"/>
                  <a:pt x="1021114" y="-2853"/>
                  <a:pt x="1129358" y="0"/>
                </a:cubicBezTo>
                <a:cubicBezTo>
                  <a:pt x="1283282" y="-51386"/>
                  <a:pt x="1428486" y="-17800"/>
                  <a:pt x="1543456" y="0"/>
                </a:cubicBezTo>
                <a:cubicBezTo>
                  <a:pt x="1683236" y="-1251"/>
                  <a:pt x="1723340" y="16064"/>
                  <a:pt x="1882264" y="0"/>
                </a:cubicBezTo>
                <a:cubicBezTo>
                  <a:pt x="1882912" y="147688"/>
                  <a:pt x="1857706" y="277824"/>
                  <a:pt x="1882264" y="353773"/>
                </a:cubicBezTo>
                <a:cubicBezTo>
                  <a:pt x="1884321" y="438755"/>
                  <a:pt x="1836541" y="568093"/>
                  <a:pt x="1882264" y="737028"/>
                </a:cubicBezTo>
                <a:cubicBezTo>
                  <a:pt x="1727179" y="798165"/>
                  <a:pt x="1605813" y="716271"/>
                  <a:pt x="1486988" y="737028"/>
                </a:cubicBezTo>
                <a:cubicBezTo>
                  <a:pt x="1343061" y="792824"/>
                  <a:pt x="1168726" y="741319"/>
                  <a:pt x="1072890" y="737028"/>
                </a:cubicBezTo>
                <a:cubicBezTo>
                  <a:pt x="958838" y="749338"/>
                  <a:pt x="904537" y="728722"/>
                  <a:pt x="734082" y="737028"/>
                </a:cubicBezTo>
                <a:cubicBezTo>
                  <a:pt x="564930" y="730908"/>
                  <a:pt x="468862" y="716223"/>
                  <a:pt x="376452" y="737028"/>
                </a:cubicBezTo>
                <a:cubicBezTo>
                  <a:pt x="282600" y="762271"/>
                  <a:pt x="103303" y="746013"/>
                  <a:pt x="0" y="737028"/>
                </a:cubicBezTo>
                <a:cubicBezTo>
                  <a:pt x="750" y="552161"/>
                  <a:pt x="17892" y="464332"/>
                  <a:pt x="0" y="375884"/>
                </a:cubicBezTo>
                <a:cubicBezTo>
                  <a:pt x="-5838" y="277876"/>
                  <a:pt x="6111" y="119523"/>
                  <a:pt x="0" y="0"/>
                </a:cubicBezTo>
                <a:close/>
              </a:path>
            </a:pathLst>
          </a:custGeom>
          <a:noFill/>
          <a:ln w="3175">
            <a:noFill/>
            <a:extLst>
              <a:ext uri="{C807C97D-BFC1-408E-A445-0C87EB9F89A2}">
                <ask:lineSketchStyleProps xmlns:ask="http://schemas.microsoft.com/office/drawing/2018/sketchyshapes" sd="852854689">
                  <a:custGeom>
                    <a:avLst/>
                    <a:gdLst>
                      <a:gd name="connsiteX0" fmla="*/ 0 w 2509685"/>
                      <a:gd name="connsiteY0" fmla="*/ 0 h 982704"/>
                      <a:gd name="connsiteX1" fmla="*/ 451743 w 2509685"/>
                      <a:gd name="connsiteY1" fmla="*/ 0 h 982704"/>
                      <a:gd name="connsiteX2" fmla="*/ 978777 w 2509685"/>
                      <a:gd name="connsiteY2" fmla="*/ 0 h 982704"/>
                      <a:gd name="connsiteX3" fmla="*/ 1505811 w 2509685"/>
                      <a:gd name="connsiteY3" fmla="*/ 0 h 982704"/>
                      <a:gd name="connsiteX4" fmla="*/ 2057942 w 2509685"/>
                      <a:gd name="connsiteY4" fmla="*/ 0 h 982704"/>
                      <a:gd name="connsiteX5" fmla="*/ 2509685 w 2509685"/>
                      <a:gd name="connsiteY5" fmla="*/ 0 h 982704"/>
                      <a:gd name="connsiteX6" fmla="*/ 2509685 w 2509685"/>
                      <a:gd name="connsiteY6" fmla="*/ 471698 h 982704"/>
                      <a:gd name="connsiteX7" fmla="*/ 2509685 w 2509685"/>
                      <a:gd name="connsiteY7" fmla="*/ 982704 h 982704"/>
                      <a:gd name="connsiteX8" fmla="*/ 1982651 w 2509685"/>
                      <a:gd name="connsiteY8" fmla="*/ 982704 h 982704"/>
                      <a:gd name="connsiteX9" fmla="*/ 1430520 w 2509685"/>
                      <a:gd name="connsiteY9" fmla="*/ 982704 h 982704"/>
                      <a:gd name="connsiteX10" fmla="*/ 978777 w 2509685"/>
                      <a:gd name="connsiteY10" fmla="*/ 982704 h 982704"/>
                      <a:gd name="connsiteX11" fmla="*/ 501937 w 2509685"/>
                      <a:gd name="connsiteY11" fmla="*/ 982704 h 982704"/>
                      <a:gd name="connsiteX12" fmla="*/ 0 w 2509685"/>
                      <a:gd name="connsiteY12" fmla="*/ 982704 h 982704"/>
                      <a:gd name="connsiteX13" fmla="*/ 0 w 2509685"/>
                      <a:gd name="connsiteY13" fmla="*/ 501179 h 982704"/>
                      <a:gd name="connsiteX14" fmla="*/ 0 w 2509685"/>
                      <a:gd name="connsiteY14" fmla="*/ 0 h 98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509685" h="982704" extrusionOk="0">
                        <a:moveTo>
                          <a:pt x="0" y="0"/>
                        </a:moveTo>
                        <a:cubicBezTo>
                          <a:pt x="103734" y="-53806"/>
                          <a:pt x="305307" y="7879"/>
                          <a:pt x="451743" y="0"/>
                        </a:cubicBezTo>
                        <a:cubicBezTo>
                          <a:pt x="598179" y="-7879"/>
                          <a:pt x="777776" y="48616"/>
                          <a:pt x="978777" y="0"/>
                        </a:cubicBezTo>
                        <a:cubicBezTo>
                          <a:pt x="1179778" y="-48616"/>
                          <a:pt x="1343873" y="31704"/>
                          <a:pt x="1505811" y="0"/>
                        </a:cubicBezTo>
                        <a:cubicBezTo>
                          <a:pt x="1667749" y="-31704"/>
                          <a:pt x="1867189" y="3254"/>
                          <a:pt x="2057942" y="0"/>
                        </a:cubicBezTo>
                        <a:cubicBezTo>
                          <a:pt x="2248695" y="-3254"/>
                          <a:pt x="2305542" y="22689"/>
                          <a:pt x="2509685" y="0"/>
                        </a:cubicBezTo>
                        <a:cubicBezTo>
                          <a:pt x="2512604" y="205260"/>
                          <a:pt x="2502063" y="357404"/>
                          <a:pt x="2509685" y="471698"/>
                        </a:cubicBezTo>
                        <a:cubicBezTo>
                          <a:pt x="2517307" y="585992"/>
                          <a:pt x="2479748" y="771514"/>
                          <a:pt x="2509685" y="982704"/>
                        </a:cubicBezTo>
                        <a:cubicBezTo>
                          <a:pt x="2310470" y="1036905"/>
                          <a:pt x="2175804" y="942148"/>
                          <a:pt x="1982651" y="982704"/>
                        </a:cubicBezTo>
                        <a:cubicBezTo>
                          <a:pt x="1789498" y="1023260"/>
                          <a:pt x="1546393" y="968438"/>
                          <a:pt x="1430520" y="982704"/>
                        </a:cubicBezTo>
                        <a:cubicBezTo>
                          <a:pt x="1314647" y="996970"/>
                          <a:pt x="1199351" y="956702"/>
                          <a:pt x="978777" y="982704"/>
                        </a:cubicBezTo>
                        <a:cubicBezTo>
                          <a:pt x="758203" y="1008706"/>
                          <a:pt x="644802" y="960908"/>
                          <a:pt x="501937" y="982704"/>
                        </a:cubicBezTo>
                        <a:cubicBezTo>
                          <a:pt x="359072" y="1004500"/>
                          <a:pt x="157056" y="956571"/>
                          <a:pt x="0" y="982704"/>
                        </a:cubicBezTo>
                        <a:cubicBezTo>
                          <a:pt x="-5598" y="769703"/>
                          <a:pt x="48041" y="646221"/>
                          <a:pt x="0" y="501179"/>
                        </a:cubicBezTo>
                        <a:cubicBezTo>
                          <a:pt x="-48041" y="356137"/>
                          <a:pt x="7550" y="151819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 anchorCtr="1"/>
          <a:lstStyle/>
          <a:p>
            <a:pPr algn="just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b="1" kern="0" dirty="0">
                <a:solidFill>
                  <a:srgbClr val="6C83C5">
                    <a:lumMod val="75000"/>
                  </a:srgbClr>
                </a:solidFill>
                <a:latin typeface="Comic Sans MS" panose="030F0902030302020204" pitchFamily="66" charset="0"/>
                <a:ea typeface="Arial"/>
                <a:cs typeface="Arial"/>
                <a:sym typeface="Arial"/>
              </a:rPr>
              <a:t>Wednesda</a:t>
            </a:r>
            <a:r>
              <a:rPr lang="en-US" sz="1600" b="1" kern="0" dirty="0">
                <a:solidFill>
                  <a:srgbClr val="6C83C5">
                    <a:lumMod val="75000"/>
                  </a:srgbClr>
                </a:solidFill>
                <a:latin typeface="Comic Sans MS" panose="030F0902030302020204" pitchFamily="66" charset="0"/>
                <a:ea typeface="Arial"/>
                <a:cs typeface="Arial"/>
                <a:sym typeface="Arial"/>
              </a:rPr>
              <a:t>y</a:t>
            </a:r>
            <a:endParaRPr lang="en-SA" b="1" kern="0" dirty="0">
              <a:solidFill>
                <a:srgbClr val="6C83C5">
                  <a:lumMod val="75000"/>
                </a:srgbClr>
              </a:solidFill>
              <a:latin typeface="Comic Sans MS" panose="030F0902030302020204" pitchFamily="66" charset="0"/>
              <a:sym typeface="Arial"/>
            </a:endParaRPr>
          </a:p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lang="en-SA" sz="1400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6669" name="Rectangle 6668">
            <a:extLst>
              <a:ext uri="{FF2B5EF4-FFF2-40B4-BE49-F238E27FC236}">
                <a16:creationId xmlns:a16="http://schemas.microsoft.com/office/drawing/2014/main" id="{C36B901F-C2F9-6853-7F19-681E75808BD5}"/>
              </a:ext>
            </a:extLst>
          </p:cNvPr>
          <p:cNvSpPr/>
          <p:nvPr/>
        </p:nvSpPr>
        <p:spPr>
          <a:xfrm>
            <a:off x="6590320" y="944438"/>
            <a:ext cx="1687434" cy="737028"/>
          </a:xfrm>
          <a:custGeom>
            <a:avLst/>
            <a:gdLst>
              <a:gd name="connsiteX0" fmla="*/ 0 w 1687434"/>
              <a:gd name="connsiteY0" fmla="*/ 0 h 737028"/>
              <a:gd name="connsiteX1" fmla="*/ 388110 w 1687434"/>
              <a:gd name="connsiteY1" fmla="*/ 0 h 737028"/>
              <a:gd name="connsiteX2" fmla="*/ 826842 w 1687434"/>
              <a:gd name="connsiteY2" fmla="*/ 0 h 737028"/>
              <a:gd name="connsiteX3" fmla="*/ 1265575 w 1687434"/>
              <a:gd name="connsiteY3" fmla="*/ 0 h 737028"/>
              <a:gd name="connsiteX4" fmla="*/ 1687434 w 1687434"/>
              <a:gd name="connsiteY4" fmla="*/ 0 h 737028"/>
              <a:gd name="connsiteX5" fmla="*/ 1687434 w 1687434"/>
              <a:gd name="connsiteY5" fmla="*/ 353773 h 737028"/>
              <a:gd name="connsiteX6" fmla="*/ 1687434 w 1687434"/>
              <a:gd name="connsiteY6" fmla="*/ 737028 h 737028"/>
              <a:gd name="connsiteX7" fmla="*/ 1299324 w 1687434"/>
              <a:gd name="connsiteY7" fmla="*/ 737028 h 737028"/>
              <a:gd name="connsiteX8" fmla="*/ 877465 w 1687434"/>
              <a:gd name="connsiteY8" fmla="*/ 737028 h 737028"/>
              <a:gd name="connsiteX9" fmla="*/ 421858 w 1687434"/>
              <a:gd name="connsiteY9" fmla="*/ 737028 h 737028"/>
              <a:gd name="connsiteX10" fmla="*/ 0 w 1687434"/>
              <a:gd name="connsiteY10" fmla="*/ 737028 h 737028"/>
              <a:gd name="connsiteX11" fmla="*/ 0 w 1687434"/>
              <a:gd name="connsiteY11" fmla="*/ 375884 h 737028"/>
              <a:gd name="connsiteX12" fmla="*/ 0 w 1687434"/>
              <a:gd name="connsiteY12" fmla="*/ 0 h 73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87434" h="737028" extrusionOk="0">
                <a:moveTo>
                  <a:pt x="0" y="0"/>
                </a:moveTo>
                <a:cubicBezTo>
                  <a:pt x="171271" y="-16232"/>
                  <a:pt x="232710" y="27022"/>
                  <a:pt x="388110" y="0"/>
                </a:cubicBezTo>
                <a:cubicBezTo>
                  <a:pt x="570152" y="-3824"/>
                  <a:pt x="691450" y="37581"/>
                  <a:pt x="826842" y="0"/>
                </a:cubicBezTo>
                <a:cubicBezTo>
                  <a:pt x="914758" y="-34085"/>
                  <a:pt x="1071439" y="-7913"/>
                  <a:pt x="1265575" y="0"/>
                </a:cubicBezTo>
                <a:cubicBezTo>
                  <a:pt x="1475952" y="-14839"/>
                  <a:pt x="1587843" y="36551"/>
                  <a:pt x="1687434" y="0"/>
                </a:cubicBezTo>
                <a:cubicBezTo>
                  <a:pt x="1699026" y="108531"/>
                  <a:pt x="1654300" y="194603"/>
                  <a:pt x="1687434" y="353773"/>
                </a:cubicBezTo>
                <a:cubicBezTo>
                  <a:pt x="1711693" y="503730"/>
                  <a:pt x="1675902" y="642112"/>
                  <a:pt x="1687434" y="737028"/>
                </a:cubicBezTo>
                <a:cubicBezTo>
                  <a:pt x="1501090" y="741378"/>
                  <a:pt x="1392102" y="715640"/>
                  <a:pt x="1299324" y="737028"/>
                </a:cubicBezTo>
                <a:cubicBezTo>
                  <a:pt x="1192116" y="770920"/>
                  <a:pt x="947247" y="714106"/>
                  <a:pt x="877465" y="737028"/>
                </a:cubicBezTo>
                <a:cubicBezTo>
                  <a:pt x="788494" y="800619"/>
                  <a:pt x="591916" y="752365"/>
                  <a:pt x="421858" y="737028"/>
                </a:cubicBezTo>
                <a:cubicBezTo>
                  <a:pt x="225000" y="741683"/>
                  <a:pt x="130415" y="712251"/>
                  <a:pt x="0" y="737028"/>
                </a:cubicBezTo>
                <a:cubicBezTo>
                  <a:pt x="-44908" y="584457"/>
                  <a:pt x="-6565" y="486771"/>
                  <a:pt x="0" y="375884"/>
                </a:cubicBezTo>
                <a:cubicBezTo>
                  <a:pt x="-8355" y="263374"/>
                  <a:pt x="11183" y="160627"/>
                  <a:pt x="0" y="0"/>
                </a:cubicBezTo>
                <a:close/>
              </a:path>
            </a:pathLst>
          </a:custGeom>
          <a:noFill/>
          <a:ln w="3175">
            <a:noFill/>
            <a:extLst>
              <a:ext uri="{C807C97D-BFC1-408E-A445-0C87EB9F89A2}">
                <ask:lineSketchStyleProps xmlns:ask="http://schemas.microsoft.com/office/drawing/2018/sketchyshapes" sd="852854689">
                  <a:custGeom>
                    <a:avLst/>
                    <a:gdLst>
                      <a:gd name="connsiteX0" fmla="*/ 0 w 2249912"/>
                      <a:gd name="connsiteY0" fmla="*/ 0 h 982704"/>
                      <a:gd name="connsiteX1" fmla="*/ 517480 w 2249912"/>
                      <a:gd name="connsiteY1" fmla="*/ 0 h 982704"/>
                      <a:gd name="connsiteX2" fmla="*/ 1102457 w 2249912"/>
                      <a:gd name="connsiteY2" fmla="*/ 0 h 982704"/>
                      <a:gd name="connsiteX3" fmla="*/ 1687434 w 2249912"/>
                      <a:gd name="connsiteY3" fmla="*/ 0 h 982704"/>
                      <a:gd name="connsiteX4" fmla="*/ 2249912 w 2249912"/>
                      <a:gd name="connsiteY4" fmla="*/ 0 h 982704"/>
                      <a:gd name="connsiteX5" fmla="*/ 2249912 w 2249912"/>
                      <a:gd name="connsiteY5" fmla="*/ 471698 h 982704"/>
                      <a:gd name="connsiteX6" fmla="*/ 2249912 w 2249912"/>
                      <a:gd name="connsiteY6" fmla="*/ 982704 h 982704"/>
                      <a:gd name="connsiteX7" fmla="*/ 1732432 w 2249912"/>
                      <a:gd name="connsiteY7" fmla="*/ 982704 h 982704"/>
                      <a:gd name="connsiteX8" fmla="*/ 1169954 w 2249912"/>
                      <a:gd name="connsiteY8" fmla="*/ 982704 h 982704"/>
                      <a:gd name="connsiteX9" fmla="*/ 562478 w 2249912"/>
                      <a:gd name="connsiteY9" fmla="*/ 982704 h 982704"/>
                      <a:gd name="connsiteX10" fmla="*/ 0 w 2249912"/>
                      <a:gd name="connsiteY10" fmla="*/ 982704 h 982704"/>
                      <a:gd name="connsiteX11" fmla="*/ 0 w 2249912"/>
                      <a:gd name="connsiteY11" fmla="*/ 501179 h 982704"/>
                      <a:gd name="connsiteX12" fmla="*/ 0 w 2249912"/>
                      <a:gd name="connsiteY12" fmla="*/ 0 h 98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49912" h="982704" extrusionOk="0">
                        <a:moveTo>
                          <a:pt x="0" y="0"/>
                        </a:moveTo>
                        <a:cubicBezTo>
                          <a:pt x="224352" y="-22735"/>
                          <a:pt x="305273" y="25595"/>
                          <a:pt x="517480" y="0"/>
                        </a:cubicBezTo>
                        <a:cubicBezTo>
                          <a:pt x="729687" y="-25595"/>
                          <a:pt x="949228" y="18003"/>
                          <a:pt x="1102457" y="0"/>
                        </a:cubicBezTo>
                        <a:cubicBezTo>
                          <a:pt x="1255686" y="-18003"/>
                          <a:pt x="1418359" y="10067"/>
                          <a:pt x="1687434" y="0"/>
                        </a:cubicBezTo>
                        <a:cubicBezTo>
                          <a:pt x="1956509" y="-10067"/>
                          <a:pt x="2109685" y="54095"/>
                          <a:pt x="2249912" y="0"/>
                        </a:cubicBezTo>
                        <a:cubicBezTo>
                          <a:pt x="2268299" y="143647"/>
                          <a:pt x="2214910" y="260972"/>
                          <a:pt x="2249912" y="471698"/>
                        </a:cubicBezTo>
                        <a:cubicBezTo>
                          <a:pt x="2284914" y="682424"/>
                          <a:pt x="2246070" y="850169"/>
                          <a:pt x="2249912" y="982704"/>
                        </a:cubicBezTo>
                        <a:cubicBezTo>
                          <a:pt x="2019568" y="992163"/>
                          <a:pt x="1869129" y="960073"/>
                          <a:pt x="1732432" y="982704"/>
                        </a:cubicBezTo>
                        <a:cubicBezTo>
                          <a:pt x="1595735" y="1005335"/>
                          <a:pt x="1290213" y="942046"/>
                          <a:pt x="1169954" y="982704"/>
                        </a:cubicBezTo>
                        <a:cubicBezTo>
                          <a:pt x="1049695" y="1023362"/>
                          <a:pt x="775102" y="979456"/>
                          <a:pt x="562478" y="982704"/>
                        </a:cubicBezTo>
                        <a:cubicBezTo>
                          <a:pt x="349854" y="985952"/>
                          <a:pt x="164369" y="928457"/>
                          <a:pt x="0" y="982704"/>
                        </a:cubicBezTo>
                        <a:cubicBezTo>
                          <a:pt x="-53932" y="820200"/>
                          <a:pt x="21652" y="658226"/>
                          <a:pt x="0" y="501179"/>
                        </a:cubicBezTo>
                        <a:cubicBezTo>
                          <a:pt x="-21652" y="344132"/>
                          <a:pt x="20526" y="203093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 anchorCtr="1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r>
              <a:rPr lang="en-US" b="1" kern="0" dirty="0">
                <a:solidFill>
                  <a:srgbClr val="002D38"/>
                </a:solidFill>
                <a:latin typeface="Comic Sans MS" panose="030F0902030302020204" pitchFamily="66" charset="0"/>
                <a:ea typeface="Arial"/>
                <a:cs typeface="Arial"/>
                <a:sym typeface="Arial"/>
              </a:rPr>
              <a:t>Thursday</a:t>
            </a:r>
            <a:endParaRPr lang="en-SA" b="1" kern="0" dirty="0">
              <a:solidFill>
                <a:srgbClr val="002D38"/>
              </a:solidFill>
              <a:latin typeface="Comic Sans MS" panose="030F0902030302020204" pitchFamily="66" charset="0"/>
              <a:sym typeface="Arial"/>
            </a:endParaRPr>
          </a:p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lang="en-SA" sz="1400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6670" name="Rectangle 6669">
            <a:extLst>
              <a:ext uri="{FF2B5EF4-FFF2-40B4-BE49-F238E27FC236}">
                <a16:creationId xmlns:a16="http://schemas.microsoft.com/office/drawing/2014/main" id="{860DECD5-7FC0-1205-7AD8-949B4E3CA28E}"/>
              </a:ext>
            </a:extLst>
          </p:cNvPr>
          <p:cNvSpPr/>
          <p:nvPr/>
        </p:nvSpPr>
        <p:spPr>
          <a:xfrm>
            <a:off x="225290" y="3267714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FF0000"/>
                </a:solidFill>
                <a:latin typeface="Arial"/>
                <a:sym typeface="Arial"/>
              </a:rPr>
              <a:t>1</a:t>
            </a:r>
          </a:p>
        </p:txBody>
      </p:sp>
      <p:sp>
        <p:nvSpPr>
          <p:cNvPr id="6671" name="Rectangle 6670">
            <a:extLst>
              <a:ext uri="{FF2B5EF4-FFF2-40B4-BE49-F238E27FC236}">
                <a16:creationId xmlns:a16="http://schemas.microsoft.com/office/drawing/2014/main" id="{CA59AA35-206B-16A5-F02E-BBE6D98053FF}"/>
              </a:ext>
            </a:extLst>
          </p:cNvPr>
          <p:cNvSpPr/>
          <p:nvPr/>
        </p:nvSpPr>
        <p:spPr>
          <a:xfrm>
            <a:off x="677860" y="3268701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2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6672" name="Rectangle 6671">
            <a:extLst>
              <a:ext uri="{FF2B5EF4-FFF2-40B4-BE49-F238E27FC236}">
                <a16:creationId xmlns:a16="http://schemas.microsoft.com/office/drawing/2014/main" id="{43CBDFFD-67E5-BD2F-2AA7-0BA8440EC543}"/>
              </a:ext>
            </a:extLst>
          </p:cNvPr>
          <p:cNvSpPr/>
          <p:nvPr/>
        </p:nvSpPr>
        <p:spPr>
          <a:xfrm>
            <a:off x="1130430" y="3266563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3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6673" name="Rectangle 6672">
            <a:extLst>
              <a:ext uri="{FF2B5EF4-FFF2-40B4-BE49-F238E27FC236}">
                <a16:creationId xmlns:a16="http://schemas.microsoft.com/office/drawing/2014/main" id="{A7B278C7-CCF9-B321-44D0-4EBE9B5B2781}"/>
              </a:ext>
            </a:extLst>
          </p:cNvPr>
          <p:cNvSpPr/>
          <p:nvPr/>
        </p:nvSpPr>
        <p:spPr>
          <a:xfrm>
            <a:off x="1583000" y="3276754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4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6674" name="Rectangle 6673">
            <a:extLst>
              <a:ext uri="{FF2B5EF4-FFF2-40B4-BE49-F238E27FC236}">
                <a16:creationId xmlns:a16="http://schemas.microsoft.com/office/drawing/2014/main" id="{A8D9F2D8-BBD7-5372-1B4B-8C28588B0593}"/>
              </a:ext>
            </a:extLst>
          </p:cNvPr>
          <p:cNvSpPr/>
          <p:nvPr/>
        </p:nvSpPr>
        <p:spPr>
          <a:xfrm>
            <a:off x="2032594" y="3285951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5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6675" name="Rectangle 6674">
            <a:extLst>
              <a:ext uri="{FF2B5EF4-FFF2-40B4-BE49-F238E27FC236}">
                <a16:creationId xmlns:a16="http://schemas.microsoft.com/office/drawing/2014/main" id="{93FA9913-8F8C-FF66-DE5E-66387BBB47F5}"/>
              </a:ext>
            </a:extLst>
          </p:cNvPr>
          <p:cNvSpPr/>
          <p:nvPr/>
        </p:nvSpPr>
        <p:spPr>
          <a:xfrm>
            <a:off x="2480937" y="3274972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6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6676" name="Rectangle 6675">
            <a:extLst>
              <a:ext uri="{FF2B5EF4-FFF2-40B4-BE49-F238E27FC236}">
                <a16:creationId xmlns:a16="http://schemas.microsoft.com/office/drawing/2014/main" id="{9A8FA1DE-FB98-5998-D35D-BE0DE6301E63}"/>
              </a:ext>
            </a:extLst>
          </p:cNvPr>
          <p:cNvSpPr/>
          <p:nvPr/>
        </p:nvSpPr>
        <p:spPr>
          <a:xfrm>
            <a:off x="226737" y="3640272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7</a:t>
            </a:r>
          </a:p>
        </p:txBody>
      </p:sp>
      <p:sp>
        <p:nvSpPr>
          <p:cNvPr id="6677" name="Rectangle 6676">
            <a:extLst>
              <a:ext uri="{FF2B5EF4-FFF2-40B4-BE49-F238E27FC236}">
                <a16:creationId xmlns:a16="http://schemas.microsoft.com/office/drawing/2014/main" id="{7A4CA751-1AE1-D5FB-72C0-C4DDA25BF008}"/>
              </a:ext>
            </a:extLst>
          </p:cNvPr>
          <p:cNvSpPr/>
          <p:nvPr/>
        </p:nvSpPr>
        <p:spPr>
          <a:xfrm>
            <a:off x="677860" y="3640272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8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6678" name="Rectangle 6677">
            <a:extLst>
              <a:ext uri="{FF2B5EF4-FFF2-40B4-BE49-F238E27FC236}">
                <a16:creationId xmlns:a16="http://schemas.microsoft.com/office/drawing/2014/main" id="{A8070BF6-06AB-A965-CB12-374C4A2988CA}"/>
              </a:ext>
            </a:extLst>
          </p:cNvPr>
          <p:cNvSpPr/>
          <p:nvPr/>
        </p:nvSpPr>
        <p:spPr>
          <a:xfrm>
            <a:off x="1130430" y="3640272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9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6679" name="Rectangle 6678">
            <a:extLst>
              <a:ext uri="{FF2B5EF4-FFF2-40B4-BE49-F238E27FC236}">
                <a16:creationId xmlns:a16="http://schemas.microsoft.com/office/drawing/2014/main" id="{321BC3C3-A41A-3795-A0A6-C89712C77E2D}"/>
              </a:ext>
            </a:extLst>
          </p:cNvPr>
          <p:cNvSpPr/>
          <p:nvPr/>
        </p:nvSpPr>
        <p:spPr>
          <a:xfrm>
            <a:off x="1580700" y="3631899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10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6680" name="Rectangle 6679">
            <a:extLst>
              <a:ext uri="{FF2B5EF4-FFF2-40B4-BE49-F238E27FC236}">
                <a16:creationId xmlns:a16="http://schemas.microsoft.com/office/drawing/2014/main" id="{FA62001F-FB3A-EB34-8C7E-91D32BE5B527}"/>
              </a:ext>
            </a:extLst>
          </p:cNvPr>
          <p:cNvSpPr/>
          <p:nvPr/>
        </p:nvSpPr>
        <p:spPr>
          <a:xfrm>
            <a:off x="2026911" y="3628135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11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6681" name="Rectangle 6680">
            <a:extLst>
              <a:ext uri="{FF2B5EF4-FFF2-40B4-BE49-F238E27FC236}">
                <a16:creationId xmlns:a16="http://schemas.microsoft.com/office/drawing/2014/main" id="{AFC4BFCE-3903-5B11-CF04-D131CBF260B9}"/>
              </a:ext>
            </a:extLst>
          </p:cNvPr>
          <p:cNvSpPr/>
          <p:nvPr/>
        </p:nvSpPr>
        <p:spPr>
          <a:xfrm>
            <a:off x="2466954" y="3629014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12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6682" name="Rectangle 6681">
            <a:extLst>
              <a:ext uri="{FF2B5EF4-FFF2-40B4-BE49-F238E27FC236}">
                <a16:creationId xmlns:a16="http://schemas.microsoft.com/office/drawing/2014/main" id="{CE7044B8-B874-84E7-7EBA-B328B93740D1}"/>
              </a:ext>
            </a:extLst>
          </p:cNvPr>
          <p:cNvSpPr/>
          <p:nvPr/>
        </p:nvSpPr>
        <p:spPr>
          <a:xfrm>
            <a:off x="234044" y="4023832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13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6683" name="Rectangle 6682">
            <a:extLst>
              <a:ext uri="{FF2B5EF4-FFF2-40B4-BE49-F238E27FC236}">
                <a16:creationId xmlns:a16="http://schemas.microsoft.com/office/drawing/2014/main" id="{0CC65981-2EFF-50AD-5599-6443973C5228}"/>
              </a:ext>
            </a:extLst>
          </p:cNvPr>
          <p:cNvSpPr/>
          <p:nvPr/>
        </p:nvSpPr>
        <p:spPr>
          <a:xfrm>
            <a:off x="677860" y="4013926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14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6684" name="Rectangle 6683">
            <a:extLst>
              <a:ext uri="{FF2B5EF4-FFF2-40B4-BE49-F238E27FC236}">
                <a16:creationId xmlns:a16="http://schemas.microsoft.com/office/drawing/2014/main" id="{01CE0B88-B33F-070E-517B-CC48573F78C2}"/>
              </a:ext>
            </a:extLst>
          </p:cNvPr>
          <p:cNvSpPr/>
          <p:nvPr/>
        </p:nvSpPr>
        <p:spPr>
          <a:xfrm>
            <a:off x="1128806" y="4003438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15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6685" name="Rectangle 6684">
            <a:extLst>
              <a:ext uri="{FF2B5EF4-FFF2-40B4-BE49-F238E27FC236}">
                <a16:creationId xmlns:a16="http://schemas.microsoft.com/office/drawing/2014/main" id="{4A9BCDA6-DBA2-4338-AD28-58F23C491649}"/>
              </a:ext>
            </a:extLst>
          </p:cNvPr>
          <p:cNvSpPr/>
          <p:nvPr/>
        </p:nvSpPr>
        <p:spPr>
          <a:xfrm>
            <a:off x="1580700" y="3994345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16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6686" name="Rectangle 6685">
            <a:extLst>
              <a:ext uri="{FF2B5EF4-FFF2-40B4-BE49-F238E27FC236}">
                <a16:creationId xmlns:a16="http://schemas.microsoft.com/office/drawing/2014/main" id="{8897F3B4-042B-3778-43A9-E04B59D865A1}"/>
              </a:ext>
            </a:extLst>
          </p:cNvPr>
          <p:cNvSpPr/>
          <p:nvPr/>
        </p:nvSpPr>
        <p:spPr>
          <a:xfrm>
            <a:off x="2033270" y="4004350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17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6687" name="Rectangle 6686">
            <a:extLst>
              <a:ext uri="{FF2B5EF4-FFF2-40B4-BE49-F238E27FC236}">
                <a16:creationId xmlns:a16="http://schemas.microsoft.com/office/drawing/2014/main" id="{C1A17232-0074-33F1-7019-ABC382D2EA1E}"/>
              </a:ext>
            </a:extLst>
          </p:cNvPr>
          <p:cNvSpPr/>
          <p:nvPr/>
        </p:nvSpPr>
        <p:spPr>
          <a:xfrm>
            <a:off x="2485164" y="3994345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18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6688" name="Rectangle 6687">
            <a:extLst>
              <a:ext uri="{FF2B5EF4-FFF2-40B4-BE49-F238E27FC236}">
                <a16:creationId xmlns:a16="http://schemas.microsoft.com/office/drawing/2014/main" id="{D183F68C-FFF2-9DE9-8280-80DAF7C33374}"/>
              </a:ext>
            </a:extLst>
          </p:cNvPr>
          <p:cNvSpPr/>
          <p:nvPr/>
        </p:nvSpPr>
        <p:spPr>
          <a:xfrm>
            <a:off x="232810" y="4386199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19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6689" name="Rectangle 6688">
            <a:extLst>
              <a:ext uri="{FF2B5EF4-FFF2-40B4-BE49-F238E27FC236}">
                <a16:creationId xmlns:a16="http://schemas.microsoft.com/office/drawing/2014/main" id="{7C211E91-3BCF-39D8-96D6-E3A7A15BBEF3}"/>
              </a:ext>
            </a:extLst>
          </p:cNvPr>
          <p:cNvSpPr/>
          <p:nvPr/>
        </p:nvSpPr>
        <p:spPr>
          <a:xfrm>
            <a:off x="684138" y="4371438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20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040" name="Rectangle 7039">
            <a:extLst>
              <a:ext uri="{FF2B5EF4-FFF2-40B4-BE49-F238E27FC236}">
                <a16:creationId xmlns:a16="http://schemas.microsoft.com/office/drawing/2014/main" id="{53453A87-1355-1D09-5F6E-2166AEB7BE63}"/>
              </a:ext>
            </a:extLst>
          </p:cNvPr>
          <p:cNvSpPr/>
          <p:nvPr/>
        </p:nvSpPr>
        <p:spPr>
          <a:xfrm>
            <a:off x="1124948" y="4368774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21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041" name="Rectangle 7040">
            <a:extLst>
              <a:ext uri="{FF2B5EF4-FFF2-40B4-BE49-F238E27FC236}">
                <a16:creationId xmlns:a16="http://schemas.microsoft.com/office/drawing/2014/main" id="{67FB50AE-D41F-EDAC-F0DC-BF4A454D1FF4}"/>
              </a:ext>
            </a:extLst>
          </p:cNvPr>
          <p:cNvSpPr/>
          <p:nvPr/>
        </p:nvSpPr>
        <p:spPr>
          <a:xfrm>
            <a:off x="1575392" y="4367845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22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042" name="Rectangle 7041">
            <a:extLst>
              <a:ext uri="{FF2B5EF4-FFF2-40B4-BE49-F238E27FC236}">
                <a16:creationId xmlns:a16="http://schemas.microsoft.com/office/drawing/2014/main" id="{44048DCD-96DF-3B2A-3DA1-F796240D31F7}"/>
              </a:ext>
            </a:extLst>
          </p:cNvPr>
          <p:cNvSpPr/>
          <p:nvPr/>
        </p:nvSpPr>
        <p:spPr>
          <a:xfrm>
            <a:off x="2025836" y="4373049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23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043" name="Rectangle 7042">
            <a:extLst>
              <a:ext uri="{FF2B5EF4-FFF2-40B4-BE49-F238E27FC236}">
                <a16:creationId xmlns:a16="http://schemas.microsoft.com/office/drawing/2014/main" id="{DA8C57B5-402F-4959-8CED-5ADBA107658C}"/>
              </a:ext>
            </a:extLst>
          </p:cNvPr>
          <p:cNvSpPr/>
          <p:nvPr/>
        </p:nvSpPr>
        <p:spPr>
          <a:xfrm>
            <a:off x="2478112" y="4365660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24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044" name="Rectangle 7043">
            <a:extLst>
              <a:ext uri="{FF2B5EF4-FFF2-40B4-BE49-F238E27FC236}">
                <a16:creationId xmlns:a16="http://schemas.microsoft.com/office/drawing/2014/main" id="{3C5A9BED-0634-A1E6-444E-8AC25B58BB61}"/>
              </a:ext>
            </a:extLst>
          </p:cNvPr>
          <p:cNvSpPr/>
          <p:nvPr/>
        </p:nvSpPr>
        <p:spPr>
          <a:xfrm>
            <a:off x="225290" y="4739335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25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045" name="Rectangle 7044">
            <a:extLst>
              <a:ext uri="{FF2B5EF4-FFF2-40B4-BE49-F238E27FC236}">
                <a16:creationId xmlns:a16="http://schemas.microsoft.com/office/drawing/2014/main" id="{D99157D0-542E-8309-82C1-C8E9E33B9886}"/>
              </a:ext>
            </a:extLst>
          </p:cNvPr>
          <p:cNvSpPr/>
          <p:nvPr/>
        </p:nvSpPr>
        <p:spPr>
          <a:xfrm>
            <a:off x="679308" y="4742428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26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046" name="Rectangle 7045">
            <a:extLst>
              <a:ext uri="{FF2B5EF4-FFF2-40B4-BE49-F238E27FC236}">
                <a16:creationId xmlns:a16="http://schemas.microsoft.com/office/drawing/2014/main" id="{FE6DCF5B-A118-7FE5-9EC1-B2A5966CF09E}"/>
              </a:ext>
            </a:extLst>
          </p:cNvPr>
          <p:cNvSpPr/>
          <p:nvPr/>
        </p:nvSpPr>
        <p:spPr>
          <a:xfrm>
            <a:off x="1131472" y="4742428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27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047" name="Rectangle 7046">
            <a:extLst>
              <a:ext uri="{FF2B5EF4-FFF2-40B4-BE49-F238E27FC236}">
                <a16:creationId xmlns:a16="http://schemas.microsoft.com/office/drawing/2014/main" id="{44EC9F52-BD4E-A1B8-08B9-2443646B2794}"/>
              </a:ext>
            </a:extLst>
          </p:cNvPr>
          <p:cNvSpPr/>
          <p:nvPr/>
        </p:nvSpPr>
        <p:spPr>
          <a:xfrm>
            <a:off x="1573560" y="4721919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28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048" name="Rectangle 7047">
            <a:extLst>
              <a:ext uri="{FF2B5EF4-FFF2-40B4-BE49-F238E27FC236}">
                <a16:creationId xmlns:a16="http://schemas.microsoft.com/office/drawing/2014/main" id="{D5BA59F8-1852-D247-E3DB-0B2C7956D586}"/>
              </a:ext>
            </a:extLst>
          </p:cNvPr>
          <p:cNvSpPr/>
          <p:nvPr/>
        </p:nvSpPr>
        <p:spPr>
          <a:xfrm>
            <a:off x="2007655" y="4731561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29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049" name="Rectangle 7048">
            <a:extLst>
              <a:ext uri="{FF2B5EF4-FFF2-40B4-BE49-F238E27FC236}">
                <a16:creationId xmlns:a16="http://schemas.microsoft.com/office/drawing/2014/main" id="{4AAA727E-DDD0-23EA-E5C3-B58C80086F90}"/>
              </a:ext>
            </a:extLst>
          </p:cNvPr>
          <p:cNvSpPr/>
          <p:nvPr/>
        </p:nvSpPr>
        <p:spPr>
          <a:xfrm>
            <a:off x="2448523" y="4721919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b="1" kern="0" dirty="0">
                <a:solidFill>
                  <a:srgbClr val="002D38"/>
                </a:solidFill>
                <a:latin typeface="Arial"/>
                <a:sym typeface="Arial"/>
              </a:rPr>
              <a:t>30</a:t>
            </a:r>
            <a:endParaRPr lang="en-SA" b="1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050" name="TextBox 7049">
            <a:extLst>
              <a:ext uri="{FF2B5EF4-FFF2-40B4-BE49-F238E27FC236}">
                <a16:creationId xmlns:a16="http://schemas.microsoft.com/office/drawing/2014/main" id="{195A5A23-0D92-0C55-F22D-F3865ED4FB77}"/>
              </a:ext>
            </a:extLst>
          </p:cNvPr>
          <p:cNvSpPr txBox="1"/>
          <p:nvPr/>
        </p:nvSpPr>
        <p:spPr>
          <a:xfrm>
            <a:off x="2714808" y="1942912"/>
            <a:ext cx="214709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kern="0" dirty="0">
                <a:solidFill>
                  <a:srgbClr val="000000"/>
                </a:solidFill>
                <a:latin typeface="Comic Sans MS" panose="030F0902030302020204" pitchFamily="66" charset="0"/>
                <a:cs typeface="Arial"/>
                <a:sym typeface="Arial"/>
              </a:rPr>
              <a:t> </a:t>
            </a:r>
            <a:r>
              <a:rPr lang="en-SA" b="1" kern="0" dirty="0">
                <a:solidFill>
                  <a:srgbClr val="000000"/>
                </a:solidFill>
                <a:latin typeface="Comic Sans MS" panose="030F0902030302020204" pitchFamily="66" charset="0"/>
                <a:cs typeface="Arial"/>
                <a:sym typeface="Arial"/>
              </a:rPr>
              <a:t>/ </a:t>
            </a:r>
            <a:r>
              <a:rPr lang="en-US" b="1" kern="0" dirty="0">
                <a:solidFill>
                  <a:srgbClr val="000000"/>
                </a:solidFill>
                <a:latin typeface="Comic Sans MS" panose="030F0902030302020204" pitchFamily="66" charset="0"/>
                <a:cs typeface="Arial"/>
                <a:sym typeface="Arial"/>
              </a:rPr>
              <a:t>6 </a:t>
            </a:r>
            <a:r>
              <a:rPr lang="en-SA" b="1" kern="0" dirty="0">
                <a:solidFill>
                  <a:srgbClr val="000000"/>
                </a:solidFill>
                <a:latin typeface="Comic Sans MS" panose="030F0902030302020204" pitchFamily="66" charset="0"/>
                <a:cs typeface="Arial"/>
                <a:sym typeface="Arial"/>
              </a:rPr>
              <a:t>/1445 H</a:t>
            </a:r>
          </a:p>
        </p:txBody>
      </p:sp>
      <p:sp>
        <p:nvSpPr>
          <p:cNvPr id="7057" name="Google Shape;6615;p66">
            <a:extLst>
              <a:ext uri="{FF2B5EF4-FFF2-40B4-BE49-F238E27FC236}">
                <a16:creationId xmlns:a16="http://schemas.microsoft.com/office/drawing/2014/main" id="{130DE6EC-EFFA-8D43-44A0-CAFA46458ED3}"/>
              </a:ext>
            </a:extLst>
          </p:cNvPr>
          <p:cNvSpPr/>
          <p:nvPr/>
        </p:nvSpPr>
        <p:spPr>
          <a:xfrm>
            <a:off x="3661399" y="1215044"/>
            <a:ext cx="1225575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67" name="Rectangle 6666">
            <a:extLst>
              <a:ext uri="{FF2B5EF4-FFF2-40B4-BE49-F238E27FC236}">
                <a16:creationId xmlns:a16="http://schemas.microsoft.com/office/drawing/2014/main" id="{628BA8C2-DF04-6388-6E08-2E52805D3B4E}"/>
              </a:ext>
            </a:extLst>
          </p:cNvPr>
          <p:cNvSpPr/>
          <p:nvPr/>
        </p:nvSpPr>
        <p:spPr>
          <a:xfrm>
            <a:off x="3581073" y="1136711"/>
            <a:ext cx="1448978" cy="737028"/>
          </a:xfrm>
          <a:custGeom>
            <a:avLst/>
            <a:gdLst>
              <a:gd name="connsiteX0" fmla="*/ 0 w 1448978"/>
              <a:gd name="connsiteY0" fmla="*/ 0 h 737028"/>
              <a:gd name="connsiteX1" fmla="*/ 333264 w 1448978"/>
              <a:gd name="connsiteY1" fmla="*/ 0 h 737028"/>
              <a:gd name="connsiteX2" fmla="*/ 709999 w 1448978"/>
              <a:gd name="connsiteY2" fmla="*/ 0 h 737028"/>
              <a:gd name="connsiteX3" fmla="*/ 1086733 w 1448978"/>
              <a:gd name="connsiteY3" fmla="*/ 0 h 737028"/>
              <a:gd name="connsiteX4" fmla="*/ 1448978 w 1448978"/>
              <a:gd name="connsiteY4" fmla="*/ 0 h 737028"/>
              <a:gd name="connsiteX5" fmla="*/ 1448978 w 1448978"/>
              <a:gd name="connsiteY5" fmla="*/ 353773 h 737028"/>
              <a:gd name="connsiteX6" fmla="*/ 1448978 w 1448978"/>
              <a:gd name="connsiteY6" fmla="*/ 737028 h 737028"/>
              <a:gd name="connsiteX7" fmla="*/ 1115713 w 1448978"/>
              <a:gd name="connsiteY7" fmla="*/ 737028 h 737028"/>
              <a:gd name="connsiteX8" fmla="*/ 753468 w 1448978"/>
              <a:gd name="connsiteY8" fmla="*/ 737028 h 737028"/>
              <a:gd name="connsiteX9" fmla="*/ 362244 w 1448978"/>
              <a:gd name="connsiteY9" fmla="*/ 737028 h 737028"/>
              <a:gd name="connsiteX10" fmla="*/ 0 w 1448978"/>
              <a:gd name="connsiteY10" fmla="*/ 737028 h 737028"/>
              <a:gd name="connsiteX11" fmla="*/ 0 w 1448978"/>
              <a:gd name="connsiteY11" fmla="*/ 375884 h 737028"/>
              <a:gd name="connsiteX12" fmla="*/ 0 w 1448978"/>
              <a:gd name="connsiteY12" fmla="*/ 0 h 73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48978" h="737028" extrusionOk="0">
                <a:moveTo>
                  <a:pt x="0" y="0"/>
                </a:moveTo>
                <a:cubicBezTo>
                  <a:pt x="161759" y="-17022"/>
                  <a:pt x="180998" y="7673"/>
                  <a:pt x="333264" y="0"/>
                </a:cubicBezTo>
                <a:cubicBezTo>
                  <a:pt x="489903" y="-2451"/>
                  <a:pt x="567940" y="20649"/>
                  <a:pt x="709999" y="0"/>
                </a:cubicBezTo>
                <a:cubicBezTo>
                  <a:pt x="824934" y="-24923"/>
                  <a:pt x="1019071" y="26454"/>
                  <a:pt x="1086733" y="0"/>
                </a:cubicBezTo>
                <a:cubicBezTo>
                  <a:pt x="1175683" y="-54017"/>
                  <a:pt x="1340015" y="5371"/>
                  <a:pt x="1448978" y="0"/>
                </a:cubicBezTo>
                <a:cubicBezTo>
                  <a:pt x="1460570" y="108531"/>
                  <a:pt x="1415844" y="194603"/>
                  <a:pt x="1448978" y="353773"/>
                </a:cubicBezTo>
                <a:cubicBezTo>
                  <a:pt x="1473237" y="503730"/>
                  <a:pt x="1437446" y="642112"/>
                  <a:pt x="1448978" y="737028"/>
                </a:cubicBezTo>
                <a:cubicBezTo>
                  <a:pt x="1288339" y="766799"/>
                  <a:pt x="1177771" y="712327"/>
                  <a:pt x="1115713" y="737028"/>
                </a:cubicBezTo>
                <a:cubicBezTo>
                  <a:pt x="1045974" y="766328"/>
                  <a:pt x="893434" y="710193"/>
                  <a:pt x="753468" y="737028"/>
                </a:cubicBezTo>
                <a:cubicBezTo>
                  <a:pt x="594474" y="775139"/>
                  <a:pt x="509445" y="724237"/>
                  <a:pt x="362244" y="737028"/>
                </a:cubicBezTo>
                <a:cubicBezTo>
                  <a:pt x="219676" y="762102"/>
                  <a:pt x="99088" y="711947"/>
                  <a:pt x="0" y="737028"/>
                </a:cubicBezTo>
                <a:cubicBezTo>
                  <a:pt x="-45480" y="580517"/>
                  <a:pt x="-10972" y="485439"/>
                  <a:pt x="0" y="375884"/>
                </a:cubicBezTo>
                <a:cubicBezTo>
                  <a:pt x="-8355" y="263374"/>
                  <a:pt x="11183" y="160627"/>
                  <a:pt x="0" y="0"/>
                </a:cubicBezTo>
                <a:close/>
              </a:path>
            </a:pathLst>
          </a:custGeom>
          <a:noFill/>
          <a:ln w="3175">
            <a:noFill/>
            <a:extLst>
              <a:ext uri="{C807C97D-BFC1-408E-A445-0C87EB9F89A2}">
                <ask:lineSketchStyleProps xmlns:ask="http://schemas.microsoft.com/office/drawing/2018/sketchyshapes" sd="852854689">
                  <a:custGeom>
                    <a:avLst/>
                    <a:gdLst>
                      <a:gd name="connsiteX0" fmla="*/ 0 w 1931971"/>
                      <a:gd name="connsiteY0" fmla="*/ 0 h 982704"/>
                      <a:gd name="connsiteX1" fmla="*/ 444353 w 1931971"/>
                      <a:gd name="connsiteY1" fmla="*/ 0 h 982704"/>
                      <a:gd name="connsiteX2" fmla="*/ 946666 w 1931971"/>
                      <a:gd name="connsiteY2" fmla="*/ 0 h 982704"/>
                      <a:gd name="connsiteX3" fmla="*/ 1448978 w 1931971"/>
                      <a:gd name="connsiteY3" fmla="*/ 0 h 982704"/>
                      <a:gd name="connsiteX4" fmla="*/ 1931971 w 1931971"/>
                      <a:gd name="connsiteY4" fmla="*/ 0 h 982704"/>
                      <a:gd name="connsiteX5" fmla="*/ 1931971 w 1931971"/>
                      <a:gd name="connsiteY5" fmla="*/ 471698 h 982704"/>
                      <a:gd name="connsiteX6" fmla="*/ 1931971 w 1931971"/>
                      <a:gd name="connsiteY6" fmla="*/ 982704 h 982704"/>
                      <a:gd name="connsiteX7" fmla="*/ 1487618 w 1931971"/>
                      <a:gd name="connsiteY7" fmla="*/ 982704 h 982704"/>
                      <a:gd name="connsiteX8" fmla="*/ 1004625 w 1931971"/>
                      <a:gd name="connsiteY8" fmla="*/ 982704 h 982704"/>
                      <a:gd name="connsiteX9" fmla="*/ 482993 w 1931971"/>
                      <a:gd name="connsiteY9" fmla="*/ 982704 h 982704"/>
                      <a:gd name="connsiteX10" fmla="*/ 0 w 1931971"/>
                      <a:gd name="connsiteY10" fmla="*/ 982704 h 982704"/>
                      <a:gd name="connsiteX11" fmla="*/ 0 w 1931971"/>
                      <a:gd name="connsiteY11" fmla="*/ 501179 h 982704"/>
                      <a:gd name="connsiteX12" fmla="*/ 0 w 1931971"/>
                      <a:gd name="connsiteY12" fmla="*/ 0 h 98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931971" h="982704" extrusionOk="0">
                        <a:moveTo>
                          <a:pt x="0" y="0"/>
                        </a:moveTo>
                        <a:cubicBezTo>
                          <a:pt x="204319" y="-25791"/>
                          <a:pt x="239173" y="5734"/>
                          <a:pt x="444353" y="0"/>
                        </a:cubicBezTo>
                        <a:cubicBezTo>
                          <a:pt x="649533" y="-5734"/>
                          <a:pt x="768534" y="14263"/>
                          <a:pt x="946666" y="0"/>
                        </a:cubicBezTo>
                        <a:cubicBezTo>
                          <a:pt x="1124798" y="-14263"/>
                          <a:pt x="1347938" y="57093"/>
                          <a:pt x="1448978" y="0"/>
                        </a:cubicBezTo>
                        <a:cubicBezTo>
                          <a:pt x="1550018" y="-57093"/>
                          <a:pt x="1768999" y="19905"/>
                          <a:pt x="1931971" y="0"/>
                        </a:cubicBezTo>
                        <a:cubicBezTo>
                          <a:pt x="1950358" y="143647"/>
                          <a:pt x="1896969" y="260972"/>
                          <a:pt x="1931971" y="471698"/>
                        </a:cubicBezTo>
                        <a:cubicBezTo>
                          <a:pt x="1966973" y="682424"/>
                          <a:pt x="1928129" y="850169"/>
                          <a:pt x="1931971" y="982704"/>
                        </a:cubicBezTo>
                        <a:cubicBezTo>
                          <a:pt x="1728743" y="1024613"/>
                          <a:pt x="1577952" y="953209"/>
                          <a:pt x="1487618" y="982704"/>
                        </a:cubicBezTo>
                        <a:cubicBezTo>
                          <a:pt x="1397284" y="1012199"/>
                          <a:pt x="1216823" y="937436"/>
                          <a:pt x="1004625" y="982704"/>
                        </a:cubicBezTo>
                        <a:cubicBezTo>
                          <a:pt x="792427" y="1027972"/>
                          <a:pt x="669623" y="949477"/>
                          <a:pt x="482993" y="982704"/>
                        </a:cubicBezTo>
                        <a:cubicBezTo>
                          <a:pt x="296363" y="1015931"/>
                          <a:pt x="123003" y="928952"/>
                          <a:pt x="0" y="982704"/>
                        </a:cubicBezTo>
                        <a:cubicBezTo>
                          <a:pt x="-53932" y="820200"/>
                          <a:pt x="21652" y="658226"/>
                          <a:pt x="0" y="501179"/>
                        </a:cubicBezTo>
                        <a:cubicBezTo>
                          <a:pt x="-21652" y="344132"/>
                          <a:pt x="20526" y="203093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 anchorCtr="1"/>
          <a:lstStyle/>
          <a:p>
            <a:pPr algn="just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b="1" kern="0" dirty="0">
                <a:solidFill>
                  <a:srgbClr val="002D38"/>
                </a:solidFill>
                <a:latin typeface="Comic Sans MS" panose="030F0902030302020204" pitchFamily="66" charset="0"/>
                <a:ea typeface="Arial"/>
                <a:cs typeface="Arial"/>
                <a:sym typeface="Arial"/>
              </a:rPr>
              <a:t>Tuesday</a:t>
            </a:r>
            <a:endParaRPr lang="en-SA" b="1" kern="0" dirty="0">
              <a:solidFill>
                <a:srgbClr val="002D38"/>
              </a:solidFill>
              <a:latin typeface="Comic Sans MS" panose="030F0902030302020204" pitchFamily="66" charset="0"/>
              <a:sym typeface="Arial"/>
            </a:endParaRPr>
          </a:p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lang="en-SA" sz="1400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6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9.87654E-7 L 0.23524 -0.2620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6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53" y="-131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0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66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1.23457E-7 L 0.18733 -0.26451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66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-126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1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66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2.34568E-6 L 0.1434 -0.25895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66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70" y="-1296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2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66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-2.83951E-6 L 0.09548 -0.26111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66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774" y="-130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3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6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4.19753E-6 L 0.00087 -0.26234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66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-131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5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70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2.71605E-6 L 0.03698 -0.33086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66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-165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59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7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96296E-6 L -0.00729 -0.54074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70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5" y="-27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9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70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1.11111E-6 L 0.03507 -0.54259 " pathEditMode="relative" rAng="0" ptsTypes="AA">
                                      <p:cBhvr>
                                        <p:cTn id="41" dur="2000" fill="hold"/>
                                        <p:tgtEl>
                                          <p:spTgt spid="70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271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8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70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8195 -0.5463 " pathEditMode="relative" ptsTypes="AA">
                                      <p:cBhvr>
                                        <p:cTn id="46" dur="2000" fill="hold"/>
                                        <p:tgtEl>
                                          <p:spTgt spid="70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7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70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6.17284E-7 L 0.13507 -0.54753 " pathEditMode="relative" rAng="0" ptsTypes="AA">
                                      <p:cBhvr>
                                        <p:cTn id="51" dur="2000" fill="hold"/>
                                        <p:tgtEl>
                                          <p:spTgt spid="70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53" y="-273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6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70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75 -0.54351 " pathEditMode="relative" ptsTypes="AA">
                                      <p:cBhvr>
                                        <p:cTn id="56" dur="2000" fill="hold"/>
                                        <p:tgtEl>
                                          <p:spTgt spid="70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5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70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3646 -0.54691 " pathEditMode="relative" ptsTypes="AA">
                                      <p:cBhvr>
                                        <p:cTn id="61" dur="2000" fill="hold"/>
                                        <p:tgtEl>
                                          <p:spTgt spid="70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4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70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1.23457E-6 L -0.00955 -0.4716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70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6" y="-235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3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70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1.23457E-7 L 0.08629 -0.47315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70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06" y="-236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1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7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3768 -0.4821 " pathEditMode="relative" ptsTypes="AA">
                                      <p:cBhvr>
                                        <p:cTn id="76" dur="2000" fill="hold"/>
                                        <p:tgtEl>
                                          <p:spTgt spid="70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0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66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7413 -0.47994 " pathEditMode="relative" ptsTypes="AA">
                                      <p:cBhvr>
                                        <p:cTn id="81" dur="2000" fill="hold"/>
                                        <p:tgtEl>
                                          <p:spTgt spid="66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9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66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2344 -0.47778 " pathEditMode="relative" ptsTypes="AA">
                                      <p:cBhvr>
                                        <p:cTn id="86" dur="2000" fill="hold"/>
                                        <p:tgtEl>
                                          <p:spTgt spid="66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8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66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2777 -0.40586 " pathEditMode="relative" ptsTypes="AA">
                                      <p:cBhvr>
                                        <p:cTn id="91" dur="2000" fill="hold"/>
                                        <p:tgtEl>
                                          <p:spTgt spid="66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7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66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2395 -0.40648 " pathEditMode="relative" ptsTypes="AA">
                                      <p:cBhvr>
                                        <p:cTn id="96" dur="2000" fill="hold"/>
                                        <p:tgtEl>
                                          <p:spTgt spid="66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6"/>
                  </p:tgtEl>
                </p:cond>
              </p:nextCondLst>
            </p:seq>
            <p:seq concurrent="1" nextAc="seek">
              <p:cTn id="97" restart="whenNotActive" fill="hold" evtFilter="cancelBubble" nodeType="interactiveSeq">
                <p:stCondLst>
                  <p:cond evt="onClick" delay="0">
                    <p:tgtEl>
                      <p:spTgt spid="66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" fill="hold">
                      <p:stCondLst>
                        <p:cond delay="0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8386 -0.40864 " pathEditMode="relative" ptsTypes="AA">
                                      <p:cBhvr>
                                        <p:cTn id="101" dur="2000" fill="hold"/>
                                        <p:tgtEl>
                                          <p:spTgt spid="66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5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66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2691 -0.40679 " pathEditMode="relative" ptsTypes="AA">
                                      <p:cBhvr>
                                        <p:cTn id="106" dur="2000" fill="hold"/>
                                        <p:tgtEl>
                                          <p:spTgt spid="66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2"/>
                  </p:tgtEl>
                </p:cond>
              </p:nextCondLst>
            </p:seq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66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0486 -0.33241 " pathEditMode="relative" ptsTypes="AA">
                                      <p:cBhvr>
                                        <p:cTn id="111" dur="2000" fill="hold"/>
                                        <p:tgtEl>
                                          <p:spTgt spid="66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1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66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1.35802E-6 L 0.08959 -0.32747 " pathEditMode="relative" rAng="0" ptsTypes="AA">
                                      <p:cBhvr>
                                        <p:cTn id="116" dur="2000" fill="hold"/>
                                        <p:tgtEl>
                                          <p:spTgt spid="66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79" y="-163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9"/>
                  </p:tgtEl>
                </p:cond>
              </p:nextCondLst>
            </p:seq>
            <p:seq concurrent="1" nextAc="seek">
              <p:cTn id="117" restart="whenNotActive" fill="hold" evtFilter="cancelBubble" nodeType="interactiveSeq">
                <p:stCondLst>
                  <p:cond evt="onClick" delay="0">
                    <p:tgtEl>
                      <p:spTgt spid="66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8" fill="hold">
                      <p:stCondLst>
                        <p:cond delay="0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85185E-6 L 0.14705 -0.32747 " pathEditMode="relative" rAng="0" ptsTypes="AA">
                                      <p:cBhvr>
                                        <p:cTn id="121" dur="2000" fill="hold"/>
                                        <p:tgtEl>
                                          <p:spTgt spid="66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44" y="-163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8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6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1.85185E-6 L 0.19583 -0.33179 " pathEditMode="relative" rAng="0" ptsTypes="AA">
                                      <p:cBhvr>
                                        <p:cTn id="126" dur="2000" fill="hold"/>
                                        <p:tgtEl>
                                          <p:spTgt spid="66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792" y="-166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7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66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1.85185E-6 L 0.24098 -0.33055 " pathEditMode="relative" rAng="0" ptsTypes="AA">
                                      <p:cBhvr>
                                        <p:cTn id="131" dur="2000" fill="hold"/>
                                        <p:tgtEl>
                                          <p:spTgt spid="66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049" y="-165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6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6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4.69136E-6 L 0.04705 -0.2645 " pathEditMode="relative" rAng="0" ptsTypes="AA">
                                      <p:cBhvr>
                                        <p:cTn id="136" dur="2000" fill="hold"/>
                                        <p:tgtEl>
                                          <p:spTgt spid="66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44" y="-1324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4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66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4531 -0.32963 " pathEditMode="relative" ptsTypes="AA">
                                      <p:cBhvr>
                                        <p:cTn id="141" dur="2000" fill="hold"/>
                                        <p:tgtEl>
                                          <p:spTgt spid="66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0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6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7587 -0.40185 " pathEditMode="relative" ptsTypes="AA">
                                      <p:cBhvr>
                                        <p:cTn id="146" dur="2000" fill="hold"/>
                                        <p:tgtEl>
                                          <p:spTgt spid="66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3"/>
                  </p:tgtEl>
                </p:cond>
              </p:nextCondLst>
            </p:seq>
            <p:seq concurrent="1" nextAc="seek">
              <p:cTn id="147" restart="whenNotActive" fill="hold" evtFilter="cancelBubble" nodeType="interactiveSeq">
                <p:stCondLst>
                  <p:cond evt="onClick" delay="0">
                    <p:tgtEl>
                      <p:spTgt spid="66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" fill="hold">
                      <p:stCondLst>
                        <p:cond delay="0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4149 -0.40556 " pathEditMode="relative" ptsTypes="AA">
                                      <p:cBhvr>
                                        <p:cTn id="151" dur="2000" fill="hold"/>
                                        <p:tgtEl>
                                          <p:spTgt spid="66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4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283 -0.48272 " pathEditMode="relative" ptsTypes="AA">
                                      <p:cBhvr>
                                        <p:cTn id="156" dur="2000" fill="hold"/>
                                        <p:tgtEl>
                                          <p:spTgt spid="70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2"/>
                  </p:tgtEl>
                </p:cond>
              </p:nextCondLst>
            </p:seq>
            <p:seq concurrent="1" nextAc="seek">
              <p:cTn id="157" restart="whenNotActive" fill="hold" evtFilter="cancelBubble" nodeType="interactiveSeq">
                <p:stCondLst>
                  <p:cond evt="onClick" delay="0">
                    <p:tgtEl>
                      <p:spTgt spid="66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8" fill="hold">
                      <p:stCondLst>
                        <p:cond delay="0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5679E-6 L 0.66893 0.18024 " pathEditMode="relative" rAng="0" ptsTypes="AA">
                                      <p:cBhvr>
                                        <p:cTn id="161" dur="2000" fill="hold"/>
                                        <p:tgtEl>
                                          <p:spTgt spid="66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437" y="90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65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66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54167 0.15864 " pathEditMode="relative" ptsTypes="AA">
                                      <p:cBhvr>
                                        <p:cTn id="166" dur="2000" fill="hold"/>
                                        <p:tgtEl>
                                          <p:spTgt spid="66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66"/>
                  </p:tgtEl>
                </p:cond>
              </p:nextCondLst>
            </p:seq>
            <p:seq concurrent="1" nextAc="seek">
              <p:cTn id="167" restart="whenNotActive" fill="hold" evtFilter="cancelBubble" nodeType="interactiveSeq">
                <p:stCondLst>
                  <p:cond evt="onClick" delay="0">
                    <p:tgtEl>
                      <p:spTgt spid="66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" fill="hold">
                      <p:stCondLst>
                        <p:cond delay="0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07407E-6 L 0.3573 0.1145 " pathEditMode="relative" rAng="0" ptsTypes="AA">
                                      <p:cBhvr>
                                        <p:cTn id="171" dur="2000" fill="hold"/>
                                        <p:tgtEl>
                                          <p:spTgt spid="66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65" y="57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67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66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8524 0.18766 " pathEditMode="relative" ptsTypes="AA">
                                      <p:cBhvr>
                                        <p:cTn id="176" dur="2000" fill="hold"/>
                                        <p:tgtEl>
                                          <p:spTgt spid="66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68"/>
                  </p:tgtEl>
                </p:cond>
              </p:nextCondLst>
            </p:seq>
            <p:seq concurrent="1" nextAc="seek">
              <p:cTn id="177" restart="whenNotActive" fill="hold" evtFilter="cancelBubble" nodeType="interactiveSeq">
                <p:stCondLst>
                  <p:cond evt="onClick" delay="0">
                    <p:tgtEl>
                      <p:spTgt spid="66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8" fill="hold">
                      <p:stCondLst>
                        <p:cond delay="0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1216 0.16512 " pathEditMode="relative" ptsTypes="AA">
                                      <p:cBhvr>
                                        <p:cTn id="181" dur="2000" fill="hold"/>
                                        <p:tgtEl>
                                          <p:spTgt spid="66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69"/>
                  </p:tgtEl>
                </p:cond>
              </p:nextCondLst>
            </p:seq>
          </p:childTnLst>
        </p:cTn>
      </p:par>
    </p:tnLst>
    <p:bldLst>
      <p:bldP spid="6665" grpId="0"/>
      <p:bldP spid="6666" grpId="0"/>
      <p:bldP spid="6668" grpId="0"/>
      <p:bldP spid="6669" grpId="0"/>
      <p:bldP spid="6670" grpId="0"/>
      <p:bldP spid="6671" grpId="0"/>
      <p:bldP spid="6672" grpId="0"/>
      <p:bldP spid="6673" grpId="0"/>
      <p:bldP spid="6674" grpId="0"/>
      <p:bldP spid="6675" grpId="0"/>
      <p:bldP spid="6676" grpId="0"/>
      <p:bldP spid="6677" grpId="0"/>
      <p:bldP spid="6678" grpId="0"/>
      <p:bldP spid="6679" grpId="0"/>
      <p:bldP spid="6680" grpId="0"/>
      <p:bldP spid="6680" grpId="1"/>
      <p:bldP spid="6681" grpId="0"/>
      <p:bldP spid="6682" grpId="0"/>
      <p:bldP spid="6683" grpId="0"/>
      <p:bldP spid="6684" grpId="0"/>
      <p:bldP spid="6685" grpId="0"/>
      <p:bldP spid="6686" grpId="0"/>
      <p:bldP spid="6687" grpId="0"/>
      <p:bldP spid="6688" grpId="0"/>
      <p:bldP spid="6689" grpId="0"/>
      <p:bldP spid="7040" grpId="0"/>
      <p:bldP spid="7041" grpId="0"/>
      <p:bldP spid="7042" grpId="0"/>
      <p:bldP spid="7043" grpId="0"/>
      <p:bldP spid="7044" grpId="0"/>
      <p:bldP spid="7045" grpId="0"/>
      <p:bldP spid="7046" grpId="0"/>
      <p:bldP spid="7047" grpId="0"/>
      <p:bldP spid="7048" grpId="0"/>
      <p:bldP spid="7049" grpId="0"/>
      <p:bldP spid="6667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0" name="Google Shape;5580;p61"/>
          <p:cNvGrpSpPr/>
          <p:nvPr/>
        </p:nvGrpSpPr>
        <p:grpSpPr>
          <a:xfrm>
            <a:off x="4544694" y="4073029"/>
            <a:ext cx="511810" cy="568597"/>
            <a:chOff x="8109493" y="2905281"/>
            <a:chExt cx="1007103" cy="1119065"/>
          </a:xfrm>
        </p:grpSpPr>
        <p:sp>
          <p:nvSpPr>
            <p:cNvPr id="5581" name="Google Shape;5581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582" name="Google Shape;5582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583" name="Google Shape;5583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4" name="Google Shape;5584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5" name="Google Shape;5585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6" name="Google Shape;5586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7" name="Google Shape;5587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8" name="Google Shape;5588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589" name="Google Shape;5589;p61"/>
          <p:cNvSpPr/>
          <p:nvPr/>
        </p:nvSpPr>
        <p:spPr>
          <a:xfrm flipH="1">
            <a:off x="262292" y="4912794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591" name="Google Shape;5591;p61"/>
          <p:cNvGrpSpPr/>
          <p:nvPr/>
        </p:nvGrpSpPr>
        <p:grpSpPr>
          <a:xfrm>
            <a:off x="6532400" y="925646"/>
            <a:ext cx="619721" cy="643391"/>
            <a:chOff x="406450" y="3502000"/>
            <a:chExt cx="1837300" cy="1907475"/>
          </a:xfrm>
        </p:grpSpPr>
        <p:sp>
          <p:nvSpPr>
            <p:cNvPr id="5592" name="Google Shape;5592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61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61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61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61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61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61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61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61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61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61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61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61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61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61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61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61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61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61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29" name="Google Shape;5629;p61"/>
          <p:cNvSpPr/>
          <p:nvPr/>
        </p:nvSpPr>
        <p:spPr>
          <a:xfrm rot="10800000" flipH="1">
            <a:off x="7813688" y="1267414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30" name="Google Shape;5630;p61"/>
          <p:cNvSpPr/>
          <p:nvPr/>
        </p:nvSpPr>
        <p:spPr>
          <a:xfrm>
            <a:off x="431013" y="1267414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31" name="Google Shape;5631;p61">
            <a:hlinkClick r:id="" action="ppaction://hlinkshowjump?jump=nextslide"/>
          </p:cNvPr>
          <p:cNvSpPr/>
          <p:nvPr/>
        </p:nvSpPr>
        <p:spPr>
          <a:xfrm rot="5400000">
            <a:off x="8169995" y="140062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632" name="Google Shape;5632;p61"/>
          <p:cNvGrpSpPr/>
          <p:nvPr/>
        </p:nvGrpSpPr>
        <p:grpSpPr>
          <a:xfrm>
            <a:off x="8110017" y="1409983"/>
            <a:ext cx="320750" cy="262985"/>
            <a:chOff x="615275" y="238125"/>
            <a:chExt cx="6389450" cy="5238750"/>
          </a:xfrm>
        </p:grpSpPr>
        <p:sp>
          <p:nvSpPr>
            <p:cNvPr id="5633" name="Google Shape;5633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39" name="Google Shape;5639;p61">
            <a:hlinkClick r:id="" action="ppaction://hlinkshowjump?jump=nextslide"/>
          </p:cNvPr>
          <p:cNvSpPr/>
          <p:nvPr/>
        </p:nvSpPr>
        <p:spPr>
          <a:xfrm rot="-5400000" flipH="1">
            <a:off x="766688" y="138740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640" name="Google Shape;5640;p61"/>
          <p:cNvGrpSpPr/>
          <p:nvPr/>
        </p:nvGrpSpPr>
        <p:grpSpPr>
          <a:xfrm flipH="1">
            <a:off x="713217" y="1396758"/>
            <a:ext cx="320750" cy="262985"/>
            <a:chOff x="615275" y="238125"/>
            <a:chExt cx="6389450" cy="5238750"/>
          </a:xfrm>
        </p:grpSpPr>
        <p:sp>
          <p:nvSpPr>
            <p:cNvPr id="5641" name="Google Shape;5641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47" name="Google Shape;5647;p61">
            <a:hlinkClick r:id="" action="ppaction://hlinkshowjump?jump=previousslide"/>
          </p:cNvPr>
          <p:cNvSpPr/>
          <p:nvPr/>
        </p:nvSpPr>
        <p:spPr>
          <a:xfrm rot="-5400000">
            <a:off x="777010" y="138082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48" name="Google Shape;5648;p61"/>
          <p:cNvSpPr/>
          <p:nvPr/>
        </p:nvSpPr>
        <p:spPr>
          <a:xfrm>
            <a:off x="4690028" y="4589475"/>
            <a:ext cx="3847800" cy="263100"/>
          </a:xfrm>
          <a:prstGeom prst="ellipse">
            <a:avLst/>
          </a:prstGeom>
          <a:solidFill>
            <a:srgbClr val="000000">
              <a:alpha val="11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649" name="Google Shape;5649;p61"/>
          <p:cNvGrpSpPr/>
          <p:nvPr/>
        </p:nvGrpSpPr>
        <p:grpSpPr>
          <a:xfrm>
            <a:off x="4114052" y="2471842"/>
            <a:ext cx="4936816" cy="3392096"/>
            <a:chOff x="4854325" y="1936693"/>
            <a:chExt cx="3569700" cy="2142932"/>
          </a:xfrm>
        </p:grpSpPr>
        <p:sp>
          <p:nvSpPr>
            <p:cNvPr id="5650" name="Google Shape;5650;p61"/>
            <p:cNvSpPr/>
            <p:nvPr/>
          </p:nvSpPr>
          <p:spPr>
            <a:xfrm>
              <a:off x="5044093" y="1936693"/>
              <a:ext cx="3190200" cy="1990200"/>
            </a:xfrm>
            <a:prstGeom prst="round2SameRect">
              <a:avLst>
                <a:gd name="adj1" fmla="val 4232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61"/>
            <p:cNvSpPr/>
            <p:nvPr/>
          </p:nvSpPr>
          <p:spPr>
            <a:xfrm rot="10800000">
              <a:off x="4854325" y="3926925"/>
              <a:ext cx="3569700" cy="152700"/>
            </a:xfrm>
            <a:prstGeom prst="round2SameRect">
              <a:avLst>
                <a:gd name="adj1" fmla="val 44955"/>
                <a:gd name="adj2" fmla="val 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61"/>
            <p:cNvSpPr/>
            <p:nvPr/>
          </p:nvSpPr>
          <p:spPr>
            <a:xfrm>
              <a:off x="6606475" y="2021197"/>
              <a:ext cx="65400" cy="65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56" name="Google Shape;5656;p61"/>
          <p:cNvGrpSpPr/>
          <p:nvPr/>
        </p:nvGrpSpPr>
        <p:grpSpPr>
          <a:xfrm flipH="1">
            <a:off x="299949" y="4579071"/>
            <a:ext cx="625471" cy="618114"/>
            <a:chOff x="5149750" y="3034050"/>
            <a:chExt cx="952300" cy="941100"/>
          </a:xfrm>
        </p:grpSpPr>
        <p:sp>
          <p:nvSpPr>
            <p:cNvPr id="5657" name="Google Shape;5657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61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6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61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6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6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6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61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6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61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6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61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61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61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61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61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61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61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61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61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6" name="Google Shape;5706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61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09" name="Google Shape;5709;p61"/>
          <p:cNvGrpSpPr/>
          <p:nvPr/>
        </p:nvGrpSpPr>
        <p:grpSpPr>
          <a:xfrm>
            <a:off x="2938774" y="4694742"/>
            <a:ext cx="1007103" cy="1119065"/>
            <a:chOff x="8109493" y="2905281"/>
            <a:chExt cx="1007103" cy="1119065"/>
          </a:xfrm>
        </p:grpSpPr>
        <p:sp>
          <p:nvSpPr>
            <p:cNvPr id="5710" name="Google Shape;5710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711" name="Google Shape;5711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712" name="Google Shape;5712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3" name="Google Shape;5713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4" name="Google Shape;5714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5" name="Google Shape;5715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6" name="Google Shape;5716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7" name="Google Shape;5717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" name="Picture 7">
            <a:extLst>
              <a:ext uri="{FF2B5EF4-FFF2-40B4-BE49-F238E27FC236}">
                <a16:creationId xmlns:a16="http://schemas.microsoft.com/office/drawing/2014/main" id="{B1E8A65A-2CE8-F441-AC70-BA7DB59EF1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69295" y="2649835"/>
            <a:ext cx="4199136" cy="2950874"/>
          </a:xfrm>
          <a:prstGeom prst="rect">
            <a:avLst/>
          </a:prstGeom>
        </p:spPr>
      </p:pic>
      <p:sp>
        <p:nvSpPr>
          <p:cNvPr id="5655" name="Google Shape;5655;p61"/>
          <p:cNvSpPr/>
          <p:nvPr/>
        </p:nvSpPr>
        <p:spPr>
          <a:xfrm>
            <a:off x="7286626" y="2471843"/>
            <a:ext cx="1127877" cy="61923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420647D-9FA6-EEA1-0ED2-F6057527218F}"/>
              </a:ext>
            </a:extLst>
          </p:cNvPr>
          <p:cNvSpPr txBox="1"/>
          <p:nvPr/>
        </p:nvSpPr>
        <p:spPr>
          <a:xfrm>
            <a:off x="67601" y="2810393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GB" sz="5400" kern="0" dirty="0">
                <a:ln w="0">
                  <a:solidFill>
                    <a:srgbClr val="000000"/>
                  </a:solidFill>
                </a:ln>
                <a:solidFill>
                  <a:srgbClr val="000000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DIN Condensed" pitchFamily="2" charset="0"/>
                <a:cs typeface="Arial"/>
                <a:sym typeface="Arial"/>
              </a:rPr>
              <a:t>to</a:t>
            </a:r>
            <a:r>
              <a:rPr lang="en-GB" sz="12500" kern="0" dirty="0">
                <a:ln w="0">
                  <a:solidFill>
                    <a:srgbClr val="000000"/>
                  </a:solidFill>
                </a:ln>
                <a:solidFill>
                  <a:srgbClr val="000000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DIN Condensed" pitchFamily="2" charset="0"/>
                <a:cs typeface="Arial"/>
                <a:sym typeface="Arial"/>
              </a:rPr>
              <a:t> </a:t>
            </a:r>
            <a:r>
              <a:rPr lang="en-GB" sz="12500" kern="0" dirty="0">
                <a:ln w="0">
                  <a:solidFill>
                    <a:srgbClr val="000000"/>
                  </a:solidFill>
                </a:ln>
                <a:solidFill>
                  <a:srgbClr val="000000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  <a:cs typeface="Arial"/>
                <a:sym typeface="Arial"/>
              </a:rPr>
              <a:t>say</a:t>
            </a:r>
            <a:endParaRPr lang="en-SA" sz="12500" kern="0" dirty="0">
              <a:ln w="0">
                <a:solidFill>
                  <a:srgbClr val="000000"/>
                </a:solidFill>
              </a:ln>
              <a:solidFill>
                <a:srgbClr val="000000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oper Black" panose="0208090404030B020404" pitchFamily="18" charset="77"/>
              <a:cs typeface="Arial"/>
              <a:sym typeface="Arial"/>
            </a:endParaRPr>
          </a:p>
        </p:txBody>
      </p:sp>
      <p:sp>
        <p:nvSpPr>
          <p:cNvPr id="5654" name="Google Shape;5654;p61"/>
          <p:cNvSpPr/>
          <p:nvPr/>
        </p:nvSpPr>
        <p:spPr>
          <a:xfrm>
            <a:off x="8327751" y="3021982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" name="Google Shape;5654;p61">
            <a:extLst>
              <a:ext uri="{FF2B5EF4-FFF2-40B4-BE49-F238E27FC236}">
                <a16:creationId xmlns:a16="http://schemas.microsoft.com/office/drawing/2014/main" id="{BDDBED7D-9D1F-6BFC-6359-C646621552A7}"/>
              </a:ext>
            </a:extLst>
          </p:cNvPr>
          <p:cNvSpPr/>
          <p:nvPr/>
        </p:nvSpPr>
        <p:spPr>
          <a:xfrm>
            <a:off x="1785094" y="4605137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" name="Google Shape;5529;p60">
            <a:extLst>
              <a:ext uri="{FF2B5EF4-FFF2-40B4-BE49-F238E27FC236}">
                <a16:creationId xmlns:a16="http://schemas.microsoft.com/office/drawing/2014/main" id="{94F97030-F3FA-45CA-2498-919CB8853246}"/>
              </a:ext>
            </a:extLst>
          </p:cNvPr>
          <p:cNvGrpSpPr/>
          <p:nvPr/>
        </p:nvGrpSpPr>
        <p:grpSpPr>
          <a:xfrm>
            <a:off x="5573544" y="3403946"/>
            <a:ext cx="1727848" cy="1182196"/>
            <a:chOff x="713225" y="2224800"/>
            <a:chExt cx="3514750" cy="1951000"/>
          </a:xfrm>
        </p:grpSpPr>
        <p:sp>
          <p:nvSpPr>
            <p:cNvPr id="6" name="Google Shape;5530;p60">
              <a:extLst>
                <a:ext uri="{FF2B5EF4-FFF2-40B4-BE49-F238E27FC236}">
                  <a16:creationId xmlns:a16="http://schemas.microsoft.com/office/drawing/2014/main" id="{618520F6-FE33-8D81-A17B-D0D3F936751A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extrusionOk="0">
                  <a:moveTo>
                    <a:pt x="17817" y="1"/>
                  </a:move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  <a:lnTo>
                    <a:pt x="178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5531;p60">
              <a:extLst>
                <a:ext uri="{FF2B5EF4-FFF2-40B4-BE49-F238E27FC236}">
                  <a16:creationId xmlns:a16="http://schemas.microsoft.com/office/drawing/2014/main" id="{A6BEFA3B-E952-F5E3-D104-75E04AA320A2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fill="none" extrusionOk="0">
                  <a:moveTo>
                    <a:pt x="17817" y="1"/>
                  </a:moveTo>
                  <a:lnTo>
                    <a:pt x="17817" y="1"/>
                  </a:ln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117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5532;p60">
              <a:extLst>
                <a:ext uri="{FF2B5EF4-FFF2-40B4-BE49-F238E27FC236}">
                  <a16:creationId xmlns:a16="http://schemas.microsoft.com/office/drawing/2014/main" id="{76B757E6-A5B0-71D2-0DB3-DD983D60CD6C}"/>
                </a:ext>
              </a:extLst>
            </p:cNvPr>
            <p:cNvSpPr/>
            <p:nvPr/>
          </p:nvSpPr>
          <p:spPr>
            <a:xfrm>
              <a:off x="1828350" y="3846250"/>
              <a:ext cx="125000" cy="209375"/>
            </a:xfrm>
            <a:custGeom>
              <a:avLst/>
              <a:gdLst/>
              <a:ahLst/>
              <a:cxnLst/>
              <a:rect l="l" t="t" r="r" b="b"/>
              <a:pathLst>
                <a:path w="5000" h="8375" extrusionOk="0">
                  <a:moveTo>
                    <a:pt x="386" y="0"/>
                  </a:moveTo>
                  <a:lnTo>
                    <a:pt x="279" y="43"/>
                  </a:lnTo>
                  <a:lnTo>
                    <a:pt x="215" y="86"/>
                  </a:lnTo>
                  <a:lnTo>
                    <a:pt x="129" y="150"/>
                  </a:lnTo>
                  <a:lnTo>
                    <a:pt x="65" y="214"/>
                  </a:lnTo>
                  <a:lnTo>
                    <a:pt x="22" y="299"/>
                  </a:lnTo>
                  <a:lnTo>
                    <a:pt x="1" y="406"/>
                  </a:lnTo>
                  <a:lnTo>
                    <a:pt x="1" y="492"/>
                  </a:lnTo>
                  <a:lnTo>
                    <a:pt x="257" y="8246"/>
                  </a:lnTo>
                  <a:lnTo>
                    <a:pt x="4487" y="8374"/>
                  </a:lnTo>
                  <a:lnTo>
                    <a:pt x="4594" y="8374"/>
                  </a:lnTo>
                  <a:lnTo>
                    <a:pt x="4679" y="8332"/>
                  </a:lnTo>
                  <a:lnTo>
                    <a:pt x="4765" y="8289"/>
                  </a:lnTo>
                  <a:lnTo>
                    <a:pt x="4850" y="8246"/>
                  </a:lnTo>
                  <a:lnTo>
                    <a:pt x="4893" y="8161"/>
                  </a:lnTo>
                  <a:lnTo>
                    <a:pt x="4957" y="8097"/>
                  </a:lnTo>
                  <a:lnTo>
                    <a:pt x="4979" y="7990"/>
                  </a:lnTo>
                  <a:lnTo>
                    <a:pt x="5000" y="7904"/>
                  </a:lnTo>
                  <a:lnTo>
                    <a:pt x="4979" y="7798"/>
                  </a:lnTo>
                  <a:lnTo>
                    <a:pt x="4957" y="7712"/>
                  </a:lnTo>
                  <a:lnTo>
                    <a:pt x="4914" y="7627"/>
                  </a:lnTo>
                  <a:lnTo>
                    <a:pt x="4850" y="7541"/>
                  </a:lnTo>
                  <a:lnTo>
                    <a:pt x="4786" y="7477"/>
                  </a:lnTo>
                  <a:lnTo>
                    <a:pt x="4701" y="7435"/>
                  </a:lnTo>
                  <a:lnTo>
                    <a:pt x="4615" y="7413"/>
                  </a:lnTo>
                  <a:lnTo>
                    <a:pt x="4509" y="7392"/>
                  </a:lnTo>
                  <a:lnTo>
                    <a:pt x="1219" y="7285"/>
                  </a:lnTo>
                  <a:lnTo>
                    <a:pt x="984" y="470"/>
                  </a:lnTo>
                  <a:lnTo>
                    <a:pt x="984" y="363"/>
                  </a:lnTo>
                  <a:lnTo>
                    <a:pt x="941" y="278"/>
                  </a:lnTo>
                  <a:lnTo>
                    <a:pt x="898" y="192"/>
                  </a:lnTo>
                  <a:lnTo>
                    <a:pt x="834" y="128"/>
                  </a:lnTo>
                  <a:lnTo>
                    <a:pt x="749" y="64"/>
                  </a:lnTo>
                  <a:lnTo>
                    <a:pt x="663" y="2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5533;p60">
              <a:extLst>
                <a:ext uri="{FF2B5EF4-FFF2-40B4-BE49-F238E27FC236}">
                  <a16:creationId xmlns:a16="http://schemas.microsoft.com/office/drawing/2014/main" id="{BA6466B4-54B5-13A1-1D34-981769D15D00}"/>
                </a:ext>
              </a:extLst>
            </p:cNvPr>
            <p:cNvSpPr/>
            <p:nvPr/>
          </p:nvSpPr>
          <p:spPr>
            <a:xfrm>
              <a:off x="1182675" y="2411175"/>
              <a:ext cx="1230000" cy="1512000"/>
            </a:xfrm>
            <a:custGeom>
              <a:avLst/>
              <a:gdLst/>
              <a:ahLst/>
              <a:cxnLst/>
              <a:rect l="l" t="t" r="r" b="b"/>
              <a:pathLst>
                <a:path w="49200" h="60480" extrusionOk="0">
                  <a:moveTo>
                    <a:pt x="22389" y="1"/>
                  </a:moveTo>
                  <a:lnTo>
                    <a:pt x="21384" y="86"/>
                  </a:lnTo>
                  <a:lnTo>
                    <a:pt x="20359" y="193"/>
                  </a:lnTo>
                  <a:lnTo>
                    <a:pt x="19312" y="364"/>
                  </a:lnTo>
                  <a:lnTo>
                    <a:pt x="18778" y="471"/>
                  </a:lnTo>
                  <a:lnTo>
                    <a:pt x="18265" y="599"/>
                  </a:lnTo>
                  <a:lnTo>
                    <a:pt x="17731" y="727"/>
                  </a:lnTo>
                  <a:lnTo>
                    <a:pt x="17176" y="877"/>
                  </a:lnTo>
                  <a:lnTo>
                    <a:pt x="16086" y="1218"/>
                  </a:lnTo>
                  <a:lnTo>
                    <a:pt x="14997" y="1603"/>
                  </a:lnTo>
                  <a:lnTo>
                    <a:pt x="13865" y="2073"/>
                  </a:lnTo>
                  <a:lnTo>
                    <a:pt x="12754" y="2586"/>
                  </a:lnTo>
                  <a:lnTo>
                    <a:pt x="12006" y="2970"/>
                  </a:lnTo>
                  <a:lnTo>
                    <a:pt x="11280" y="3376"/>
                  </a:lnTo>
                  <a:lnTo>
                    <a:pt x="10575" y="3825"/>
                  </a:lnTo>
                  <a:lnTo>
                    <a:pt x="9891" y="4316"/>
                  </a:lnTo>
                  <a:lnTo>
                    <a:pt x="9250" y="4829"/>
                  </a:lnTo>
                  <a:lnTo>
                    <a:pt x="8609" y="5363"/>
                  </a:lnTo>
                  <a:lnTo>
                    <a:pt x="7990" y="5940"/>
                  </a:lnTo>
                  <a:lnTo>
                    <a:pt x="7413" y="6516"/>
                  </a:lnTo>
                  <a:lnTo>
                    <a:pt x="6836" y="7157"/>
                  </a:lnTo>
                  <a:lnTo>
                    <a:pt x="6302" y="7798"/>
                  </a:lnTo>
                  <a:lnTo>
                    <a:pt x="5768" y="8460"/>
                  </a:lnTo>
                  <a:lnTo>
                    <a:pt x="5277" y="9165"/>
                  </a:lnTo>
                  <a:lnTo>
                    <a:pt x="4807" y="9892"/>
                  </a:lnTo>
                  <a:lnTo>
                    <a:pt x="4337" y="10618"/>
                  </a:lnTo>
                  <a:lnTo>
                    <a:pt x="3910" y="11387"/>
                  </a:lnTo>
                  <a:lnTo>
                    <a:pt x="3504" y="12178"/>
                  </a:lnTo>
                  <a:lnTo>
                    <a:pt x="3119" y="12968"/>
                  </a:lnTo>
                  <a:lnTo>
                    <a:pt x="2756" y="13801"/>
                  </a:lnTo>
                  <a:lnTo>
                    <a:pt x="2414" y="14634"/>
                  </a:lnTo>
                  <a:lnTo>
                    <a:pt x="2094" y="15489"/>
                  </a:lnTo>
                  <a:lnTo>
                    <a:pt x="1795" y="16343"/>
                  </a:lnTo>
                  <a:lnTo>
                    <a:pt x="1517" y="17241"/>
                  </a:lnTo>
                  <a:lnTo>
                    <a:pt x="1261" y="18138"/>
                  </a:lnTo>
                  <a:lnTo>
                    <a:pt x="1047" y="19035"/>
                  </a:lnTo>
                  <a:lnTo>
                    <a:pt x="833" y="19954"/>
                  </a:lnTo>
                  <a:lnTo>
                    <a:pt x="641" y="20894"/>
                  </a:lnTo>
                  <a:lnTo>
                    <a:pt x="491" y="21834"/>
                  </a:lnTo>
                  <a:lnTo>
                    <a:pt x="342" y="22774"/>
                  </a:lnTo>
                  <a:lnTo>
                    <a:pt x="235" y="23735"/>
                  </a:lnTo>
                  <a:lnTo>
                    <a:pt x="150" y="24696"/>
                  </a:lnTo>
                  <a:lnTo>
                    <a:pt x="64" y="25658"/>
                  </a:lnTo>
                  <a:lnTo>
                    <a:pt x="21" y="26640"/>
                  </a:lnTo>
                  <a:lnTo>
                    <a:pt x="0" y="27623"/>
                  </a:lnTo>
                  <a:lnTo>
                    <a:pt x="0" y="28606"/>
                  </a:lnTo>
                  <a:lnTo>
                    <a:pt x="21" y="29589"/>
                  </a:lnTo>
                  <a:lnTo>
                    <a:pt x="64" y="30571"/>
                  </a:lnTo>
                  <a:lnTo>
                    <a:pt x="128" y="31554"/>
                  </a:lnTo>
                  <a:lnTo>
                    <a:pt x="214" y="32537"/>
                  </a:lnTo>
                  <a:lnTo>
                    <a:pt x="321" y="33498"/>
                  </a:lnTo>
                  <a:lnTo>
                    <a:pt x="470" y="34481"/>
                  </a:lnTo>
                  <a:lnTo>
                    <a:pt x="620" y="35463"/>
                  </a:lnTo>
                  <a:lnTo>
                    <a:pt x="791" y="36425"/>
                  </a:lnTo>
                  <a:lnTo>
                    <a:pt x="1004" y="37386"/>
                  </a:lnTo>
                  <a:lnTo>
                    <a:pt x="1239" y="38347"/>
                  </a:lnTo>
                  <a:lnTo>
                    <a:pt x="1474" y="39309"/>
                  </a:lnTo>
                  <a:lnTo>
                    <a:pt x="1752" y="40249"/>
                  </a:lnTo>
                  <a:lnTo>
                    <a:pt x="2051" y="41167"/>
                  </a:lnTo>
                  <a:lnTo>
                    <a:pt x="2371" y="42086"/>
                  </a:lnTo>
                  <a:lnTo>
                    <a:pt x="2713" y="43004"/>
                  </a:lnTo>
                  <a:lnTo>
                    <a:pt x="3076" y="43902"/>
                  </a:lnTo>
                  <a:lnTo>
                    <a:pt x="3461" y="44778"/>
                  </a:lnTo>
                  <a:lnTo>
                    <a:pt x="3867" y="45654"/>
                  </a:lnTo>
                  <a:lnTo>
                    <a:pt x="4294" y="46508"/>
                  </a:lnTo>
                  <a:lnTo>
                    <a:pt x="4764" y="47363"/>
                  </a:lnTo>
                  <a:lnTo>
                    <a:pt x="5234" y="48174"/>
                  </a:lnTo>
                  <a:lnTo>
                    <a:pt x="5747" y="48986"/>
                  </a:lnTo>
                  <a:lnTo>
                    <a:pt x="6281" y="49755"/>
                  </a:lnTo>
                  <a:lnTo>
                    <a:pt x="6815" y="50524"/>
                  </a:lnTo>
                  <a:lnTo>
                    <a:pt x="7392" y="51272"/>
                  </a:lnTo>
                  <a:lnTo>
                    <a:pt x="7990" y="51998"/>
                  </a:lnTo>
                  <a:lnTo>
                    <a:pt x="8609" y="52703"/>
                  </a:lnTo>
                  <a:lnTo>
                    <a:pt x="9250" y="53366"/>
                  </a:lnTo>
                  <a:lnTo>
                    <a:pt x="9913" y="54028"/>
                  </a:lnTo>
                  <a:lnTo>
                    <a:pt x="10618" y="54647"/>
                  </a:lnTo>
                  <a:lnTo>
                    <a:pt x="11322" y="55246"/>
                  </a:lnTo>
                  <a:lnTo>
                    <a:pt x="12027" y="55801"/>
                  </a:lnTo>
                  <a:lnTo>
                    <a:pt x="12754" y="56335"/>
                  </a:lnTo>
                  <a:lnTo>
                    <a:pt x="13480" y="56826"/>
                  </a:lnTo>
                  <a:lnTo>
                    <a:pt x="14206" y="57296"/>
                  </a:lnTo>
                  <a:lnTo>
                    <a:pt x="14933" y="57724"/>
                  </a:lnTo>
                  <a:lnTo>
                    <a:pt x="15681" y="58108"/>
                  </a:lnTo>
                  <a:lnTo>
                    <a:pt x="16428" y="58471"/>
                  </a:lnTo>
                  <a:lnTo>
                    <a:pt x="17197" y="58813"/>
                  </a:lnTo>
                  <a:lnTo>
                    <a:pt x="17945" y="59112"/>
                  </a:lnTo>
                  <a:lnTo>
                    <a:pt x="18693" y="59390"/>
                  </a:lnTo>
                  <a:lnTo>
                    <a:pt x="19462" y="59625"/>
                  </a:lnTo>
                  <a:lnTo>
                    <a:pt x="20231" y="59817"/>
                  </a:lnTo>
                  <a:lnTo>
                    <a:pt x="21000" y="60009"/>
                  </a:lnTo>
                  <a:lnTo>
                    <a:pt x="21748" y="60159"/>
                  </a:lnTo>
                  <a:lnTo>
                    <a:pt x="22517" y="60266"/>
                  </a:lnTo>
                  <a:lnTo>
                    <a:pt x="23286" y="60373"/>
                  </a:lnTo>
                  <a:lnTo>
                    <a:pt x="24055" y="60437"/>
                  </a:lnTo>
                  <a:lnTo>
                    <a:pt x="24803" y="60458"/>
                  </a:lnTo>
                  <a:lnTo>
                    <a:pt x="25572" y="60479"/>
                  </a:lnTo>
                  <a:lnTo>
                    <a:pt x="26341" y="60458"/>
                  </a:lnTo>
                  <a:lnTo>
                    <a:pt x="27088" y="60415"/>
                  </a:lnTo>
                  <a:lnTo>
                    <a:pt x="27836" y="60330"/>
                  </a:lnTo>
                  <a:lnTo>
                    <a:pt x="28584" y="60244"/>
                  </a:lnTo>
                  <a:lnTo>
                    <a:pt x="29332" y="60116"/>
                  </a:lnTo>
                  <a:lnTo>
                    <a:pt x="30058" y="59967"/>
                  </a:lnTo>
                  <a:lnTo>
                    <a:pt x="30806" y="59796"/>
                  </a:lnTo>
                  <a:lnTo>
                    <a:pt x="31532" y="59604"/>
                  </a:lnTo>
                  <a:lnTo>
                    <a:pt x="32237" y="59369"/>
                  </a:lnTo>
                  <a:lnTo>
                    <a:pt x="32963" y="59134"/>
                  </a:lnTo>
                  <a:lnTo>
                    <a:pt x="33647" y="58856"/>
                  </a:lnTo>
                  <a:lnTo>
                    <a:pt x="34352" y="58557"/>
                  </a:lnTo>
                  <a:lnTo>
                    <a:pt x="35035" y="58258"/>
                  </a:lnTo>
                  <a:lnTo>
                    <a:pt x="35719" y="57916"/>
                  </a:lnTo>
                  <a:lnTo>
                    <a:pt x="36381" y="57553"/>
                  </a:lnTo>
                  <a:lnTo>
                    <a:pt x="37044" y="57168"/>
                  </a:lnTo>
                  <a:lnTo>
                    <a:pt x="37684" y="56784"/>
                  </a:lnTo>
                  <a:lnTo>
                    <a:pt x="38304" y="56356"/>
                  </a:lnTo>
                  <a:lnTo>
                    <a:pt x="38923" y="55908"/>
                  </a:lnTo>
                  <a:lnTo>
                    <a:pt x="39543" y="55459"/>
                  </a:lnTo>
                  <a:lnTo>
                    <a:pt x="40141" y="54968"/>
                  </a:lnTo>
                  <a:lnTo>
                    <a:pt x="40718" y="54476"/>
                  </a:lnTo>
                  <a:lnTo>
                    <a:pt x="41273" y="53964"/>
                  </a:lnTo>
                  <a:lnTo>
                    <a:pt x="41829" y="53430"/>
                  </a:lnTo>
                  <a:lnTo>
                    <a:pt x="42363" y="52874"/>
                  </a:lnTo>
                  <a:lnTo>
                    <a:pt x="42897" y="52297"/>
                  </a:lnTo>
                  <a:lnTo>
                    <a:pt x="43388" y="51699"/>
                  </a:lnTo>
                  <a:lnTo>
                    <a:pt x="43880" y="51101"/>
                  </a:lnTo>
                  <a:lnTo>
                    <a:pt x="44350" y="50482"/>
                  </a:lnTo>
                  <a:lnTo>
                    <a:pt x="44798" y="49841"/>
                  </a:lnTo>
                  <a:lnTo>
                    <a:pt x="45226" y="49178"/>
                  </a:lnTo>
                  <a:lnTo>
                    <a:pt x="45631" y="48516"/>
                  </a:lnTo>
                  <a:lnTo>
                    <a:pt x="46037" y="47833"/>
                  </a:lnTo>
                  <a:lnTo>
                    <a:pt x="46401" y="47128"/>
                  </a:lnTo>
                  <a:lnTo>
                    <a:pt x="46764" y="46423"/>
                  </a:lnTo>
                  <a:lnTo>
                    <a:pt x="47084" y="45696"/>
                  </a:lnTo>
                  <a:lnTo>
                    <a:pt x="47383" y="44970"/>
                  </a:lnTo>
                  <a:lnTo>
                    <a:pt x="47682" y="44201"/>
                  </a:lnTo>
                  <a:lnTo>
                    <a:pt x="47939" y="43453"/>
                  </a:lnTo>
                  <a:lnTo>
                    <a:pt x="48174" y="42663"/>
                  </a:lnTo>
                  <a:lnTo>
                    <a:pt x="48387" y="41872"/>
                  </a:lnTo>
                  <a:lnTo>
                    <a:pt x="48580" y="41082"/>
                  </a:lnTo>
                  <a:lnTo>
                    <a:pt x="48750" y="40270"/>
                  </a:lnTo>
                  <a:lnTo>
                    <a:pt x="48879" y="39458"/>
                  </a:lnTo>
                  <a:lnTo>
                    <a:pt x="48985" y="38604"/>
                  </a:lnTo>
                  <a:lnTo>
                    <a:pt x="49092" y="37749"/>
                  </a:lnTo>
                  <a:lnTo>
                    <a:pt x="49156" y="36895"/>
                  </a:lnTo>
                  <a:lnTo>
                    <a:pt x="49178" y="35997"/>
                  </a:lnTo>
                  <a:lnTo>
                    <a:pt x="49199" y="35100"/>
                  </a:lnTo>
                  <a:lnTo>
                    <a:pt x="49178" y="34182"/>
                  </a:lnTo>
                  <a:lnTo>
                    <a:pt x="49156" y="33263"/>
                  </a:lnTo>
                  <a:lnTo>
                    <a:pt x="49092" y="32323"/>
                  </a:lnTo>
                  <a:lnTo>
                    <a:pt x="49007" y="31383"/>
                  </a:lnTo>
                  <a:lnTo>
                    <a:pt x="48900" y="30422"/>
                  </a:lnTo>
                  <a:lnTo>
                    <a:pt x="48772" y="29460"/>
                  </a:lnTo>
                  <a:lnTo>
                    <a:pt x="48622" y="28499"/>
                  </a:lnTo>
                  <a:lnTo>
                    <a:pt x="48451" y="27516"/>
                  </a:lnTo>
                  <a:lnTo>
                    <a:pt x="48238" y="26555"/>
                  </a:lnTo>
                  <a:lnTo>
                    <a:pt x="48024" y="25572"/>
                  </a:lnTo>
                  <a:lnTo>
                    <a:pt x="47789" y="24611"/>
                  </a:lnTo>
                  <a:lnTo>
                    <a:pt x="47511" y="23628"/>
                  </a:lnTo>
                  <a:lnTo>
                    <a:pt x="47234" y="22667"/>
                  </a:lnTo>
                  <a:lnTo>
                    <a:pt x="46913" y="21684"/>
                  </a:lnTo>
                  <a:lnTo>
                    <a:pt x="46571" y="20723"/>
                  </a:lnTo>
                  <a:lnTo>
                    <a:pt x="46230" y="19762"/>
                  </a:lnTo>
                  <a:lnTo>
                    <a:pt x="45845" y="18822"/>
                  </a:lnTo>
                  <a:lnTo>
                    <a:pt x="45439" y="17882"/>
                  </a:lnTo>
                  <a:lnTo>
                    <a:pt x="45033" y="16942"/>
                  </a:lnTo>
                  <a:lnTo>
                    <a:pt x="44585" y="16023"/>
                  </a:lnTo>
                  <a:lnTo>
                    <a:pt x="44136" y="15126"/>
                  </a:lnTo>
                  <a:lnTo>
                    <a:pt x="43645" y="14228"/>
                  </a:lnTo>
                  <a:lnTo>
                    <a:pt x="43132" y="13353"/>
                  </a:lnTo>
                  <a:lnTo>
                    <a:pt x="42619" y="12477"/>
                  </a:lnTo>
                  <a:lnTo>
                    <a:pt x="42064" y="11644"/>
                  </a:lnTo>
                  <a:lnTo>
                    <a:pt x="41508" y="10810"/>
                  </a:lnTo>
                  <a:lnTo>
                    <a:pt x="40932" y="9999"/>
                  </a:lnTo>
                  <a:lnTo>
                    <a:pt x="40312" y="9230"/>
                  </a:lnTo>
                  <a:lnTo>
                    <a:pt x="39693" y="8460"/>
                  </a:lnTo>
                  <a:lnTo>
                    <a:pt x="39052" y="7713"/>
                  </a:lnTo>
                  <a:lnTo>
                    <a:pt x="38389" y="7008"/>
                  </a:lnTo>
                  <a:lnTo>
                    <a:pt x="37706" y="6324"/>
                  </a:lnTo>
                  <a:lnTo>
                    <a:pt x="37022" y="5662"/>
                  </a:lnTo>
                  <a:lnTo>
                    <a:pt x="36296" y="5042"/>
                  </a:lnTo>
                  <a:lnTo>
                    <a:pt x="35570" y="4444"/>
                  </a:lnTo>
                  <a:lnTo>
                    <a:pt x="34800" y="3867"/>
                  </a:lnTo>
                  <a:lnTo>
                    <a:pt x="34031" y="3333"/>
                  </a:lnTo>
                  <a:lnTo>
                    <a:pt x="33241" y="2842"/>
                  </a:lnTo>
                  <a:lnTo>
                    <a:pt x="32429" y="2372"/>
                  </a:lnTo>
                  <a:lnTo>
                    <a:pt x="31596" y="1966"/>
                  </a:lnTo>
                  <a:lnTo>
                    <a:pt x="30763" y="1560"/>
                  </a:lnTo>
                  <a:lnTo>
                    <a:pt x="29887" y="1218"/>
                  </a:lnTo>
                  <a:lnTo>
                    <a:pt x="29011" y="919"/>
                  </a:lnTo>
                  <a:lnTo>
                    <a:pt x="28114" y="642"/>
                  </a:lnTo>
                  <a:lnTo>
                    <a:pt x="27217" y="428"/>
                  </a:lnTo>
                  <a:lnTo>
                    <a:pt x="26277" y="257"/>
                  </a:lnTo>
                  <a:lnTo>
                    <a:pt x="25337" y="108"/>
                  </a:lnTo>
                  <a:lnTo>
                    <a:pt x="24375" y="22"/>
                  </a:lnTo>
                  <a:lnTo>
                    <a:pt x="233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5534;p60">
              <a:extLst>
                <a:ext uri="{FF2B5EF4-FFF2-40B4-BE49-F238E27FC236}">
                  <a16:creationId xmlns:a16="http://schemas.microsoft.com/office/drawing/2014/main" id="{CBA0BED3-DE60-7506-5772-A50C4A067CE9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extrusionOk="0">
                  <a:moveTo>
                    <a:pt x="27773" y="1"/>
                  </a:moveTo>
                  <a:lnTo>
                    <a:pt x="27666" y="321"/>
                  </a:lnTo>
                  <a:lnTo>
                    <a:pt x="27516" y="663"/>
                  </a:lnTo>
                  <a:lnTo>
                    <a:pt x="27281" y="1133"/>
                  </a:lnTo>
                  <a:lnTo>
                    <a:pt x="26982" y="1667"/>
                  </a:lnTo>
                  <a:lnTo>
                    <a:pt x="26598" y="2308"/>
                  </a:lnTo>
                  <a:lnTo>
                    <a:pt x="26363" y="2650"/>
                  </a:lnTo>
                  <a:lnTo>
                    <a:pt x="26106" y="2992"/>
                  </a:lnTo>
                  <a:lnTo>
                    <a:pt x="25829" y="3355"/>
                  </a:lnTo>
                  <a:lnTo>
                    <a:pt x="25508" y="3718"/>
                  </a:lnTo>
                  <a:lnTo>
                    <a:pt x="25166" y="4081"/>
                  </a:lnTo>
                  <a:lnTo>
                    <a:pt x="24803" y="4466"/>
                  </a:lnTo>
                  <a:lnTo>
                    <a:pt x="24397" y="4829"/>
                  </a:lnTo>
                  <a:lnTo>
                    <a:pt x="23970" y="5213"/>
                  </a:lnTo>
                  <a:lnTo>
                    <a:pt x="23521" y="5577"/>
                  </a:lnTo>
                  <a:lnTo>
                    <a:pt x="23009" y="5940"/>
                  </a:lnTo>
                  <a:lnTo>
                    <a:pt x="22496" y="6303"/>
                  </a:lnTo>
                  <a:lnTo>
                    <a:pt x="21919" y="6666"/>
                  </a:lnTo>
                  <a:lnTo>
                    <a:pt x="21321" y="6987"/>
                  </a:lnTo>
                  <a:lnTo>
                    <a:pt x="20680" y="7307"/>
                  </a:lnTo>
                  <a:lnTo>
                    <a:pt x="19997" y="7627"/>
                  </a:lnTo>
                  <a:lnTo>
                    <a:pt x="19292" y="7905"/>
                  </a:lnTo>
                  <a:lnTo>
                    <a:pt x="18522" y="8183"/>
                  </a:lnTo>
                  <a:lnTo>
                    <a:pt x="17732" y="8418"/>
                  </a:lnTo>
                  <a:lnTo>
                    <a:pt x="16878" y="8631"/>
                  </a:lnTo>
                  <a:lnTo>
                    <a:pt x="16002" y="8824"/>
                  </a:lnTo>
                  <a:lnTo>
                    <a:pt x="15104" y="8973"/>
                  </a:lnTo>
                  <a:lnTo>
                    <a:pt x="14229" y="9080"/>
                  </a:lnTo>
                  <a:lnTo>
                    <a:pt x="13353" y="9166"/>
                  </a:lnTo>
                  <a:lnTo>
                    <a:pt x="12519" y="9208"/>
                  </a:lnTo>
                  <a:lnTo>
                    <a:pt x="11708" y="9208"/>
                  </a:lnTo>
                  <a:lnTo>
                    <a:pt x="10917" y="9187"/>
                  </a:lnTo>
                  <a:lnTo>
                    <a:pt x="10148" y="9144"/>
                  </a:lnTo>
                  <a:lnTo>
                    <a:pt x="9400" y="9059"/>
                  </a:lnTo>
                  <a:lnTo>
                    <a:pt x="8695" y="8973"/>
                  </a:lnTo>
                  <a:lnTo>
                    <a:pt x="7991" y="8845"/>
                  </a:lnTo>
                  <a:lnTo>
                    <a:pt x="7328" y="8696"/>
                  </a:lnTo>
                  <a:lnTo>
                    <a:pt x="6666" y="8546"/>
                  </a:lnTo>
                  <a:lnTo>
                    <a:pt x="6068" y="8375"/>
                  </a:lnTo>
                  <a:lnTo>
                    <a:pt x="5470" y="8183"/>
                  </a:lnTo>
                  <a:lnTo>
                    <a:pt x="4893" y="7991"/>
                  </a:lnTo>
                  <a:lnTo>
                    <a:pt x="4359" y="7777"/>
                  </a:lnTo>
                  <a:lnTo>
                    <a:pt x="3846" y="7585"/>
                  </a:lnTo>
                  <a:lnTo>
                    <a:pt x="3376" y="7371"/>
                  </a:lnTo>
                  <a:lnTo>
                    <a:pt x="2500" y="6944"/>
                  </a:lnTo>
                  <a:lnTo>
                    <a:pt x="1753" y="6538"/>
                  </a:lnTo>
                  <a:lnTo>
                    <a:pt x="1133" y="6153"/>
                  </a:lnTo>
                  <a:lnTo>
                    <a:pt x="642" y="5833"/>
                  </a:lnTo>
                  <a:lnTo>
                    <a:pt x="300" y="5577"/>
                  </a:lnTo>
                  <a:lnTo>
                    <a:pt x="1" y="5342"/>
                  </a:lnTo>
                  <a:lnTo>
                    <a:pt x="2927" y="18437"/>
                  </a:lnTo>
                  <a:lnTo>
                    <a:pt x="30443" y="13096"/>
                  </a:lnTo>
                  <a:lnTo>
                    <a:pt x="27773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5535;p60">
              <a:extLst>
                <a:ext uri="{FF2B5EF4-FFF2-40B4-BE49-F238E27FC236}">
                  <a16:creationId xmlns:a16="http://schemas.microsoft.com/office/drawing/2014/main" id="{147DBFEE-CB2B-9DDB-BE2A-044A3B18A595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fill="none" extrusionOk="0">
                  <a:moveTo>
                    <a:pt x="2927" y="18437"/>
                  </a:moveTo>
                  <a:lnTo>
                    <a:pt x="1" y="5342"/>
                  </a:lnTo>
                  <a:lnTo>
                    <a:pt x="1" y="5342"/>
                  </a:lnTo>
                  <a:lnTo>
                    <a:pt x="300" y="5577"/>
                  </a:lnTo>
                  <a:lnTo>
                    <a:pt x="642" y="5833"/>
                  </a:lnTo>
                  <a:lnTo>
                    <a:pt x="1133" y="6153"/>
                  </a:lnTo>
                  <a:lnTo>
                    <a:pt x="1753" y="6538"/>
                  </a:lnTo>
                  <a:lnTo>
                    <a:pt x="2500" y="6944"/>
                  </a:lnTo>
                  <a:lnTo>
                    <a:pt x="3376" y="7371"/>
                  </a:lnTo>
                  <a:lnTo>
                    <a:pt x="3846" y="7585"/>
                  </a:lnTo>
                  <a:lnTo>
                    <a:pt x="4359" y="7777"/>
                  </a:lnTo>
                  <a:lnTo>
                    <a:pt x="4893" y="7991"/>
                  </a:lnTo>
                  <a:lnTo>
                    <a:pt x="5470" y="8183"/>
                  </a:lnTo>
                  <a:lnTo>
                    <a:pt x="6068" y="8375"/>
                  </a:lnTo>
                  <a:lnTo>
                    <a:pt x="6666" y="8546"/>
                  </a:lnTo>
                  <a:lnTo>
                    <a:pt x="7328" y="8696"/>
                  </a:lnTo>
                  <a:lnTo>
                    <a:pt x="7991" y="8845"/>
                  </a:lnTo>
                  <a:lnTo>
                    <a:pt x="8695" y="8973"/>
                  </a:lnTo>
                  <a:lnTo>
                    <a:pt x="9400" y="9059"/>
                  </a:lnTo>
                  <a:lnTo>
                    <a:pt x="10148" y="9144"/>
                  </a:lnTo>
                  <a:lnTo>
                    <a:pt x="10917" y="9187"/>
                  </a:lnTo>
                  <a:lnTo>
                    <a:pt x="11708" y="9208"/>
                  </a:lnTo>
                  <a:lnTo>
                    <a:pt x="12519" y="9208"/>
                  </a:lnTo>
                  <a:lnTo>
                    <a:pt x="13353" y="9166"/>
                  </a:lnTo>
                  <a:lnTo>
                    <a:pt x="14229" y="9080"/>
                  </a:lnTo>
                  <a:lnTo>
                    <a:pt x="15104" y="8973"/>
                  </a:lnTo>
                  <a:lnTo>
                    <a:pt x="16002" y="8824"/>
                  </a:lnTo>
                  <a:lnTo>
                    <a:pt x="16002" y="8824"/>
                  </a:lnTo>
                  <a:lnTo>
                    <a:pt x="16878" y="8631"/>
                  </a:lnTo>
                  <a:lnTo>
                    <a:pt x="17732" y="8418"/>
                  </a:lnTo>
                  <a:lnTo>
                    <a:pt x="18522" y="8183"/>
                  </a:lnTo>
                  <a:lnTo>
                    <a:pt x="19292" y="7905"/>
                  </a:lnTo>
                  <a:lnTo>
                    <a:pt x="19997" y="7627"/>
                  </a:lnTo>
                  <a:lnTo>
                    <a:pt x="20680" y="7307"/>
                  </a:lnTo>
                  <a:lnTo>
                    <a:pt x="21321" y="6987"/>
                  </a:lnTo>
                  <a:lnTo>
                    <a:pt x="21919" y="6666"/>
                  </a:lnTo>
                  <a:lnTo>
                    <a:pt x="22496" y="6303"/>
                  </a:lnTo>
                  <a:lnTo>
                    <a:pt x="23009" y="5940"/>
                  </a:lnTo>
                  <a:lnTo>
                    <a:pt x="23521" y="5577"/>
                  </a:lnTo>
                  <a:lnTo>
                    <a:pt x="23970" y="5213"/>
                  </a:lnTo>
                  <a:lnTo>
                    <a:pt x="24397" y="4829"/>
                  </a:lnTo>
                  <a:lnTo>
                    <a:pt x="24803" y="4466"/>
                  </a:lnTo>
                  <a:lnTo>
                    <a:pt x="25166" y="4081"/>
                  </a:lnTo>
                  <a:lnTo>
                    <a:pt x="25508" y="3718"/>
                  </a:lnTo>
                  <a:lnTo>
                    <a:pt x="25829" y="3355"/>
                  </a:lnTo>
                  <a:lnTo>
                    <a:pt x="26106" y="2992"/>
                  </a:lnTo>
                  <a:lnTo>
                    <a:pt x="26363" y="2650"/>
                  </a:lnTo>
                  <a:lnTo>
                    <a:pt x="26598" y="2308"/>
                  </a:lnTo>
                  <a:lnTo>
                    <a:pt x="26982" y="1667"/>
                  </a:lnTo>
                  <a:lnTo>
                    <a:pt x="27281" y="1133"/>
                  </a:lnTo>
                  <a:lnTo>
                    <a:pt x="27516" y="663"/>
                  </a:lnTo>
                  <a:lnTo>
                    <a:pt x="27666" y="321"/>
                  </a:lnTo>
                  <a:lnTo>
                    <a:pt x="27773" y="1"/>
                  </a:lnTo>
                  <a:lnTo>
                    <a:pt x="30443" y="130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5536;p60">
              <a:extLst>
                <a:ext uri="{FF2B5EF4-FFF2-40B4-BE49-F238E27FC236}">
                  <a16:creationId xmlns:a16="http://schemas.microsoft.com/office/drawing/2014/main" id="{96B18201-142C-C907-AE1E-D3ED4558C02B}"/>
                </a:ext>
              </a:extLst>
            </p:cNvPr>
            <p:cNvSpPr/>
            <p:nvPr/>
          </p:nvSpPr>
          <p:spPr>
            <a:xfrm>
              <a:off x="1347150" y="2665400"/>
              <a:ext cx="886600" cy="583225"/>
            </a:xfrm>
            <a:custGeom>
              <a:avLst/>
              <a:gdLst/>
              <a:ahLst/>
              <a:cxnLst/>
              <a:rect l="l" t="t" r="r" b="b"/>
              <a:pathLst>
                <a:path w="35464" h="23329" extrusionOk="0">
                  <a:moveTo>
                    <a:pt x="29076" y="1"/>
                  </a:moveTo>
                  <a:lnTo>
                    <a:pt x="28521" y="22"/>
                  </a:lnTo>
                  <a:lnTo>
                    <a:pt x="27965" y="86"/>
                  </a:lnTo>
                  <a:lnTo>
                    <a:pt x="27410" y="193"/>
                  </a:lnTo>
                  <a:lnTo>
                    <a:pt x="26854" y="342"/>
                  </a:lnTo>
                  <a:lnTo>
                    <a:pt x="26299" y="535"/>
                  </a:lnTo>
                  <a:lnTo>
                    <a:pt x="25743" y="770"/>
                  </a:lnTo>
                  <a:lnTo>
                    <a:pt x="25209" y="1026"/>
                  </a:lnTo>
                  <a:lnTo>
                    <a:pt x="24654" y="1304"/>
                  </a:lnTo>
                  <a:lnTo>
                    <a:pt x="24120" y="1603"/>
                  </a:lnTo>
                  <a:lnTo>
                    <a:pt x="23607" y="1923"/>
                  </a:lnTo>
                  <a:lnTo>
                    <a:pt x="23073" y="2265"/>
                  </a:lnTo>
                  <a:lnTo>
                    <a:pt x="22582" y="2607"/>
                  </a:lnTo>
                  <a:lnTo>
                    <a:pt x="22090" y="2970"/>
                  </a:lnTo>
                  <a:lnTo>
                    <a:pt x="21620" y="3333"/>
                  </a:lnTo>
                  <a:lnTo>
                    <a:pt x="21172" y="3696"/>
                  </a:lnTo>
                  <a:lnTo>
                    <a:pt x="20317" y="4423"/>
                  </a:lnTo>
                  <a:lnTo>
                    <a:pt x="19548" y="5106"/>
                  </a:lnTo>
                  <a:lnTo>
                    <a:pt x="18907" y="5726"/>
                  </a:lnTo>
                  <a:lnTo>
                    <a:pt x="18373" y="6281"/>
                  </a:lnTo>
                  <a:lnTo>
                    <a:pt x="17967" y="6687"/>
                  </a:lnTo>
                  <a:lnTo>
                    <a:pt x="17647" y="7050"/>
                  </a:lnTo>
                  <a:lnTo>
                    <a:pt x="17113" y="6794"/>
                  </a:lnTo>
                  <a:lnTo>
                    <a:pt x="16515" y="6516"/>
                  </a:lnTo>
                  <a:lnTo>
                    <a:pt x="15703" y="6196"/>
                  </a:lnTo>
                  <a:lnTo>
                    <a:pt x="14720" y="5833"/>
                  </a:lnTo>
                  <a:lnTo>
                    <a:pt x="14186" y="5662"/>
                  </a:lnTo>
                  <a:lnTo>
                    <a:pt x="13609" y="5469"/>
                  </a:lnTo>
                  <a:lnTo>
                    <a:pt x="13011" y="5320"/>
                  </a:lnTo>
                  <a:lnTo>
                    <a:pt x="12391" y="5149"/>
                  </a:lnTo>
                  <a:lnTo>
                    <a:pt x="11751" y="5021"/>
                  </a:lnTo>
                  <a:lnTo>
                    <a:pt x="11088" y="4893"/>
                  </a:lnTo>
                  <a:lnTo>
                    <a:pt x="10405" y="4807"/>
                  </a:lnTo>
                  <a:lnTo>
                    <a:pt x="9721" y="4743"/>
                  </a:lnTo>
                  <a:lnTo>
                    <a:pt x="9037" y="4700"/>
                  </a:lnTo>
                  <a:lnTo>
                    <a:pt x="8332" y="4700"/>
                  </a:lnTo>
                  <a:lnTo>
                    <a:pt x="7649" y="4743"/>
                  </a:lnTo>
                  <a:lnTo>
                    <a:pt x="6965" y="4829"/>
                  </a:lnTo>
                  <a:lnTo>
                    <a:pt x="6282" y="4957"/>
                  </a:lnTo>
                  <a:lnTo>
                    <a:pt x="5940" y="5042"/>
                  </a:lnTo>
                  <a:lnTo>
                    <a:pt x="5619" y="5128"/>
                  </a:lnTo>
                  <a:lnTo>
                    <a:pt x="5278" y="5256"/>
                  </a:lnTo>
                  <a:lnTo>
                    <a:pt x="4957" y="5363"/>
                  </a:lnTo>
                  <a:lnTo>
                    <a:pt x="4637" y="5512"/>
                  </a:lnTo>
                  <a:lnTo>
                    <a:pt x="4316" y="5662"/>
                  </a:lnTo>
                  <a:lnTo>
                    <a:pt x="4017" y="5833"/>
                  </a:lnTo>
                  <a:lnTo>
                    <a:pt x="3697" y="6025"/>
                  </a:lnTo>
                  <a:lnTo>
                    <a:pt x="3398" y="6217"/>
                  </a:lnTo>
                  <a:lnTo>
                    <a:pt x="3120" y="6452"/>
                  </a:lnTo>
                  <a:lnTo>
                    <a:pt x="2821" y="6687"/>
                  </a:lnTo>
                  <a:lnTo>
                    <a:pt x="2564" y="6943"/>
                  </a:lnTo>
                  <a:lnTo>
                    <a:pt x="2287" y="7200"/>
                  </a:lnTo>
                  <a:lnTo>
                    <a:pt x="2030" y="7499"/>
                  </a:lnTo>
                  <a:lnTo>
                    <a:pt x="1774" y="7819"/>
                  </a:lnTo>
                  <a:lnTo>
                    <a:pt x="1539" y="8140"/>
                  </a:lnTo>
                  <a:lnTo>
                    <a:pt x="1304" y="8482"/>
                  </a:lnTo>
                  <a:lnTo>
                    <a:pt x="1090" y="8866"/>
                  </a:lnTo>
                  <a:lnTo>
                    <a:pt x="877" y="9251"/>
                  </a:lnTo>
                  <a:lnTo>
                    <a:pt x="706" y="9635"/>
                  </a:lnTo>
                  <a:lnTo>
                    <a:pt x="535" y="10020"/>
                  </a:lnTo>
                  <a:lnTo>
                    <a:pt x="407" y="10404"/>
                  </a:lnTo>
                  <a:lnTo>
                    <a:pt x="279" y="10810"/>
                  </a:lnTo>
                  <a:lnTo>
                    <a:pt x="193" y="11195"/>
                  </a:lnTo>
                  <a:lnTo>
                    <a:pt x="108" y="11579"/>
                  </a:lnTo>
                  <a:lnTo>
                    <a:pt x="65" y="11985"/>
                  </a:lnTo>
                  <a:lnTo>
                    <a:pt x="22" y="12370"/>
                  </a:lnTo>
                  <a:lnTo>
                    <a:pt x="1" y="12754"/>
                  </a:lnTo>
                  <a:lnTo>
                    <a:pt x="22" y="13139"/>
                  </a:lnTo>
                  <a:lnTo>
                    <a:pt x="44" y="13545"/>
                  </a:lnTo>
                  <a:lnTo>
                    <a:pt x="86" y="13929"/>
                  </a:lnTo>
                  <a:lnTo>
                    <a:pt x="150" y="14314"/>
                  </a:lnTo>
                  <a:lnTo>
                    <a:pt x="236" y="14698"/>
                  </a:lnTo>
                  <a:lnTo>
                    <a:pt x="343" y="15061"/>
                  </a:lnTo>
                  <a:lnTo>
                    <a:pt x="450" y="15446"/>
                  </a:lnTo>
                  <a:lnTo>
                    <a:pt x="599" y="15809"/>
                  </a:lnTo>
                  <a:lnTo>
                    <a:pt x="749" y="16172"/>
                  </a:lnTo>
                  <a:lnTo>
                    <a:pt x="941" y="16535"/>
                  </a:lnTo>
                  <a:lnTo>
                    <a:pt x="1133" y="16899"/>
                  </a:lnTo>
                  <a:lnTo>
                    <a:pt x="1325" y="17240"/>
                  </a:lnTo>
                  <a:lnTo>
                    <a:pt x="1560" y="17582"/>
                  </a:lnTo>
                  <a:lnTo>
                    <a:pt x="1817" y="17924"/>
                  </a:lnTo>
                  <a:lnTo>
                    <a:pt x="2073" y="18266"/>
                  </a:lnTo>
                  <a:lnTo>
                    <a:pt x="2351" y="18586"/>
                  </a:lnTo>
                  <a:lnTo>
                    <a:pt x="2629" y="18907"/>
                  </a:lnTo>
                  <a:lnTo>
                    <a:pt x="2949" y="19206"/>
                  </a:lnTo>
                  <a:lnTo>
                    <a:pt x="3269" y="19526"/>
                  </a:lnTo>
                  <a:lnTo>
                    <a:pt x="3611" y="19804"/>
                  </a:lnTo>
                  <a:lnTo>
                    <a:pt x="3974" y="20103"/>
                  </a:lnTo>
                  <a:lnTo>
                    <a:pt x="4338" y="20381"/>
                  </a:lnTo>
                  <a:lnTo>
                    <a:pt x="4722" y="20637"/>
                  </a:lnTo>
                  <a:lnTo>
                    <a:pt x="5128" y="20894"/>
                  </a:lnTo>
                  <a:lnTo>
                    <a:pt x="5534" y="21129"/>
                  </a:lnTo>
                  <a:lnTo>
                    <a:pt x="5961" y="21364"/>
                  </a:lnTo>
                  <a:lnTo>
                    <a:pt x="6410" y="21599"/>
                  </a:lnTo>
                  <a:lnTo>
                    <a:pt x="6858" y="21812"/>
                  </a:lnTo>
                  <a:lnTo>
                    <a:pt x="7328" y="22004"/>
                  </a:lnTo>
                  <a:lnTo>
                    <a:pt x="7820" y="22197"/>
                  </a:lnTo>
                  <a:lnTo>
                    <a:pt x="8311" y="22368"/>
                  </a:lnTo>
                  <a:lnTo>
                    <a:pt x="8824" y="22517"/>
                  </a:lnTo>
                  <a:lnTo>
                    <a:pt x="9337" y="22667"/>
                  </a:lnTo>
                  <a:lnTo>
                    <a:pt x="9871" y="22795"/>
                  </a:lnTo>
                  <a:lnTo>
                    <a:pt x="10405" y="22923"/>
                  </a:lnTo>
                  <a:lnTo>
                    <a:pt x="10960" y="23030"/>
                  </a:lnTo>
                  <a:lnTo>
                    <a:pt x="11537" y="23115"/>
                  </a:lnTo>
                  <a:lnTo>
                    <a:pt x="12114" y="23179"/>
                  </a:lnTo>
                  <a:lnTo>
                    <a:pt x="12691" y="23243"/>
                  </a:lnTo>
                  <a:lnTo>
                    <a:pt x="13289" y="23286"/>
                  </a:lnTo>
                  <a:lnTo>
                    <a:pt x="13908" y="23308"/>
                  </a:lnTo>
                  <a:lnTo>
                    <a:pt x="14528" y="23329"/>
                  </a:lnTo>
                  <a:lnTo>
                    <a:pt x="15147" y="23308"/>
                  </a:lnTo>
                  <a:lnTo>
                    <a:pt x="15788" y="23286"/>
                  </a:lnTo>
                  <a:lnTo>
                    <a:pt x="16450" y="23243"/>
                  </a:lnTo>
                  <a:lnTo>
                    <a:pt x="17113" y="23179"/>
                  </a:lnTo>
                  <a:lnTo>
                    <a:pt x="17775" y="23094"/>
                  </a:lnTo>
                  <a:lnTo>
                    <a:pt x="18437" y="22987"/>
                  </a:lnTo>
                  <a:lnTo>
                    <a:pt x="19121" y="22859"/>
                  </a:lnTo>
                  <a:lnTo>
                    <a:pt x="19826" y="22709"/>
                  </a:lnTo>
                  <a:lnTo>
                    <a:pt x="20531" y="22560"/>
                  </a:lnTo>
                  <a:lnTo>
                    <a:pt x="21236" y="22368"/>
                  </a:lnTo>
                  <a:lnTo>
                    <a:pt x="21941" y="22154"/>
                  </a:lnTo>
                  <a:lnTo>
                    <a:pt x="22667" y="21940"/>
                  </a:lnTo>
                  <a:lnTo>
                    <a:pt x="23393" y="21684"/>
                  </a:lnTo>
                  <a:lnTo>
                    <a:pt x="24077" y="21428"/>
                  </a:lnTo>
                  <a:lnTo>
                    <a:pt x="24739" y="21150"/>
                  </a:lnTo>
                  <a:lnTo>
                    <a:pt x="25402" y="20872"/>
                  </a:lnTo>
                  <a:lnTo>
                    <a:pt x="26021" y="20573"/>
                  </a:lnTo>
                  <a:lnTo>
                    <a:pt x="26619" y="20274"/>
                  </a:lnTo>
                  <a:lnTo>
                    <a:pt x="27196" y="19954"/>
                  </a:lnTo>
                  <a:lnTo>
                    <a:pt x="27773" y="19633"/>
                  </a:lnTo>
                  <a:lnTo>
                    <a:pt x="28307" y="19291"/>
                  </a:lnTo>
                  <a:lnTo>
                    <a:pt x="28820" y="18950"/>
                  </a:lnTo>
                  <a:lnTo>
                    <a:pt x="29311" y="18608"/>
                  </a:lnTo>
                  <a:lnTo>
                    <a:pt x="29781" y="18245"/>
                  </a:lnTo>
                  <a:lnTo>
                    <a:pt x="30251" y="17881"/>
                  </a:lnTo>
                  <a:lnTo>
                    <a:pt x="30678" y="17497"/>
                  </a:lnTo>
                  <a:lnTo>
                    <a:pt x="31084" y="17134"/>
                  </a:lnTo>
                  <a:lnTo>
                    <a:pt x="31490" y="16728"/>
                  </a:lnTo>
                  <a:lnTo>
                    <a:pt x="31853" y="16343"/>
                  </a:lnTo>
                  <a:lnTo>
                    <a:pt x="32216" y="15937"/>
                  </a:lnTo>
                  <a:lnTo>
                    <a:pt x="32537" y="15553"/>
                  </a:lnTo>
                  <a:lnTo>
                    <a:pt x="32857" y="15126"/>
                  </a:lnTo>
                  <a:lnTo>
                    <a:pt x="33156" y="14720"/>
                  </a:lnTo>
                  <a:lnTo>
                    <a:pt x="33434" y="14314"/>
                  </a:lnTo>
                  <a:lnTo>
                    <a:pt x="33690" y="13886"/>
                  </a:lnTo>
                  <a:lnTo>
                    <a:pt x="33925" y="13481"/>
                  </a:lnTo>
                  <a:lnTo>
                    <a:pt x="34160" y="13053"/>
                  </a:lnTo>
                  <a:lnTo>
                    <a:pt x="34353" y="12626"/>
                  </a:lnTo>
                  <a:lnTo>
                    <a:pt x="34545" y="12199"/>
                  </a:lnTo>
                  <a:lnTo>
                    <a:pt x="34716" y="11793"/>
                  </a:lnTo>
                  <a:lnTo>
                    <a:pt x="34865" y="11366"/>
                  </a:lnTo>
                  <a:lnTo>
                    <a:pt x="34994" y="10938"/>
                  </a:lnTo>
                  <a:lnTo>
                    <a:pt x="35122" y="10511"/>
                  </a:lnTo>
                  <a:lnTo>
                    <a:pt x="35207" y="10105"/>
                  </a:lnTo>
                  <a:lnTo>
                    <a:pt x="35293" y="9678"/>
                  </a:lnTo>
                  <a:lnTo>
                    <a:pt x="35357" y="9251"/>
                  </a:lnTo>
                  <a:lnTo>
                    <a:pt x="35399" y="8845"/>
                  </a:lnTo>
                  <a:lnTo>
                    <a:pt x="35442" y="8439"/>
                  </a:lnTo>
                  <a:lnTo>
                    <a:pt x="35463" y="8033"/>
                  </a:lnTo>
                  <a:lnTo>
                    <a:pt x="35463" y="7627"/>
                  </a:lnTo>
                  <a:lnTo>
                    <a:pt x="35442" y="7243"/>
                  </a:lnTo>
                  <a:lnTo>
                    <a:pt x="35421" y="6837"/>
                  </a:lnTo>
                  <a:lnTo>
                    <a:pt x="35378" y="6452"/>
                  </a:lnTo>
                  <a:lnTo>
                    <a:pt x="35314" y="6068"/>
                  </a:lnTo>
                  <a:lnTo>
                    <a:pt x="35250" y="5704"/>
                  </a:lnTo>
                  <a:lnTo>
                    <a:pt x="35164" y="5341"/>
                  </a:lnTo>
                  <a:lnTo>
                    <a:pt x="35058" y="4978"/>
                  </a:lnTo>
                  <a:lnTo>
                    <a:pt x="34929" y="4636"/>
                  </a:lnTo>
                  <a:lnTo>
                    <a:pt x="34801" y="4294"/>
                  </a:lnTo>
                  <a:lnTo>
                    <a:pt x="34673" y="3953"/>
                  </a:lnTo>
                  <a:lnTo>
                    <a:pt x="34502" y="3632"/>
                  </a:lnTo>
                  <a:lnTo>
                    <a:pt x="34331" y="3312"/>
                  </a:lnTo>
                  <a:lnTo>
                    <a:pt x="34160" y="3013"/>
                  </a:lnTo>
                  <a:lnTo>
                    <a:pt x="33947" y="2735"/>
                  </a:lnTo>
                  <a:lnTo>
                    <a:pt x="33754" y="2436"/>
                  </a:lnTo>
                  <a:lnTo>
                    <a:pt x="33519" y="2180"/>
                  </a:lnTo>
                  <a:lnTo>
                    <a:pt x="33284" y="1923"/>
                  </a:lnTo>
                  <a:lnTo>
                    <a:pt x="33049" y="1688"/>
                  </a:lnTo>
                  <a:lnTo>
                    <a:pt x="32793" y="1453"/>
                  </a:lnTo>
                  <a:lnTo>
                    <a:pt x="32515" y="1240"/>
                  </a:lnTo>
                  <a:lnTo>
                    <a:pt x="32238" y="1026"/>
                  </a:lnTo>
                  <a:lnTo>
                    <a:pt x="31939" y="855"/>
                  </a:lnTo>
                  <a:lnTo>
                    <a:pt x="31640" y="663"/>
                  </a:lnTo>
                  <a:lnTo>
                    <a:pt x="31319" y="513"/>
                  </a:lnTo>
                  <a:lnTo>
                    <a:pt x="30999" y="385"/>
                  </a:lnTo>
                  <a:lnTo>
                    <a:pt x="30657" y="257"/>
                  </a:lnTo>
                  <a:lnTo>
                    <a:pt x="30400" y="171"/>
                  </a:lnTo>
                  <a:lnTo>
                    <a:pt x="30144" y="107"/>
                  </a:lnTo>
                  <a:lnTo>
                    <a:pt x="29866" y="65"/>
                  </a:lnTo>
                  <a:lnTo>
                    <a:pt x="29610" y="22"/>
                  </a:lnTo>
                  <a:lnTo>
                    <a:pt x="29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5537;p60">
              <a:extLst>
                <a:ext uri="{FF2B5EF4-FFF2-40B4-BE49-F238E27FC236}">
                  <a16:creationId xmlns:a16="http://schemas.microsoft.com/office/drawing/2014/main" id="{0DD91404-AC67-A3CF-4CCA-0FCAA4530AEA}"/>
                </a:ext>
              </a:extLst>
            </p:cNvPr>
            <p:cNvSpPr/>
            <p:nvPr/>
          </p:nvSpPr>
          <p:spPr>
            <a:xfrm>
              <a:off x="1367450" y="3053150"/>
              <a:ext cx="139950" cy="157575"/>
            </a:xfrm>
            <a:custGeom>
              <a:avLst/>
              <a:gdLst/>
              <a:ahLst/>
              <a:cxnLst/>
              <a:rect l="l" t="t" r="r" b="b"/>
              <a:pathLst>
                <a:path w="5598" h="6303" extrusionOk="0">
                  <a:moveTo>
                    <a:pt x="1774" y="0"/>
                  </a:moveTo>
                  <a:lnTo>
                    <a:pt x="1517" y="21"/>
                  </a:lnTo>
                  <a:lnTo>
                    <a:pt x="1282" y="64"/>
                  </a:lnTo>
                  <a:lnTo>
                    <a:pt x="1069" y="128"/>
                  </a:lnTo>
                  <a:lnTo>
                    <a:pt x="834" y="278"/>
                  </a:lnTo>
                  <a:lnTo>
                    <a:pt x="620" y="427"/>
                  </a:lnTo>
                  <a:lnTo>
                    <a:pt x="449" y="620"/>
                  </a:lnTo>
                  <a:lnTo>
                    <a:pt x="300" y="855"/>
                  </a:lnTo>
                  <a:lnTo>
                    <a:pt x="193" y="1090"/>
                  </a:lnTo>
                  <a:lnTo>
                    <a:pt x="108" y="1367"/>
                  </a:lnTo>
                  <a:lnTo>
                    <a:pt x="43" y="1624"/>
                  </a:lnTo>
                  <a:lnTo>
                    <a:pt x="1" y="1923"/>
                  </a:lnTo>
                  <a:lnTo>
                    <a:pt x="1" y="2222"/>
                  </a:lnTo>
                  <a:lnTo>
                    <a:pt x="1" y="2500"/>
                  </a:lnTo>
                  <a:lnTo>
                    <a:pt x="1" y="2799"/>
                  </a:lnTo>
                  <a:lnTo>
                    <a:pt x="22" y="3098"/>
                  </a:lnTo>
                  <a:lnTo>
                    <a:pt x="129" y="3632"/>
                  </a:lnTo>
                  <a:lnTo>
                    <a:pt x="236" y="4123"/>
                  </a:lnTo>
                  <a:lnTo>
                    <a:pt x="364" y="4550"/>
                  </a:lnTo>
                  <a:lnTo>
                    <a:pt x="449" y="4764"/>
                  </a:lnTo>
                  <a:lnTo>
                    <a:pt x="556" y="4978"/>
                  </a:lnTo>
                  <a:lnTo>
                    <a:pt x="663" y="5170"/>
                  </a:lnTo>
                  <a:lnTo>
                    <a:pt x="791" y="5362"/>
                  </a:lnTo>
                  <a:lnTo>
                    <a:pt x="919" y="5533"/>
                  </a:lnTo>
                  <a:lnTo>
                    <a:pt x="1069" y="5704"/>
                  </a:lnTo>
                  <a:lnTo>
                    <a:pt x="1197" y="5811"/>
                  </a:lnTo>
                  <a:lnTo>
                    <a:pt x="1347" y="5918"/>
                  </a:lnTo>
                  <a:lnTo>
                    <a:pt x="1496" y="6003"/>
                  </a:lnTo>
                  <a:lnTo>
                    <a:pt x="1646" y="6067"/>
                  </a:lnTo>
                  <a:lnTo>
                    <a:pt x="1966" y="6195"/>
                  </a:lnTo>
                  <a:lnTo>
                    <a:pt x="2287" y="6259"/>
                  </a:lnTo>
                  <a:lnTo>
                    <a:pt x="2628" y="6302"/>
                  </a:lnTo>
                  <a:lnTo>
                    <a:pt x="2992" y="6302"/>
                  </a:lnTo>
                  <a:lnTo>
                    <a:pt x="3333" y="6281"/>
                  </a:lnTo>
                  <a:lnTo>
                    <a:pt x="3675" y="6238"/>
                  </a:lnTo>
                  <a:lnTo>
                    <a:pt x="3910" y="6174"/>
                  </a:lnTo>
                  <a:lnTo>
                    <a:pt x="4145" y="6110"/>
                  </a:lnTo>
                  <a:lnTo>
                    <a:pt x="4359" y="6024"/>
                  </a:lnTo>
                  <a:lnTo>
                    <a:pt x="4572" y="5918"/>
                  </a:lnTo>
                  <a:lnTo>
                    <a:pt x="4786" y="5811"/>
                  </a:lnTo>
                  <a:lnTo>
                    <a:pt x="4957" y="5661"/>
                  </a:lnTo>
                  <a:lnTo>
                    <a:pt x="5128" y="5512"/>
                  </a:lnTo>
                  <a:lnTo>
                    <a:pt x="5277" y="5319"/>
                  </a:lnTo>
                  <a:lnTo>
                    <a:pt x="5363" y="5191"/>
                  </a:lnTo>
                  <a:lnTo>
                    <a:pt x="5427" y="5063"/>
                  </a:lnTo>
                  <a:lnTo>
                    <a:pt x="5534" y="4785"/>
                  </a:lnTo>
                  <a:lnTo>
                    <a:pt x="5576" y="4486"/>
                  </a:lnTo>
                  <a:lnTo>
                    <a:pt x="5598" y="4166"/>
                  </a:lnTo>
                  <a:lnTo>
                    <a:pt x="5598" y="3867"/>
                  </a:lnTo>
                  <a:lnTo>
                    <a:pt x="5555" y="3546"/>
                  </a:lnTo>
                  <a:lnTo>
                    <a:pt x="5491" y="3226"/>
                  </a:lnTo>
                  <a:lnTo>
                    <a:pt x="5427" y="2927"/>
                  </a:lnTo>
                  <a:lnTo>
                    <a:pt x="5341" y="2542"/>
                  </a:lnTo>
                  <a:lnTo>
                    <a:pt x="5213" y="2158"/>
                  </a:lnTo>
                  <a:lnTo>
                    <a:pt x="5064" y="1795"/>
                  </a:lnTo>
                  <a:lnTo>
                    <a:pt x="4978" y="1624"/>
                  </a:lnTo>
                  <a:lnTo>
                    <a:pt x="4871" y="1453"/>
                  </a:lnTo>
                  <a:lnTo>
                    <a:pt x="4722" y="1282"/>
                  </a:lnTo>
                  <a:lnTo>
                    <a:pt x="4572" y="1111"/>
                  </a:lnTo>
                  <a:lnTo>
                    <a:pt x="4380" y="940"/>
                  </a:lnTo>
                  <a:lnTo>
                    <a:pt x="4166" y="790"/>
                  </a:lnTo>
                  <a:lnTo>
                    <a:pt x="3931" y="641"/>
                  </a:lnTo>
                  <a:lnTo>
                    <a:pt x="3675" y="491"/>
                  </a:lnTo>
                  <a:lnTo>
                    <a:pt x="3419" y="363"/>
                  </a:lnTo>
                  <a:lnTo>
                    <a:pt x="3141" y="256"/>
                  </a:lnTo>
                  <a:lnTo>
                    <a:pt x="2863" y="171"/>
                  </a:lnTo>
                  <a:lnTo>
                    <a:pt x="2586" y="86"/>
                  </a:lnTo>
                  <a:lnTo>
                    <a:pt x="2308" y="43"/>
                  </a:lnTo>
                  <a:lnTo>
                    <a:pt x="20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5538;p60">
              <a:extLst>
                <a:ext uri="{FF2B5EF4-FFF2-40B4-BE49-F238E27FC236}">
                  <a16:creationId xmlns:a16="http://schemas.microsoft.com/office/drawing/2014/main" id="{7B206910-DAD0-8240-41EE-46B7B7C1906A}"/>
                </a:ext>
              </a:extLst>
            </p:cNvPr>
            <p:cNvSpPr/>
            <p:nvPr/>
          </p:nvSpPr>
          <p:spPr>
            <a:xfrm>
              <a:off x="2149875" y="2864600"/>
              <a:ext cx="144225" cy="167725"/>
            </a:xfrm>
            <a:custGeom>
              <a:avLst/>
              <a:gdLst/>
              <a:ahLst/>
              <a:cxnLst/>
              <a:rect l="l" t="t" r="r" b="b"/>
              <a:pathLst>
                <a:path w="5769" h="6709" extrusionOk="0">
                  <a:moveTo>
                    <a:pt x="3547" y="1"/>
                  </a:moveTo>
                  <a:lnTo>
                    <a:pt x="3290" y="22"/>
                  </a:lnTo>
                  <a:lnTo>
                    <a:pt x="3034" y="108"/>
                  </a:lnTo>
                  <a:lnTo>
                    <a:pt x="2778" y="193"/>
                  </a:lnTo>
                  <a:lnTo>
                    <a:pt x="2521" y="321"/>
                  </a:lnTo>
                  <a:lnTo>
                    <a:pt x="2265" y="471"/>
                  </a:lnTo>
                  <a:lnTo>
                    <a:pt x="2030" y="642"/>
                  </a:lnTo>
                  <a:lnTo>
                    <a:pt x="1795" y="834"/>
                  </a:lnTo>
                  <a:lnTo>
                    <a:pt x="1581" y="1026"/>
                  </a:lnTo>
                  <a:lnTo>
                    <a:pt x="1368" y="1219"/>
                  </a:lnTo>
                  <a:lnTo>
                    <a:pt x="1005" y="1625"/>
                  </a:lnTo>
                  <a:lnTo>
                    <a:pt x="705" y="2030"/>
                  </a:lnTo>
                  <a:lnTo>
                    <a:pt x="449" y="2394"/>
                  </a:lnTo>
                  <a:lnTo>
                    <a:pt x="342" y="2607"/>
                  </a:lnTo>
                  <a:lnTo>
                    <a:pt x="235" y="2799"/>
                  </a:lnTo>
                  <a:lnTo>
                    <a:pt x="150" y="3013"/>
                  </a:lnTo>
                  <a:lnTo>
                    <a:pt x="65" y="3227"/>
                  </a:lnTo>
                  <a:lnTo>
                    <a:pt x="22" y="3440"/>
                  </a:lnTo>
                  <a:lnTo>
                    <a:pt x="1" y="3675"/>
                  </a:lnTo>
                  <a:lnTo>
                    <a:pt x="1" y="3846"/>
                  </a:lnTo>
                  <a:lnTo>
                    <a:pt x="1" y="4017"/>
                  </a:lnTo>
                  <a:lnTo>
                    <a:pt x="22" y="4167"/>
                  </a:lnTo>
                  <a:lnTo>
                    <a:pt x="65" y="4338"/>
                  </a:lnTo>
                  <a:lnTo>
                    <a:pt x="171" y="4658"/>
                  </a:lnTo>
                  <a:lnTo>
                    <a:pt x="321" y="4979"/>
                  </a:lnTo>
                  <a:lnTo>
                    <a:pt x="492" y="5256"/>
                  </a:lnTo>
                  <a:lnTo>
                    <a:pt x="705" y="5534"/>
                  </a:lnTo>
                  <a:lnTo>
                    <a:pt x="940" y="5790"/>
                  </a:lnTo>
                  <a:lnTo>
                    <a:pt x="1218" y="6025"/>
                  </a:lnTo>
                  <a:lnTo>
                    <a:pt x="1389" y="6175"/>
                  </a:lnTo>
                  <a:lnTo>
                    <a:pt x="1581" y="6303"/>
                  </a:lnTo>
                  <a:lnTo>
                    <a:pt x="1795" y="6431"/>
                  </a:lnTo>
                  <a:lnTo>
                    <a:pt x="2009" y="6538"/>
                  </a:lnTo>
                  <a:lnTo>
                    <a:pt x="2222" y="6623"/>
                  </a:lnTo>
                  <a:lnTo>
                    <a:pt x="2457" y="6688"/>
                  </a:lnTo>
                  <a:lnTo>
                    <a:pt x="2692" y="6709"/>
                  </a:lnTo>
                  <a:lnTo>
                    <a:pt x="2927" y="6709"/>
                  </a:lnTo>
                  <a:lnTo>
                    <a:pt x="3077" y="6688"/>
                  </a:lnTo>
                  <a:lnTo>
                    <a:pt x="3226" y="6666"/>
                  </a:lnTo>
                  <a:lnTo>
                    <a:pt x="3504" y="6559"/>
                  </a:lnTo>
                  <a:lnTo>
                    <a:pt x="3760" y="6410"/>
                  </a:lnTo>
                  <a:lnTo>
                    <a:pt x="4017" y="6239"/>
                  </a:lnTo>
                  <a:lnTo>
                    <a:pt x="4252" y="6025"/>
                  </a:lnTo>
                  <a:lnTo>
                    <a:pt x="4487" y="5812"/>
                  </a:lnTo>
                  <a:lnTo>
                    <a:pt x="4700" y="5577"/>
                  </a:lnTo>
                  <a:lnTo>
                    <a:pt x="4893" y="5320"/>
                  </a:lnTo>
                  <a:lnTo>
                    <a:pt x="5128" y="5000"/>
                  </a:lnTo>
                  <a:lnTo>
                    <a:pt x="5341" y="4679"/>
                  </a:lnTo>
                  <a:lnTo>
                    <a:pt x="5534" y="4338"/>
                  </a:lnTo>
                  <a:lnTo>
                    <a:pt x="5619" y="4145"/>
                  </a:lnTo>
                  <a:lnTo>
                    <a:pt x="5683" y="3953"/>
                  </a:lnTo>
                  <a:lnTo>
                    <a:pt x="5726" y="3739"/>
                  </a:lnTo>
                  <a:lnTo>
                    <a:pt x="5747" y="3504"/>
                  </a:lnTo>
                  <a:lnTo>
                    <a:pt x="5769" y="3248"/>
                  </a:lnTo>
                  <a:lnTo>
                    <a:pt x="5747" y="2992"/>
                  </a:lnTo>
                  <a:lnTo>
                    <a:pt x="5726" y="2714"/>
                  </a:lnTo>
                  <a:lnTo>
                    <a:pt x="5683" y="2436"/>
                  </a:lnTo>
                  <a:lnTo>
                    <a:pt x="5619" y="2159"/>
                  </a:lnTo>
                  <a:lnTo>
                    <a:pt x="5534" y="1881"/>
                  </a:lnTo>
                  <a:lnTo>
                    <a:pt x="5427" y="1603"/>
                  </a:lnTo>
                  <a:lnTo>
                    <a:pt x="5320" y="1325"/>
                  </a:lnTo>
                  <a:lnTo>
                    <a:pt x="5192" y="1090"/>
                  </a:lnTo>
                  <a:lnTo>
                    <a:pt x="5042" y="855"/>
                  </a:lnTo>
                  <a:lnTo>
                    <a:pt x="4871" y="642"/>
                  </a:lnTo>
                  <a:lnTo>
                    <a:pt x="4700" y="450"/>
                  </a:lnTo>
                  <a:lnTo>
                    <a:pt x="4529" y="300"/>
                  </a:lnTo>
                  <a:lnTo>
                    <a:pt x="4316" y="172"/>
                  </a:lnTo>
                  <a:lnTo>
                    <a:pt x="4081" y="65"/>
                  </a:lnTo>
                  <a:lnTo>
                    <a:pt x="3824" y="22"/>
                  </a:lnTo>
                  <a:lnTo>
                    <a:pt x="35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5539;p60">
              <a:extLst>
                <a:ext uri="{FF2B5EF4-FFF2-40B4-BE49-F238E27FC236}">
                  <a16:creationId xmlns:a16="http://schemas.microsoft.com/office/drawing/2014/main" id="{379749A8-3196-671D-7549-DD44BBAA74BB}"/>
                </a:ext>
              </a:extLst>
            </p:cNvPr>
            <p:cNvSpPr/>
            <p:nvPr/>
          </p:nvSpPr>
          <p:spPr>
            <a:xfrm>
              <a:off x="1653175" y="3858000"/>
              <a:ext cx="123950" cy="243025"/>
            </a:xfrm>
            <a:custGeom>
              <a:avLst/>
              <a:gdLst/>
              <a:ahLst/>
              <a:cxnLst/>
              <a:rect l="l" t="t" r="r" b="b"/>
              <a:pathLst>
                <a:path w="4958" h="9721" extrusionOk="0">
                  <a:moveTo>
                    <a:pt x="3974" y="0"/>
                  </a:moveTo>
                  <a:lnTo>
                    <a:pt x="3868" y="22"/>
                  </a:lnTo>
                  <a:lnTo>
                    <a:pt x="3782" y="43"/>
                  </a:lnTo>
                  <a:lnTo>
                    <a:pt x="3697" y="86"/>
                  </a:lnTo>
                  <a:lnTo>
                    <a:pt x="3633" y="150"/>
                  </a:lnTo>
                  <a:lnTo>
                    <a:pt x="3569" y="235"/>
                  </a:lnTo>
                  <a:lnTo>
                    <a:pt x="3526" y="321"/>
                  </a:lnTo>
                  <a:lnTo>
                    <a:pt x="1" y="9293"/>
                  </a:lnTo>
                  <a:lnTo>
                    <a:pt x="4423" y="9720"/>
                  </a:lnTo>
                  <a:lnTo>
                    <a:pt x="4551" y="9720"/>
                  </a:lnTo>
                  <a:lnTo>
                    <a:pt x="4658" y="9699"/>
                  </a:lnTo>
                  <a:lnTo>
                    <a:pt x="4722" y="9656"/>
                  </a:lnTo>
                  <a:lnTo>
                    <a:pt x="4808" y="9592"/>
                  </a:lnTo>
                  <a:lnTo>
                    <a:pt x="4850" y="9528"/>
                  </a:lnTo>
                  <a:lnTo>
                    <a:pt x="4914" y="9464"/>
                  </a:lnTo>
                  <a:lnTo>
                    <a:pt x="4936" y="9379"/>
                  </a:lnTo>
                  <a:lnTo>
                    <a:pt x="4957" y="9272"/>
                  </a:lnTo>
                  <a:lnTo>
                    <a:pt x="4957" y="9186"/>
                  </a:lnTo>
                  <a:lnTo>
                    <a:pt x="4936" y="9079"/>
                  </a:lnTo>
                  <a:lnTo>
                    <a:pt x="4893" y="8994"/>
                  </a:lnTo>
                  <a:lnTo>
                    <a:pt x="4850" y="8909"/>
                  </a:lnTo>
                  <a:lnTo>
                    <a:pt x="4786" y="8844"/>
                  </a:lnTo>
                  <a:lnTo>
                    <a:pt x="4701" y="8802"/>
                  </a:lnTo>
                  <a:lnTo>
                    <a:pt x="4615" y="8759"/>
                  </a:lnTo>
                  <a:lnTo>
                    <a:pt x="4508" y="8738"/>
                  </a:lnTo>
                  <a:lnTo>
                    <a:pt x="1411" y="8439"/>
                  </a:lnTo>
                  <a:lnTo>
                    <a:pt x="4444" y="684"/>
                  </a:lnTo>
                  <a:lnTo>
                    <a:pt x="4466" y="577"/>
                  </a:lnTo>
                  <a:lnTo>
                    <a:pt x="4487" y="492"/>
                  </a:lnTo>
                  <a:lnTo>
                    <a:pt x="4466" y="385"/>
                  </a:lnTo>
                  <a:lnTo>
                    <a:pt x="4444" y="299"/>
                  </a:lnTo>
                  <a:lnTo>
                    <a:pt x="4380" y="214"/>
                  </a:lnTo>
                  <a:lnTo>
                    <a:pt x="4338" y="150"/>
                  </a:lnTo>
                  <a:lnTo>
                    <a:pt x="4252" y="86"/>
                  </a:lnTo>
                  <a:lnTo>
                    <a:pt x="4167" y="43"/>
                  </a:lnTo>
                  <a:lnTo>
                    <a:pt x="4060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5540;p60">
              <a:extLst>
                <a:ext uri="{FF2B5EF4-FFF2-40B4-BE49-F238E27FC236}">
                  <a16:creationId xmlns:a16="http://schemas.microsoft.com/office/drawing/2014/main" id="{074F1137-13A3-1A67-A6BD-8DFEEA715850}"/>
                </a:ext>
              </a:extLst>
            </p:cNvPr>
            <p:cNvSpPr/>
            <p:nvPr/>
          </p:nvSpPr>
          <p:spPr>
            <a:xfrm>
              <a:off x="1410175" y="288170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329" y="1"/>
                  </a:moveTo>
                  <a:lnTo>
                    <a:pt x="2180" y="22"/>
                  </a:lnTo>
                  <a:lnTo>
                    <a:pt x="2030" y="43"/>
                  </a:lnTo>
                  <a:lnTo>
                    <a:pt x="1859" y="86"/>
                  </a:lnTo>
                  <a:lnTo>
                    <a:pt x="1710" y="150"/>
                  </a:lnTo>
                  <a:lnTo>
                    <a:pt x="1496" y="257"/>
                  </a:lnTo>
                  <a:lnTo>
                    <a:pt x="1283" y="406"/>
                  </a:lnTo>
                  <a:lnTo>
                    <a:pt x="1090" y="577"/>
                  </a:lnTo>
                  <a:lnTo>
                    <a:pt x="898" y="791"/>
                  </a:lnTo>
                  <a:lnTo>
                    <a:pt x="727" y="1005"/>
                  </a:lnTo>
                  <a:lnTo>
                    <a:pt x="578" y="1240"/>
                  </a:lnTo>
                  <a:lnTo>
                    <a:pt x="449" y="1496"/>
                  </a:lnTo>
                  <a:lnTo>
                    <a:pt x="321" y="1774"/>
                  </a:lnTo>
                  <a:lnTo>
                    <a:pt x="214" y="2030"/>
                  </a:lnTo>
                  <a:lnTo>
                    <a:pt x="129" y="2308"/>
                  </a:lnTo>
                  <a:lnTo>
                    <a:pt x="65" y="2607"/>
                  </a:lnTo>
                  <a:lnTo>
                    <a:pt x="22" y="2885"/>
                  </a:lnTo>
                  <a:lnTo>
                    <a:pt x="1" y="3141"/>
                  </a:lnTo>
                  <a:lnTo>
                    <a:pt x="1" y="3419"/>
                  </a:lnTo>
                  <a:lnTo>
                    <a:pt x="22" y="3654"/>
                  </a:lnTo>
                  <a:lnTo>
                    <a:pt x="65" y="3889"/>
                  </a:lnTo>
                  <a:lnTo>
                    <a:pt x="129" y="4060"/>
                  </a:lnTo>
                  <a:lnTo>
                    <a:pt x="193" y="4209"/>
                  </a:lnTo>
                  <a:lnTo>
                    <a:pt x="278" y="4359"/>
                  </a:lnTo>
                  <a:lnTo>
                    <a:pt x="385" y="4487"/>
                  </a:lnTo>
                  <a:lnTo>
                    <a:pt x="513" y="4615"/>
                  </a:lnTo>
                  <a:lnTo>
                    <a:pt x="684" y="4700"/>
                  </a:lnTo>
                  <a:lnTo>
                    <a:pt x="834" y="4764"/>
                  </a:lnTo>
                  <a:lnTo>
                    <a:pt x="1005" y="4829"/>
                  </a:lnTo>
                  <a:lnTo>
                    <a:pt x="1368" y="4935"/>
                  </a:lnTo>
                  <a:lnTo>
                    <a:pt x="1753" y="4999"/>
                  </a:lnTo>
                  <a:lnTo>
                    <a:pt x="2116" y="5021"/>
                  </a:lnTo>
                  <a:lnTo>
                    <a:pt x="2500" y="5021"/>
                  </a:lnTo>
                  <a:lnTo>
                    <a:pt x="2863" y="4978"/>
                  </a:lnTo>
                  <a:lnTo>
                    <a:pt x="3227" y="4893"/>
                  </a:lnTo>
                  <a:lnTo>
                    <a:pt x="3568" y="4764"/>
                  </a:lnTo>
                  <a:lnTo>
                    <a:pt x="3910" y="4594"/>
                  </a:lnTo>
                  <a:lnTo>
                    <a:pt x="4060" y="4508"/>
                  </a:lnTo>
                  <a:lnTo>
                    <a:pt x="4209" y="4380"/>
                  </a:lnTo>
                  <a:lnTo>
                    <a:pt x="4359" y="4252"/>
                  </a:lnTo>
                  <a:lnTo>
                    <a:pt x="4487" y="4124"/>
                  </a:lnTo>
                  <a:lnTo>
                    <a:pt x="4594" y="3974"/>
                  </a:lnTo>
                  <a:lnTo>
                    <a:pt x="4722" y="3825"/>
                  </a:lnTo>
                  <a:lnTo>
                    <a:pt x="4807" y="3675"/>
                  </a:lnTo>
                  <a:lnTo>
                    <a:pt x="4893" y="3504"/>
                  </a:lnTo>
                  <a:lnTo>
                    <a:pt x="4978" y="3333"/>
                  </a:lnTo>
                  <a:lnTo>
                    <a:pt x="5021" y="3162"/>
                  </a:lnTo>
                  <a:lnTo>
                    <a:pt x="5064" y="2970"/>
                  </a:lnTo>
                  <a:lnTo>
                    <a:pt x="5106" y="2799"/>
                  </a:lnTo>
                  <a:lnTo>
                    <a:pt x="5128" y="2607"/>
                  </a:lnTo>
                  <a:lnTo>
                    <a:pt x="5106" y="2436"/>
                  </a:lnTo>
                  <a:lnTo>
                    <a:pt x="5085" y="2244"/>
                  </a:lnTo>
                  <a:lnTo>
                    <a:pt x="5064" y="2051"/>
                  </a:lnTo>
                  <a:lnTo>
                    <a:pt x="5000" y="1859"/>
                  </a:lnTo>
                  <a:lnTo>
                    <a:pt x="4914" y="1667"/>
                  </a:lnTo>
                  <a:lnTo>
                    <a:pt x="4807" y="1496"/>
                  </a:lnTo>
                  <a:lnTo>
                    <a:pt x="4701" y="1325"/>
                  </a:lnTo>
                  <a:lnTo>
                    <a:pt x="4572" y="1154"/>
                  </a:lnTo>
                  <a:lnTo>
                    <a:pt x="4444" y="1005"/>
                  </a:lnTo>
                  <a:lnTo>
                    <a:pt x="4145" y="727"/>
                  </a:lnTo>
                  <a:lnTo>
                    <a:pt x="3889" y="513"/>
                  </a:lnTo>
                  <a:lnTo>
                    <a:pt x="3590" y="342"/>
                  </a:lnTo>
                  <a:lnTo>
                    <a:pt x="3291" y="193"/>
                  </a:lnTo>
                  <a:lnTo>
                    <a:pt x="2970" y="86"/>
                  </a:lnTo>
                  <a:lnTo>
                    <a:pt x="2650" y="22"/>
                  </a:lnTo>
                  <a:lnTo>
                    <a:pt x="25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5541;p60">
              <a:extLst>
                <a:ext uri="{FF2B5EF4-FFF2-40B4-BE49-F238E27FC236}">
                  <a16:creationId xmlns:a16="http://schemas.microsoft.com/office/drawing/2014/main" id="{58EB84C0-9EBD-37C0-D2C2-AA3B12F2CCF9}"/>
                </a:ext>
              </a:extLst>
            </p:cNvPr>
            <p:cNvSpPr/>
            <p:nvPr/>
          </p:nvSpPr>
          <p:spPr>
            <a:xfrm>
              <a:off x="2037725" y="272415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179" y="0"/>
                  </a:moveTo>
                  <a:lnTo>
                    <a:pt x="2030" y="43"/>
                  </a:lnTo>
                  <a:lnTo>
                    <a:pt x="1880" y="86"/>
                  </a:lnTo>
                  <a:lnTo>
                    <a:pt x="1709" y="129"/>
                  </a:lnTo>
                  <a:lnTo>
                    <a:pt x="1496" y="257"/>
                  </a:lnTo>
                  <a:lnTo>
                    <a:pt x="1282" y="406"/>
                  </a:lnTo>
                  <a:lnTo>
                    <a:pt x="1090" y="577"/>
                  </a:lnTo>
                  <a:lnTo>
                    <a:pt x="919" y="770"/>
                  </a:lnTo>
                  <a:lnTo>
                    <a:pt x="748" y="1005"/>
                  </a:lnTo>
                  <a:lnTo>
                    <a:pt x="598" y="1239"/>
                  </a:lnTo>
                  <a:lnTo>
                    <a:pt x="449" y="1496"/>
                  </a:lnTo>
                  <a:lnTo>
                    <a:pt x="321" y="1752"/>
                  </a:lnTo>
                  <a:lnTo>
                    <a:pt x="214" y="2030"/>
                  </a:lnTo>
                  <a:lnTo>
                    <a:pt x="128" y="2308"/>
                  </a:lnTo>
                  <a:lnTo>
                    <a:pt x="64" y="2585"/>
                  </a:lnTo>
                  <a:lnTo>
                    <a:pt x="22" y="2863"/>
                  </a:lnTo>
                  <a:lnTo>
                    <a:pt x="0" y="3141"/>
                  </a:lnTo>
                  <a:lnTo>
                    <a:pt x="0" y="3397"/>
                  </a:lnTo>
                  <a:lnTo>
                    <a:pt x="22" y="3654"/>
                  </a:lnTo>
                  <a:lnTo>
                    <a:pt x="86" y="3889"/>
                  </a:lnTo>
                  <a:lnTo>
                    <a:pt x="128" y="4059"/>
                  </a:lnTo>
                  <a:lnTo>
                    <a:pt x="193" y="4209"/>
                  </a:lnTo>
                  <a:lnTo>
                    <a:pt x="278" y="4358"/>
                  </a:lnTo>
                  <a:lnTo>
                    <a:pt x="385" y="4487"/>
                  </a:lnTo>
                  <a:lnTo>
                    <a:pt x="534" y="4615"/>
                  </a:lnTo>
                  <a:lnTo>
                    <a:pt x="684" y="4700"/>
                  </a:lnTo>
                  <a:lnTo>
                    <a:pt x="855" y="4764"/>
                  </a:lnTo>
                  <a:lnTo>
                    <a:pt x="1026" y="4828"/>
                  </a:lnTo>
                  <a:lnTo>
                    <a:pt x="1389" y="4935"/>
                  </a:lnTo>
                  <a:lnTo>
                    <a:pt x="1752" y="4999"/>
                  </a:lnTo>
                  <a:lnTo>
                    <a:pt x="2137" y="5021"/>
                  </a:lnTo>
                  <a:lnTo>
                    <a:pt x="2500" y="5021"/>
                  </a:lnTo>
                  <a:lnTo>
                    <a:pt x="2884" y="4978"/>
                  </a:lnTo>
                  <a:lnTo>
                    <a:pt x="3226" y="4893"/>
                  </a:lnTo>
                  <a:lnTo>
                    <a:pt x="3589" y="4764"/>
                  </a:lnTo>
                  <a:lnTo>
                    <a:pt x="3910" y="4593"/>
                  </a:lnTo>
                  <a:lnTo>
                    <a:pt x="4081" y="4487"/>
                  </a:lnTo>
                  <a:lnTo>
                    <a:pt x="4230" y="4380"/>
                  </a:lnTo>
                  <a:lnTo>
                    <a:pt x="4358" y="4252"/>
                  </a:lnTo>
                  <a:lnTo>
                    <a:pt x="4487" y="4124"/>
                  </a:lnTo>
                  <a:lnTo>
                    <a:pt x="4615" y="3974"/>
                  </a:lnTo>
                  <a:lnTo>
                    <a:pt x="4721" y="3824"/>
                  </a:lnTo>
                  <a:lnTo>
                    <a:pt x="4828" y="3654"/>
                  </a:lnTo>
                  <a:lnTo>
                    <a:pt x="4914" y="3504"/>
                  </a:lnTo>
                  <a:lnTo>
                    <a:pt x="4978" y="3333"/>
                  </a:lnTo>
                  <a:lnTo>
                    <a:pt x="5042" y="3141"/>
                  </a:lnTo>
                  <a:lnTo>
                    <a:pt x="5085" y="2970"/>
                  </a:lnTo>
                  <a:lnTo>
                    <a:pt x="5106" y="2778"/>
                  </a:lnTo>
                  <a:lnTo>
                    <a:pt x="5127" y="2607"/>
                  </a:lnTo>
                  <a:lnTo>
                    <a:pt x="5127" y="2414"/>
                  </a:lnTo>
                  <a:lnTo>
                    <a:pt x="5106" y="2244"/>
                  </a:lnTo>
                  <a:lnTo>
                    <a:pt x="5063" y="2051"/>
                  </a:lnTo>
                  <a:lnTo>
                    <a:pt x="4999" y="1859"/>
                  </a:lnTo>
                  <a:lnTo>
                    <a:pt x="4914" y="1667"/>
                  </a:lnTo>
                  <a:lnTo>
                    <a:pt x="4828" y="1496"/>
                  </a:lnTo>
                  <a:lnTo>
                    <a:pt x="4721" y="1325"/>
                  </a:lnTo>
                  <a:lnTo>
                    <a:pt x="4593" y="1154"/>
                  </a:lnTo>
                  <a:lnTo>
                    <a:pt x="4444" y="1005"/>
                  </a:lnTo>
                  <a:lnTo>
                    <a:pt x="4145" y="705"/>
                  </a:lnTo>
                  <a:lnTo>
                    <a:pt x="3888" y="513"/>
                  </a:lnTo>
                  <a:lnTo>
                    <a:pt x="3611" y="321"/>
                  </a:lnTo>
                  <a:lnTo>
                    <a:pt x="3290" y="193"/>
                  </a:lnTo>
                  <a:lnTo>
                    <a:pt x="2991" y="86"/>
                  </a:lnTo>
                  <a:lnTo>
                    <a:pt x="2671" y="22"/>
                  </a:lnTo>
                  <a:lnTo>
                    <a:pt x="25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5542;p60">
              <a:extLst>
                <a:ext uri="{FF2B5EF4-FFF2-40B4-BE49-F238E27FC236}">
                  <a16:creationId xmlns:a16="http://schemas.microsoft.com/office/drawing/2014/main" id="{A2AD72AF-BCFB-CFE1-5FC7-318757E7DF5C}"/>
                </a:ext>
              </a:extLst>
            </p:cNvPr>
            <p:cNvSpPr/>
            <p:nvPr/>
          </p:nvSpPr>
          <p:spPr>
            <a:xfrm>
              <a:off x="1276650" y="27086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9593" y="984"/>
                  </a:moveTo>
                  <a:lnTo>
                    <a:pt x="10020" y="1005"/>
                  </a:lnTo>
                  <a:lnTo>
                    <a:pt x="10469" y="1048"/>
                  </a:lnTo>
                  <a:lnTo>
                    <a:pt x="10896" y="1090"/>
                  </a:lnTo>
                  <a:lnTo>
                    <a:pt x="11323" y="1176"/>
                  </a:lnTo>
                  <a:lnTo>
                    <a:pt x="11729" y="1261"/>
                  </a:lnTo>
                  <a:lnTo>
                    <a:pt x="12135" y="1390"/>
                  </a:lnTo>
                  <a:lnTo>
                    <a:pt x="12541" y="1518"/>
                  </a:lnTo>
                  <a:lnTo>
                    <a:pt x="12926" y="1667"/>
                  </a:lnTo>
                  <a:lnTo>
                    <a:pt x="13310" y="1838"/>
                  </a:lnTo>
                  <a:lnTo>
                    <a:pt x="13673" y="2030"/>
                  </a:lnTo>
                  <a:lnTo>
                    <a:pt x="14036" y="2244"/>
                  </a:lnTo>
                  <a:lnTo>
                    <a:pt x="14400" y="2458"/>
                  </a:lnTo>
                  <a:lnTo>
                    <a:pt x="14720" y="2714"/>
                  </a:lnTo>
                  <a:lnTo>
                    <a:pt x="15062" y="2970"/>
                  </a:lnTo>
                  <a:lnTo>
                    <a:pt x="15361" y="3227"/>
                  </a:lnTo>
                  <a:lnTo>
                    <a:pt x="15660" y="3526"/>
                  </a:lnTo>
                  <a:lnTo>
                    <a:pt x="15959" y="3825"/>
                  </a:lnTo>
                  <a:lnTo>
                    <a:pt x="16216" y="4124"/>
                  </a:lnTo>
                  <a:lnTo>
                    <a:pt x="16472" y="4444"/>
                  </a:lnTo>
                  <a:lnTo>
                    <a:pt x="16707" y="4786"/>
                  </a:lnTo>
                  <a:lnTo>
                    <a:pt x="16942" y="5149"/>
                  </a:lnTo>
                  <a:lnTo>
                    <a:pt x="17155" y="5491"/>
                  </a:lnTo>
                  <a:lnTo>
                    <a:pt x="17348" y="5876"/>
                  </a:lnTo>
                  <a:lnTo>
                    <a:pt x="17519" y="6260"/>
                  </a:lnTo>
                  <a:lnTo>
                    <a:pt x="17668" y="6645"/>
                  </a:lnTo>
                  <a:lnTo>
                    <a:pt x="17796" y="7051"/>
                  </a:lnTo>
                  <a:lnTo>
                    <a:pt x="17925" y="7457"/>
                  </a:lnTo>
                  <a:lnTo>
                    <a:pt x="18010" y="7863"/>
                  </a:lnTo>
                  <a:lnTo>
                    <a:pt x="18095" y="8290"/>
                  </a:lnTo>
                  <a:lnTo>
                    <a:pt x="18138" y="8717"/>
                  </a:lnTo>
                  <a:lnTo>
                    <a:pt x="18181" y="9166"/>
                  </a:lnTo>
                  <a:lnTo>
                    <a:pt x="18181" y="9593"/>
                  </a:lnTo>
                  <a:lnTo>
                    <a:pt x="18181" y="10042"/>
                  </a:lnTo>
                  <a:lnTo>
                    <a:pt x="18138" y="10469"/>
                  </a:lnTo>
                  <a:lnTo>
                    <a:pt x="18095" y="10896"/>
                  </a:lnTo>
                  <a:lnTo>
                    <a:pt x="18010" y="11323"/>
                  </a:lnTo>
                  <a:lnTo>
                    <a:pt x="17925" y="11751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9" y="12947"/>
                  </a:lnTo>
                  <a:lnTo>
                    <a:pt x="17348" y="13331"/>
                  </a:lnTo>
                  <a:lnTo>
                    <a:pt x="17155" y="13695"/>
                  </a:lnTo>
                  <a:lnTo>
                    <a:pt x="16942" y="14058"/>
                  </a:lnTo>
                  <a:lnTo>
                    <a:pt x="16707" y="14400"/>
                  </a:lnTo>
                  <a:lnTo>
                    <a:pt x="16472" y="14741"/>
                  </a:lnTo>
                  <a:lnTo>
                    <a:pt x="16216" y="15062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1" y="15959"/>
                  </a:lnTo>
                  <a:lnTo>
                    <a:pt x="15062" y="16237"/>
                  </a:lnTo>
                  <a:lnTo>
                    <a:pt x="14720" y="16493"/>
                  </a:lnTo>
                  <a:lnTo>
                    <a:pt x="14400" y="16728"/>
                  </a:lnTo>
                  <a:lnTo>
                    <a:pt x="14036" y="16963"/>
                  </a:lnTo>
                  <a:lnTo>
                    <a:pt x="13673" y="17155"/>
                  </a:lnTo>
                  <a:lnTo>
                    <a:pt x="13310" y="17348"/>
                  </a:lnTo>
                  <a:lnTo>
                    <a:pt x="12926" y="17519"/>
                  </a:lnTo>
                  <a:lnTo>
                    <a:pt x="12541" y="17668"/>
                  </a:lnTo>
                  <a:lnTo>
                    <a:pt x="12135" y="17818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9" y="18159"/>
                  </a:lnTo>
                  <a:lnTo>
                    <a:pt x="10020" y="18181"/>
                  </a:lnTo>
                  <a:lnTo>
                    <a:pt x="9593" y="18202"/>
                  </a:lnTo>
                  <a:lnTo>
                    <a:pt x="9144" y="18181"/>
                  </a:lnTo>
                  <a:lnTo>
                    <a:pt x="8696" y="18159"/>
                  </a:lnTo>
                  <a:lnTo>
                    <a:pt x="8268" y="18095"/>
                  </a:lnTo>
                  <a:lnTo>
                    <a:pt x="7841" y="18031"/>
                  </a:lnTo>
                  <a:lnTo>
                    <a:pt x="7435" y="17924"/>
                  </a:lnTo>
                  <a:lnTo>
                    <a:pt x="7029" y="17818"/>
                  </a:lnTo>
                  <a:lnTo>
                    <a:pt x="6624" y="17668"/>
                  </a:lnTo>
                  <a:lnTo>
                    <a:pt x="6239" y="17519"/>
                  </a:lnTo>
                  <a:lnTo>
                    <a:pt x="5854" y="17348"/>
                  </a:lnTo>
                  <a:lnTo>
                    <a:pt x="5491" y="17155"/>
                  </a:lnTo>
                  <a:lnTo>
                    <a:pt x="5128" y="16963"/>
                  </a:lnTo>
                  <a:lnTo>
                    <a:pt x="4786" y="16728"/>
                  </a:lnTo>
                  <a:lnTo>
                    <a:pt x="4444" y="16493"/>
                  </a:lnTo>
                  <a:lnTo>
                    <a:pt x="4103" y="16237"/>
                  </a:lnTo>
                  <a:lnTo>
                    <a:pt x="3804" y="15959"/>
                  </a:lnTo>
                  <a:lnTo>
                    <a:pt x="3505" y="15681"/>
                  </a:lnTo>
                  <a:lnTo>
                    <a:pt x="3227" y="15382"/>
                  </a:lnTo>
                  <a:lnTo>
                    <a:pt x="2949" y="15062"/>
                  </a:lnTo>
                  <a:lnTo>
                    <a:pt x="2693" y="14741"/>
                  </a:lnTo>
                  <a:lnTo>
                    <a:pt x="2458" y="14400"/>
                  </a:lnTo>
                  <a:lnTo>
                    <a:pt x="2223" y="14058"/>
                  </a:lnTo>
                  <a:lnTo>
                    <a:pt x="2009" y="13695"/>
                  </a:lnTo>
                  <a:lnTo>
                    <a:pt x="1838" y="13331"/>
                  </a:lnTo>
                  <a:lnTo>
                    <a:pt x="1646" y="12947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40" y="11751"/>
                  </a:lnTo>
                  <a:lnTo>
                    <a:pt x="1155" y="11323"/>
                  </a:lnTo>
                  <a:lnTo>
                    <a:pt x="1069" y="10896"/>
                  </a:lnTo>
                  <a:lnTo>
                    <a:pt x="1026" y="10469"/>
                  </a:lnTo>
                  <a:lnTo>
                    <a:pt x="984" y="10042"/>
                  </a:lnTo>
                  <a:lnTo>
                    <a:pt x="984" y="9593"/>
                  </a:lnTo>
                  <a:lnTo>
                    <a:pt x="984" y="9166"/>
                  </a:lnTo>
                  <a:lnTo>
                    <a:pt x="1026" y="8717"/>
                  </a:lnTo>
                  <a:lnTo>
                    <a:pt x="1069" y="8290"/>
                  </a:lnTo>
                  <a:lnTo>
                    <a:pt x="1155" y="7863"/>
                  </a:lnTo>
                  <a:lnTo>
                    <a:pt x="1240" y="7457"/>
                  </a:lnTo>
                  <a:lnTo>
                    <a:pt x="1368" y="7051"/>
                  </a:lnTo>
                  <a:lnTo>
                    <a:pt x="1496" y="6645"/>
                  </a:lnTo>
                  <a:lnTo>
                    <a:pt x="1646" y="6260"/>
                  </a:lnTo>
                  <a:lnTo>
                    <a:pt x="1838" y="5876"/>
                  </a:lnTo>
                  <a:lnTo>
                    <a:pt x="2009" y="5491"/>
                  </a:lnTo>
                  <a:lnTo>
                    <a:pt x="2223" y="5149"/>
                  </a:lnTo>
                  <a:lnTo>
                    <a:pt x="2458" y="4786"/>
                  </a:lnTo>
                  <a:lnTo>
                    <a:pt x="2693" y="4444"/>
                  </a:lnTo>
                  <a:lnTo>
                    <a:pt x="2949" y="4124"/>
                  </a:lnTo>
                  <a:lnTo>
                    <a:pt x="3227" y="3825"/>
                  </a:lnTo>
                  <a:lnTo>
                    <a:pt x="3505" y="3526"/>
                  </a:lnTo>
                  <a:lnTo>
                    <a:pt x="3804" y="3227"/>
                  </a:lnTo>
                  <a:lnTo>
                    <a:pt x="4103" y="2970"/>
                  </a:lnTo>
                  <a:lnTo>
                    <a:pt x="4444" y="2714"/>
                  </a:lnTo>
                  <a:lnTo>
                    <a:pt x="4786" y="2458"/>
                  </a:lnTo>
                  <a:lnTo>
                    <a:pt x="5128" y="2244"/>
                  </a:lnTo>
                  <a:lnTo>
                    <a:pt x="5491" y="2030"/>
                  </a:lnTo>
                  <a:lnTo>
                    <a:pt x="5854" y="1838"/>
                  </a:lnTo>
                  <a:lnTo>
                    <a:pt x="6239" y="1667"/>
                  </a:lnTo>
                  <a:lnTo>
                    <a:pt x="6624" y="1518"/>
                  </a:lnTo>
                  <a:lnTo>
                    <a:pt x="7029" y="1390"/>
                  </a:lnTo>
                  <a:lnTo>
                    <a:pt x="7435" y="1261"/>
                  </a:lnTo>
                  <a:lnTo>
                    <a:pt x="7841" y="1176"/>
                  </a:lnTo>
                  <a:lnTo>
                    <a:pt x="8268" y="1090"/>
                  </a:lnTo>
                  <a:lnTo>
                    <a:pt x="8696" y="1048"/>
                  </a:lnTo>
                  <a:lnTo>
                    <a:pt x="9144" y="1005"/>
                  </a:lnTo>
                  <a:lnTo>
                    <a:pt x="9593" y="984"/>
                  </a:lnTo>
                  <a:close/>
                  <a:moveTo>
                    <a:pt x="9593" y="1"/>
                  </a:moveTo>
                  <a:lnTo>
                    <a:pt x="9080" y="22"/>
                  </a:lnTo>
                  <a:lnTo>
                    <a:pt x="8610" y="65"/>
                  </a:lnTo>
                  <a:lnTo>
                    <a:pt x="8119" y="108"/>
                  </a:lnTo>
                  <a:lnTo>
                    <a:pt x="7649" y="193"/>
                  </a:lnTo>
                  <a:lnTo>
                    <a:pt x="7179" y="300"/>
                  </a:lnTo>
                  <a:lnTo>
                    <a:pt x="6730" y="428"/>
                  </a:lnTo>
                  <a:lnTo>
                    <a:pt x="6282" y="599"/>
                  </a:lnTo>
                  <a:lnTo>
                    <a:pt x="5854" y="770"/>
                  </a:lnTo>
                  <a:lnTo>
                    <a:pt x="5427" y="962"/>
                  </a:lnTo>
                  <a:lnTo>
                    <a:pt x="5021" y="1176"/>
                  </a:lnTo>
                  <a:lnTo>
                    <a:pt x="4615" y="1390"/>
                  </a:lnTo>
                  <a:lnTo>
                    <a:pt x="4231" y="1646"/>
                  </a:lnTo>
                  <a:lnTo>
                    <a:pt x="3846" y="1924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800" y="2821"/>
                  </a:lnTo>
                  <a:lnTo>
                    <a:pt x="2479" y="3141"/>
                  </a:lnTo>
                  <a:lnTo>
                    <a:pt x="2180" y="3504"/>
                  </a:lnTo>
                  <a:lnTo>
                    <a:pt x="1902" y="3868"/>
                  </a:lnTo>
                  <a:lnTo>
                    <a:pt x="1625" y="4231"/>
                  </a:lnTo>
                  <a:lnTo>
                    <a:pt x="1390" y="4637"/>
                  </a:lnTo>
                  <a:lnTo>
                    <a:pt x="1155" y="5021"/>
                  </a:lnTo>
                  <a:lnTo>
                    <a:pt x="941" y="5448"/>
                  </a:lnTo>
                  <a:lnTo>
                    <a:pt x="749" y="5876"/>
                  </a:lnTo>
                  <a:lnTo>
                    <a:pt x="578" y="6303"/>
                  </a:lnTo>
                  <a:lnTo>
                    <a:pt x="428" y="6752"/>
                  </a:lnTo>
                  <a:lnTo>
                    <a:pt x="300" y="7200"/>
                  </a:lnTo>
                  <a:lnTo>
                    <a:pt x="193" y="7670"/>
                  </a:lnTo>
                  <a:lnTo>
                    <a:pt x="108" y="8140"/>
                  </a:lnTo>
                  <a:lnTo>
                    <a:pt x="44" y="8610"/>
                  </a:lnTo>
                  <a:lnTo>
                    <a:pt x="1" y="9102"/>
                  </a:lnTo>
                  <a:lnTo>
                    <a:pt x="1" y="9593"/>
                  </a:lnTo>
                  <a:lnTo>
                    <a:pt x="1" y="10084"/>
                  </a:lnTo>
                  <a:lnTo>
                    <a:pt x="44" y="10576"/>
                  </a:lnTo>
                  <a:lnTo>
                    <a:pt x="108" y="11067"/>
                  </a:lnTo>
                  <a:lnTo>
                    <a:pt x="193" y="11537"/>
                  </a:lnTo>
                  <a:lnTo>
                    <a:pt x="300" y="11986"/>
                  </a:lnTo>
                  <a:lnTo>
                    <a:pt x="428" y="12456"/>
                  </a:lnTo>
                  <a:lnTo>
                    <a:pt x="578" y="12883"/>
                  </a:lnTo>
                  <a:lnTo>
                    <a:pt x="749" y="13331"/>
                  </a:lnTo>
                  <a:lnTo>
                    <a:pt x="941" y="13759"/>
                  </a:lnTo>
                  <a:lnTo>
                    <a:pt x="1155" y="14165"/>
                  </a:lnTo>
                  <a:lnTo>
                    <a:pt x="1390" y="14570"/>
                  </a:lnTo>
                  <a:lnTo>
                    <a:pt x="1625" y="14955"/>
                  </a:lnTo>
                  <a:lnTo>
                    <a:pt x="1902" y="15340"/>
                  </a:lnTo>
                  <a:lnTo>
                    <a:pt x="2180" y="15703"/>
                  </a:lnTo>
                  <a:lnTo>
                    <a:pt x="2479" y="16045"/>
                  </a:lnTo>
                  <a:lnTo>
                    <a:pt x="2800" y="16386"/>
                  </a:lnTo>
                  <a:lnTo>
                    <a:pt x="3141" y="16685"/>
                  </a:lnTo>
                  <a:lnTo>
                    <a:pt x="3483" y="17006"/>
                  </a:lnTo>
                  <a:lnTo>
                    <a:pt x="3846" y="17284"/>
                  </a:lnTo>
                  <a:lnTo>
                    <a:pt x="4231" y="17540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5"/>
                  </a:lnTo>
                  <a:lnTo>
                    <a:pt x="5854" y="18437"/>
                  </a:lnTo>
                  <a:lnTo>
                    <a:pt x="6282" y="18608"/>
                  </a:lnTo>
                  <a:lnTo>
                    <a:pt x="6730" y="18758"/>
                  </a:lnTo>
                  <a:lnTo>
                    <a:pt x="7179" y="18886"/>
                  </a:lnTo>
                  <a:lnTo>
                    <a:pt x="7649" y="18993"/>
                  </a:lnTo>
                  <a:lnTo>
                    <a:pt x="8119" y="19078"/>
                  </a:lnTo>
                  <a:lnTo>
                    <a:pt x="8610" y="19142"/>
                  </a:lnTo>
                  <a:lnTo>
                    <a:pt x="9080" y="19185"/>
                  </a:lnTo>
                  <a:lnTo>
                    <a:pt x="10084" y="19185"/>
                  </a:lnTo>
                  <a:lnTo>
                    <a:pt x="10554" y="19142"/>
                  </a:lnTo>
                  <a:lnTo>
                    <a:pt x="11046" y="19078"/>
                  </a:lnTo>
                  <a:lnTo>
                    <a:pt x="11516" y="18993"/>
                  </a:lnTo>
                  <a:lnTo>
                    <a:pt x="11986" y="18886"/>
                  </a:lnTo>
                  <a:lnTo>
                    <a:pt x="12434" y="18758"/>
                  </a:lnTo>
                  <a:lnTo>
                    <a:pt x="12883" y="18608"/>
                  </a:lnTo>
                  <a:lnTo>
                    <a:pt x="13310" y="18437"/>
                  </a:lnTo>
                  <a:lnTo>
                    <a:pt x="13737" y="18245"/>
                  </a:lnTo>
                  <a:lnTo>
                    <a:pt x="14143" y="18031"/>
                  </a:lnTo>
                  <a:lnTo>
                    <a:pt x="14549" y="17796"/>
                  </a:lnTo>
                  <a:lnTo>
                    <a:pt x="14934" y="17540"/>
                  </a:lnTo>
                  <a:lnTo>
                    <a:pt x="15318" y="17284"/>
                  </a:lnTo>
                  <a:lnTo>
                    <a:pt x="15681" y="17006"/>
                  </a:lnTo>
                  <a:lnTo>
                    <a:pt x="16023" y="16685"/>
                  </a:lnTo>
                  <a:lnTo>
                    <a:pt x="16365" y="16386"/>
                  </a:lnTo>
                  <a:lnTo>
                    <a:pt x="16685" y="16045"/>
                  </a:lnTo>
                  <a:lnTo>
                    <a:pt x="16985" y="15703"/>
                  </a:lnTo>
                  <a:lnTo>
                    <a:pt x="17262" y="15340"/>
                  </a:lnTo>
                  <a:lnTo>
                    <a:pt x="17540" y="14955"/>
                  </a:lnTo>
                  <a:lnTo>
                    <a:pt x="17775" y="14570"/>
                  </a:lnTo>
                  <a:lnTo>
                    <a:pt x="18010" y="14165"/>
                  </a:lnTo>
                  <a:lnTo>
                    <a:pt x="18224" y="13759"/>
                  </a:lnTo>
                  <a:lnTo>
                    <a:pt x="18416" y="13331"/>
                  </a:lnTo>
                  <a:lnTo>
                    <a:pt x="18587" y="12883"/>
                  </a:lnTo>
                  <a:lnTo>
                    <a:pt x="18736" y="12456"/>
                  </a:lnTo>
                  <a:lnTo>
                    <a:pt x="18865" y="11986"/>
                  </a:lnTo>
                  <a:lnTo>
                    <a:pt x="18971" y="11537"/>
                  </a:lnTo>
                  <a:lnTo>
                    <a:pt x="19057" y="11067"/>
                  </a:lnTo>
                  <a:lnTo>
                    <a:pt x="19121" y="10576"/>
                  </a:lnTo>
                  <a:lnTo>
                    <a:pt x="19164" y="10084"/>
                  </a:lnTo>
                  <a:lnTo>
                    <a:pt x="19185" y="9593"/>
                  </a:lnTo>
                  <a:lnTo>
                    <a:pt x="19164" y="9102"/>
                  </a:lnTo>
                  <a:lnTo>
                    <a:pt x="19121" y="8610"/>
                  </a:lnTo>
                  <a:lnTo>
                    <a:pt x="19057" y="8140"/>
                  </a:lnTo>
                  <a:lnTo>
                    <a:pt x="18971" y="7670"/>
                  </a:lnTo>
                  <a:lnTo>
                    <a:pt x="18865" y="7200"/>
                  </a:lnTo>
                  <a:lnTo>
                    <a:pt x="18736" y="6752"/>
                  </a:lnTo>
                  <a:lnTo>
                    <a:pt x="18587" y="6303"/>
                  </a:lnTo>
                  <a:lnTo>
                    <a:pt x="18416" y="5876"/>
                  </a:lnTo>
                  <a:lnTo>
                    <a:pt x="18224" y="5448"/>
                  </a:lnTo>
                  <a:lnTo>
                    <a:pt x="18010" y="5021"/>
                  </a:lnTo>
                  <a:lnTo>
                    <a:pt x="17775" y="4637"/>
                  </a:lnTo>
                  <a:lnTo>
                    <a:pt x="17540" y="4231"/>
                  </a:lnTo>
                  <a:lnTo>
                    <a:pt x="17262" y="3868"/>
                  </a:lnTo>
                  <a:lnTo>
                    <a:pt x="16985" y="3504"/>
                  </a:lnTo>
                  <a:lnTo>
                    <a:pt x="16685" y="3141"/>
                  </a:lnTo>
                  <a:lnTo>
                    <a:pt x="16365" y="2821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4"/>
                  </a:lnTo>
                  <a:lnTo>
                    <a:pt x="14934" y="1646"/>
                  </a:lnTo>
                  <a:lnTo>
                    <a:pt x="14549" y="1390"/>
                  </a:lnTo>
                  <a:lnTo>
                    <a:pt x="14143" y="1176"/>
                  </a:lnTo>
                  <a:lnTo>
                    <a:pt x="13737" y="962"/>
                  </a:lnTo>
                  <a:lnTo>
                    <a:pt x="13310" y="770"/>
                  </a:lnTo>
                  <a:lnTo>
                    <a:pt x="12883" y="599"/>
                  </a:lnTo>
                  <a:lnTo>
                    <a:pt x="12434" y="428"/>
                  </a:lnTo>
                  <a:lnTo>
                    <a:pt x="11986" y="300"/>
                  </a:lnTo>
                  <a:lnTo>
                    <a:pt x="11516" y="193"/>
                  </a:lnTo>
                  <a:lnTo>
                    <a:pt x="11046" y="108"/>
                  </a:lnTo>
                  <a:lnTo>
                    <a:pt x="10554" y="65"/>
                  </a:lnTo>
                  <a:lnTo>
                    <a:pt x="10084" y="22"/>
                  </a:lnTo>
                  <a:lnTo>
                    <a:pt x="95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5543;p60">
              <a:extLst>
                <a:ext uri="{FF2B5EF4-FFF2-40B4-BE49-F238E27FC236}">
                  <a16:creationId xmlns:a16="http://schemas.microsoft.com/office/drawing/2014/main" id="{74BF5FDA-23BC-C77B-4892-E782218C7AAA}"/>
                </a:ext>
              </a:extLst>
            </p:cNvPr>
            <p:cNvSpPr/>
            <p:nvPr/>
          </p:nvSpPr>
          <p:spPr>
            <a:xfrm>
              <a:off x="1849725" y="25751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10020" y="1004"/>
                  </a:moveTo>
                  <a:lnTo>
                    <a:pt x="10468" y="1047"/>
                  </a:lnTo>
                  <a:lnTo>
                    <a:pt x="10896" y="1090"/>
                  </a:lnTo>
                  <a:lnTo>
                    <a:pt x="11323" y="1175"/>
                  </a:lnTo>
                  <a:lnTo>
                    <a:pt x="11729" y="1261"/>
                  </a:lnTo>
                  <a:lnTo>
                    <a:pt x="12135" y="1389"/>
                  </a:lnTo>
                  <a:lnTo>
                    <a:pt x="12541" y="1517"/>
                  </a:lnTo>
                  <a:lnTo>
                    <a:pt x="12925" y="1666"/>
                  </a:lnTo>
                  <a:lnTo>
                    <a:pt x="13310" y="1837"/>
                  </a:lnTo>
                  <a:lnTo>
                    <a:pt x="13694" y="2030"/>
                  </a:lnTo>
                  <a:lnTo>
                    <a:pt x="14036" y="2243"/>
                  </a:lnTo>
                  <a:lnTo>
                    <a:pt x="14399" y="2478"/>
                  </a:lnTo>
                  <a:lnTo>
                    <a:pt x="14741" y="2713"/>
                  </a:lnTo>
                  <a:lnTo>
                    <a:pt x="15061" y="2970"/>
                  </a:lnTo>
                  <a:lnTo>
                    <a:pt x="15360" y="3226"/>
                  </a:lnTo>
                  <a:lnTo>
                    <a:pt x="15660" y="3525"/>
                  </a:lnTo>
                  <a:lnTo>
                    <a:pt x="15959" y="3824"/>
                  </a:lnTo>
                  <a:lnTo>
                    <a:pt x="16215" y="4123"/>
                  </a:lnTo>
                  <a:lnTo>
                    <a:pt x="16471" y="4465"/>
                  </a:lnTo>
                  <a:lnTo>
                    <a:pt x="16728" y="4785"/>
                  </a:lnTo>
                  <a:lnTo>
                    <a:pt x="16941" y="5149"/>
                  </a:lnTo>
                  <a:lnTo>
                    <a:pt x="17155" y="5512"/>
                  </a:lnTo>
                  <a:lnTo>
                    <a:pt x="17347" y="5875"/>
                  </a:lnTo>
                  <a:lnTo>
                    <a:pt x="17518" y="6260"/>
                  </a:lnTo>
                  <a:lnTo>
                    <a:pt x="17668" y="6644"/>
                  </a:lnTo>
                  <a:lnTo>
                    <a:pt x="17796" y="7050"/>
                  </a:lnTo>
                  <a:lnTo>
                    <a:pt x="17924" y="7456"/>
                  </a:lnTo>
                  <a:lnTo>
                    <a:pt x="18010" y="7862"/>
                  </a:lnTo>
                  <a:lnTo>
                    <a:pt x="18095" y="8289"/>
                  </a:lnTo>
                  <a:lnTo>
                    <a:pt x="18138" y="8716"/>
                  </a:lnTo>
                  <a:lnTo>
                    <a:pt x="18180" y="9165"/>
                  </a:lnTo>
                  <a:lnTo>
                    <a:pt x="18180" y="9592"/>
                  </a:lnTo>
                  <a:lnTo>
                    <a:pt x="18180" y="10041"/>
                  </a:lnTo>
                  <a:lnTo>
                    <a:pt x="18138" y="10489"/>
                  </a:lnTo>
                  <a:lnTo>
                    <a:pt x="18095" y="10917"/>
                  </a:lnTo>
                  <a:lnTo>
                    <a:pt x="18010" y="11323"/>
                  </a:lnTo>
                  <a:lnTo>
                    <a:pt x="17924" y="11750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8" y="12946"/>
                  </a:lnTo>
                  <a:lnTo>
                    <a:pt x="17347" y="13331"/>
                  </a:lnTo>
                  <a:lnTo>
                    <a:pt x="17155" y="13694"/>
                  </a:lnTo>
                  <a:lnTo>
                    <a:pt x="16941" y="14057"/>
                  </a:lnTo>
                  <a:lnTo>
                    <a:pt x="16728" y="14399"/>
                  </a:lnTo>
                  <a:lnTo>
                    <a:pt x="16471" y="14741"/>
                  </a:lnTo>
                  <a:lnTo>
                    <a:pt x="16215" y="15061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0" y="15958"/>
                  </a:lnTo>
                  <a:lnTo>
                    <a:pt x="15061" y="16236"/>
                  </a:lnTo>
                  <a:lnTo>
                    <a:pt x="14741" y="16492"/>
                  </a:lnTo>
                  <a:lnTo>
                    <a:pt x="14399" y="16727"/>
                  </a:lnTo>
                  <a:lnTo>
                    <a:pt x="14036" y="16962"/>
                  </a:lnTo>
                  <a:lnTo>
                    <a:pt x="13694" y="17155"/>
                  </a:lnTo>
                  <a:lnTo>
                    <a:pt x="13310" y="17347"/>
                  </a:lnTo>
                  <a:lnTo>
                    <a:pt x="12925" y="17518"/>
                  </a:lnTo>
                  <a:lnTo>
                    <a:pt x="12541" y="17689"/>
                  </a:lnTo>
                  <a:lnTo>
                    <a:pt x="12135" y="17817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8" y="18159"/>
                  </a:lnTo>
                  <a:lnTo>
                    <a:pt x="10020" y="18201"/>
                  </a:lnTo>
                  <a:lnTo>
                    <a:pt x="9144" y="18201"/>
                  </a:lnTo>
                  <a:lnTo>
                    <a:pt x="8717" y="18159"/>
                  </a:lnTo>
                  <a:lnTo>
                    <a:pt x="8268" y="18095"/>
                  </a:lnTo>
                  <a:lnTo>
                    <a:pt x="7862" y="18031"/>
                  </a:lnTo>
                  <a:lnTo>
                    <a:pt x="7435" y="17924"/>
                  </a:lnTo>
                  <a:lnTo>
                    <a:pt x="7029" y="17817"/>
                  </a:lnTo>
                  <a:lnTo>
                    <a:pt x="6623" y="17689"/>
                  </a:lnTo>
                  <a:lnTo>
                    <a:pt x="6238" y="17518"/>
                  </a:lnTo>
                  <a:lnTo>
                    <a:pt x="5854" y="17347"/>
                  </a:lnTo>
                  <a:lnTo>
                    <a:pt x="5491" y="17155"/>
                  </a:lnTo>
                  <a:lnTo>
                    <a:pt x="5128" y="16962"/>
                  </a:lnTo>
                  <a:lnTo>
                    <a:pt x="4786" y="16727"/>
                  </a:lnTo>
                  <a:lnTo>
                    <a:pt x="4444" y="16492"/>
                  </a:lnTo>
                  <a:lnTo>
                    <a:pt x="4124" y="16236"/>
                  </a:lnTo>
                  <a:lnTo>
                    <a:pt x="3803" y="15958"/>
                  </a:lnTo>
                  <a:lnTo>
                    <a:pt x="3504" y="15681"/>
                  </a:lnTo>
                  <a:lnTo>
                    <a:pt x="3226" y="15382"/>
                  </a:lnTo>
                  <a:lnTo>
                    <a:pt x="2949" y="15061"/>
                  </a:lnTo>
                  <a:lnTo>
                    <a:pt x="2692" y="14741"/>
                  </a:lnTo>
                  <a:lnTo>
                    <a:pt x="2457" y="14399"/>
                  </a:lnTo>
                  <a:lnTo>
                    <a:pt x="2222" y="14057"/>
                  </a:lnTo>
                  <a:lnTo>
                    <a:pt x="2030" y="13694"/>
                  </a:lnTo>
                  <a:lnTo>
                    <a:pt x="1838" y="13331"/>
                  </a:lnTo>
                  <a:lnTo>
                    <a:pt x="1667" y="12946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61" y="11750"/>
                  </a:lnTo>
                  <a:lnTo>
                    <a:pt x="1154" y="11323"/>
                  </a:lnTo>
                  <a:lnTo>
                    <a:pt x="1090" y="10917"/>
                  </a:lnTo>
                  <a:lnTo>
                    <a:pt x="1026" y="10489"/>
                  </a:lnTo>
                  <a:lnTo>
                    <a:pt x="983" y="10041"/>
                  </a:lnTo>
                  <a:lnTo>
                    <a:pt x="983" y="9592"/>
                  </a:lnTo>
                  <a:lnTo>
                    <a:pt x="983" y="9165"/>
                  </a:lnTo>
                  <a:lnTo>
                    <a:pt x="1026" y="8716"/>
                  </a:lnTo>
                  <a:lnTo>
                    <a:pt x="1090" y="8289"/>
                  </a:lnTo>
                  <a:lnTo>
                    <a:pt x="1154" y="7862"/>
                  </a:lnTo>
                  <a:lnTo>
                    <a:pt x="1261" y="7456"/>
                  </a:lnTo>
                  <a:lnTo>
                    <a:pt x="1368" y="7050"/>
                  </a:lnTo>
                  <a:lnTo>
                    <a:pt x="1496" y="6644"/>
                  </a:lnTo>
                  <a:lnTo>
                    <a:pt x="1667" y="6260"/>
                  </a:lnTo>
                  <a:lnTo>
                    <a:pt x="1838" y="5875"/>
                  </a:lnTo>
                  <a:lnTo>
                    <a:pt x="2030" y="5512"/>
                  </a:lnTo>
                  <a:lnTo>
                    <a:pt x="2222" y="5149"/>
                  </a:lnTo>
                  <a:lnTo>
                    <a:pt x="2457" y="4785"/>
                  </a:lnTo>
                  <a:lnTo>
                    <a:pt x="2692" y="4465"/>
                  </a:lnTo>
                  <a:lnTo>
                    <a:pt x="2949" y="4123"/>
                  </a:lnTo>
                  <a:lnTo>
                    <a:pt x="3226" y="3824"/>
                  </a:lnTo>
                  <a:lnTo>
                    <a:pt x="3504" y="3525"/>
                  </a:lnTo>
                  <a:lnTo>
                    <a:pt x="3803" y="3226"/>
                  </a:lnTo>
                  <a:lnTo>
                    <a:pt x="4124" y="2970"/>
                  </a:lnTo>
                  <a:lnTo>
                    <a:pt x="4444" y="2713"/>
                  </a:lnTo>
                  <a:lnTo>
                    <a:pt x="4786" y="2478"/>
                  </a:lnTo>
                  <a:lnTo>
                    <a:pt x="5128" y="2243"/>
                  </a:lnTo>
                  <a:lnTo>
                    <a:pt x="5491" y="2030"/>
                  </a:lnTo>
                  <a:lnTo>
                    <a:pt x="5854" y="1837"/>
                  </a:lnTo>
                  <a:lnTo>
                    <a:pt x="6238" y="1666"/>
                  </a:lnTo>
                  <a:lnTo>
                    <a:pt x="6623" y="1517"/>
                  </a:lnTo>
                  <a:lnTo>
                    <a:pt x="7029" y="1389"/>
                  </a:lnTo>
                  <a:lnTo>
                    <a:pt x="7435" y="1261"/>
                  </a:lnTo>
                  <a:lnTo>
                    <a:pt x="7862" y="1175"/>
                  </a:lnTo>
                  <a:lnTo>
                    <a:pt x="8268" y="1090"/>
                  </a:lnTo>
                  <a:lnTo>
                    <a:pt x="8717" y="1047"/>
                  </a:lnTo>
                  <a:lnTo>
                    <a:pt x="9144" y="1004"/>
                  </a:lnTo>
                  <a:close/>
                  <a:moveTo>
                    <a:pt x="9592" y="0"/>
                  </a:moveTo>
                  <a:lnTo>
                    <a:pt x="9101" y="22"/>
                  </a:lnTo>
                  <a:lnTo>
                    <a:pt x="8610" y="64"/>
                  </a:lnTo>
                  <a:lnTo>
                    <a:pt x="8118" y="128"/>
                  </a:lnTo>
                  <a:lnTo>
                    <a:pt x="7648" y="214"/>
                  </a:lnTo>
                  <a:lnTo>
                    <a:pt x="7200" y="321"/>
                  </a:lnTo>
                  <a:lnTo>
                    <a:pt x="6730" y="449"/>
                  </a:lnTo>
                  <a:lnTo>
                    <a:pt x="6281" y="598"/>
                  </a:lnTo>
                  <a:lnTo>
                    <a:pt x="5854" y="769"/>
                  </a:lnTo>
                  <a:lnTo>
                    <a:pt x="5427" y="961"/>
                  </a:lnTo>
                  <a:lnTo>
                    <a:pt x="5021" y="1175"/>
                  </a:lnTo>
                  <a:lnTo>
                    <a:pt x="4615" y="1410"/>
                  </a:lnTo>
                  <a:lnTo>
                    <a:pt x="4230" y="1645"/>
                  </a:lnTo>
                  <a:lnTo>
                    <a:pt x="3846" y="1923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799" y="2820"/>
                  </a:lnTo>
                  <a:lnTo>
                    <a:pt x="2479" y="3162"/>
                  </a:lnTo>
                  <a:lnTo>
                    <a:pt x="2180" y="3504"/>
                  </a:lnTo>
                  <a:lnTo>
                    <a:pt x="1902" y="3867"/>
                  </a:lnTo>
                  <a:lnTo>
                    <a:pt x="1645" y="4251"/>
                  </a:lnTo>
                  <a:lnTo>
                    <a:pt x="1389" y="4636"/>
                  </a:lnTo>
                  <a:lnTo>
                    <a:pt x="1154" y="5042"/>
                  </a:lnTo>
                  <a:lnTo>
                    <a:pt x="940" y="5448"/>
                  </a:lnTo>
                  <a:lnTo>
                    <a:pt x="748" y="5875"/>
                  </a:lnTo>
                  <a:lnTo>
                    <a:pt x="577" y="6302"/>
                  </a:lnTo>
                  <a:lnTo>
                    <a:pt x="428" y="6751"/>
                  </a:lnTo>
                  <a:lnTo>
                    <a:pt x="300" y="7199"/>
                  </a:lnTo>
                  <a:lnTo>
                    <a:pt x="193" y="7669"/>
                  </a:lnTo>
                  <a:lnTo>
                    <a:pt x="107" y="8139"/>
                  </a:lnTo>
                  <a:lnTo>
                    <a:pt x="43" y="8631"/>
                  </a:lnTo>
                  <a:lnTo>
                    <a:pt x="0" y="9101"/>
                  </a:lnTo>
                  <a:lnTo>
                    <a:pt x="0" y="9592"/>
                  </a:lnTo>
                  <a:lnTo>
                    <a:pt x="0" y="10084"/>
                  </a:lnTo>
                  <a:lnTo>
                    <a:pt x="43" y="10575"/>
                  </a:lnTo>
                  <a:lnTo>
                    <a:pt x="107" y="11066"/>
                  </a:lnTo>
                  <a:lnTo>
                    <a:pt x="193" y="11536"/>
                  </a:lnTo>
                  <a:lnTo>
                    <a:pt x="300" y="11985"/>
                  </a:lnTo>
                  <a:lnTo>
                    <a:pt x="428" y="12455"/>
                  </a:lnTo>
                  <a:lnTo>
                    <a:pt x="577" y="12903"/>
                  </a:lnTo>
                  <a:lnTo>
                    <a:pt x="748" y="13331"/>
                  </a:lnTo>
                  <a:lnTo>
                    <a:pt x="940" y="13758"/>
                  </a:lnTo>
                  <a:lnTo>
                    <a:pt x="1154" y="14164"/>
                  </a:lnTo>
                  <a:lnTo>
                    <a:pt x="1389" y="14570"/>
                  </a:lnTo>
                  <a:lnTo>
                    <a:pt x="1645" y="14954"/>
                  </a:lnTo>
                  <a:lnTo>
                    <a:pt x="1902" y="15339"/>
                  </a:lnTo>
                  <a:lnTo>
                    <a:pt x="2180" y="15702"/>
                  </a:lnTo>
                  <a:lnTo>
                    <a:pt x="2479" y="16044"/>
                  </a:lnTo>
                  <a:lnTo>
                    <a:pt x="2799" y="16386"/>
                  </a:lnTo>
                  <a:lnTo>
                    <a:pt x="3141" y="16706"/>
                  </a:lnTo>
                  <a:lnTo>
                    <a:pt x="3483" y="17005"/>
                  </a:lnTo>
                  <a:lnTo>
                    <a:pt x="3846" y="17283"/>
                  </a:lnTo>
                  <a:lnTo>
                    <a:pt x="4230" y="17561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4"/>
                  </a:lnTo>
                  <a:lnTo>
                    <a:pt x="5854" y="18436"/>
                  </a:lnTo>
                  <a:lnTo>
                    <a:pt x="6281" y="18607"/>
                  </a:lnTo>
                  <a:lnTo>
                    <a:pt x="6730" y="18757"/>
                  </a:lnTo>
                  <a:lnTo>
                    <a:pt x="7200" y="18885"/>
                  </a:lnTo>
                  <a:lnTo>
                    <a:pt x="7648" y="18992"/>
                  </a:lnTo>
                  <a:lnTo>
                    <a:pt x="8118" y="19077"/>
                  </a:lnTo>
                  <a:lnTo>
                    <a:pt x="8610" y="19141"/>
                  </a:lnTo>
                  <a:lnTo>
                    <a:pt x="9101" y="19184"/>
                  </a:lnTo>
                  <a:lnTo>
                    <a:pt x="10084" y="19184"/>
                  </a:lnTo>
                  <a:lnTo>
                    <a:pt x="10575" y="19141"/>
                  </a:lnTo>
                  <a:lnTo>
                    <a:pt x="11045" y="19077"/>
                  </a:lnTo>
                  <a:lnTo>
                    <a:pt x="11515" y="18992"/>
                  </a:lnTo>
                  <a:lnTo>
                    <a:pt x="11985" y="18885"/>
                  </a:lnTo>
                  <a:lnTo>
                    <a:pt x="12434" y="18757"/>
                  </a:lnTo>
                  <a:lnTo>
                    <a:pt x="12882" y="18607"/>
                  </a:lnTo>
                  <a:lnTo>
                    <a:pt x="13310" y="18436"/>
                  </a:lnTo>
                  <a:lnTo>
                    <a:pt x="13737" y="18244"/>
                  </a:lnTo>
                  <a:lnTo>
                    <a:pt x="14164" y="18031"/>
                  </a:lnTo>
                  <a:lnTo>
                    <a:pt x="14549" y="17796"/>
                  </a:lnTo>
                  <a:lnTo>
                    <a:pt x="14955" y="17561"/>
                  </a:lnTo>
                  <a:lnTo>
                    <a:pt x="15318" y="17283"/>
                  </a:lnTo>
                  <a:lnTo>
                    <a:pt x="15681" y="17005"/>
                  </a:lnTo>
                  <a:lnTo>
                    <a:pt x="16023" y="16706"/>
                  </a:lnTo>
                  <a:lnTo>
                    <a:pt x="16365" y="16386"/>
                  </a:lnTo>
                  <a:lnTo>
                    <a:pt x="16685" y="16044"/>
                  </a:lnTo>
                  <a:lnTo>
                    <a:pt x="16984" y="15702"/>
                  </a:lnTo>
                  <a:lnTo>
                    <a:pt x="17262" y="15339"/>
                  </a:lnTo>
                  <a:lnTo>
                    <a:pt x="17540" y="14954"/>
                  </a:lnTo>
                  <a:lnTo>
                    <a:pt x="17796" y="14570"/>
                  </a:lnTo>
                  <a:lnTo>
                    <a:pt x="18010" y="14164"/>
                  </a:lnTo>
                  <a:lnTo>
                    <a:pt x="18223" y="13758"/>
                  </a:lnTo>
                  <a:lnTo>
                    <a:pt x="18415" y="13331"/>
                  </a:lnTo>
                  <a:lnTo>
                    <a:pt x="18586" y="12903"/>
                  </a:lnTo>
                  <a:lnTo>
                    <a:pt x="18736" y="12455"/>
                  </a:lnTo>
                  <a:lnTo>
                    <a:pt x="18885" y="11985"/>
                  </a:lnTo>
                  <a:lnTo>
                    <a:pt x="18992" y="11536"/>
                  </a:lnTo>
                  <a:lnTo>
                    <a:pt x="19056" y="11066"/>
                  </a:lnTo>
                  <a:lnTo>
                    <a:pt x="19120" y="10575"/>
                  </a:lnTo>
                  <a:lnTo>
                    <a:pt x="19163" y="10084"/>
                  </a:lnTo>
                  <a:lnTo>
                    <a:pt x="19184" y="9592"/>
                  </a:lnTo>
                  <a:lnTo>
                    <a:pt x="19163" y="9101"/>
                  </a:lnTo>
                  <a:lnTo>
                    <a:pt x="19120" y="8631"/>
                  </a:lnTo>
                  <a:lnTo>
                    <a:pt x="19056" y="8139"/>
                  </a:lnTo>
                  <a:lnTo>
                    <a:pt x="18992" y="7669"/>
                  </a:lnTo>
                  <a:lnTo>
                    <a:pt x="18885" y="7199"/>
                  </a:lnTo>
                  <a:lnTo>
                    <a:pt x="18736" y="6751"/>
                  </a:lnTo>
                  <a:lnTo>
                    <a:pt x="18586" y="6302"/>
                  </a:lnTo>
                  <a:lnTo>
                    <a:pt x="18415" y="5875"/>
                  </a:lnTo>
                  <a:lnTo>
                    <a:pt x="18223" y="5448"/>
                  </a:lnTo>
                  <a:lnTo>
                    <a:pt x="18010" y="5042"/>
                  </a:lnTo>
                  <a:lnTo>
                    <a:pt x="17796" y="4636"/>
                  </a:lnTo>
                  <a:lnTo>
                    <a:pt x="17540" y="4251"/>
                  </a:lnTo>
                  <a:lnTo>
                    <a:pt x="17262" y="3867"/>
                  </a:lnTo>
                  <a:lnTo>
                    <a:pt x="16984" y="3504"/>
                  </a:lnTo>
                  <a:lnTo>
                    <a:pt x="16685" y="3162"/>
                  </a:lnTo>
                  <a:lnTo>
                    <a:pt x="16365" y="2820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3"/>
                  </a:lnTo>
                  <a:lnTo>
                    <a:pt x="14955" y="1645"/>
                  </a:lnTo>
                  <a:lnTo>
                    <a:pt x="14549" y="1410"/>
                  </a:lnTo>
                  <a:lnTo>
                    <a:pt x="14164" y="1175"/>
                  </a:lnTo>
                  <a:lnTo>
                    <a:pt x="13737" y="961"/>
                  </a:lnTo>
                  <a:lnTo>
                    <a:pt x="13310" y="769"/>
                  </a:lnTo>
                  <a:lnTo>
                    <a:pt x="12882" y="598"/>
                  </a:lnTo>
                  <a:lnTo>
                    <a:pt x="12434" y="449"/>
                  </a:lnTo>
                  <a:lnTo>
                    <a:pt x="11985" y="321"/>
                  </a:lnTo>
                  <a:lnTo>
                    <a:pt x="11515" y="214"/>
                  </a:lnTo>
                  <a:lnTo>
                    <a:pt x="11045" y="128"/>
                  </a:lnTo>
                  <a:lnTo>
                    <a:pt x="10575" y="64"/>
                  </a:lnTo>
                  <a:lnTo>
                    <a:pt x="10084" y="22"/>
                  </a:lnTo>
                  <a:lnTo>
                    <a:pt x="95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5544;p60">
              <a:extLst>
                <a:ext uri="{FF2B5EF4-FFF2-40B4-BE49-F238E27FC236}">
                  <a16:creationId xmlns:a16="http://schemas.microsoft.com/office/drawing/2014/main" id="{391742BF-D991-5F77-22F8-C55D817EEBD4}"/>
                </a:ext>
              </a:extLst>
            </p:cNvPr>
            <p:cNvSpPr/>
            <p:nvPr/>
          </p:nvSpPr>
          <p:spPr>
            <a:xfrm>
              <a:off x="1725275" y="2845375"/>
              <a:ext cx="152250" cy="57725"/>
            </a:xfrm>
            <a:custGeom>
              <a:avLst/>
              <a:gdLst/>
              <a:ahLst/>
              <a:cxnLst/>
              <a:rect l="l" t="t" r="r" b="b"/>
              <a:pathLst>
                <a:path w="6090" h="2309" extrusionOk="0">
                  <a:moveTo>
                    <a:pt x="5555" y="1"/>
                  </a:moveTo>
                  <a:lnTo>
                    <a:pt x="5470" y="22"/>
                  </a:lnTo>
                  <a:lnTo>
                    <a:pt x="364" y="1347"/>
                  </a:lnTo>
                  <a:lnTo>
                    <a:pt x="279" y="1389"/>
                  </a:lnTo>
                  <a:lnTo>
                    <a:pt x="193" y="1432"/>
                  </a:lnTo>
                  <a:lnTo>
                    <a:pt x="129" y="1496"/>
                  </a:lnTo>
                  <a:lnTo>
                    <a:pt x="65" y="1582"/>
                  </a:lnTo>
                  <a:lnTo>
                    <a:pt x="22" y="1667"/>
                  </a:lnTo>
                  <a:lnTo>
                    <a:pt x="1" y="1753"/>
                  </a:lnTo>
                  <a:lnTo>
                    <a:pt x="1" y="1859"/>
                  </a:lnTo>
                  <a:lnTo>
                    <a:pt x="22" y="1945"/>
                  </a:lnTo>
                  <a:lnTo>
                    <a:pt x="44" y="2030"/>
                  </a:lnTo>
                  <a:lnTo>
                    <a:pt x="86" y="2094"/>
                  </a:lnTo>
                  <a:lnTo>
                    <a:pt x="129" y="2159"/>
                  </a:lnTo>
                  <a:lnTo>
                    <a:pt x="193" y="2223"/>
                  </a:lnTo>
                  <a:lnTo>
                    <a:pt x="343" y="2287"/>
                  </a:lnTo>
                  <a:lnTo>
                    <a:pt x="407" y="2308"/>
                  </a:lnTo>
                  <a:lnTo>
                    <a:pt x="620" y="2308"/>
                  </a:lnTo>
                  <a:lnTo>
                    <a:pt x="5705" y="962"/>
                  </a:lnTo>
                  <a:lnTo>
                    <a:pt x="5812" y="941"/>
                  </a:lnTo>
                  <a:lnTo>
                    <a:pt x="5897" y="877"/>
                  </a:lnTo>
                  <a:lnTo>
                    <a:pt x="5961" y="813"/>
                  </a:lnTo>
                  <a:lnTo>
                    <a:pt x="6004" y="749"/>
                  </a:lnTo>
                  <a:lnTo>
                    <a:pt x="6047" y="663"/>
                  </a:lnTo>
                  <a:lnTo>
                    <a:pt x="6068" y="556"/>
                  </a:lnTo>
                  <a:lnTo>
                    <a:pt x="6089" y="471"/>
                  </a:lnTo>
                  <a:lnTo>
                    <a:pt x="6068" y="364"/>
                  </a:lnTo>
                  <a:lnTo>
                    <a:pt x="6025" y="279"/>
                  </a:lnTo>
                  <a:lnTo>
                    <a:pt x="5983" y="193"/>
                  </a:lnTo>
                  <a:lnTo>
                    <a:pt x="5918" y="129"/>
                  </a:lnTo>
                  <a:lnTo>
                    <a:pt x="5833" y="65"/>
                  </a:lnTo>
                  <a:lnTo>
                    <a:pt x="5748" y="22"/>
                  </a:lnTo>
                  <a:lnTo>
                    <a:pt x="56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5545;p60">
              <a:extLst>
                <a:ext uri="{FF2B5EF4-FFF2-40B4-BE49-F238E27FC236}">
                  <a16:creationId xmlns:a16="http://schemas.microsoft.com/office/drawing/2014/main" id="{2DA44633-3E90-0987-9F7F-7A84D1B418C0}"/>
                </a:ext>
              </a:extLst>
            </p:cNvPr>
            <p:cNvSpPr/>
            <p:nvPr/>
          </p:nvSpPr>
          <p:spPr>
            <a:xfrm>
              <a:off x="1768000" y="2961800"/>
              <a:ext cx="129825" cy="156525"/>
            </a:xfrm>
            <a:custGeom>
              <a:avLst/>
              <a:gdLst/>
              <a:ahLst/>
              <a:cxnLst/>
              <a:rect l="l" t="t" r="r" b="b"/>
              <a:pathLst>
                <a:path w="5193" h="6261" extrusionOk="0">
                  <a:moveTo>
                    <a:pt x="3739" y="1"/>
                  </a:moveTo>
                  <a:lnTo>
                    <a:pt x="3376" y="22"/>
                  </a:lnTo>
                  <a:lnTo>
                    <a:pt x="2992" y="44"/>
                  </a:lnTo>
                  <a:lnTo>
                    <a:pt x="2586" y="108"/>
                  </a:lnTo>
                  <a:lnTo>
                    <a:pt x="2201" y="193"/>
                  </a:lnTo>
                  <a:lnTo>
                    <a:pt x="1817" y="300"/>
                  </a:lnTo>
                  <a:lnTo>
                    <a:pt x="1432" y="428"/>
                  </a:lnTo>
                  <a:lnTo>
                    <a:pt x="1090" y="599"/>
                  </a:lnTo>
                  <a:lnTo>
                    <a:pt x="770" y="791"/>
                  </a:lnTo>
                  <a:lnTo>
                    <a:pt x="620" y="898"/>
                  </a:lnTo>
                  <a:lnTo>
                    <a:pt x="492" y="1026"/>
                  </a:lnTo>
                  <a:lnTo>
                    <a:pt x="385" y="1155"/>
                  </a:lnTo>
                  <a:lnTo>
                    <a:pt x="279" y="1283"/>
                  </a:lnTo>
                  <a:lnTo>
                    <a:pt x="172" y="1432"/>
                  </a:lnTo>
                  <a:lnTo>
                    <a:pt x="108" y="1582"/>
                  </a:lnTo>
                  <a:lnTo>
                    <a:pt x="44" y="1731"/>
                  </a:lnTo>
                  <a:lnTo>
                    <a:pt x="1" y="1902"/>
                  </a:lnTo>
                  <a:lnTo>
                    <a:pt x="1" y="1966"/>
                  </a:lnTo>
                  <a:lnTo>
                    <a:pt x="22" y="2052"/>
                  </a:lnTo>
                  <a:lnTo>
                    <a:pt x="150" y="2265"/>
                  </a:lnTo>
                  <a:lnTo>
                    <a:pt x="364" y="2522"/>
                  </a:lnTo>
                  <a:lnTo>
                    <a:pt x="620" y="2842"/>
                  </a:lnTo>
                  <a:lnTo>
                    <a:pt x="962" y="3184"/>
                  </a:lnTo>
                  <a:lnTo>
                    <a:pt x="1325" y="3547"/>
                  </a:lnTo>
                  <a:lnTo>
                    <a:pt x="2137" y="4316"/>
                  </a:lnTo>
                  <a:lnTo>
                    <a:pt x="2949" y="5043"/>
                  </a:lnTo>
                  <a:lnTo>
                    <a:pt x="3654" y="5662"/>
                  </a:lnTo>
                  <a:lnTo>
                    <a:pt x="4359" y="6260"/>
                  </a:lnTo>
                  <a:lnTo>
                    <a:pt x="4573" y="5384"/>
                  </a:lnTo>
                  <a:lnTo>
                    <a:pt x="4765" y="4466"/>
                  </a:lnTo>
                  <a:lnTo>
                    <a:pt x="4979" y="3419"/>
                  </a:lnTo>
                  <a:lnTo>
                    <a:pt x="5064" y="2864"/>
                  </a:lnTo>
                  <a:lnTo>
                    <a:pt x="5128" y="2330"/>
                  </a:lnTo>
                  <a:lnTo>
                    <a:pt x="5171" y="1817"/>
                  </a:lnTo>
                  <a:lnTo>
                    <a:pt x="5192" y="1347"/>
                  </a:lnTo>
                  <a:lnTo>
                    <a:pt x="5171" y="941"/>
                  </a:lnTo>
                  <a:lnTo>
                    <a:pt x="5149" y="749"/>
                  </a:lnTo>
                  <a:lnTo>
                    <a:pt x="5107" y="599"/>
                  </a:lnTo>
                  <a:lnTo>
                    <a:pt x="5064" y="471"/>
                  </a:lnTo>
                  <a:lnTo>
                    <a:pt x="5000" y="343"/>
                  </a:lnTo>
                  <a:lnTo>
                    <a:pt x="4936" y="257"/>
                  </a:lnTo>
                  <a:lnTo>
                    <a:pt x="4850" y="193"/>
                  </a:lnTo>
                  <a:lnTo>
                    <a:pt x="4637" y="129"/>
                  </a:lnTo>
                  <a:lnTo>
                    <a:pt x="4380" y="65"/>
                  </a:lnTo>
                  <a:lnTo>
                    <a:pt x="4081" y="22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FFC0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5546;p60">
              <a:extLst>
                <a:ext uri="{FF2B5EF4-FFF2-40B4-BE49-F238E27FC236}">
                  <a16:creationId xmlns:a16="http://schemas.microsoft.com/office/drawing/2014/main" id="{CAA2F91E-C827-B14A-FC2F-52A9EE6DD814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extrusionOk="0">
                  <a:moveTo>
                    <a:pt x="10831" y="1"/>
                  </a:move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5547;p60">
              <a:extLst>
                <a:ext uri="{FF2B5EF4-FFF2-40B4-BE49-F238E27FC236}">
                  <a16:creationId xmlns:a16="http://schemas.microsoft.com/office/drawing/2014/main" id="{86AC509C-3C85-D68A-C427-AF61F87302BE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fill="none" extrusionOk="0">
                  <a:moveTo>
                    <a:pt x="20231" y="1026"/>
                  </a:move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lnTo>
                    <a:pt x="10831" y="1"/>
                  </a:ln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5548;p60">
              <a:extLst>
                <a:ext uri="{FF2B5EF4-FFF2-40B4-BE49-F238E27FC236}">
                  <a16:creationId xmlns:a16="http://schemas.microsoft.com/office/drawing/2014/main" id="{E4E0E4F4-3E94-FA0D-E076-1038DDAA5728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extrusionOk="0">
                  <a:moveTo>
                    <a:pt x="14720" y="1"/>
                  </a:moveTo>
                  <a:lnTo>
                    <a:pt x="14335" y="22"/>
                  </a:lnTo>
                  <a:lnTo>
                    <a:pt x="13951" y="65"/>
                  </a:lnTo>
                  <a:lnTo>
                    <a:pt x="13566" y="108"/>
                  </a:lnTo>
                  <a:lnTo>
                    <a:pt x="12797" y="257"/>
                  </a:lnTo>
                  <a:lnTo>
                    <a:pt x="12007" y="428"/>
                  </a:lnTo>
                  <a:lnTo>
                    <a:pt x="11195" y="663"/>
                  </a:lnTo>
                  <a:lnTo>
                    <a:pt x="10404" y="919"/>
                  </a:lnTo>
                  <a:lnTo>
                    <a:pt x="9614" y="1219"/>
                  </a:lnTo>
                  <a:lnTo>
                    <a:pt x="8824" y="1539"/>
                  </a:lnTo>
                  <a:lnTo>
                    <a:pt x="8054" y="1881"/>
                  </a:lnTo>
                  <a:lnTo>
                    <a:pt x="7285" y="2265"/>
                  </a:lnTo>
                  <a:lnTo>
                    <a:pt x="6538" y="2628"/>
                  </a:lnTo>
                  <a:lnTo>
                    <a:pt x="5833" y="3034"/>
                  </a:lnTo>
                  <a:lnTo>
                    <a:pt x="5128" y="3419"/>
                  </a:lnTo>
                  <a:lnTo>
                    <a:pt x="4465" y="3825"/>
                  </a:lnTo>
                  <a:lnTo>
                    <a:pt x="3226" y="4594"/>
                  </a:lnTo>
                  <a:lnTo>
                    <a:pt x="2137" y="5299"/>
                  </a:lnTo>
                  <a:lnTo>
                    <a:pt x="1240" y="5918"/>
                  </a:lnTo>
                  <a:lnTo>
                    <a:pt x="577" y="6410"/>
                  </a:lnTo>
                  <a:lnTo>
                    <a:pt x="1" y="6858"/>
                  </a:lnTo>
                  <a:lnTo>
                    <a:pt x="876" y="17988"/>
                  </a:lnTo>
                  <a:lnTo>
                    <a:pt x="1325" y="18330"/>
                  </a:lnTo>
                  <a:lnTo>
                    <a:pt x="2564" y="19206"/>
                  </a:lnTo>
                  <a:lnTo>
                    <a:pt x="3419" y="19783"/>
                  </a:lnTo>
                  <a:lnTo>
                    <a:pt x="4401" y="20424"/>
                  </a:lnTo>
                  <a:lnTo>
                    <a:pt x="5448" y="21086"/>
                  </a:lnTo>
                  <a:lnTo>
                    <a:pt x="6580" y="21748"/>
                  </a:lnTo>
                  <a:lnTo>
                    <a:pt x="7755" y="22411"/>
                  </a:lnTo>
                  <a:lnTo>
                    <a:pt x="8332" y="22710"/>
                  </a:lnTo>
                  <a:lnTo>
                    <a:pt x="8930" y="22987"/>
                  </a:lnTo>
                  <a:lnTo>
                    <a:pt x="9528" y="23265"/>
                  </a:lnTo>
                  <a:lnTo>
                    <a:pt x="10105" y="23522"/>
                  </a:lnTo>
                  <a:lnTo>
                    <a:pt x="10682" y="23735"/>
                  </a:lnTo>
                  <a:lnTo>
                    <a:pt x="11238" y="23927"/>
                  </a:lnTo>
                  <a:lnTo>
                    <a:pt x="11793" y="24098"/>
                  </a:lnTo>
                  <a:lnTo>
                    <a:pt x="12327" y="24226"/>
                  </a:lnTo>
                  <a:lnTo>
                    <a:pt x="12818" y="24312"/>
                  </a:lnTo>
                  <a:lnTo>
                    <a:pt x="13310" y="24355"/>
                  </a:lnTo>
                  <a:lnTo>
                    <a:pt x="13758" y="24376"/>
                  </a:lnTo>
                  <a:lnTo>
                    <a:pt x="13972" y="24355"/>
                  </a:lnTo>
                  <a:lnTo>
                    <a:pt x="14186" y="24312"/>
                  </a:lnTo>
                  <a:lnTo>
                    <a:pt x="14378" y="24269"/>
                  </a:lnTo>
                  <a:lnTo>
                    <a:pt x="14570" y="24226"/>
                  </a:lnTo>
                  <a:lnTo>
                    <a:pt x="14741" y="24162"/>
                  </a:lnTo>
                  <a:lnTo>
                    <a:pt x="14912" y="24077"/>
                  </a:lnTo>
                  <a:lnTo>
                    <a:pt x="15232" y="23885"/>
                  </a:lnTo>
                  <a:lnTo>
                    <a:pt x="15510" y="23671"/>
                  </a:lnTo>
                  <a:lnTo>
                    <a:pt x="15745" y="23479"/>
                  </a:lnTo>
                  <a:lnTo>
                    <a:pt x="15937" y="23244"/>
                  </a:lnTo>
                  <a:lnTo>
                    <a:pt x="16130" y="23030"/>
                  </a:lnTo>
                  <a:lnTo>
                    <a:pt x="16258" y="22795"/>
                  </a:lnTo>
                  <a:lnTo>
                    <a:pt x="16386" y="22560"/>
                  </a:lnTo>
                  <a:lnTo>
                    <a:pt x="16471" y="22304"/>
                  </a:lnTo>
                  <a:lnTo>
                    <a:pt x="16536" y="22069"/>
                  </a:lnTo>
                  <a:lnTo>
                    <a:pt x="16578" y="21812"/>
                  </a:lnTo>
                  <a:lnTo>
                    <a:pt x="16621" y="21556"/>
                  </a:lnTo>
                  <a:lnTo>
                    <a:pt x="16621" y="21321"/>
                  </a:lnTo>
                  <a:lnTo>
                    <a:pt x="16600" y="21065"/>
                  </a:lnTo>
                  <a:lnTo>
                    <a:pt x="16578" y="20808"/>
                  </a:lnTo>
                  <a:lnTo>
                    <a:pt x="16536" y="20573"/>
                  </a:lnTo>
                  <a:lnTo>
                    <a:pt x="16471" y="20338"/>
                  </a:lnTo>
                  <a:lnTo>
                    <a:pt x="16343" y="19868"/>
                  </a:lnTo>
                  <a:lnTo>
                    <a:pt x="16172" y="19441"/>
                  </a:lnTo>
                  <a:lnTo>
                    <a:pt x="16001" y="19057"/>
                  </a:lnTo>
                  <a:lnTo>
                    <a:pt x="15831" y="18715"/>
                  </a:lnTo>
                  <a:lnTo>
                    <a:pt x="15660" y="18437"/>
                  </a:lnTo>
                  <a:lnTo>
                    <a:pt x="15532" y="18245"/>
                  </a:lnTo>
                  <a:lnTo>
                    <a:pt x="15403" y="18053"/>
                  </a:lnTo>
                  <a:lnTo>
                    <a:pt x="15660" y="18117"/>
                  </a:lnTo>
                  <a:lnTo>
                    <a:pt x="15959" y="18159"/>
                  </a:lnTo>
                  <a:lnTo>
                    <a:pt x="16322" y="18202"/>
                  </a:lnTo>
                  <a:lnTo>
                    <a:pt x="16771" y="18245"/>
                  </a:lnTo>
                  <a:lnTo>
                    <a:pt x="17283" y="18266"/>
                  </a:lnTo>
                  <a:lnTo>
                    <a:pt x="17817" y="18245"/>
                  </a:lnTo>
                  <a:lnTo>
                    <a:pt x="18394" y="18202"/>
                  </a:lnTo>
                  <a:lnTo>
                    <a:pt x="18672" y="18159"/>
                  </a:lnTo>
                  <a:lnTo>
                    <a:pt x="18971" y="18095"/>
                  </a:lnTo>
                  <a:lnTo>
                    <a:pt x="19249" y="18010"/>
                  </a:lnTo>
                  <a:lnTo>
                    <a:pt x="19526" y="17924"/>
                  </a:lnTo>
                  <a:lnTo>
                    <a:pt x="19804" y="17818"/>
                  </a:lnTo>
                  <a:lnTo>
                    <a:pt x="20082" y="17689"/>
                  </a:lnTo>
                  <a:lnTo>
                    <a:pt x="20338" y="17540"/>
                  </a:lnTo>
                  <a:lnTo>
                    <a:pt x="20573" y="17348"/>
                  </a:lnTo>
                  <a:lnTo>
                    <a:pt x="20808" y="17155"/>
                  </a:lnTo>
                  <a:lnTo>
                    <a:pt x="21022" y="16942"/>
                  </a:lnTo>
                  <a:lnTo>
                    <a:pt x="21214" y="16685"/>
                  </a:lnTo>
                  <a:lnTo>
                    <a:pt x="21406" y="16408"/>
                  </a:lnTo>
                  <a:lnTo>
                    <a:pt x="21556" y="16087"/>
                  </a:lnTo>
                  <a:lnTo>
                    <a:pt x="21684" y="15745"/>
                  </a:lnTo>
                  <a:lnTo>
                    <a:pt x="21791" y="15382"/>
                  </a:lnTo>
                  <a:lnTo>
                    <a:pt x="21876" y="14976"/>
                  </a:lnTo>
                  <a:lnTo>
                    <a:pt x="21898" y="14763"/>
                  </a:lnTo>
                  <a:lnTo>
                    <a:pt x="21919" y="14570"/>
                  </a:lnTo>
                  <a:lnTo>
                    <a:pt x="21898" y="14378"/>
                  </a:lnTo>
                  <a:lnTo>
                    <a:pt x="21876" y="14186"/>
                  </a:lnTo>
                  <a:lnTo>
                    <a:pt x="21855" y="13994"/>
                  </a:lnTo>
                  <a:lnTo>
                    <a:pt x="21812" y="13801"/>
                  </a:lnTo>
                  <a:lnTo>
                    <a:pt x="21748" y="13630"/>
                  </a:lnTo>
                  <a:lnTo>
                    <a:pt x="21684" y="13438"/>
                  </a:lnTo>
                  <a:lnTo>
                    <a:pt x="21492" y="13096"/>
                  </a:lnTo>
                  <a:lnTo>
                    <a:pt x="21278" y="12776"/>
                  </a:lnTo>
                  <a:lnTo>
                    <a:pt x="21022" y="12477"/>
                  </a:lnTo>
                  <a:lnTo>
                    <a:pt x="20723" y="12199"/>
                  </a:lnTo>
                  <a:lnTo>
                    <a:pt x="20402" y="11921"/>
                  </a:lnTo>
                  <a:lnTo>
                    <a:pt x="20060" y="11665"/>
                  </a:lnTo>
                  <a:lnTo>
                    <a:pt x="19676" y="11430"/>
                  </a:lnTo>
                  <a:lnTo>
                    <a:pt x="19270" y="11195"/>
                  </a:lnTo>
                  <a:lnTo>
                    <a:pt x="18864" y="10981"/>
                  </a:lnTo>
                  <a:lnTo>
                    <a:pt x="18437" y="10789"/>
                  </a:lnTo>
                  <a:lnTo>
                    <a:pt x="17988" y="10618"/>
                  </a:lnTo>
                  <a:lnTo>
                    <a:pt x="17540" y="10447"/>
                  </a:lnTo>
                  <a:lnTo>
                    <a:pt x="16664" y="10148"/>
                  </a:lnTo>
                  <a:lnTo>
                    <a:pt x="15788" y="9892"/>
                  </a:lnTo>
                  <a:lnTo>
                    <a:pt x="14976" y="9678"/>
                  </a:lnTo>
                  <a:lnTo>
                    <a:pt x="14228" y="9529"/>
                  </a:lnTo>
                  <a:lnTo>
                    <a:pt x="13609" y="9401"/>
                  </a:lnTo>
                  <a:lnTo>
                    <a:pt x="13139" y="9336"/>
                  </a:lnTo>
                  <a:lnTo>
                    <a:pt x="12712" y="9272"/>
                  </a:lnTo>
                  <a:lnTo>
                    <a:pt x="13224" y="9123"/>
                  </a:lnTo>
                  <a:lnTo>
                    <a:pt x="13822" y="8931"/>
                  </a:lnTo>
                  <a:lnTo>
                    <a:pt x="14549" y="8696"/>
                  </a:lnTo>
                  <a:lnTo>
                    <a:pt x="15403" y="8375"/>
                  </a:lnTo>
                  <a:lnTo>
                    <a:pt x="16322" y="7991"/>
                  </a:lnTo>
                  <a:lnTo>
                    <a:pt x="16792" y="7777"/>
                  </a:lnTo>
                  <a:lnTo>
                    <a:pt x="17262" y="7542"/>
                  </a:lnTo>
                  <a:lnTo>
                    <a:pt x="17732" y="7307"/>
                  </a:lnTo>
                  <a:lnTo>
                    <a:pt x="18181" y="7051"/>
                  </a:lnTo>
                  <a:lnTo>
                    <a:pt x="18608" y="6773"/>
                  </a:lnTo>
                  <a:lnTo>
                    <a:pt x="19014" y="6495"/>
                  </a:lnTo>
                  <a:lnTo>
                    <a:pt x="19398" y="6196"/>
                  </a:lnTo>
                  <a:lnTo>
                    <a:pt x="19740" y="5897"/>
                  </a:lnTo>
                  <a:lnTo>
                    <a:pt x="20039" y="5577"/>
                  </a:lnTo>
                  <a:lnTo>
                    <a:pt x="20295" y="5235"/>
                  </a:lnTo>
                  <a:lnTo>
                    <a:pt x="20402" y="5064"/>
                  </a:lnTo>
                  <a:lnTo>
                    <a:pt x="20509" y="4893"/>
                  </a:lnTo>
                  <a:lnTo>
                    <a:pt x="20595" y="4701"/>
                  </a:lnTo>
                  <a:lnTo>
                    <a:pt x="20659" y="4530"/>
                  </a:lnTo>
                  <a:lnTo>
                    <a:pt x="20701" y="4338"/>
                  </a:lnTo>
                  <a:lnTo>
                    <a:pt x="20744" y="4145"/>
                  </a:lnTo>
                  <a:lnTo>
                    <a:pt x="20765" y="3953"/>
                  </a:lnTo>
                  <a:lnTo>
                    <a:pt x="20765" y="3761"/>
                  </a:lnTo>
                  <a:lnTo>
                    <a:pt x="20744" y="3568"/>
                  </a:lnTo>
                  <a:lnTo>
                    <a:pt x="20701" y="3376"/>
                  </a:lnTo>
                  <a:lnTo>
                    <a:pt x="20637" y="3184"/>
                  </a:lnTo>
                  <a:lnTo>
                    <a:pt x="20573" y="2970"/>
                  </a:lnTo>
                  <a:lnTo>
                    <a:pt x="20466" y="2757"/>
                  </a:lnTo>
                  <a:lnTo>
                    <a:pt x="20338" y="2564"/>
                  </a:lnTo>
                  <a:lnTo>
                    <a:pt x="20189" y="2351"/>
                  </a:lnTo>
                  <a:lnTo>
                    <a:pt x="20018" y="2137"/>
                  </a:lnTo>
                  <a:lnTo>
                    <a:pt x="19825" y="1923"/>
                  </a:lnTo>
                  <a:lnTo>
                    <a:pt x="19612" y="1688"/>
                  </a:lnTo>
                  <a:lnTo>
                    <a:pt x="19377" y="1475"/>
                  </a:lnTo>
                  <a:lnTo>
                    <a:pt x="19099" y="1261"/>
                  </a:lnTo>
                  <a:lnTo>
                    <a:pt x="18821" y="1048"/>
                  </a:lnTo>
                  <a:lnTo>
                    <a:pt x="18522" y="855"/>
                  </a:lnTo>
                  <a:lnTo>
                    <a:pt x="18202" y="684"/>
                  </a:lnTo>
                  <a:lnTo>
                    <a:pt x="17903" y="535"/>
                  </a:lnTo>
                  <a:lnTo>
                    <a:pt x="17561" y="407"/>
                  </a:lnTo>
                  <a:lnTo>
                    <a:pt x="17241" y="279"/>
                  </a:lnTo>
                  <a:lnTo>
                    <a:pt x="16899" y="193"/>
                  </a:lnTo>
                  <a:lnTo>
                    <a:pt x="16557" y="129"/>
                  </a:lnTo>
                  <a:lnTo>
                    <a:pt x="16194" y="65"/>
                  </a:lnTo>
                  <a:lnTo>
                    <a:pt x="15831" y="22"/>
                  </a:lnTo>
                  <a:lnTo>
                    <a:pt x="15467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5549;p60">
              <a:extLst>
                <a:ext uri="{FF2B5EF4-FFF2-40B4-BE49-F238E27FC236}">
                  <a16:creationId xmlns:a16="http://schemas.microsoft.com/office/drawing/2014/main" id="{2FAEBF84-D95D-7025-27BF-1F9B8D263F29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fill="none" extrusionOk="0">
                  <a:moveTo>
                    <a:pt x="1" y="6858"/>
                  </a:moveTo>
                  <a:lnTo>
                    <a:pt x="1" y="6858"/>
                  </a:lnTo>
                  <a:lnTo>
                    <a:pt x="577" y="6410"/>
                  </a:lnTo>
                  <a:lnTo>
                    <a:pt x="1240" y="5918"/>
                  </a:lnTo>
                  <a:lnTo>
                    <a:pt x="2137" y="5299"/>
                  </a:lnTo>
                  <a:lnTo>
                    <a:pt x="3226" y="4594"/>
                  </a:lnTo>
                  <a:lnTo>
                    <a:pt x="4465" y="3825"/>
                  </a:lnTo>
                  <a:lnTo>
                    <a:pt x="5128" y="3419"/>
                  </a:lnTo>
                  <a:lnTo>
                    <a:pt x="5833" y="3034"/>
                  </a:lnTo>
                  <a:lnTo>
                    <a:pt x="6538" y="2628"/>
                  </a:lnTo>
                  <a:lnTo>
                    <a:pt x="7285" y="2265"/>
                  </a:lnTo>
                  <a:lnTo>
                    <a:pt x="8054" y="1881"/>
                  </a:lnTo>
                  <a:lnTo>
                    <a:pt x="8824" y="1539"/>
                  </a:lnTo>
                  <a:lnTo>
                    <a:pt x="9614" y="1219"/>
                  </a:lnTo>
                  <a:lnTo>
                    <a:pt x="10404" y="919"/>
                  </a:lnTo>
                  <a:lnTo>
                    <a:pt x="11195" y="663"/>
                  </a:lnTo>
                  <a:lnTo>
                    <a:pt x="12007" y="428"/>
                  </a:lnTo>
                  <a:lnTo>
                    <a:pt x="12797" y="257"/>
                  </a:lnTo>
                  <a:lnTo>
                    <a:pt x="13566" y="108"/>
                  </a:lnTo>
                  <a:lnTo>
                    <a:pt x="13951" y="65"/>
                  </a:lnTo>
                  <a:lnTo>
                    <a:pt x="14335" y="22"/>
                  </a:lnTo>
                  <a:lnTo>
                    <a:pt x="14720" y="1"/>
                  </a:lnTo>
                  <a:lnTo>
                    <a:pt x="15104" y="1"/>
                  </a:lnTo>
                  <a:lnTo>
                    <a:pt x="15467" y="1"/>
                  </a:lnTo>
                  <a:lnTo>
                    <a:pt x="15831" y="22"/>
                  </a:lnTo>
                  <a:lnTo>
                    <a:pt x="16194" y="65"/>
                  </a:lnTo>
                  <a:lnTo>
                    <a:pt x="16557" y="129"/>
                  </a:lnTo>
                  <a:lnTo>
                    <a:pt x="16899" y="193"/>
                  </a:lnTo>
                  <a:lnTo>
                    <a:pt x="17241" y="279"/>
                  </a:lnTo>
                  <a:lnTo>
                    <a:pt x="17561" y="407"/>
                  </a:lnTo>
                  <a:lnTo>
                    <a:pt x="17903" y="535"/>
                  </a:lnTo>
                  <a:lnTo>
                    <a:pt x="18202" y="684"/>
                  </a:lnTo>
                  <a:lnTo>
                    <a:pt x="18522" y="855"/>
                  </a:lnTo>
                  <a:lnTo>
                    <a:pt x="18821" y="1048"/>
                  </a:lnTo>
                  <a:lnTo>
                    <a:pt x="19099" y="1261"/>
                  </a:lnTo>
                  <a:lnTo>
                    <a:pt x="19099" y="1261"/>
                  </a:lnTo>
                  <a:lnTo>
                    <a:pt x="19377" y="1475"/>
                  </a:lnTo>
                  <a:lnTo>
                    <a:pt x="19612" y="1688"/>
                  </a:lnTo>
                  <a:lnTo>
                    <a:pt x="19825" y="1923"/>
                  </a:lnTo>
                  <a:lnTo>
                    <a:pt x="20018" y="2137"/>
                  </a:lnTo>
                  <a:lnTo>
                    <a:pt x="20189" y="2351"/>
                  </a:lnTo>
                  <a:lnTo>
                    <a:pt x="20338" y="2564"/>
                  </a:lnTo>
                  <a:lnTo>
                    <a:pt x="20466" y="2757"/>
                  </a:lnTo>
                  <a:lnTo>
                    <a:pt x="20573" y="2970"/>
                  </a:lnTo>
                  <a:lnTo>
                    <a:pt x="20637" y="3184"/>
                  </a:lnTo>
                  <a:lnTo>
                    <a:pt x="20701" y="3376"/>
                  </a:lnTo>
                  <a:lnTo>
                    <a:pt x="20744" y="3568"/>
                  </a:lnTo>
                  <a:lnTo>
                    <a:pt x="20765" y="3761"/>
                  </a:lnTo>
                  <a:lnTo>
                    <a:pt x="20765" y="3953"/>
                  </a:lnTo>
                  <a:lnTo>
                    <a:pt x="20744" y="4145"/>
                  </a:lnTo>
                  <a:lnTo>
                    <a:pt x="20701" y="4338"/>
                  </a:lnTo>
                  <a:lnTo>
                    <a:pt x="20659" y="4530"/>
                  </a:lnTo>
                  <a:lnTo>
                    <a:pt x="20595" y="4701"/>
                  </a:lnTo>
                  <a:lnTo>
                    <a:pt x="20509" y="4893"/>
                  </a:lnTo>
                  <a:lnTo>
                    <a:pt x="20402" y="5064"/>
                  </a:lnTo>
                  <a:lnTo>
                    <a:pt x="20295" y="5235"/>
                  </a:lnTo>
                  <a:lnTo>
                    <a:pt x="20039" y="5577"/>
                  </a:lnTo>
                  <a:lnTo>
                    <a:pt x="19740" y="5897"/>
                  </a:lnTo>
                  <a:lnTo>
                    <a:pt x="19398" y="6196"/>
                  </a:lnTo>
                  <a:lnTo>
                    <a:pt x="19014" y="6495"/>
                  </a:lnTo>
                  <a:lnTo>
                    <a:pt x="18608" y="6773"/>
                  </a:lnTo>
                  <a:lnTo>
                    <a:pt x="18181" y="7051"/>
                  </a:lnTo>
                  <a:lnTo>
                    <a:pt x="17732" y="7307"/>
                  </a:lnTo>
                  <a:lnTo>
                    <a:pt x="17262" y="7542"/>
                  </a:lnTo>
                  <a:lnTo>
                    <a:pt x="16792" y="7777"/>
                  </a:lnTo>
                  <a:lnTo>
                    <a:pt x="16322" y="7991"/>
                  </a:lnTo>
                  <a:lnTo>
                    <a:pt x="15403" y="8375"/>
                  </a:lnTo>
                  <a:lnTo>
                    <a:pt x="14549" y="8696"/>
                  </a:lnTo>
                  <a:lnTo>
                    <a:pt x="13822" y="8931"/>
                  </a:lnTo>
                  <a:lnTo>
                    <a:pt x="13224" y="9123"/>
                  </a:lnTo>
                  <a:lnTo>
                    <a:pt x="12712" y="9272"/>
                  </a:lnTo>
                  <a:lnTo>
                    <a:pt x="12712" y="9272"/>
                  </a:lnTo>
                  <a:lnTo>
                    <a:pt x="13139" y="9336"/>
                  </a:lnTo>
                  <a:lnTo>
                    <a:pt x="13609" y="9401"/>
                  </a:lnTo>
                  <a:lnTo>
                    <a:pt x="14228" y="9529"/>
                  </a:lnTo>
                  <a:lnTo>
                    <a:pt x="14976" y="9678"/>
                  </a:lnTo>
                  <a:lnTo>
                    <a:pt x="15788" y="9892"/>
                  </a:lnTo>
                  <a:lnTo>
                    <a:pt x="16664" y="10148"/>
                  </a:lnTo>
                  <a:lnTo>
                    <a:pt x="17540" y="10447"/>
                  </a:lnTo>
                  <a:lnTo>
                    <a:pt x="17988" y="10618"/>
                  </a:lnTo>
                  <a:lnTo>
                    <a:pt x="18437" y="10789"/>
                  </a:lnTo>
                  <a:lnTo>
                    <a:pt x="18864" y="10981"/>
                  </a:lnTo>
                  <a:lnTo>
                    <a:pt x="19270" y="11195"/>
                  </a:lnTo>
                  <a:lnTo>
                    <a:pt x="19676" y="11430"/>
                  </a:lnTo>
                  <a:lnTo>
                    <a:pt x="20060" y="11665"/>
                  </a:lnTo>
                  <a:lnTo>
                    <a:pt x="20402" y="11921"/>
                  </a:lnTo>
                  <a:lnTo>
                    <a:pt x="20723" y="12199"/>
                  </a:lnTo>
                  <a:lnTo>
                    <a:pt x="21022" y="12477"/>
                  </a:lnTo>
                  <a:lnTo>
                    <a:pt x="21278" y="12776"/>
                  </a:lnTo>
                  <a:lnTo>
                    <a:pt x="21492" y="13096"/>
                  </a:lnTo>
                  <a:lnTo>
                    <a:pt x="21684" y="13438"/>
                  </a:lnTo>
                  <a:lnTo>
                    <a:pt x="21748" y="13630"/>
                  </a:lnTo>
                  <a:lnTo>
                    <a:pt x="21812" y="13801"/>
                  </a:lnTo>
                  <a:lnTo>
                    <a:pt x="21855" y="13994"/>
                  </a:lnTo>
                  <a:lnTo>
                    <a:pt x="21876" y="14186"/>
                  </a:lnTo>
                  <a:lnTo>
                    <a:pt x="21898" y="14378"/>
                  </a:lnTo>
                  <a:lnTo>
                    <a:pt x="21919" y="14570"/>
                  </a:lnTo>
                  <a:lnTo>
                    <a:pt x="21898" y="14763"/>
                  </a:lnTo>
                  <a:lnTo>
                    <a:pt x="21876" y="14976"/>
                  </a:lnTo>
                  <a:lnTo>
                    <a:pt x="21876" y="14976"/>
                  </a:lnTo>
                  <a:lnTo>
                    <a:pt x="21791" y="15382"/>
                  </a:lnTo>
                  <a:lnTo>
                    <a:pt x="21684" y="15745"/>
                  </a:lnTo>
                  <a:lnTo>
                    <a:pt x="21556" y="16087"/>
                  </a:lnTo>
                  <a:lnTo>
                    <a:pt x="21406" y="16408"/>
                  </a:lnTo>
                  <a:lnTo>
                    <a:pt x="21214" y="16685"/>
                  </a:lnTo>
                  <a:lnTo>
                    <a:pt x="21022" y="16942"/>
                  </a:lnTo>
                  <a:lnTo>
                    <a:pt x="20808" y="17155"/>
                  </a:lnTo>
                  <a:lnTo>
                    <a:pt x="20573" y="17348"/>
                  </a:lnTo>
                  <a:lnTo>
                    <a:pt x="20338" y="17540"/>
                  </a:lnTo>
                  <a:lnTo>
                    <a:pt x="20082" y="17689"/>
                  </a:lnTo>
                  <a:lnTo>
                    <a:pt x="19804" y="17818"/>
                  </a:lnTo>
                  <a:lnTo>
                    <a:pt x="19526" y="17924"/>
                  </a:lnTo>
                  <a:lnTo>
                    <a:pt x="19249" y="18010"/>
                  </a:lnTo>
                  <a:lnTo>
                    <a:pt x="18971" y="18095"/>
                  </a:lnTo>
                  <a:lnTo>
                    <a:pt x="18672" y="18159"/>
                  </a:lnTo>
                  <a:lnTo>
                    <a:pt x="18394" y="18202"/>
                  </a:lnTo>
                  <a:lnTo>
                    <a:pt x="17817" y="18245"/>
                  </a:lnTo>
                  <a:lnTo>
                    <a:pt x="17283" y="18266"/>
                  </a:lnTo>
                  <a:lnTo>
                    <a:pt x="16771" y="18245"/>
                  </a:lnTo>
                  <a:lnTo>
                    <a:pt x="16322" y="18202"/>
                  </a:lnTo>
                  <a:lnTo>
                    <a:pt x="15959" y="18159"/>
                  </a:lnTo>
                  <a:lnTo>
                    <a:pt x="15660" y="18117"/>
                  </a:lnTo>
                  <a:lnTo>
                    <a:pt x="15403" y="18053"/>
                  </a:lnTo>
                  <a:lnTo>
                    <a:pt x="15403" y="18053"/>
                  </a:lnTo>
                  <a:lnTo>
                    <a:pt x="15532" y="18245"/>
                  </a:lnTo>
                  <a:lnTo>
                    <a:pt x="15660" y="18437"/>
                  </a:lnTo>
                  <a:lnTo>
                    <a:pt x="15831" y="18715"/>
                  </a:lnTo>
                  <a:lnTo>
                    <a:pt x="16001" y="19057"/>
                  </a:lnTo>
                  <a:lnTo>
                    <a:pt x="16172" y="19441"/>
                  </a:lnTo>
                  <a:lnTo>
                    <a:pt x="16343" y="19868"/>
                  </a:lnTo>
                  <a:lnTo>
                    <a:pt x="16471" y="20338"/>
                  </a:lnTo>
                  <a:lnTo>
                    <a:pt x="16536" y="20573"/>
                  </a:lnTo>
                  <a:lnTo>
                    <a:pt x="16578" y="20808"/>
                  </a:lnTo>
                  <a:lnTo>
                    <a:pt x="16600" y="21065"/>
                  </a:lnTo>
                  <a:lnTo>
                    <a:pt x="16621" y="21321"/>
                  </a:lnTo>
                  <a:lnTo>
                    <a:pt x="16621" y="21556"/>
                  </a:lnTo>
                  <a:lnTo>
                    <a:pt x="16578" y="21812"/>
                  </a:lnTo>
                  <a:lnTo>
                    <a:pt x="16536" y="22069"/>
                  </a:lnTo>
                  <a:lnTo>
                    <a:pt x="16471" y="22304"/>
                  </a:lnTo>
                  <a:lnTo>
                    <a:pt x="16386" y="22560"/>
                  </a:lnTo>
                  <a:lnTo>
                    <a:pt x="16258" y="22795"/>
                  </a:lnTo>
                  <a:lnTo>
                    <a:pt x="16130" y="23030"/>
                  </a:lnTo>
                  <a:lnTo>
                    <a:pt x="15937" y="23244"/>
                  </a:lnTo>
                  <a:lnTo>
                    <a:pt x="15745" y="23479"/>
                  </a:lnTo>
                  <a:lnTo>
                    <a:pt x="15510" y="23671"/>
                  </a:lnTo>
                  <a:lnTo>
                    <a:pt x="15232" y="23885"/>
                  </a:lnTo>
                  <a:lnTo>
                    <a:pt x="14912" y="24077"/>
                  </a:lnTo>
                  <a:lnTo>
                    <a:pt x="14912" y="24077"/>
                  </a:lnTo>
                  <a:lnTo>
                    <a:pt x="14741" y="24162"/>
                  </a:lnTo>
                  <a:lnTo>
                    <a:pt x="14570" y="24226"/>
                  </a:lnTo>
                  <a:lnTo>
                    <a:pt x="14378" y="24269"/>
                  </a:lnTo>
                  <a:lnTo>
                    <a:pt x="14186" y="24312"/>
                  </a:lnTo>
                  <a:lnTo>
                    <a:pt x="13972" y="24355"/>
                  </a:lnTo>
                  <a:lnTo>
                    <a:pt x="13758" y="24376"/>
                  </a:lnTo>
                  <a:lnTo>
                    <a:pt x="13310" y="24355"/>
                  </a:lnTo>
                  <a:lnTo>
                    <a:pt x="12818" y="24312"/>
                  </a:lnTo>
                  <a:lnTo>
                    <a:pt x="12327" y="24226"/>
                  </a:lnTo>
                  <a:lnTo>
                    <a:pt x="11793" y="24098"/>
                  </a:lnTo>
                  <a:lnTo>
                    <a:pt x="11238" y="23927"/>
                  </a:lnTo>
                  <a:lnTo>
                    <a:pt x="10682" y="23735"/>
                  </a:lnTo>
                  <a:lnTo>
                    <a:pt x="10105" y="23522"/>
                  </a:lnTo>
                  <a:lnTo>
                    <a:pt x="9528" y="23265"/>
                  </a:lnTo>
                  <a:lnTo>
                    <a:pt x="8930" y="22987"/>
                  </a:lnTo>
                  <a:lnTo>
                    <a:pt x="8332" y="22710"/>
                  </a:lnTo>
                  <a:lnTo>
                    <a:pt x="7755" y="22411"/>
                  </a:lnTo>
                  <a:lnTo>
                    <a:pt x="6580" y="21748"/>
                  </a:lnTo>
                  <a:lnTo>
                    <a:pt x="5448" y="21086"/>
                  </a:lnTo>
                  <a:lnTo>
                    <a:pt x="4401" y="20424"/>
                  </a:lnTo>
                  <a:lnTo>
                    <a:pt x="3419" y="19783"/>
                  </a:lnTo>
                  <a:lnTo>
                    <a:pt x="2564" y="19206"/>
                  </a:lnTo>
                  <a:lnTo>
                    <a:pt x="1325" y="18330"/>
                  </a:lnTo>
                  <a:lnTo>
                    <a:pt x="876" y="179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5550;p60">
              <a:extLst>
                <a:ext uri="{FF2B5EF4-FFF2-40B4-BE49-F238E27FC236}">
                  <a16:creationId xmlns:a16="http://schemas.microsoft.com/office/drawing/2014/main" id="{976484A5-03C1-A051-628A-6D399CBB60AF}"/>
                </a:ext>
              </a:extLst>
            </p:cNvPr>
            <p:cNvSpPr/>
            <p:nvPr/>
          </p:nvSpPr>
          <p:spPr>
            <a:xfrm>
              <a:off x="1521800" y="3357550"/>
              <a:ext cx="198175" cy="118600"/>
            </a:xfrm>
            <a:custGeom>
              <a:avLst/>
              <a:gdLst/>
              <a:ahLst/>
              <a:cxnLst/>
              <a:rect l="l" t="t" r="r" b="b"/>
              <a:pathLst>
                <a:path w="7927" h="4744" extrusionOk="0">
                  <a:moveTo>
                    <a:pt x="7392" y="1"/>
                  </a:moveTo>
                  <a:lnTo>
                    <a:pt x="7285" y="22"/>
                  </a:lnTo>
                  <a:lnTo>
                    <a:pt x="7200" y="65"/>
                  </a:lnTo>
                  <a:lnTo>
                    <a:pt x="7114" y="108"/>
                  </a:lnTo>
                  <a:lnTo>
                    <a:pt x="7050" y="172"/>
                  </a:lnTo>
                  <a:lnTo>
                    <a:pt x="6986" y="257"/>
                  </a:lnTo>
                  <a:lnTo>
                    <a:pt x="6965" y="343"/>
                  </a:lnTo>
                  <a:lnTo>
                    <a:pt x="6922" y="428"/>
                  </a:lnTo>
                  <a:lnTo>
                    <a:pt x="6922" y="535"/>
                  </a:lnTo>
                  <a:lnTo>
                    <a:pt x="6922" y="663"/>
                  </a:lnTo>
                  <a:lnTo>
                    <a:pt x="6922" y="984"/>
                  </a:lnTo>
                  <a:lnTo>
                    <a:pt x="6858" y="1411"/>
                  </a:lnTo>
                  <a:lnTo>
                    <a:pt x="6794" y="1667"/>
                  </a:lnTo>
                  <a:lnTo>
                    <a:pt x="6730" y="1924"/>
                  </a:lnTo>
                  <a:lnTo>
                    <a:pt x="6623" y="2180"/>
                  </a:lnTo>
                  <a:lnTo>
                    <a:pt x="6495" y="2436"/>
                  </a:lnTo>
                  <a:lnTo>
                    <a:pt x="6345" y="2693"/>
                  </a:lnTo>
                  <a:lnTo>
                    <a:pt x="6153" y="2949"/>
                  </a:lnTo>
                  <a:lnTo>
                    <a:pt x="5918" y="3163"/>
                  </a:lnTo>
                  <a:lnTo>
                    <a:pt x="5662" y="3376"/>
                  </a:lnTo>
                  <a:lnTo>
                    <a:pt x="5491" y="3462"/>
                  </a:lnTo>
                  <a:lnTo>
                    <a:pt x="5341" y="3526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86" y="3718"/>
                  </a:lnTo>
                  <a:lnTo>
                    <a:pt x="4572" y="3740"/>
                  </a:lnTo>
                  <a:lnTo>
                    <a:pt x="4380" y="3761"/>
                  </a:lnTo>
                  <a:lnTo>
                    <a:pt x="4188" y="3740"/>
                  </a:lnTo>
                  <a:lnTo>
                    <a:pt x="3995" y="3718"/>
                  </a:lnTo>
                  <a:lnTo>
                    <a:pt x="3803" y="3697"/>
                  </a:lnTo>
                  <a:lnTo>
                    <a:pt x="3611" y="3654"/>
                  </a:lnTo>
                  <a:lnTo>
                    <a:pt x="3440" y="3590"/>
                  </a:lnTo>
                  <a:lnTo>
                    <a:pt x="3077" y="3440"/>
                  </a:lnTo>
                  <a:lnTo>
                    <a:pt x="2756" y="3248"/>
                  </a:lnTo>
                  <a:lnTo>
                    <a:pt x="2436" y="3035"/>
                  </a:lnTo>
                  <a:lnTo>
                    <a:pt x="2137" y="2800"/>
                  </a:lnTo>
                  <a:lnTo>
                    <a:pt x="1881" y="2565"/>
                  </a:lnTo>
                  <a:lnTo>
                    <a:pt x="1646" y="2330"/>
                  </a:lnTo>
                  <a:lnTo>
                    <a:pt x="1261" y="1881"/>
                  </a:lnTo>
                  <a:lnTo>
                    <a:pt x="1005" y="1582"/>
                  </a:lnTo>
                  <a:lnTo>
                    <a:pt x="919" y="1454"/>
                  </a:lnTo>
                  <a:lnTo>
                    <a:pt x="855" y="1368"/>
                  </a:lnTo>
                  <a:lnTo>
                    <a:pt x="770" y="1304"/>
                  </a:lnTo>
                  <a:lnTo>
                    <a:pt x="706" y="1261"/>
                  </a:lnTo>
                  <a:lnTo>
                    <a:pt x="599" y="1240"/>
                  </a:lnTo>
                  <a:lnTo>
                    <a:pt x="513" y="1219"/>
                  </a:lnTo>
                  <a:lnTo>
                    <a:pt x="407" y="1240"/>
                  </a:lnTo>
                  <a:lnTo>
                    <a:pt x="321" y="1261"/>
                  </a:lnTo>
                  <a:lnTo>
                    <a:pt x="236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8"/>
                  </a:lnTo>
                  <a:lnTo>
                    <a:pt x="22" y="1625"/>
                  </a:lnTo>
                  <a:lnTo>
                    <a:pt x="1" y="1710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8"/>
                  </a:lnTo>
                  <a:lnTo>
                    <a:pt x="193" y="2137"/>
                  </a:lnTo>
                  <a:lnTo>
                    <a:pt x="449" y="2479"/>
                  </a:lnTo>
                  <a:lnTo>
                    <a:pt x="834" y="2906"/>
                  </a:lnTo>
                  <a:lnTo>
                    <a:pt x="1069" y="3163"/>
                  </a:lnTo>
                  <a:lnTo>
                    <a:pt x="1346" y="3419"/>
                  </a:lnTo>
                  <a:lnTo>
                    <a:pt x="1646" y="3654"/>
                  </a:lnTo>
                  <a:lnTo>
                    <a:pt x="1945" y="3910"/>
                  </a:lnTo>
                  <a:lnTo>
                    <a:pt x="2308" y="4124"/>
                  </a:lnTo>
                  <a:lnTo>
                    <a:pt x="2671" y="4338"/>
                  </a:lnTo>
                  <a:lnTo>
                    <a:pt x="3056" y="4509"/>
                  </a:lnTo>
                  <a:lnTo>
                    <a:pt x="3461" y="4637"/>
                  </a:lnTo>
                  <a:lnTo>
                    <a:pt x="3675" y="4680"/>
                  </a:lnTo>
                  <a:lnTo>
                    <a:pt x="3889" y="4722"/>
                  </a:lnTo>
                  <a:lnTo>
                    <a:pt x="4102" y="4744"/>
                  </a:lnTo>
                  <a:lnTo>
                    <a:pt x="4551" y="4744"/>
                  </a:lnTo>
                  <a:lnTo>
                    <a:pt x="4786" y="4722"/>
                  </a:lnTo>
                  <a:lnTo>
                    <a:pt x="5021" y="4680"/>
                  </a:lnTo>
                  <a:lnTo>
                    <a:pt x="5256" y="4615"/>
                  </a:lnTo>
                  <a:lnTo>
                    <a:pt x="5662" y="4466"/>
                  </a:lnTo>
                  <a:lnTo>
                    <a:pt x="6025" y="4295"/>
                  </a:lnTo>
                  <a:lnTo>
                    <a:pt x="6345" y="4103"/>
                  </a:lnTo>
                  <a:lnTo>
                    <a:pt x="6623" y="3868"/>
                  </a:lnTo>
                  <a:lnTo>
                    <a:pt x="6879" y="3611"/>
                  </a:lnTo>
                  <a:lnTo>
                    <a:pt x="7093" y="3334"/>
                  </a:lnTo>
                  <a:lnTo>
                    <a:pt x="7285" y="3035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6"/>
                  </a:lnTo>
                  <a:lnTo>
                    <a:pt x="7777" y="1817"/>
                  </a:lnTo>
                  <a:lnTo>
                    <a:pt x="7841" y="1518"/>
                  </a:lnTo>
                  <a:lnTo>
                    <a:pt x="7884" y="1219"/>
                  </a:lnTo>
                  <a:lnTo>
                    <a:pt x="7905" y="962"/>
                  </a:lnTo>
                  <a:lnTo>
                    <a:pt x="7926" y="706"/>
                  </a:lnTo>
                  <a:lnTo>
                    <a:pt x="7905" y="471"/>
                  </a:lnTo>
                  <a:lnTo>
                    <a:pt x="7905" y="386"/>
                  </a:lnTo>
                  <a:lnTo>
                    <a:pt x="7862" y="279"/>
                  </a:lnTo>
                  <a:lnTo>
                    <a:pt x="7819" y="215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4"/>
                  </a:lnTo>
                  <a:lnTo>
                    <a:pt x="7499" y="22"/>
                  </a:lnTo>
                  <a:lnTo>
                    <a:pt x="7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551;p60">
              <a:extLst>
                <a:ext uri="{FF2B5EF4-FFF2-40B4-BE49-F238E27FC236}">
                  <a16:creationId xmlns:a16="http://schemas.microsoft.com/office/drawing/2014/main" id="{9CD9C601-1CCF-3D1A-639C-D6918D3F7CD1}"/>
                </a:ext>
              </a:extLst>
            </p:cNvPr>
            <p:cNvSpPr/>
            <p:nvPr/>
          </p:nvSpPr>
          <p:spPr>
            <a:xfrm>
              <a:off x="1773875" y="3315375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71" y="0"/>
                  </a:moveTo>
                  <a:lnTo>
                    <a:pt x="7286" y="22"/>
                  </a:lnTo>
                  <a:lnTo>
                    <a:pt x="7179" y="43"/>
                  </a:lnTo>
                  <a:lnTo>
                    <a:pt x="7115" y="107"/>
                  </a:lnTo>
                  <a:lnTo>
                    <a:pt x="7029" y="171"/>
                  </a:lnTo>
                  <a:lnTo>
                    <a:pt x="6987" y="235"/>
                  </a:lnTo>
                  <a:lnTo>
                    <a:pt x="6944" y="321"/>
                  </a:lnTo>
                  <a:lnTo>
                    <a:pt x="6923" y="428"/>
                  </a:lnTo>
                  <a:lnTo>
                    <a:pt x="6901" y="513"/>
                  </a:lnTo>
                  <a:lnTo>
                    <a:pt x="6923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9" y="1902"/>
                  </a:lnTo>
                  <a:lnTo>
                    <a:pt x="6602" y="2179"/>
                  </a:lnTo>
                  <a:lnTo>
                    <a:pt x="6474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897" y="3162"/>
                  </a:lnTo>
                  <a:lnTo>
                    <a:pt x="5641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5" y="3696"/>
                  </a:lnTo>
                  <a:lnTo>
                    <a:pt x="4551" y="3739"/>
                  </a:lnTo>
                  <a:lnTo>
                    <a:pt x="4167" y="3739"/>
                  </a:lnTo>
                  <a:lnTo>
                    <a:pt x="3974" y="3717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9" y="3568"/>
                  </a:lnTo>
                  <a:lnTo>
                    <a:pt x="3077" y="3418"/>
                  </a:lnTo>
                  <a:lnTo>
                    <a:pt x="2735" y="3226"/>
                  </a:lnTo>
                  <a:lnTo>
                    <a:pt x="2415" y="3013"/>
                  </a:lnTo>
                  <a:lnTo>
                    <a:pt x="2137" y="2778"/>
                  </a:lnTo>
                  <a:lnTo>
                    <a:pt x="1860" y="2543"/>
                  </a:lnTo>
                  <a:lnTo>
                    <a:pt x="1625" y="2308"/>
                  </a:lnTo>
                  <a:lnTo>
                    <a:pt x="1240" y="1880"/>
                  </a:lnTo>
                  <a:lnTo>
                    <a:pt x="98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70" y="1303"/>
                  </a:lnTo>
                  <a:lnTo>
                    <a:pt x="685" y="1239"/>
                  </a:lnTo>
                  <a:lnTo>
                    <a:pt x="599" y="1218"/>
                  </a:lnTo>
                  <a:lnTo>
                    <a:pt x="407" y="1218"/>
                  </a:lnTo>
                  <a:lnTo>
                    <a:pt x="300" y="1239"/>
                  </a:lnTo>
                  <a:lnTo>
                    <a:pt x="215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1" y="1603"/>
                  </a:lnTo>
                  <a:lnTo>
                    <a:pt x="1" y="1688"/>
                  </a:lnTo>
                  <a:lnTo>
                    <a:pt x="1" y="1795"/>
                  </a:lnTo>
                  <a:lnTo>
                    <a:pt x="22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28" y="2457"/>
                  </a:lnTo>
                  <a:lnTo>
                    <a:pt x="813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5" y="3653"/>
                  </a:lnTo>
                  <a:lnTo>
                    <a:pt x="1945" y="3888"/>
                  </a:lnTo>
                  <a:lnTo>
                    <a:pt x="2287" y="4123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79"/>
                  </a:lnTo>
                  <a:lnTo>
                    <a:pt x="3868" y="4700"/>
                  </a:lnTo>
                  <a:lnTo>
                    <a:pt x="4103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5" y="4700"/>
                  </a:lnTo>
                  <a:lnTo>
                    <a:pt x="5000" y="4657"/>
                  </a:lnTo>
                  <a:lnTo>
                    <a:pt x="5235" y="4615"/>
                  </a:lnTo>
                  <a:lnTo>
                    <a:pt x="5641" y="4465"/>
                  </a:lnTo>
                  <a:lnTo>
                    <a:pt x="6004" y="4294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63" y="2414"/>
                  </a:lnTo>
                  <a:lnTo>
                    <a:pt x="7670" y="2115"/>
                  </a:lnTo>
                  <a:lnTo>
                    <a:pt x="7756" y="1795"/>
                  </a:lnTo>
                  <a:lnTo>
                    <a:pt x="7820" y="1496"/>
                  </a:lnTo>
                  <a:lnTo>
                    <a:pt x="7863" y="1218"/>
                  </a:lnTo>
                  <a:lnTo>
                    <a:pt x="7884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4" y="363"/>
                  </a:lnTo>
                  <a:lnTo>
                    <a:pt x="7841" y="278"/>
                  </a:lnTo>
                  <a:lnTo>
                    <a:pt x="7798" y="193"/>
                  </a:lnTo>
                  <a:lnTo>
                    <a:pt x="7734" y="128"/>
                  </a:lnTo>
                  <a:lnTo>
                    <a:pt x="7670" y="64"/>
                  </a:lnTo>
                  <a:lnTo>
                    <a:pt x="7563" y="22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552;p60">
              <a:extLst>
                <a:ext uri="{FF2B5EF4-FFF2-40B4-BE49-F238E27FC236}">
                  <a16:creationId xmlns:a16="http://schemas.microsoft.com/office/drawing/2014/main" id="{A665D7DC-381B-748F-FF57-E2BBBCE49B4F}"/>
                </a:ext>
              </a:extLst>
            </p:cNvPr>
            <p:cNvSpPr/>
            <p:nvPr/>
          </p:nvSpPr>
          <p:spPr>
            <a:xfrm>
              <a:off x="2025425" y="3272650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93" y="0"/>
                  </a:moveTo>
                  <a:lnTo>
                    <a:pt x="7286" y="22"/>
                  </a:lnTo>
                  <a:lnTo>
                    <a:pt x="7200" y="64"/>
                  </a:lnTo>
                  <a:lnTo>
                    <a:pt x="7115" y="107"/>
                  </a:lnTo>
                  <a:lnTo>
                    <a:pt x="7051" y="171"/>
                  </a:lnTo>
                  <a:lnTo>
                    <a:pt x="6987" y="257"/>
                  </a:lnTo>
                  <a:lnTo>
                    <a:pt x="6944" y="342"/>
                  </a:lnTo>
                  <a:lnTo>
                    <a:pt x="6923" y="428"/>
                  </a:lnTo>
                  <a:lnTo>
                    <a:pt x="6923" y="534"/>
                  </a:lnTo>
                  <a:lnTo>
                    <a:pt x="6923" y="663"/>
                  </a:lnTo>
                  <a:lnTo>
                    <a:pt x="6901" y="983"/>
                  </a:lnTo>
                  <a:lnTo>
                    <a:pt x="6837" y="1410"/>
                  </a:lnTo>
                  <a:lnTo>
                    <a:pt x="6794" y="1667"/>
                  </a:lnTo>
                  <a:lnTo>
                    <a:pt x="6709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48"/>
                  </a:lnTo>
                  <a:lnTo>
                    <a:pt x="5918" y="3162"/>
                  </a:lnTo>
                  <a:lnTo>
                    <a:pt x="5641" y="3376"/>
                  </a:lnTo>
                  <a:lnTo>
                    <a:pt x="5491" y="3461"/>
                  </a:lnTo>
                  <a:lnTo>
                    <a:pt x="5320" y="3525"/>
                  </a:lnTo>
                  <a:lnTo>
                    <a:pt x="5149" y="3611"/>
                  </a:lnTo>
                  <a:lnTo>
                    <a:pt x="4979" y="3675"/>
                  </a:lnTo>
                  <a:lnTo>
                    <a:pt x="4765" y="3717"/>
                  </a:lnTo>
                  <a:lnTo>
                    <a:pt x="4573" y="3739"/>
                  </a:lnTo>
                  <a:lnTo>
                    <a:pt x="4380" y="3760"/>
                  </a:lnTo>
                  <a:lnTo>
                    <a:pt x="4167" y="3760"/>
                  </a:lnTo>
                  <a:lnTo>
                    <a:pt x="3974" y="3739"/>
                  </a:lnTo>
                  <a:lnTo>
                    <a:pt x="3804" y="3696"/>
                  </a:lnTo>
                  <a:lnTo>
                    <a:pt x="3611" y="3653"/>
                  </a:lnTo>
                  <a:lnTo>
                    <a:pt x="3419" y="3589"/>
                  </a:lnTo>
                  <a:lnTo>
                    <a:pt x="3077" y="3440"/>
                  </a:lnTo>
                  <a:lnTo>
                    <a:pt x="2735" y="3247"/>
                  </a:lnTo>
                  <a:lnTo>
                    <a:pt x="2415" y="3034"/>
                  </a:lnTo>
                  <a:lnTo>
                    <a:pt x="2137" y="2799"/>
                  </a:lnTo>
                  <a:lnTo>
                    <a:pt x="1860" y="2564"/>
                  </a:lnTo>
                  <a:lnTo>
                    <a:pt x="1625" y="2329"/>
                  </a:lnTo>
                  <a:lnTo>
                    <a:pt x="1240" y="1880"/>
                  </a:lnTo>
                  <a:lnTo>
                    <a:pt x="1005" y="1581"/>
                  </a:lnTo>
                  <a:lnTo>
                    <a:pt x="898" y="1453"/>
                  </a:lnTo>
                  <a:lnTo>
                    <a:pt x="855" y="1368"/>
                  </a:lnTo>
                  <a:lnTo>
                    <a:pt x="770" y="1303"/>
                  </a:lnTo>
                  <a:lnTo>
                    <a:pt x="685" y="1261"/>
                  </a:lnTo>
                  <a:lnTo>
                    <a:pt x="599" y="1239"/>
                  </a:lnTo>
                  <a:lnTo>
                    <a:pt x="492" y="1218"/>
                  </a:lnTo>
                  <a:lnTo>
                    <a:pt x="407" y="1239"/>
                  </a:lnTo>
                  <a:lnTo>
                    <a:pt x="321" y="1261"/>
                  </a:lnTo>
                  <a:lnTo>
                    <a:pt x="236" y="1303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22" y="1624"/>
                  </a:lnTo>
                  <a:lnTo>
                    <a:pt x="1" y="1709"/>
                  </a:lnTo>
                  <a:lnTo>
                    <a:pt x="1" y="1795"/>
                  </a:lnTo>
                  <a:lnTo>
                    <a:pt x="44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50" y="2478"/>
                  </a:lnTo>
                  <a:lnTo>
                    <a:pt x="834" y="2906"/>
                  </a:lnTo>
                  <a:lnTo>
                    <a:pt x="1069" y="3162"/>
                  </a:lnTo>
                  <a:lnTo>
                    <a:pt x="1325" y="3418"/>
                  </a:lnTo>
                  <a:lnTo>
                    <a:pt x="1625" y="3653"/>
                  </a:lnTo>
                  <a:lnTo>
                    <a:pt x="1945" y="3910"/>
                  </a:lnTo>
                  <a:lnTo>
                    <a:pt x="2287" y="4123"/>
                  </a:lnTo>
                  <a:lnTo>
                    <a:pt x="2650" y="4337"/>
                  </a:lnTo>
                  <a:lnTo>
                    <a:pt x="3056" y="4508"/>
                  </a:lnTo>
                  <a:lnTo>
                    <a:pt x="3462" y="4636"/>
                  </a:lnTo>
                  <a:lnTo>
                    <a:pt x="3675" y="4679"/>
                  </a:lnTo>
                  <a:lnTo>
                    <a:pt x="3889" y="4722"/>
                  </a:lnTo>
                  <a:lnTo>
                    <a:pt x="4103" y="4743"/>
                  </a:lnTo>
                  <a:lnTo>
                    <a:pt x="4551" y="4743"/>
                  </a:lnTo>
                  <a:lnTo>
                    <a:pt x="4765" y="4722"/>
                  </a:lnTo>
                  <a:lnTo>
                    <a:pt x="5000" y="4679"/>
                  </a:lnTo>
                  <a:lnTo>
                    <a:pt x="5235" y="4615"/>
                  </a:lnTo>
                  <a:lnTo>
                    <a:pt x="5641" y="4487"/>
                  </a:lnTo>
                  <a:lnTo>
                    <a:pt x="6004" y="4294"/>
                  </a:lnTo>
                  <a:lnTo>
                    <a:pt x="6324" y="4102"/>
                  </a:lnTo>
                  <a:lnTo>
                    <a:pt x="6623" y="3867"/>
                  </a:lnTo>
                  <a:lnTo>
                    <a:pt x="6880" y="3611"/>
                  </a:lnTo>
                  <a:lnTo>
                    <a:pt x="7093" y="3333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85" y="2436"/>
                  </a:lnTo>
                  <a:lnTo>
                    <a:pt x="7692" y="2115"/>
                  </a:lnTo>
                  <a:lnTo>
                    <a:pt x="7777" y="1816"/>
                  </a:lnTo>
                  <a:lnTo>
                    <a:pt x="7841" y="1517"/>
                  </a:lnTo>
                  <a:lnTo>
                    <a:pt x="7884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4" y="385"/>
                  </a:lnTo>
                  <a:lnTo>
                    <a:pt x="7863" y="278"/>
                  </a:lnTo>
                  <a:lnTo>
                    <a:pt x="7798" y="214"/>
                  </a:lnTo>
                  <a:lnTo>
                    <a:pt x="7734" y="128"/>
                  </a:lnTo>
                  <a:lnTo>
                    <a:pt x="7670" y="86"/>
                  </a:lnTo>
                  <a:lnTo>
                    <a:pt x="7585" y="43"/>
                  </a:lnTo>
                  <a:lnTo>
                    <a:pt x="7478" y="22"/>
                  </a:lnTo>
                  <a:lnTo>
                    <a:pt x="739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553;p60">
              <a:extLst>
                <a:ext uri="{FF2B5EF4-FFF2-40B4-BE49-F238E27FC236}">
                  <a16:creationId xmlns:a16="http://schemas.microsoft.com/office/drawing/2014/main" id="{77FEE84C-5241-A50B-CE36-0495F2B32823}"/>
                </a:ext>
              </a:extLst>
            </p:cNvPr>
            <p:cNvSpPr/>
            <p:nvPr/>
          </p:nvSpPr>
          <p:spPr>
            <a:xfrm>
              <a:off x="1804325" y="3582400"/>
              <a:ext cx="197625" cy="118075"/>
            </a:xfrm>
            <a:custGeom>
              <a:avLst/>
              <a:gdLst/>
              <a:ahLst/>
              <a:cxnLst/>
              <a:rect l="l" t="t" r="r" b="b"/>
              <a:pathLst>
                <a:path w="7905" h="4723" extrusionOk="0">
                  <a:moveTo>
                    <a:pt x="7264" y="1"/>
                  </a:moveTo>
                  <a:lnTo>
                    <a:pt x="7179" y="44"/>
                  </a:lnTo>
                  <a:lnTo>
                    <a:pt x="7093" y="86"/>
                  </a:lnTo>
                  <a:lnTo>
                    <a:pt x="7029" y="150"/>
                  </a:lnTo>
                  <a:lnTo>
                    <a:pt x="6986" y="236"/>
                  </a:lnTo>
                  <a:lnTo>
                    <a:pt x="6944" y="321"/>
                  </a:lnTo>
                  <a:lnTo>
                    <a:pt x="6901" y="407"/>
                  </a:lnTo>
                  <a:lnTo>
                    <a:pt x="6901" y="514"/>
                  </a:lnTo>
                  <a:lnTo>
                    <a:pt x="6901" y="642"/>
                  </a:lnTo>
                  <a:lnTo>
                    <a:pt x="6901" y="962"/>
                  </a:lnTo>
                  <a:lnTo>
                    <a:pt x="6837" y="1389"/>
                  </a:lnTo>
                  <a:lnTo>
                    <a:pt x="6773" y="1646"/>
                  </a:lnTo>
                  <a:lnTo>
                    <a:pt x="6709" y="1902"/>
                  </a:lnTo>
                  <a:lnTo>
                    <a:pt x="6602" y="2159"/>
                  </a:lnTo>
                  <a:lnTo>
                    <a:pt x="6474" y="2436"/>
                  </a:lnTo>
                  <a:lnTo>
                    <a:pt x="6324" y="2693"/>
                  </a:lnTo>
                  <a:lnTo>
                    <a:pt x="6132" y="2928"/>
                  </a:lnTo>
                  <a:lnTo>
                    <a:pt x="5897" y="3141"/>
                  </a:lnTo>
                  <a:lnTo>
                    <a:pt x="5640" y="3355"/>
                  </a:lnTo>
                  <a:lnTo>
                    <a:pt x="5491" y="3440"/>
                  </a:lnTo>
                  <a:lnTo>
                    <a:pt x="5320" y="3526"/>
                  </a:lnTo>
                  <a:lnTo>
                    <a:pt x="5149" y="3590"/>
                  </a:lnTo>
                  <a:lnTo>
                    <a:pt x="4957" y="3654"/>
                  </a:lnTo>
                  <a:lnTo>
                    <a:pt x="4765" y="3697"/>
                  </a:lnTo>
                  <a:lnTo>
                    <a:pt x="4551" y="3718"/>
                  </a:lnTo>
                  <a:lnTo>
                    <a:pt x="4359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590" y="3633"/>
                  </a:lnTo>
                  <a:lnTo>
                    <a:pt x="3419" y="3568"/>
                  </a:lnTo>
                  <a:lnTo>
                    <a:pt x="3056" y="3419"/>
                  </a:lnTo>
                  <a:lnTo>
                    <a:pt x="2735" y="3227"/>
                  </a:lnTo>
                  <a:lnTo>
                    <a:pt x="2415" y="3013"/>
                  </a:lnTo>
                  <a:lnTo>
                    <a:pt x="2116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40" y="1881"/>
                  </a:lnTo>
                  <a:lnTo>
                    <a:pt x="983" y="1560"/>
                  </a:lnTo>
                  <a:lnTo>
                    <a:pt x="898" y="1432"/>
                  </a:lnTo>
                  <a:lnTo>
                    <a:pt x="834" y="1347"/>
                  </a:lnTo>
                  <a:lnTo>
                    <a:pt x="770" y="1283"/>
                  </a:lnTo>
                  <a:lnTo>
                    <a:pt x="684" y="1240"/>
                  </a:lnTo>
                  <a:lnTo>
                    <a:pt x="577" y="1219"/>
                  </a:lnTo>
                  <a:lnTo>
                    <a:pt x="492" y="1197"/>
                  </a:lnTo>
                  <a:lnTo>
                    <a:pt x="407" y="1219"/>
                  </a:lnTo>
                  <a:lnTo>
                    <a:pt x="300" y="1240"/>
                  </a:lnTo>
                  <a:lnTo>
                    <a:pt x="214" y="1283"/>
                  </a:lnTo>
                  <a:lnTo>
                    <a:pt x="129" y="1347"/>
                  </a:lnTo>
                  <a:lnTo>
                    <a:pt x="65" y="1432"/>
                  </a:lnTo>
                  <a:lnTo>
                    <a:pt x="22" y="1518"/>
                  </a:lnTo>
                  <a:lnTo>
                    <a:pt x="1" y="1603"/>
                  </a:lnTo>
                  <a:lnTo>
                    <a:pt x="1" y="1689"/>
                  </a:lnTo>
                  <a:lnTo>
                    <a:pt x="1" y="1795"/>
                  </a:lnTo>
                  <a:lnTo>
                    <a:pt x="22" y="1881"/>
                  </a:lnTo>
                  <a:lnTo>
                    <a:pt x="65" y="1966"/>
                  </a:lnTo>
                  <a:lnTo>
                    <a:pt x="172" y="2116"/>
                  </a:lnTo>
                  <a:lnTo>
                    <a:pt x="428" y="2458"/>
                  </a:lnTo>
                  <a:lnTo>
                    <a:pt x="812" y="2906"/>
                  </a:lnTo>
                  <a:lnTo>
                    <a:pt x="1047" y="3141"/>
                  </a:lnTo>
                  <a:lnTo>
                    <a:pt x="1325" y="3398"/>
                  </a:lnTo>
                  <a:lnTo>
                    <a:pt x="1624" y="3654"/>
                  </a:lnTo>
                  <a:lnTo>
                    <a:pt x="1945" y="3889"/>
                  </a:lnTo>
                  <a:lnTo>
                    <a:pt x="2286" y="4124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58"/>
                  </a:lnTo>
                  <a:lnTo>
                    <a:pt x="3867" y="4701"/>
                  </a:lnTo>
                  <a:lnTo>
                    <a:pt x="4081" y="4722"/>
                  </a:lnTo>
                  <a:lnTo>
                    <a:pt x="4530" y="4722"/>
                  </a:lnTo>
                  <a:lnTo>
                    <a:pt x="4765" y="4701"/>
                  </a:lnTo>
                  <a:lnTo>
                    <a:pt x="5000" y="4658"/>
                  </a:lnTo>
                  <a:lnTo>
                    <a:pt x="5235" y="4594"/>
                  </a:lnTo>
                  <a:lnTo>
                    <a:pt x="5640" y="4466"/>
                  </a:lnTo>
                  <a:lnTo>
                    <a:pt x="6004" y="4273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90"/>
                  </a:lnTo>
                  <a:lnTo>
                    <a:pt x="7072" y="3312"/>
                  </a:lnTo>
                  <a:lnTo>
                    <a:pt x="7264" y="3013"/>
                  </a:lnTo>
                  <a:lnTo>
                    <a:pt x="7435" y="2714"/>
                  </a:lnTo>
                  <a:lnTo>
                    <a:pt x="7563" y="2415"/>
                  </a:lnTo>
                  <a:lnTo>
                    <a:pt x="7670" y="2094"/>
                  </a:lnTo>
                  <a:lnTo>
                    <a:pt x="7755" y="1795"/>
                  </a:lnTo>
                  <a:lnTo>
                    <a:pt x="7819" y="1496"/>
                  </a:lnTo>
                  <a:lnTo>
                    <a:pt x="7862" y="1219"/>
                  </a:lnTo>
                  <a:lnTo>
                    <a:pt x="7884" y="941"/>
                  </a:lnTo>
                  <a:lnTo>
                    <a:pt x="7905" y="684"/>
                  </a:lnTo>
                  <a:lnTo>
                    <a:pt x="7884" y="449"/>
                  </a:lnTo>
                  <a:lnTo>
                    <a:pt x="7884" y="364"/>
                  </a:lnTo>
                  <a:lnTo>
                    <a:pt x="7841" y="279"/>
                  </a:lnTo>
                  <a:lnTo>
                    <a:pt x="7798" y="193"/>
                  </a:lnTo>
                  <a:lnTo>
                    <a:pt x="7734" y="108"/>
                  </a:lnTo>
                  <a:lnTo>
                    <a:pt x="7649" y="65"/>
                  </a:lnTo>
                  <a:lnTo>
                    <a:pt x="7563" y="22"/>
                  </a:lnTo>
                  <a:lnTo>
                    <a:pt x="74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554;p60">
              <a:extLst>
                <a:ext uri="{FF2B5EF4-FFF2-40B4-BE49-F238E27FC236}">
                  <a16:creationId xmlns:a16="http://schemas.microsoft.com/office/drawing/2014/main" id="{9BBA7996-DE00-1AD3-D72E-7F2AFC8EFA43}"/>
                </a:ext>
              </a:extLst>
            </p:cNvPr>
            <p:cNvSpPr/>
            <p:nvPr/>
          </p:nvSpPr>
          <p:spPr>
            <a:xfrm>
              <a:off x="1649450" y="3467050"/>
              <a:ext cx="197625" cy="118600"/>
            </a:xfrm>
            <a:custGeom>
              <a:avLst/>
              <a:gdLst/>
              <a:ahLst/>
              <a:cxnLst/>
              <a:rect l="l" t="t" r="r" b="b"/>
              <a:pathLst>
                <a:path w="7905" h="4744" extrusionOk="0">
                  <a:moveTo>
                    <a:pt x="7371" y="0"/>
                  </a:moveTo>
                  <a:lnTo>
                    <a:pt x="7285" y="22"/>
                  </a:lnTo>
                  <a:lnTo>
                    <a:pt x="7200" y="43"/>
                  </a:lnTo>
                  <a:lnTo>
                    <a:pt x="7114" y="86"/>
                  </a:lnTo>
                  <a:lnTo>
                    <a:pt x="7050" y="150"/>
                  </a:lnTo>
                  <a:lnTo>
                    <a:pt x="6986" y="235"/>
                  </a:lnTo>
                  <a:lnTo>
                    <a:pt x="6943" y="321"/>
                  </a:lnTo>
                  <a:lnTo>
                    <a:pt x="6922" y="406"/>
                  </a:lnTo>
                  <a:lnTo>
                    <a:pt x="6922" y="513"/>
                  </a:lnTo>
                  <a:lnTo>
                    <a:pt x="6922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8" y="1902"/>
                  </a:lnTo>
                  <a:lnTo>
                    <a:pt x="6623" y="2158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918" y="3162"/>
                  </a:lnTo>
                  <a:lnTo>
                    <a:pt x="5640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4" y="3696"/>
                  </a:lnTo>
                  <a:lnTo>
                    <a:pt x="4572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8" y="3568"/>
                  </a:lnTo>
                  <a:lnTo>
                    <a:pt x="3077" y="3419"/>
                  </a:lnTo>
                  <a:lnTo>
                    <a:pt x="2735" y="3226"/>
                  </a:lnTo>
                  <a:lnTo>
                    <a:pt x="2414" y="3013"/>
                  </a:lnTo>
                  <a:lnTo>
                    <a:pt x="2137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39" y="1880"/>
                  </a:lnTo>
                  <a:lnTo>
                    <a:pt x="100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69" y="1282"/>
                  </a:lnTo>
                  <a:lnTo>
                    <a:pt x="684" y="1239"/>
                  </a:lnTo>
                  <a:lnTo>
                    <a:pt x="599" y="1218"/>
                  </a:lnTo>
                  <a:lnTo>
                    <a:pt x="406" y="1218"/>
                  </a:lnTo>
                  <a:lnTo>
                    <a:pt x="321" y="1239"/>
                  </a:lnTo>
                  <a:lnTo>
                    <a:pt x="214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0" y="1603"/>
                  </a:lnTo>
                  <a:lnTo>
                    <a:pt x="0" y="1688"/>
                  </a:lnTo>
                  <a:lnTo>
                    <a:pt x="0" y="1795"/>
                  </a:lnTo>
                  <a:lnTo>
                    <a:pt x="43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49" y="2457"/>
                  </a:lnTo>
                  <a:lnTo>
                    <a:pt x="834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4" y="3653"/>
                  </a:lnTo>
                  <a:lnTo>
                    <a:pt x="1944" y="3888"/>
                  </a:lnTo>
                  <a:lnTo>
                    <a:pt x="2286" y="4123"/>
                  </a:lnTo>
                  <a:lnTo>
                    <a:pt x="2649" y="4316"/>
                  </a:lnTo>
                  <a:lnTo>
                    <a:pt x="3034" y="4487"/>
                  </a:lnTo>
                  <a:lnTo>
                    <a:pt x="3461" y="4615"/>
                  </a:lnTo>
                  <a:lnTo>
                    <a:pt x="3653" y="4658"/>
                  </a:lnTo>
                  <a:lnTo>
                    <a:pt x="3867" y="4700"/>
                  </a:lnTo>
                  <a:lnTo>
                    <a:pt x="4102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4" y="4700"/>
                  </a:lnTo>
                  <a:lnTo>
                    <a:pt x="4999" y="4658"/>
                  </a:lnTo>
                  <a:lnTo>
                    <a:pt x="5234" y="4593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5" y="3013"/>
                  </a:lnTo>
                  <a:lnTo>
                    <a:pt x="7435" y="2714"/>
                  </a:lnTo>
                  <a:lnTo>
                    <a:pt x="7563" y="2414"/>
                  </a:lnTo>
                  <a:lnTo>
                    <a:pt x="7691" y="2115"/>
                  </a:lnTo>
                  <a:lnTo>
                    <a:pt x="7776" y="1795"/>
                  </a:lnTo>
                  <a:lnTo>
                    <a:pt x="7819" y="1496"/>
                  </a:lnTo>
                  <a:lnTo>
                    <a:pt x="7862" y="1218"/>
                  </a:lnTo>
                  <a:lnTo>
                    <a:pt x="7905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34" y="129"/>
                  </a:lnTo>
                  <a:lnTo>
                    <a:pt x="7670" y="65"/>
                  </a:lnTo>
                  <a:lnTo>
                    <a:pt x="7584" y="22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555;p60">
              <a:extLst>
                <a:ext uri="{FF2B5EF4-FFF2-40B4-BE49-F238E27FC236}">
                  <a16:creationId xmlns:a16="http://schemas.microsoft.com/office/drawing/2014/main" id="{A8C93F04-8FEB-21F1-6E37-4F95C6B86F5F}"/>
                </a:ext>
              </a:extLst>
            </p:cNvPr>
            <p:cNvSpPr/>
            <p:nvPr/>
          </p:nvSpPr>
          <p:spPr>
            <a:xfrm>
              <a:off x="1901000" y="3424325"/>
              <a:ext cx="197625" cy="118575"/>
            </a:xfrm>
            <a:custGeom>
              <a:avLst/>
              <a:gdLst/>
              <a:ahLst/>
              <a:cxnLst/>
              <a:rect l="l" t="t" r="r" b="b"/>
              <a:pathLst>
                <a:path w="7905" h="4743" extrusionOk="0">
                  <a:moveTo>
                    <a:pt x="7392" y="0"/>
                  </a:moveTo>
                  <a:lnTo>
                    <a:pt x="7285" y="22"/>
                  </a:lnTo>
                  <a:lnTo>
                    <a:pt x="7200" y="64"/>
                  </a:lnTo>
                  <a:lnTo>
                    <a:pt x="7114" y="107"/>
                  </a:lnTo>
                  <a:lnTo>
                    <a:pt x="7050" y="171"/>
                  </a:lnTo>
                  <a:lnTo>
                    <a:pt x="6986" y="257"/>
                  </a:lnTo>
                  <a:lnTo>
                    <a:pt x="6943" y="342"/>
                  </a:lnTo>
                  <a:lnTo>
                    <a:pt x="6922" y="428"/>
                  </a:lnTo>
                  <a:lnTo>
                    <a:pt x="6922" y="534"/>
                  </a:lnTo>
                  <a:lnTo>
                    <a:pt x="6922" y="663"/>
                  </a:lnTo>
                  <a:lnTo>
                    <a:pt x="6901" y="983"/>
                  </a:lnTo>
                  <a:lnTo>
                    <a:pt x="6858" y="1410"/>
                  </a:lnTo>
                  <a:lnTo>
                    <a:pt x="6794" y="1667"/>
                  </a:lnTo>
                  <a:lnTo>
                    <a:pt x="6730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45" y="2692"/>
                  </a:lnTo>
                  <a:lnTo>
                    <a:pt x="6153" y="2948"/>
                  </a:lnTo>
                  <a:lnTo>
                    <a:pt x="5918" y="3162"/>
                  </a:lnTo>
                  <a:lnTo>
                    <a:pt x="5640" y="3376"/>
                  </a:lnTo>
                  <a:lnTo>
                    <a:pt x="5491" y="3461"/>
                  </a:lnTo>
                  <a:lnTo>
                    <a:pt x="5341" y="3525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64" y="3718"/>
                  </a:lnTo>
                  <a:lnTo>
                    <a:pt x="4572" y="3739"/>
                  </a:lnTo>
                  <a:lnTo>
                    <a:pt x="4380" y="3760"/>
                  </a:lnTo>
                  <a:lnTo>
                    <a:pt x="4187" y="3739"/>
                  </a:lnTo>
                  <a:lnTo>
                    <a:pt x="3995" y="3718"/>
                  </a:lnTo>
                  <a:lnTo>
                    <a:pt x="3803" y="3696"/>
                  </a:lnTo>
                  <a:lnTo>
                    <a:pt x="3611" y="3632"/>
                  </a:lnTo>
                  <a:lnTo>
                    <a:pt x="3440" y="3589"/>
                  </a:lnTo>
                  <a:lnTo>
                    <a:pt x="3077" y="3418"/>
                  </a:lnTo>
                  <a:lnTo>
                    <a:pt x="2735" y="3248"/>
                  </a:lnTo>
                  <a:lnTo>
                    <a:pt x="2436" y="3034"/>
                  </a:lnTo>
                  <a:lnTo>
                    <a:pt x="2137" y="2799"/>
                  </a:lnTo>
                  <a:lnTo>
                    <a:pt x="1880" y="2564"/>
                  </a:lnTo>
                  <a:lnTo>
                    <a:pt x="1645" y="2329"/>
                  </a:lnTo>
                  <a:lnTo>
                    <a:pt x="1261" y="1880"/>
                  </a:lnTo>
                  <a:lnTo>
                    <a:pt x="1004" y="1581"/>
                  </a:lnTo>
                  <a:lnTo>
                    <a:pt x="919" y="1453"/>
                  </a:lnTo>
                  <a:lnTo>
                    <a:pt x="855" y="1368"/>
                  </a:lnTo>
                  <a:lnTo>
                    <a:pt x="769" y="1304"/>
                  </a:lnTo>
                  <a:lnTo>
                    <a:pt x="684" y="1261"/>
                  </a:lnTo>
                  <a:lnTo>
                    <a:pt x="599" y="1239"/>
                  </a:lnTo>
                  <a:lnTo>
                    <a:pt x="513" y="1218"/>
                  </a:lnTo>
                  <a:lnTo>
                    <a:pt x="406" y="1218"/>
                  </a:lnTo>
                  <a:lnTo>
                    <a:pt x="321" y="1261"/>
                  </a:lnTo>
                  <a:lnTo>
                    <a:pt x="235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22" y="1603"/>
                  </a:lnTo>
                  <a:lnTo>
                    <a:pt x="0" y="1709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49" y="2478"/>
                  </a:lnTo>
                  <a:lnTo>
                    <a:pt x="833" y="2906"/>
                  </a:lnTo>
                  <a:lnTo>
                    <a:pt x="1068" y="3162"/>
                  </a:lnTo>
                  <a:lnTo>
                    <a:pt x="1346" y="3418"/>
                  </a:lnTo>
                  <a:lnTo>
                    <a:pt x="1624" y="3653"/>
                  </a:lnTo>
                  <a:lnTo>
                    <a:pt x="1944" y="3910"/>
                  </a:lnTo>
                  <a:lnTo>
                    <a:pt x="2286" y="4123"/>
                  </a:lnTo>
                  <a:lnTo>
                    <a:pt x="2671" y="4337"/>
                  </a:lnTo>
                  <a:lnTo>
                    <a:pt x="3055" y="4508"/>
                  </a:lnTo>
                  <a:lnTo>
                    <a:pt x="3461" y="4636"/>
                  </a:lnTo>
                  <a:lnTo>
                    <a:pt x="3675" y="4679"/>
                  </a:lnTo>
                  <a:lnTo>
                    <a:pt x="3888" y="4722"/>
                  </a:lnTo>
                  <a:lnTo>
                    <a:pt x="4102" y="4743"/>
                  </a:lnTo>
                  <a:lnTo>
                    <a:pt x="4551" y="4743"/>
                  </a:lnTo>
                  <a:lnTo>
                    <a:pt x="4786" y="4722"/>
                  </a:lnTo>
                  <a:lnTo>
                    <a:pt x="5021" y="4679"/>
                  </a:lnTo>
                  <a:lnTo>
                    <a:pt x="5234" y="4615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67"/>
                  </a:lnTo>
                  <a:lnTo>
                    <a:pt x="6879" y="3589"/>
                  </a:lnTo>
                  <a:lnTo>
                    <a:pt x="7093" y="3333"/>
                  </a:lnTo>
                  <a:lnTo>
                    <a:pt x="7285" y="3034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5"/>
                  </a:lnTo>
                  <a:lnTo>
                    <a:pt x="7776" y="1816"/>
                  </a:lnTo>
                  <a:lnTo>
                    <a:pt x="7841" y="1517"/>
                  </a:lnTo>
                  <a:lnTo>
                    <a:pt x="7883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3"/>
                  </a:lnTo>
                  <a:lnTo>
                    <a:pt x="7477" y="22"/>
                  </a:lnTo>
                  <a:lnTo>
                    <a:pt x="739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5556;p60">
              <a:extLst>
                <a:ext uri="{FF2B5EF4-FFF2-40B4-BE49-F238E27FC236}">
                  <a16:creationId xmlns:a16="http://schemas.microsoft.com/office/drawing/2014/main" id="{37F65A18-BD45-4A45-6816-E8D1D781C5DA}"/>
                </a:ext>
              </a:extLst>
            </p:cNvPr>
            <p:cNvSpPr/>
            <p:nvPr/>
          </p:nvSpPr>
          <p:spPr>
            <a:xfrm>
              <a:off x="2460700" y="2224800"/>
              <a:ext cx="355200" cy="1253500"/>
            </a:xfrm>
            <a:custGeom>
              <a:avLst/>
              <a:gdLst/>
              <a:ahLst/>
              <a:cxnLst/>
              <a:rect l="l" t="t" r="r" b="b"/>
              <a:pathLst>
                <a:path w="14208" h="50140" extrusionOk="0">
                  <a:moveTo>
                    <a:pt x="12605" y="0"/>
                  </a:moveTo>
                  <a:lnTo>
                    <a:pt x="1" y="49605"/>
                  </a:lnTo>
                  <a:lnTo>
                    <a:pt x="1881" y="50139"/>
                  </a:lnTo>
                  <a:lnTo>
                    <a:pt x="142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5557;p60">
              <a:extLst>
                <a:ext uri="{FF2B5EF4-FFF2-40B4-BE49-F238E27FC236}">
                  <a16:creationId xmlns:a16="http://schemas.microsoft.com/office/drawing/2014/main" id="{B0A5B2FB-1EC1-E331-51C4-C47F5A06CC6A}"/>
                </a:ext>
              </a:extLst>
            </p:cNvPr>
            <p:cNvSpPr/>
            <p:nvPr/>
          </p:nvSpPr>
          <p:spPr>
            <a:xfrm>
              <a:off x="2928025" y="3370925"/>
              <a:ext cx="1249225" cy="110025"/>
            </a:xfrm>
            <a:custGeom>
              <a:avLst/>
              <a:gdLst/>
              <a:ahLst/>
              <a:cxnLst/>
              <a:rect l="l" t="t" r="r" b="b"/>
              <a:pathLst>
                <a:path w="49969" h="4401" extrusionOk="0">
                  <a:moveTo>
                    <a:pt x="45183" y="0"/>
                  </a:moveTo>
                  <a:lnTo>
                    <a:pt x="41979" y="43"/>
                  </a:lnTo>
                  <a:lnTo>
                    <a:pt x="38197" y="107"/>
                  </a:lnTo>
                  <a:lnTo>
                    <a:pt x="33989" y="171"/>
                  </a:lnTo>
                  <a:lnTo>
                    <a:pt x="24846" y="385"/>
                  </a:lnTo>
                  <a:lnTo>
                    <a:pt x="15724" y="598"/>
                  </a:lnTo>
                  <a:lnTo>
                    <a:pt x="7755" y="812"/>
                  </a:lnTo>
                  <a:lnTo>
                    <a:pt x="0" y="1025"/>
                  </a:lnTo>
                  <a:lnTo>
                    <a:pt x="0" y="1175"/>
                  </a:lnTo>
                  <a:lnTo>
                    <a:pt x="0" y="1346"/>
                  </a:lnTo>
                  <a:lnTo>
                    <a:pt x="43" y="1816"/>
                  </a:lnTo>
                  <a:lnTo>
                    <a:pt x="150" y="2371"/>
                  </a:lnTo>
                  <a:lnTo>
                    <a:pt x="278" y="2948"/>
                  </a:lnTo>
                  <a:lnTo>
                    <a:pt x="534" y="3974"/>
                  </a:lnTo>
                  <a:lnTo>
                    <a:pt x="663" y="4401"/>
                  </a:lnTo>
                  <a:lnTo>
                    <a:pt x="48794" y="3931"/>
                  </a:lnTo>
                  <a:lnTo>
                    <a:pt x="49007" y="3397"/>
                  </a:lnTo>
                  <a:lnTo>
                    <a:pt x="49242" y="2841"/>
                  </a:lnTo>
                  <a:lnTo>
                    <a:pt x="49477" y="2200"/>
                  </a:lnTo>
                  <a:lnTo>
                    <a:pt x="49712" y="1517"/>
                  </a:lnTo>
                  <a:lnTo>
                    <a:pt x="49883" y="897"/>
                  </a:lnTo>
                  <a:lnTo>
                    <a:pt x="49926" y="620"/>
                  </a:lnTo>
                  <a:lnTo>
                    <a:pt x="49968" y="385"/>
                  </a:lnTo>
                  <a:lnTo>
                    <a:pt x="49968" y="214"/>
                  </a:lnTo>
                  <a:lnTo>
                    <a:pt x="49947" y="150"/>
                  </a:lnTo>
                  <a:lnTo>
                    <a:pt x="49926" y="86"/>
                  </a:lnTo>
                  <a:lnTo>
                    <a:pt x="49862" y="64"/>
                  </a:lnTo>
                  <a:lnTo>
                    <a:pt x="49755" y="43"/>
                  </a:lnTo>
                  <a:lnTo>
                    <a:pt x="49306" y="21"/>
                  </a:lnTo>
                  <a:lnTo>
                    <a:pt x="486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5558;p60">
              <a:extLst>
                <a:ext uri="{FF2B5EF4-FFF2-40B4-BE49-F238E27FC236}">
                  <a16:creationId xmlns:a16="http://schemas.microsoft.com/office/drawing/2014/main" id="{84072DE6-D29A-BFC3-27FD-500D66B933D7}"/>
                </a:ext>
              </a:extLst>
            </p:cNvPr>
            <p:cNvSpPr/>
            <p:nvPr/>
          </p:nvSpPr>
          <p:spPr>
            <a:xfrm>
              <a:off x="2927500" y="2326800"/>
              <a:ext cx="1203825" cy="1077250"/>
            </a:xfrm>
            <a:custGeom>
              <a:avLst/>
              <a:gdLst/>
              <a:ahLst/>
              <a:cxnLst/>
              <a:rect l="l" t="t" r="r" b="b"/>
              <a:pathLst>
                <a:path w="48153" h="43090" extrusionOk="0">
                  <a:moveTo>
                    <a:pt x="42833" y="0"/>
                  </a:moveTo>
                  <a:lnTo>
                    <a:pt x="39842" y="86"/>
                  </a:lnTo>
                  <a:lnTo>
                    <a:pt x="36339" y="235"/>
                  </a:lnTo>
                  <a:lnTo>
                    <a:pt x="32472" y="428"/>
                  </a:lnTo>
                  <a:lnTo>
                    <a:pt x="28327" y="663"/>
                  </a:lnTo>
                  <a:lnTo>
                    <a:pt x="24033" y="919"/>
                  </a:lnTo>
                  <a:lnTo>
                    <a:pt x="19761" y="1218"/>
                  </a:lnTo>
                  <a:lnTo>
                    <a:pt x="15595" y="1517"/>
                  </a:lnTo>
                  <a:lnTo>
                    <a:pt x="11686" y="1838"/>
                  </a:lnTo>
                  <a:lnTo>
                    <a:pt x="8161" y="2158"/>
                  </a:lnTo>
                  <a:lnTo>
                    <a:pt x="5127" y="2457"/>
                  </a:lnTo>
                  <a:lnTo>
                    <a:pt x="3824" y="2607"/>
                  </a:lnTo>
                  <a:lnTo>
                    <a:pt x="2713" y="2756"/>
                  </a:lnTo>
                  <a:lnTo>
                    <a:pt x="1795" y="2906"/>
                  </a:lnTo>
                  <a:lnTo>
                    <a:pt x="1090" y="3034"/>
                  </a:lnTo>
                  <a:lnTo>
                    <a:pt x="577" y="3162"/>
                  </a:lnTo>
                  <a:lnTo>
                    <a:pt x="427" y="3205"/>
                  </a:lnTo>
                  <a:lnTo>
                    <a:pt x="320" y="3269"/>
                  </a:lnTo>
                  <a:lnTo>
                    <a:pt x="278" y="3333"/>
                  </a:lnTo>
                  <a:lnTo>
                    <a:pt x="256" y="3418"/>
                  </a:lnTo>
                  <a:lnTo>
                    <a:pt x="171" y="3675"/>
                  </a:lnTo>
                  <a:lnTo>
                    <a:pt x="128" y="4059"/>
                  </a:lnTo>
                  <a:lnTo>
                    <a:pt x="86" y="4551"/>
                  </a:lnTo>
                  <a:lnTo>
                    <a:pt x="43" y="5149"/>
                  </a:lnTo>
                  <a:lnTo>
                    <a:pt x="21" y="5832"/>
                  </a:lnTo>
                  <a:lnTo>
                    <a:pt x="0" y="7477"/>
                  </a:lnTo>
                  <a:lnTo>
                    <a:pt x="21" y="9379"/>
                  </a:lnTo>
                  <a:lnTo>
                    <a:pt x="64" y="11515"/>
                  </a:lnTo>
                  <a:lnTo>
                    <a:pt x="128" y="13801"/>
                  </a:lnTo>
                  <a:lnTo>
                    <a:pt x="214" y="16194"/>
                  </a:lnTo>
                  <a:lnTo>
                    <a:pt x="406" y="20957"/>
                  </a:lnTo>
                  <a:lnTo>
                    <a:pt x="598" y="25337"/>
                  </a:lnTo>
                  <a:lnTo>
                    <a:pt x="748" y="28798"/>
                  </a:lnTo>
                  <a:lnTo>
                    <a:pt x="790" y="30037"/>
                  </a:lnTo>
                  <a:lnTo>
                    <a:pt x="812" y="30849"/>
                  </a:lnTo>
                  <a:lnTo>
                    <a:pt x="790" y="32216"/>
                  </a:lnTo>
                  <a:lnTo>
                    <a:pt x="726" y="33903"/>
                  </a:lnTo>
                  <a:lnTo>
                    <a:pt x="620" y="37685"/>
                  </a:lnTo>
                  <a:lnTo>
                    <a:pt x="598" y="39479"/>
                  </a:lnTo>
                  <a:lnTo>
                    <a:pt x="598" y="40291"/>
                  </a:lnTo>
                  <a:lnTo>
                    <a:pt x="598" y="41017"/>
                  </a:lnTo>
                  <a:lnTo>
                    <a:pt x="620" y="41637"/>
                  </a:lnTo>
                  <a:lnTo>
                    <a:pt x="662" y="42150"/>
                  </a:lnTo>
                  <a:lnTo>
                    <a:pt x="726" y="42513"/>
                  </a:lnTo>
                  <a:lnTo>
                    <a:pt x="769" y="42641"/>
                  </a:lnTo>
                  <a:lnTo>
                    <a:pt x="812" y="42726"/>
                  </a:lnTo>
                  <a:lnTo>
                    <a:pt x="855" y="42769"/>
                  </a:lnTo>
                  <a:lnTo>
                    <a:pt x="983" y="42790"/>
                  </a:lnTo>
                  <a:lnTo>
                    <a:pt x="1410" y="42855"/>
                  </a:lnTo>
                  <a:lnTo>
                    <a:pt x="2051" y="42897"/>
                  </a:lnTo>
                  <a:lnTo>
                    <a:pt x="2927" y="42940"/>
                  </a:lnTo>
                  <a:lnTo>
                    <a:pt x="5234" y="43004"/>
                  </a:lnTo>
                  <a:lnTo>
                    <a:pt x="8225" y="43068"/>
                  </a:lnTo>
                  <a:lnTo>
                    <a:pt x="11728" y="43090"/>
                  </a:lnTo>
                  <a:lnTo>
                    <a:pt x="15638" y="43090"/>
                  </a:lnTo>
                  <a:lnTo>
                    <a:pt x="19825" y="43068"/>
                  </a:lnTo>
                  <a:lnTo>
                    <a:pt x="24140" y="43025"/>
                  </a:lnTo>
                  <a:lnTo>
                    <a:pt x="28434" y="42983"/>
                  </a:lnTo>
                  <a:lnTo>
                    <a:pt x="32621" y="42919"/>
                  </a:lnTo>
                  <a:lnTo>
                    <a:pt x="36552" y="42833"/>
                  </a:lnTo>
                  <a:lnTo>
                    <a:pt x="40077" y="42726"/>
                  </a:lnTo>
                  <a:lnTo>
                    <a:pt x="43089" y="42620"/>
                  </a:lnTo>
                  <a:lnTo>
                    <a:pt x="45439" y="42513"/>
                  </a:lnTo>
                  <a:lnTo>
                    <a:pt x="46315" y="42449"/>
                  </a:lnTo>
                  <a:lnTo>
                    <a:pt x="46999" y="42385"/>
                  </a:lnTo>
                  <a:lnTo>
                    <a:pt x="47447" y="42321"/>
                  </a:lnTo>
                  <a:lnTo>
                    <a:pt x="47575" y="42299"/>
                  </a:lnTo>
                  <a:lnTo>
                    <a:pt x="47640" y="42256"/>
                  </a:lnTo>
                  <a:lnTo>
                    <a:pt x="47661" y="42192"/>
                  </a:lnTo>
                  <a:lnTo>
                    <a:pt x="47704" y="42086"/>
                  </a:lnTo>
                  <a:lnTo>
                    <a:pt x="47768" y="41680"/>
                  </a:lnTo>
                  <a:lnTo>
                    <a:pt x="47810" y="41081"/>
                  </a:lnTo>
                  <a:lnTo>
                    <a:pt x="47875" y="40291"/>
                  </a:lnTo>
                  <a:lnTo>
                    <a:pt x="47960" y="38197"/>
                  </a:lnTo>
                  <a:lnTo>
                    <a:pt x="48024" y="35506"/>
                  </a:lnTo>
                  <a:lnTo>
                    <a:pt x="48088" y="32365"/>
                  </a:lnTo>
                  <a:lnTo>
                    <a:pt x="48131" y="28883"/>
                  </a:lnTo>
                  <a:lnTo>
                    <a:pt x="48152" y="25145"/>
                  </a:lnTo>
                  <a:lnTo>
                    <a:pt x="48131" y="21299"/>
                  </a:lnTo>
                  <a:lnTo>
                    <a:pt x="48110" y="17454"/>
                  </a:lnTo>
                  <a:lnTo>
                    <a:pt x="48088" y="13715"/>
                  </a:lnTo>
                  <a:lnTo>
                    <a:pt x="48024" y="10212"/>
                  </a:lnTo>
                  <a:lnTo>
                    <a:pt x="47939" y="7050"/>
                  </a:lnTo>
                  <a:lnTo>
                    <a:pt x="47832" y="4358"/>
                  </a:lnTo>
                  <a:lnTo>
                    <a:pt x="47768" y="3205"/>
                  </a:lnTo>
                  <a:lnTo>
                    <a:pt x="47704" y="2222"/>
                  </a:lnTo>
                  <a:lnTo>
                    <a:pt x="47640" y="1432"/>
                  </a:lnTo>
                  <a:lnTo>
                    <a:pt x="47575" y="791"/>
                  </a:lnTo>
                  <a:lnTo>
                    <a:pt x="47490" y="385"/>
                  </a:lnTo>
                  <a:lnTo>
                    <a:pt x="47447" y="257"/>
                  </a:lnTo>
                  <a:lnTo>
                    <a:pt x="47405" y="171"/>
                  </a:lnTo>
                  <a:lnTo>
                    <a:pt x="47319" y="129"/>
                  </a:lnTo>
                  <a:lnTo>
                    <a:pt x="47191" y="107"/>
                  </a:lnTo>
                  <a:lnTo>
                    <a:pt x="46721" y="43"/>
                  </a:lnTo>
                  <a:lnTo>
                    <a:pt x="46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5559;p60">
              <a:extLst>
                <a:ext uri="{FF2B5EF4-FFF2-40B4-BE49-F238E27FC236}">
                  <a16:creationId xmlns:a16="http://schemas.microsoft.com/office/drawing/2014/main" id="{CFCE13F2-A0A2-538A-0D1A-D42BD919E502}"/>
                </a:ext>
              </a:extLst>
            </p:cNvPr>
            <p:cNvSpPr/>
            <p:nvPr/>
          </p:nvSpPr>
          <p:spPr>
            <a:xfrm>
              <a:off x="3000650" y="2422400"/>
              <a:ext cx="1063375" cy="881775"/>
            </a:xfrm>
            <a:custGeom>
              <a:avLst/>
              <a:gdLst/>
              <a:ahLst/>
              <a:cxnLst/>
              <a:rect l="l" t="t" r="r" b="b"/>
              <a:pathLst>
                <a:path w="42535" h="35271" extrusionOk="0">
                  <a:moveTo>
                    <a:pt x="38732" y="0"/>
                  </a:moveTo>
                  <a:lnTo>
                    <a:pt x="37621" y="22"/>
                  </a:lnTo>
                  <a:lnTo>
                    <a:pt x="34993" y="86"/>
                  </a:lnTo>
                  <a:lnTo>
                    <a:pt x="31938" y="193"/>
                  </a:lnTo>
                  <a:lnTo>
                    <a:pt x="28520" y="363"/>
                  </a:lnTo>
                  <a:lnTo>
                    <a:pt x="24867" y="556"/>
                  </a:lnTo>
                  <a:lnTo>
                    <a:pt x="21129" y="769"/>
                  </a:lnTo>
                  <a:lnTo>
                    <a:pt x="17348" y="1004"/>
                  </a:lnTo>
                  <a:lnTo>
                    <a:pt x="13694" y="1261"/>
                  </a:lnTo>
                  <a:lnTo>
                    <a:pt x="10255" y="1517"/>
                  </a:lnTo>
                  <a:lnTo>
                    <a:pt x="7157" y="1773"/>
                  </a:lnTo>
                  <a:lnTo>
                    <a:pt x="4487" y="2030"/>
                  </a:lnTo>
                  <a:lnTo>
                    <a:pt x="3355" y="2158"/>
                  </a:lnTo>
                  <a:lnTo>
                    <a:pt x="2393" y="2265"/>
                  </a:lnTo>
                  <a:lnTo>
                    <a:pt x="1582" y="2393"/>
                  </a:lnTo>
                  <a:lnTo>
                    <a:pt x="941" y="2500"/>
                  </a:lnTo>
                  <a:lnTo>
                    <a:pt x="513" y="2607"/>
                  </a:lnTo>
                  <a:lnTo>
                    <a:pt x="364" y="2649"/>
                  </a:lnTo>
                  <a:lnTo>
                    <a:pt x="278" y="2692"/>
                  </a:lnTo>
                  <a:lnTo>
                    <a:pt x="257" y="2735"/>
                  </a:lnTo>
                  <a:lnTo>
                    <a:pt x="214" y="2820"/>
                  </a:lnTo>
                  <a:lnTo>
                    <a:pt x="150" y="3034"/>
                  </a:lnTo>
                  <a:lnTo>
                    <a:pt x="108" y="3333"/>
                  </a:lnTo>
                  <a:lnTo>
                    <a:pt x="65" y="3739"/>
                  </a:lnTo>
                  <a:lnTo>
                    <a:pt x="44" y="4230"/>
                  </a:lnTo>
                  <a:lnTo>
                    <a:pt x="22" y="4807"/>
                  </a:lnTo>
                  <a:lnTo>
                    <a:pt x="1" y="6153"/>
                  </a:lnTo>
                  <a:lnTo>
                    <a:pt x="22" y="7734"/>
                  </a:lnTo>
                  <a:lnTo>
                    <a:pt x="65" y="9486"/>
                  </a:lnTo>
                  <a:lnTo>
                    <a:pt x="108" y="11365"/>
                  </a:lnTo>
                  <a:lnTo>
                    <a:pt x="193" y="13309"/>
                  </a:lnTo>
                  <a:lnTo>
                    <a:pt x="364" y="17240"/>
                  </a:lnTo>
                  <a:lnTo>
                    <a:pt x="513" y="20851"/>
                  </a:lnTo>
                  <a:lnTo>
                    <a:pt x="642" y="23692"/>
                  </a:lnTo>
                  <a:lnTo>
                    <a:pt x="684" y="24696"/>
                  </a:lnTo>
                  <a:lnTo>
                    <a:pt x="706" y="25358"/>
                  </a:lnTo>
                  <a:lnTo>
                    <a:pt x="684" y="26490"/>
                  </a:lnTo>
                  <a:lnTo>
                    <a:pt x="642" y="27879"/>
                  </a:lnTo>
                  <a:lnTo>
                    <a:pt x="556" y="30977"/>
                  </a:lnTo>
                  <a:lnTo>
                    <a:pt x="513" y="32451"/>
                  </a:lnTo>
                  <a:lnTo>
                    <a:pt x="535" y="33711"/>
                  </a:lnTo>
                  <a:lnTo>
                    <a:pt x="556" y="34245"/>
                  </a:lnTo>
                  <a:lnTo>
                    <a:pt x="578" y="34651"/>
                  </a:lnTo>
                  <a:lnTo>
                    <a:pt x="642" y="34950"/>
                  </a:lnTo>
                  <a:lnTo>
                    <a:pt x="663" y="35057"/>
                  </a:lnTo>
                  <a:lnTo>
                    <a:pt x="706" y="35143"/>
                  </a:lnTo>
                  <a:lnTo>
                    <a:pt x="748" y="35164"/>
                  </a:lnTo>
                  <a:lnTo>
                    <a:pt x="855" y="35185"/>
                  </a:lnTo>
                  <a:lnTo>
                    <a:pt x="1240" y="35228"/>
                  </a:lnTo>
                  <a:lnTo>
                    <a:pt x="1817" y="35249"/>
                  </a:lnTo>
                  <a:lnTo>
                    <a:pt x="2586" y="35271"/>
                  </a:lnTo>
                  <a:lnTo>
                    <a:pt x="4637" y="35271"/>
                  </a:lnTo>
                  <a:lnTo>
                    <a:pt x="7286" y="35249"/>
                  </a:lnTo>
                  <a:lnTo>
                    <a:pt x="10383" y="35185"/>
                  </a:lnTo>
                  <a:lnTo>
                    <a:pt x="13865" y="35100"/>
                  </a:lnTo>
                  <a:lnTo>
                    <a:pt x="17561" y="34993"/>
                  </a:lnTo>
                  <a:lnTo>
                    <a:pt x="21385" y="34886"/>
                  </a:lnTo>
                  <a:lnTo>
                    <a:pt x="25209" y="34737"/>
                  </a:lnTo>
                  <a:lnTo>
                    <a:pt x="28926" y="34587"/>
                  </a:lnTo>
                  <a:lnTo>
                    <a:pt x="32408" y="34438"/>
                  </a:lnTo>
                  <a:lnTo>
                    <a:pt x="35549" y="34288"/>
                  </a:lnTo>
                  <a:lnTo>
                    <a:pt x="38198" y="34138"/>
                  </a:lnTo>
                  <a:lnTo>
                    <a:pt x="40291" y="33989"/>
                  </a:lnTo>
                  <a:lnTo>
                    <a:pt x="41082" y="33925"/>
                  </a:lnTo>
                  <a:lnTo>
                    <a:pt x="41659" y="33861"/>
                  </a:lnTo>
                  <a:lnTo>
                    <a:pt x="42065" y="33797"/>
                  </a:lnTo>
                  <a:lnTo>
                    <a:pt x="42171" y="33775"/>
                  </a:lnTo>
                  <a:lnTo>
                    <a:pt x="42235" y="33754"/>
                  </a:lnTo>
                  <a:lnTo>
                    <a:pt x="42257" y="33690"/>
                  </a:lnTo>
                  <a:lnTo>
                    <a:pt x="42300" y="33604"/>
                  </a:lnTo>
                  <a:lnTo>
                    <a:pt x="42342" y="33284"/>
                  </a:lnTo>
                  <a:lnTo>
                    <a:pt x="42385" y="32793"/>
                  </a:lnTo>
                  <a:lnTo>
                    <a:pt x="42428" y="32173"/>
                  </a:lnTo>
                  <a:lnTo>
                    <a:pt x="42492" y="30485"/>
                  </a:lnTo>
                  <a:lnTo>
                    <a:pt x="42513" y="28349"/>
                  </a:lnTo>
                  <a:lnTo>
                    <a:pt x="42535" y="25850"/>
                  </a:lnTo>
                  <a:lnTo>
                    <a:pt x="42535" y="23072"/>
                  </a:lnTo>
                  <a:lnTo>
                    <a:pt x="42513" y="20082"/>
                  </a:lnTo>
                  <a:lnTo>
                    <a:pt x="42492" y="17027"/>
                  </a:lnTo>
                  <a:lnTo>
                    <a:pt x="42428" y="13950"/>
                  </a:lnTo>
                  <a:lnTo>
                    <a:pt x="42364" y="10981"/>
                  </a:lnTo>
                  <a:lnTo>
                    <a:pt x="42278" y="8182"/>
                  </a:lnTo>
                  <a:lnTo>
                    <a:pt x="42171" y="5662"/>
                  </a:lnTo>
                  <a:lnTo>
                    <a:pt x="42065" y="3504"/>
                  </a:lnTo>
                  <a:lnTo>
                    <a:pt x="42000" y="2585"/>
                  </a:lnTo>
                  <a:lnTo>
                    <a:pt x="41936" y="1795"/>
                  </a:lnTo>
                  <a:lnTo>
                    <a:pt x="41872" y="1154"/>
                  </a:lnTo>
                  <a:lnTo>
                    <a:pt x="41787" y="663"/>
                  </a:lnTo>
                  <a:lnTo>
                    <a:pt x="41723" y="321"/>
                  </a:lnTo>
                  <a:lnTo>
                    <a:pt x="41680" y="214"/>
                  </a:lnTo>
                  <a:lnTo>
                    <a:pt x="41637" y="150"/>
                  </a:lnTo>
                  <a:lnTo>
                    <a:pt x="41573" y="129"/>
                  </a:lnTo>
                  <a:lnTo>
                    <a:pt x="41445" y="86"/>
                  </a:lnTo>
                  <a:lnTo>
                    <a:pt x="41060" y="43"/>
                  </a:lnTo>
                  <a:lnTo>
                    <a:pt x="40462" y="22"/>
                  </a:lnTo>
                  <a:lnTo>
                    <a:pt x="396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5560;p60">
              <a:extLst>
                <a:ext uri="{FF2B5EF4-FFF2-40B4-BE49-F238E27FC236}">
                  <a16:creationId xmlns:a16="http://schemas.microsoft.com/office/drawing/2014/main" id="{968A8D6C-37FE-7BF7-EAFE-D20B170CBC74}"/>
                </a:ext>
              </a:extLst>
            </p:cNvPr>
            <p:cNvSpPr/>
            <p:nvPr/>
          </p:nvSpPr>
          <p:spPr>
            <a:xfrm>
              <a:off x="2871400" y="3339400"/>
              <a:ext cx="1356575" cy="103100"/>
            </a:xfrm>
            <a:custGeom>
              <a:avLst/>
              <a:gdLst/>
              <a:ahLst/>
              <a:cxnLst/>
              <a:rect l="l" t="t" r="r" b="b"/>
              <a:pathLst>
                <a:path w="54263" h="4124" extrusionOk="0">
                  <a:moveTo>
                    <a:pt x="49093" y="1"/>
                  </a:moveTo>
                  <a:lnTo>
                    <a:pt x="45611" y="43"/>
                  </a:lnTo>
                  <a:lnTo>
                    <a:pt x="41488" y="107"/>
                  </a:lnTo>
                  <a:lnTo>
                    <a:pt x="36916" y="193"/>
                  </a:lnTo>
                  <a:lnTo>
                    <a:pt x="26982" y="428"/>
                  </a:lnTo>
                  <a:lnTo>
                    <a:pt x="17091" y="684"/>
                  </a:lnTo>
                  <a:lnTo>
                    <a:pt x="8439" y="919"/>
                  </a:lnTo>
                  <a:lnTo>
                    <a:pt x="22" y="1154"/>
                  </a:lnTo>
                  <a:lnTo>
                    <a:pt x="1" y="1304"/>
                  </a:lnTo>
                  <a:lnTo>
                    <a:pt x="1" y="1475"/>
                  </a:lnTo>
                  <a:lnTo>
                    <a:pt x="22" y="1688"/>
                  </a:lnTo>
                  <a:lnTo>
                    <a:pt x="65" y="1902"/>
                  </a:lnTo>
                  <a:lnTo>
                    <a:pt x="172" y="2393"/>
                  </a:lnTo>
                  <a:lnTo>
                    <a:pt x="321" y="2906"/>
                  </a:lnTo>
                  <a:lnTo>
                    <a:pt x="450" y="3376"/>
                  </a:lnTo>
                  <a:lnTo>
                    <a:pt x="599" y="3761"/>
                  </a:lnTo>
                  <a:lnTo>
                    <a:pt x="727" y="4124"/>
                  </a:lnTo>
                  <a:lnTo>
                    <a:pt x="53003" y="3611"/>
                  </a:lnTo>
                  <a:lnTo>
                    <a:pt x="53238" y="3141"/>
                  </a:lnTo>
                  <a:lnTo>
                    <a:pt x="53473" y="2628"/>
                  </a:lnTo>
                  <a:lnTo>
                    <a:pt x="53750" y="2052"/>
                  </a:lnTo>
                  <a:lnTo>
                    <a:pt x="53985" y="1432"/>
                  </a:lnTo>
                  <a:lnTo>
                    <a:pt x="54092" y="1154"/>
                  </a:lnTo>
                  <a:lnTo>
                    <a:pt x="54178" y="877"/>
                  </a:lnTo>
                  <a:lnTo>
                    <a:pt x="54242" y="620"/>
                  </a:lnTo>
                  <a:lnTo>
                    <a:pt x="54263" y="407"/>
                  </a:lnTo>
                  <a:lnTo>
                    <a:pt x="54263" y="214"/>
                  </a:lnTo>
                  <a:lnTo>
                    <a:pt x="54242" y="150"/>
                  </a:lnTo>
                  <a:lnTo>
                    <a:pt x="54220" y="107"/>
                  </a:lnTo>
                  <a:lnTo>
                    <a:pt x="54178" y="65"/>
                  </a:lnTo>
                  <a:lnTo>
                    <a:pt x="54028" y="65"/>
                  </a:lnTo>
                  <a:lnTo>
                    <a:pt x="53558" y="22"/>
                  </a:lnTo>
                  <a:lnTo>
                    <a:pt x="528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5561;p60">
              <a:extLst>
                <a:ext uri="{FF2B5EF4-FFF2-40B4-BE49-F238E27FC236}">
                  <a16:creationId xmlns:a16="http://schemas.microsoft.com/office/drawing/2014/main" id="{432825AF-B19A-9098-C632-28639DE20C66}"/>
                </a:ext>
              </a:extLst>
            </p:cNvPr>
            <p:cNvSpPr/>
            <p:nvPr/>
          </p:nvSpPr>
          <p:spPr>
            <a:xfrm>
              <a:off x="3133100" y="2642425"/>
              <a:ext cx="34750" cy="392575"/>
            </a:xfrm>
            <a:custGeom>
              <a:avLst/>
              <a:gdLst/>
              <a:ahLst/>
              <a:cxnLst/>
              <a:rect l="l" t="t" r="r" b="b"/>
              <a:pathLst>
                <a:path w="1390" h="15703" extrusionOk="0">
                  <a:moveTo>
                    <a:pt x="834" y="1"/>
                  </a:moveTo>
                  <a:lnTo>
                    <a:pt x="727" y="22"/>
                  </a:lnTo>
                  <a:lnTo>
                    <a:pt x="642" y="65"/>
                  </a:lnTo>
                  <a:lnTo>
                    <a:pt x="578" y="129"/>
                  </a:lnTo>
                  <a:lnTo>
                    <a:pt x="514" y="193"/>
                  </a:lnTo>
                  <a:lnTo>
                    <a:pt x="449" y="257"/>
                  </a:lnTo>
                  <a:lnTo>
                    <a:pt x="428" y="364"/>
                  </a:lnTo>
                  <a:lnTo>
                    <a:pt x="407" y="450"/>
                  </a:lnTo>
                  <a:lnTo>
                    <a:pt x="279" y="2287"/>
                  </a:lnTo>
                  <a:lnTo>
                    <a:pt x="172" y="4145"/>
                  </a:lnTo>
                  <a:lnTo>
                    <a:pt x="86" y="5983"/>
                  </a:lnTo>
                  <a:lnTo>
                    <a:pt x="44" y="7841"/>
                  </a:lnTo>
                  <a:lnTo>
                    <a:pt x="1" y="9678"/>
                  </a:lnTo>
                  <a:lnTo>
                    <a:pt x="1" y="11537"/>
                  </a:lnTo>
                  <a:lnTo>
                    <a:pt x="22" y="13374"/>
                  </a:lnTo>
                  <a:lnTo>
                    <a:pt x="65" y="15211"/>
                  </a:lnTo>
                  <a:lnTo>
                    <a:pt x="65" y="15318"/>
                  </a:lnTo>
                  <a:lnTo>
                    <a:pt x="108" y="15404"/>
                  </a:lnTo>
                  <a:lnTo>
                    <a:pt x="150" y="15489"/>
                  </a:lnTo>
                  <a:lnTo>
                    <a:pt x="214" y="15553"/>
                  </a:lnTo>
                  <a:lnTo>
                    <a:pt x="279" y="15617"/>
                  </a:lnTo>
                  <a:lnTo>
                    <a:pt x="364" y="15660"/>
                  </a:lnTo>
                  <a:lnTo>
                    <a:pt x="449" y="15681"/>
                  </a:lnTo>
                  <a:lnTo>
                    <a:pt x="556" y="15703"/>
                  </a:lnTo>
                  <a:lnTo>
                    <a:pt x="578" y="15703"/>
                  </a:lnTo>
                  <a:lnTo>
                    <a:pt x="663" y="15681"/>
                  </a:lnTo>
                  <a:lnTo>
                    <a:pt x="749" y="15660"/>
                  </a:lnTo>
                  <a:lnTo>
                    <a:pt x="834" y="15596"/>
                  </a:lnTo>
                  <a:lnTo>
                    <a:pt x="919" y="15532"/>
                  </a:lnTo>
                  <a:lnTo>
                    <a:pt x="962" y="15468"/>
                  </a:lnTo>
                  <a:lnTo>
                    <a:pt x="1005" y="15382"/>
                  </a:lnTo>
                  <a:lnTo>
                    <a:pt x="1048" y="15275"/>
                  </a:lnTo>
                  <a:lnTo>
                    <a:pt x="1048" y="15190"/>
                  </a:lnTo>
                  <a:lnTo>
                    <a:pt x="1005" y="13353"/>
                  </a:lnTo>
                  <a:lnTo>
                    <a:pt x="984" y="11516"/>
                  </a:lnTo>
                  <a:lnTo>
                    <a:pt x="984" y="9700"/>
                  </a:lnTo>
                  <a:lnTo>
                    <a:pt x="1026" y="7862"/>
                  </a:lnTo>
                  <a:lnTo>
                    <a:pt x="1069" y="6025"/>
                  </a:lnTo>
                  <a:lnTo>
                    <a:pt x="1154" y="4188"/>
                  </a:lnTo>
                  <a:lnTo>
                    <a:pt x="1261" y="2351"/>
                  </a:lnTo>
                  <a:lnTo>
                    <a:pt x="1389" y="535"/>
                  </a:lnTo>
                  <a:lnTo>
                    <a:pt x="1389" y="428"/>
                  </a:lnTo>
                  <a:lnTo>
                    <a:pt x="1368" y="343"/>
                  </a:lnTo>
                  <a:lnTo>
                    <a:pt x="1325" y="257"/>
                  </a:lnTo>
                  <a:lnTo>
                    <a:pt x="1261" y="172"/>
                  </a:lnTo>
                  <a:lnTo>
                    <a:pt x="1197" y="108"/>
                  </a:lnTo>
                  <a:lnTo>
                    <a:pt x="1112" y="65"/>
                  </a:lnTo>
                  <a:lnTo>
                    <a:pt x="1026" y="22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5562;p60">
              <a:extLst>
                <a:ext uri="{FF2B5EF4-FFF2-40B4-BE49-F238E27FC236}">
                  <a16:creationId xmlns:a16="http://schemas.microsoft.com/office/drawing/2014/main" id="{45B662C3-F3EA-09CB-957E-C68CF1CD4DC1}"/>
                </a:ext>
              </a:extLst>
            </p:cNvPr>
            <p:cNvSpPr/>
            <p:nvPr/>
          </p:nvSpPr>
          <p:spPr>
            <a:xfrm>
              <a:off x="3124025" y="2827750"/>
              <a:ext cx="161325" cy="28875"/>
            </a:xfrm>
            <a:custGeom>
              <a:avLst/>
              <a:gdLst/>
              <a:ahLst/>
              <a:cxnLst/>
              <a:rect l="l" t="t" r="r" b="b"/>
              <a:pathLst>
                <a:path w="6453" h="1155" extrusionOk="0">
                  <a:moveTo>
                    <a:pt x="5982" y="1"/>
                  </a:moveTo>
                  <a:lnTo>
                    <a:pt x="5875" y="22"/>
                  </a:lnTo>
                  <a:lnTo>
                    <a:pt x="5384" y="65"/>
                  </a:lnTo>
                  <a:lnTo>
                    <a:pt x="4743" y="108"/>
                  </a:lnTo>
                  <a:lnTo>
                    <a:pt x="4017" y="150"/>
                  </a:lnTo>
                  <a:lnTo>
                    <a:pt x="3226" y="172"/>
                  </a:lnTo>
                  <a:lnTo>
                    <a:pt x="1667" y="172"/>
                  </a:lnTo>
                  <a:lnTo>
                    <a:pt x="1026" y="150"/>
                  </a:lnTo>
                  <a:lnTo>
                    <a:pt x="535" y="129"/>
                  </a:lnTo>
                  <a:lnTo>
                    <a:pt x="428" y="129"/>
                  </a:lnTo>
                  <a:lnTo>
                    <a:pt x="342" y="150"/>
                  </a:lnTo>
                  <a:lnTo>
                    <a:pt x="236" y="193"/>
                  </a:lnTo>
                  <a:lnTo>
                    <a:pt x="172" y="257"/>
                  </a:lnTo>
                  <a:lnTo>
                    <a:pt x="107" y="321"/>
                  </a:lnTo>
                  <a:lnTo>
                    <a:pt x="43" y="407"/>
                  </a:lnTo>
                  <a:lnTo>
                    <a:pt x="22" y="492"/>
                  </a:lnTo>
                  <a:lnTo>
                    <a:pt x="1" y="578"/>
                  </a:lnTo>
                  <a:lnTo>
                    <a:pt x="1" y="684"/>
                  </a:lnTo>
                  <a:lnTo>
                    <a:pt x="22" y="791"/>
                  </a:lnTo>
                  <a:lnTo>
                    <a:pt x="65" y="877"/>
                  </a:lnTo>
                  <a:lnTo>
                    <a:pt x="107" y="941"/>
                  </a:lnTo>
                  <a:lnTo>
                    <a:pt x="193" y="1005"/>
                  </a:lnTo>
                  <a:lnTo>
                    <a:pt x="257" y="1069"/>
                  </a:lnTo>
                  <a:lnTo>
                    <a:pt x="364" y="1090"/>
                  </a:lnTo>
                  <a:lnTo>
                    <a:pt x="449" y="1112"/>
                  </a:lnTo>
                  <a:lnTo>
                    <a:pt x="1218" y="1154"/>
                  </a:lnTo>
                  <a:lnTo>
                    <a:pt x="3333" y="1154"/>
                  </a:lnTo>
                  <a:lnTo>
                    <a:pt x="4380" y="1112"/>
                  </a:lnTo>
                  <a:lnTo>
                    <a:pt x="5320" y="1069"/>
                  </a:lnTo>
                  <a:lnTo>
                    <a:pt x="5705" y="1026"/>
                  </a:lnTo>
                  <a:lnTo>
                    <a:pt x="6025" y="984"/>
                  </a:lnTo>
                  <a:lnTo>
                    <a:pt x="6132" y="962"/>
                  </a:lnTo>
                  <a:lnTo>
                    <a:pt x="6217" y="919"/>
                  </a:lnTo>
                  <a:lnTo>
                    <a:pt x="6281" y="855"/>
                  </a:lnTo>
                  <a:lnTo>
                    <a:pt x="6345" y="791"/>
                  </a:lnTo>
                  <a:lnTo>
                    <a:pt x="6410" y="706"/>
                  </a:lnTo>
                  <a:lnTo>
                    <a:pt x="6431" y="620"/>
                  </a:lnTo>
                  <a:lnTo>
                    <a:pt x="6452" y="535"/>
                  </a:lnTo>
                  <a:lnTo>
                    <a:pt x="6431" y="428"/>
                  </a:lnTo>
                  <a:lnTo>
                    <a:pt x="6410" y="321"/>
                  </a:lnTo>
                  <a:lnTo>
                    <a:pt x="6367" y="236"/>
                  </a:lnTo>
                  <a:lnTo>
                    <a:pt x="6303" y="172"/>
                  </a:lnTo>
                  <a:lnTo>
                    <a:pt x="6239" y="108"/>
                  </a:lnTo>
                  <a:lnTo>
                    <a:pt x="6153" y="65"/>
                  </a:lnTo>
                  <a:lnTo>
                    <a:pt x="6068" y="22"/>
                  </a:lnTo>
                  <a:lnTo>
                    <a:pt x="59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5563;p60">
              <a:extLst>
                <a:ext uri="{FF2B5EF4-FFF2-40B4-BE49-F238E27FC236}">
                  <a16:creationId xmlns:a16="http://schemas.microsoft.com/office/drawing/2014/main" id="{5F692E5C-D86B-A233-EBDA-425376EA5467}"/>
                </a:ext>
              </a:extLst>
            </p:cNvPr>
            <p:cNvSpPr/>
            <p:nvPr/>
          </p:nvSpPr>
          <p:spPr>
            <a:xfrm>
              <a:off x="3229250" y="2639775"/>
              <a:ext cx="32050" cy="390950"/>
            </a:xfrm>
            <a:custGeom>
              <a:avLst/>
              <a:gdLst/>
              <a:ahLst/>
              <a:cxnLst/>
              <a:rect l="l" t="t" r="r" b="b"/>
              <a:pathLst>
                <a:path w="1282" h="15638" extrusionOk="0">
                  <a:moveTo>
                    <a:pt x="492" y="0"/>
                  </a:moveTo>
                  <a:lnTo>
                    <a:pt x="406" y="21"/>
                  </a:lnTo>
                  <a:lnTo>
                    <a:pt x="299" y="43"/>
                  </a:lnTo>
                  <a:lnTo>
                    <a:pt x="214" y="86"/>
                  </a:lnTo>
                  <a:lnTo>
                    <a:pt x="150" y="150"/>
                  </a:lnTo>
                  <a:lnTo>
                    <a:pt x="86" y="235"/>
                  </a:lnTo>
                  <a:lnTo>
                    <a:pt x="43" y="321"/>
                  </a:lnTo>
                  <a:lnTo>
                    <a:pt x="22" y="406"/>
                  </a:lnTo>
                  <a:lnTo>
                    <a:pt x="0" y="513"/>
                  </a:lnTo>
                  <a:lnTo>
                    <a:pt x="22" y="4166"/>
                  </a:lnTo>
                  <a:lnTo>
                    <a:pt x="86" y="7840"/>
                  </a:lnTo>
                  <a:lnTo>
                    <a:pt x="171" y="11515"/>
                  </a:lnTo>
                  <a:lnTo>
                    <a:pt x="278" y="15168"/>
                  </a:lnTo>
                  <a:lnTo>
                    <a:pt x="299" y="15275"/>
                  </a:lnTo>
                  <a:lnTo>
                    <a:pt x="342" y="15360"/>
                  </a:lnTo>
                  <a:lnTo>
                    <a:pt x="385" y="15446"/>
                  </a:lnTo>
                  <a:lnTo>
                    <a:pt x="449" y="15510"/>
                  </a:lnTo>
                  <a:lnTo>
                    <a:pt x="513" y="15552"/>
                  </a:lnTo>
                  <a:lnTo>
                    <a:pt x="598" y="15616"/>
                  </a:lnTo>
                  <a:lnTo>
                    <a:pt x="684" y="15638"/>
                  </a:lnTo>
                  <a:lnTo>
                    <a:pt x="897" y="15638"/>
                  </a:lnTo>
                  <a:lnTo>
                    <a:pt x="983" y="15595"/>
                  </a:lnTo>
                  <a:lnTo>
                    <a:pt x="1068" y="15552"/>
                  </a:lnTo>
                  <a:lnTo>
                    <a:pt x="1132" y="15488"/>
                  </a:lnTo>
                  <a:lnTo>
                    <a:pt x="1196" y="15403"/>
                  </a:lnTo>
                  <a:lnTo>
                    <a:pt x="1239" y="15317"/>
                  </a:lnTo>
                  <a:lnTo>
                    <a:pt x="1261" y="15232"/>
                  </a:lnTo>
                  <a:lnTo>
                    <a:pt x="1282" y="15125"/>
                  </a:lnTo>
                  <a:lnTo>
                    <a:pt x="1154" y="11493"/>
                  </a:lnTo>
                  <a:lnTo>
                    <a:pt x="1068" y="7819"/>
                  </a:lnTo>
                  <a:lnTo>
                    <a:pt x="1004" y="4166"/>
                  </a:lnTo>
                  <a:lnTo>
                    <a:pt x="983" y="513"/>
                  </a:lnTo>
                  <a:lnTo>
                    <a:pt x="983" y="406"/>
                  </a:lnTo>
                  <a:lnTo>
                    <a:pt x="961" y="321"/>
                  </a:lnTo>
                  <a:lnTo>
                    <a:pt x="897" y="235"/>
                  </a:lnTo>
                  <a:lnTo>
                    <a:pt x="855" y="150"/>
                  </a:lnTo>
                  <a:lnTo>
                    <a:pt x="769" y="86"/>
                  </a:lnTo>
                  <a:lnTo>
                    <a:pt x="684" y="43"/>
                  </a:lnTo>
                  <a:lnTo>
                    <a:pt x="598" y="21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5564;p60">
              <a:extLst>
                <a:ext uri="{FF2B5EF4-FFF2-40B4-BE49-F238E27FC236}">
                  <a16:creationId xmlns:a16="http://schemas.microsoft.com/office/drawing/2014/main" id="{F44D9A00-2D62-9AB9-E3D1-D052E66B5D35}"/>
                </a:ext>
              </a:extLst>
            </p:cNvPr>
            <p:cNvSpPr/>
            <p:nvPr/>
          </p:nvSpPr>
          <p:spPr>
            <a:xfrm>
              <a:off x="3302951" y="2728424"/>
              <a:ext cx="138875" cy="267050"/>
            </a:xfrm>
            <a:custGeom>
              <a:avLst/>
              <a:gdLst/>
              <a:ahLst/>
              <a:cxnLst/>
              <a:rect l="l" t="t" r="r" b="b"/>
              <a:pathLst>
                <a:path w="5555" h="10682" extrusionOk="0">
                  <a:moveTo>
                    <a:pt x="598" y="0"/>
                  </a:moveTo>
                  <a:lnTo>
                    <a:pt x="513" y="22"/>
                  </a:lnTo>
                  <a:lnTo>
                    <a:pt x="406" y="43"/>
                  </a:lnTo>
                  <a:lnTo>
                    <a:pt x="321" y="64"/>
                  </a:lnTo>
                  <a:lnTo>
                    <a:pt x="257" y="129"/>
                  </a:lnTo>
                  <a:lnTo>
                    <a:pt x="193" y="193"/>
                  </a:lnTo>
                  <a:lnTo>
                    <a:pt x="128" y="278"/>
                  </a:lnTo>
                  <a:lnTo>
                    <a:pt x="107" y="364"/>
                  </a:lnTo>
                  <a:lnTo>
                    <a:pt x="86" y="470"/>
                  </a:lnTo>
                  <a:lnTo>
                    <a:pt x="22" y="1667"/>
                  </a:lnTo>
                  <a:lnTo>
                    <a:pt x="0" y="2884"/>
                  </a:lnTo>
                  <a:lnTo>
                    <a:pt x="0" y="4081"/>
                  </a:lnTo>
                  <a:lnTo>
                    <a:pt x="43" y="5298"/>
                  </a:lnTo>
                  <a:lnTo>
                    <a:pt x="107" y="6495"/>
                  </a:lnTo>
                  <a:lnTo>
                    <a:pt x="214" y="7712"/>
                  </a:lnTo>
                  <a:lnTo>
                    <a:pt x="363" y="8909"/>
                  </a:lnTo>
                  <a:lnTo>
                    <a:pt x="534" y="10105"/>
                  </a:lnTo>
                  <a:lnTo>
                    <a:pt x="641" y="10682"/>
                  </a:lnTo>
                  <a:lnTo>
                    <a:pt x="1197" y="10490"/>
                  </a:lnTo>
                  <a:lnTo>
                    <a:pt x="1667" y="10340"/>
                  </a:lnTo>
                  <a:lnTo>
                    <a:pt x="2137" y="10212"/>
                  </a:lnTo>
                  <a:lnTo>
                    <a:pt x="2607" y="10148"/>
                  </a:lnTo>
                  <a:lnTo>
                    <a:pt x="3077" y="10084"/>
                  </a:lnTo>
                  <a:lnTo>
                    <a:pt x="3547" y="10041"/>
                  </a:lnTo>
                  <a:lnTo>
                    <a:pt x="4038" y="10041"/>
                  </a:lnTo>
                  <a:lnTo>
                    <a:pt x="5063" y="10020"/>
                  </a:lnTo>
                  <a:lnTo>
                    <a:pt x="5149" y="10020"/>
                  </a:lnTo>
                  <a:lnTo>
                    <a:pt x="5256" y="9977"/>
                  </a:lnTo>
                  <a:lnTo>
                    <a:pt x="5341" y="9934"/>
                  </a:lnTo>
                  <a:lnTo>
                    <a:pt x="5405" y="9870"/>
                  </a:lnTo>
                  <a:lnTo>
                    <a:pt x="5469" y="9806"/>
                  </a:lnTo>
                  <a:lnTo>
                    <a:pt x="5512" y="9721"/>
                  </a:lnTo>
                  <a:lnTo>
                    <a:pt x="5533" y="9635"/>
                  </a:lnTo>
                  <a:lnTo>
                    <a:pt x="5555" y="9528"/>
                  </a:lnTo>
                  <a:lnTo>
                    <a:pt x="5533" y="9421"/>
                  </a:lnTo>
                  <a:lnTo>
                    <a:pt x="5512" y="9336"/>
                  </a:lnTo>
                  <a:lnTo>
                    <a:pt x="5469" y="9251"/>
                  </a:lnTo>
                  <a:lnTo>
                    <a:pt x="5405" y="9186"/>
                  </a:lnTo>
                  <a:lnTo>
                    <a:pt x="5320" y="9122"/>
                  </a:lnTo>
                  <a:lnTo>
                    <a:pt x="5256" y="9080"/>
                  </a:lnTo>
                  <a:lnTo>
                    <a:pt x="5149" y="9037"/>
                  </a:lnTo>
                  <a:lnTo>
                    <a:pt x="4123" y="9037"/>
                  </a:lnTo>
                  <a:lnTo>
                    <a:pt x="3675" y="9058"/>
                  </a:lnTo>
                  <a:lnTo>
                    <a:pt x="3226" y="9080"/>
                  </a:lnTo>
                  <a:lnTo>
                    <a:pt x="2777" y="9122"/>
                  </a:lnTo>
                  <a:lnTo>
                    <a:pt x="2329" y="9186"/>
                  </a:lnTo>
                  <a:lnTo>
                    <a:pt x="1880" y="9272"/>
                  </a:lnTo>
                  <a:lnTo>
                    <a:pt x="1432" y="9379"/>
                  </a:lnTo>
                  <a:lnTo>
                    <a:pt x="1282" y="8268"/>
                  </a:lnTo>
                  <a:lnTo>
                    <a:pt x="1154" y="7178"/>
                  </a:lnTo>
                  <a:lnTo>
                    <a:pt x="1068" y="6067"/>
                  </a:lnTo>
                  <a:lnTo>
                    <a:pt x="1004" y="4957"/>
                  </a:lnTo>
                  <a:lnTo>
                    <a:pt x="983" y="3846"/>
                  </a:lnTo>
                  <a:lnTo>
                    <a:pt x="983" y="2756"/>
                  </a:lnTo>
                  <a:lnTo>
                    <a:pt x="1004" y="1645"/>
                  </a:lnTo>
                  <a:lnTo>
                    <a:pt x="1068" y="534"/>
                  </a:lnTo>
                  <a:lnTo>
                    <a:pt x="1068" y="428"/>
                  </a:lnTo>
                  <a:lnTo>
                    <a:pt x="1047" y="342"/>
                  </a:lnTo>
                  <a:lnTo>
                    <a:pt x="1004" y="257"/>
                  </a:lnTo>
                  <a:lnTo>
                    <a:pt x="940" y="171"/>
                  </a:lnTo>
                  <a:lnTo>
                    <a:pt x="876" y="107"/>
                  </a:lnTo>
                  <a:lnTo>
                    <a:pt x="791" y="64"/>
                  </a:lnTo>
                  <a:lnTo>
                    <a:pt x="705" y="2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565;p60">
              <a:extLst>
                <a:ext uri="{FF2B5EF4-FFF2-40B4-BE49-F238E27FC236}">
                  <a16:creationId xmlns:a16="http://schemas.microsoft.com/office/drawing/2014/main" id="{C33152CF-E2FD-67B1-62FF-B79637BC9989}"/>
                </a:ext>
              </a:extLst>
            </p:cNvPr>
            <p:cNvSpPr/>
            <p:nvPr/>
          </p:nvSpPr>
          <p:spPr>
            <a:xfrm>
              <a:off x="3304550" y="2839500"/>
              <a:ext cx="105225" cy="31000"/>
            </a:xfrm>
            <a:custGeom>
              <a:avLst/>
              <a:gdLst/>
              <a:ahLst/>
              <a:cxnLst/>
              <a:rect l="l" t="t" r="r" b="b"/>
              <a:pathLst>
                <a:path w="4209" h="1240" extrusionOk="0">
                  <a:moveTo>
                    <a:pt x="3312" y="1"/>
                  </a:moveTo>
                  <a:lnTo>
                    <a:pt x="3098" y="44"/>
                  </a:lnTo>
                  <a:lnTo>
                    <a:pt x="2671" y="129"/>
                  </a:lnTo>
                  <a:lnTo>
                    <a:pt x="2372" y="193"/>
                  </a:lnTo>
                  <a:lnTo>
                    <a:pt x="2137" y="214"/>
                  </a:lnTo>
                  <a:lnTo>
                    <a:pt x="1923" y="236"/>
                  </a:lnTo>
                  <a:lnTo>
                    <a:pt x="1453" y="257"/>
                  </a:lnTo>
                  <a:lnTo>
                    <a:pt x="983" y="236"/>
                  </a:lnTo>
                  <a:lnTo>
                    <a:pt x="534" y="214"/>
                  </a:lnTo>
                  <a:lnTo>
                    <a:pt x="428" y="214"/>
                  </a:lnTo>
                  <a:lnTo>
                    <a:pt x="342" y="236"/>
                  </a:lnTo>
                  <a:lnTo>
                    <a:pt x="235" y="279"/>
                  </a:lnTo>
                  <a:lnTo>
                    <a:pt x="171" y="321"/>
                  </a:lnTo>
                  <a:lnTo>
                    <a:pt x="107" y="385"/>
                  </a:lnTo>
                  <a:lnTo>
                    <a:pt x="43" y="471"/>
                  </a:lnTo>
                  <a:lnTo>
                    <a:pt x="22" y="556"/>
                  </a:lnTo>
                  <a:lnTo>
                    <a:pt x="0" y="663"/>
                  </a:lnTo>
                  <a:lnTo>
                    <a:pt x="0" y="770"/>
                  </a:lnTo>
                  <a:lnTo>
                    <a:pt x="22" y="855"/>
                  </a:lnTo>
                  <a:lnTo>
                    <a:pt x="64" y="941"/>
                  </a:lnTo>
                  <a:lnTo>
                    <a:pt x="107" y="1026"/>
                  </a:lnTo>
                  <a:lnTo>
                    <a:pt x="193" y="1090"/>
                  </a:lnTo>
                  <a:lnTo>
                    <a:pt x="257" y="1133"/>
                  </a:lnTo>
                  <a:lnTo>
                    <a:pt x="364" y="1176"/>
                  </a:lnTo>
                  <a:lnTo>
                    <a:pt x="449" y="1197"/>
                  </a:lnTo>
                  <a:lnTo>
                    <a:pt x="1004" y="1219"/>
                  </a:lnTo>
                  <a:lnTo>
                    <a:pt x="1538" y="1240"/>
                  </a:lnTo>
                  <a:lnTo>
                    <a:pt x="2051" y="1219"/>
                  </a:lnTo>
                  <a:lnTo>
                    <a:pt x="2286" y="1197"/>
                  </a:lnTo>
                  <a:lnTo>
                    <a:pt x="2543" y="1154"/>
                  </a:lnTo>
                  <a:lnTo>
                    <a:pt x="2906" y="1090"/>
                  </a:lnTo>
                  <a:lnTo>
                    <a:pt x="3226" y="1005"/>
                  </a:lnTo>
                  <a:lnTo>
                    <a:pt x="3376" y="984"/>
                  </a:lnTo>
                  <a:lnTo>
                    <a:pt x="3589" y="984"/>
                  </a:lnTo>
                  <a:lnTo>
                    <a:pt x="3675" y="1005"/>
                  </a:lnTo>
                  <a:lnTo>
                    <a:pt x="3782" y="1005"/>
                  </a:lnTo>
                  <a:lnTo>
                    <a:pt x="3867" y="984"/>
                  </a:lnTo>
                  <a:lnTo>
                    <a:pt x="3952" y="941"/>
                  </a:lnTo>
                  <a:lnTo>
                    <a:pt x="4038" y="898"/>
                  </a:lnTo>
                  <a:lnTo>
                    <a:pt x="4102" y="834"/>
                  </a:lnTo>
                  <a:lnTo>
                    <a:pt x="4166" y="749"/>
                  </a:lnTo>
                  <a:lnTo>
                    <a:pt x="4209" y="663"/>
                  </a:lnTo>
                  <a:lnTo>
                    <a:pt x="4209" y="556"/>
                  </a:lnTo>
                  <a:lnTo>
                    <a:pt x="4209" y="449"/>
                  </a:lnTo>
                  <a:lnTo>
                    <a:pt x="4209" y="364"/>
                  </a:lnTo>
                  <a:lnTo>
                    <a:pt x="4166" y="279"/>
                  </a:lnTo>
                  <a:lnTo>
                    <a:pt x="4102" y="193"/>
                  </a:lnTo>
                  <a:lnTo>
                    <a:pt x="4038" y="129"/>
                  </a:lnTo>
                  <a:lnTo>
                    <a:pt x="3974" y="65"/>
                  </a:lnTo>
                  <a:lnTo>
                    <a:pt x="3867" y="44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566;p60">
              <a:extLst>
                <a:ext uri="{FF2B5EF4-FFF2-40B4-BE49-F238E27FC236}">
                  <a16:creationId xmlns:a16="http://schemas.microsoft.com/office/drawing/2014/main" id="{A9B60600-87FB-CDC1-1A78-9A696087CE7F}"/>
                </a:ext>
              </a:extLst>
            </p:cNvPr>
            <p:cNvSpPr/>
            <p:nvPr/>
          </p:nvSpPr>
          <p:spPr>
            <a:xfrm>
              <a:off x="3286925" y="2723625"/>
              <a:ext cx="142075" cy="28850"/>
            </a:xfrm>
            <a:custGeom>
              <a:avLst/>
              <a:gdLst/>
              <a:ahLst/>
              <a:cxnLst/>
              <a:rect l="l" t="t" r="r" b="b"/>
              <a:pathLst>
                <a:path w="5683" h="1154" extrusionOk="0">
                  <a:moveTo>
                    <a:pt x="5170" y="0"/>
                  </a:moveTo>
                  <a:lnTo>
                    <a:pt x="1731" y="128"/>
                  </a:lnTo>
                  <a:lnTo>
                    <a:pt x="492" y="171"/>
                  </a:lnTo>
                  <a:lnTo>
                    <a:pt x="385" y="171"/>
                  </a:lnTo>
                  <a:lnTo>
                    <a:pt x="299" y="214"/>
                  </a:lnTo>
                  <a:lnTo>
                    <a:pt x="214" y="256"/>
                  </a:lnTo>
                  <a:lnTo>
                    <a:pt x="129" y="321"/>
                  </a:lnTo>
                  <a:lnTo>
                    <a:pt x="86" y="385"/>
                  </a:lnTo>
                  <a:lnTo>
                    <a:pt x="43" y="470"/>
                  </a:lnTo>
                  <a:lnTo>
                    <a:pt x="0" y="577"/>
                  </a:lnTo>
                  <a:lnTo>
                    <a:pt x="0" y="662"/>
                  </a:lnTo>
                  <a:lnTo>
                    <a:pt x="0" y="769"/>
                  </a:lnTo>
                  <a:lnTo>
                    <a:pt x="43" y="855"/>
                  </a:lnTo>
                  <a:lnTo>
                    <a:pt x="86" y="940"/>
                  </a:lnTo>
                  <a:lnTo>
                    <a:pt x="150" y="1004"/>
                  </a:lnTo>
                  <a:lnTo>
                    <a:pt x="214" y="1068"/>
                  </a:lnTo>
                  <a:lnTo>
                    <a:pt x="299" y="1111"/>
                  </a:lnTo>
                  <a:lnTo>
                    <a:pt x="385" y="1154"/>
                  </a:lnTo>
                  <a:lnTo>
                    <a:pt x="513" y="1154"/>
                  </a:lnTo>
                  <a:lnTo>
                    <a:pt x="1752" y="1111"/>
                  </a:lnTo>
                  <a:lnTo>
                    <a:pt x="5213" y="983"/>
                  </a:lnTo>
                  <a:lnTo>
                    <a:pt x="5298" y="961"/>
                  </a:lnTo>
                  <a:lnTo>
                    <a:pt x="5405" y="940"/>
                  </a:lnTo>
                  <a:lnTo>
                    <a:pt x="5469" y="876"/>
                  </a:lnTo>
                  <a:lnTo>
                    <a:pt x="5555" y="812"/>
                  </a:lnTo>
                  <a:lnTo>
                    <a:pt x="5597" y="748"/>
                  </a:lnTo>
                  <a:lnTo>
                    <a:pt x="5640" y="662"/>
                  </a:lnTo>
                  <a:lnTo>
                    <a:pt x="5662" y="556"/>
                  </a:lnTo>
                  <a:lnTo>
                    <a:pt x="5683" y="470"/>
                  </a:lnTo>
                  <a:lnTo>
                    <a:pt x="5662" y="363"/>
                  </a:lnTo>
                  <a:lnTo>
                    <a:pt x="5640" y="278"/>
                  </a:lnTo>
                  <a:lnTo>
                    <a:pt x="5576" y="192"/>
                  </a:lnTo>
                  <a:lnTo>
                    <a:pt x="5512" y="128"/>
                  </a:lnTo>
                  <a:lnTo>
                    <a:pt x="5448" y="64"/>
                  </a:lnTo>
                  <a:lnTo>
                    <a:pt x="5362" y="21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567;p60">
              <a:extLst>
                <a:ext uri="{FF2B5EF4-FFF2-40B4-BE49-F238E27FC236}">
                  <a16:creationId xmlns:a16="http://schemas.microsoft.com/office/drawing/2014/main" id="{7810CC7F-21E2-DDAA-553B-46E491BCE596}"/>
                </a:ext>
              </a:extLst>
            </p:cNvPr>
            <p:cNvSpPr/>
            <p:nvPr/>
          </p:nvSpPr>
          <p:spPr>
            <a:xfrm>
              <a:off x="3489875" y="2638150"/>
              <a:ext cx="105225" cy="377625"/>
            </a:xfrm>
            <a:custGeom>
              <a:avLst/>
              <a:gdLst/>
              <a:ahLst/>
              <a:cxnLst/>
              <a:rect l="l" t="t" r="r" b="b"/>
              <a:pathLst>
                <a:path w="4209" h="15105" extrusionOk="0">
                  <a:moveTo>
                    <a:pt x="1859" y="1"/>
                  </a:moveTo>
                  <a:lnTo>
                    <a:pt x="1773" y="44"/>
                  </a:lnTo>
                  <a:lnTo>
                    <a:pt x="1688" y="86"/>
                  </a:lnTo>
                  <a:lnTo>
                    <a:pt x="1624" y="172"/>
                  </a:lnTo>
                  <a:lnTo>
                    <a:pt x="1560" y="236"/>
                  </a:lnTo>
                  <a:lnTo>
                    <a:pt x="1517" y="321"/>
                  </a:lnTo>
                  <a:lnTo>
                    <a:pt x="1496" y="428"/>
                  </a:lnTo>
                  <a:lnTo>
                    <a:pt x="1496" y="514"/>
                  </a:lnTo>
                  <a:lnTo>
                    <a:pt x="1496" y="962"/>
                  </a:lnTo>
                  <a:lnTo>
                    <a:pt x="1474" y="1411"/>
                  </a:lnTo>
                  <a:lnTo>
                    <a:pt x="1432" y="1860"/>
                  </a:lnTo>
                  <a:lnTo>
                    <a:pt x="1346" y="2351"/>
                  </a:lnTo>
                  <a:lnTo>
                    <a:pt x="1133" y="3846"/>
                  </a:lnTo>
                  <a:lnTo>
                    <a:pt x="940" y="5320"/>
                  </a:lnTo>
                  <a:lnTo>
                    <a:pt x="748" y="6816"/>
                  </a:lnTo>
                  <a:lnTo>
                    <a:pt x="577" y="8311"/>
                  </a:lnTo>
                  <a:lnTo>
                    <a:pt x="428" y="9807"/>
                  </a:lnTo>
                  <a:lnTo>
                    <a:pt x="278" y="11302"/>
                  </a:lnTo>
                  <a:lnTo>
                    <a:pt x="150" y="12797"/>
                  </a:lnTo>
                  <a:lnTo>
                    <a:pt x="22" y="14293"/>
                  </a:lnTo>
                  <a:lnTo>
                    <a:pt x="0" y="14827"/>
                  </a:lnTo>
                  <a:lnTo>
                    <a:pt x="513" y="14827"/>
                  </a:lnTo>
                  <a:lnTo>
                    <a:pt x="1303" y="14848"/>
                  </a:lnTo>
                  <a:lnTo>
                    <a:pt x="2073" y="14891"/>
                  </a:lnTo>
                  <a:lnTo>
                    <a:pt x="2863" y="14976"/>
                  </a:lnTo>
                  <a:lnTo>
                    <a:pt x="3632" y="15083"/>
                  </a:lnTo>
                  <a:lnTo>
                    <a:pt x="3717" y="15105"/>
                  </a:lnTo>
                  <a:lnTo>
                    <a:pt x="3803" y="15083"/>
                  </a:lnTo>
                  <a:lnTo>
                    <a:pt x="3888" y="15062"/>
                  </a:lnTo>
                  <a:lnTo>
                    <a:pt x="3952" y="15019"/>
                  </a:lnTo>
                  <a:lnTo>
                    <a:pt x="4038" y="14976"/>
                  </a:lnTo>
                  <a:lnTo>
                    <a:pt x="4081" y="14912"/>
                  </a:lnTo>
                  <a:lnTo>
                    <a:pt x="4145" y="14848"/>
                  </a:lnTo>
                  <a:lnTo>
                    <a:pt x="4166" y="14763"/>
                  </a:lnTo>
                  <a:lnTo>
                    <a:pt x="4187" y="14677"/>
                  </a:lnTo>
                  <a:lnTo>
                    <a:pt x="4209" y="14592"/>
                  </a:lnTo>
                  <a:lnTo>
                    <a:pt x="4187" y="14485"/>
                  </a:lnTo>
                  <a:lnTo>
                    <a:pt x="4166" y="14400"/>
                  </a:lnTo>
                  <a:lnTo>
                    <a:pt x="4102" y="14314"/>
                  </a:lnTo>
                  <a:lnTo>
                    <a:pt x="4038" y="14250"/>
                  </a:lnTo>
                  <a:lnTo>
                    <a:pt x="3974" y="14186"/>
                  </a:lnTo>
                  <a:lnTo>
                    <a:pt x="3888" y="14143"/>
                  </a:lnTo>
                  <a:lnTo>
                    <a:pt x="3782" y="14122"/>
                  </a:lnTo>
                  <a:lnTo>
                    <a:pt x="3098" y="14015"/>
                  </a:lnTo>
                  <a:lnTo>
                    <a:pt x="2436" y="13930"/>
                  </a:lnTo>
                  <a:lnTo>
                    <a:pt x="1731" y="13887"/>
                  </a:lnTo>
                  <a:lnTo>
                    <a:pt x="1047" y="13844"/>
                  </a:lnTo>
                  <a:lnTo>
                    <a:pt x="1303" y="11003"/>
                  </a:lnTo>
                  <a:lnTo>
                    <a:pt x="1603" y="8162"/>
                  </a:lnTo>
                  <a:lnTo>
                    <a:pt x="1944" y="5299"/>
                  </a:lnTo>
                  <a:lnTo>
                    <a:pt x="2329" y="2458"/>
                  </a:lnTo>
                  <a:lnTo>
                    <a:pt x="2414" y="1966"/>
                  </a:lnTo>
                  <a:lnTo>
                    <a:pt x="2457" y="1475"/>
                  </a:lnTo>
                  <a:lnTo>
                    <a:pt x="2500" y="962"/>
                  </a:lnTo>
                  <a:lnTo>
                    <a:pt x="2478" y="450"/>
                  </a:lnTo>
                  <a:lnTo>
                    <a:pt x="2457" y="343"/>
                  </a:lnTo>
                  <a:lnTo>
                    <a:pt x="2436" y="257"/>
                  </a:lnTo>
                  <a:lnTo>
                    <a:pt x="2372" y="193"/>
                  </a:lnTo>
                  <a:lnTo>
                    <a:pt x="2308" y="108"/>
                  </a:lnTo>
                  <a:lnTo>
                    <a:pt x="2243" y="65"/>
                  </a:lnTo>
                  <a:lnTo>
                    <a:pt x="2158" y="22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568;p60">
              <a:extLst>
                <a:ext uri="{FF2B5EF4-FFF2-40B4-BE49-F238E27FC236}">
                  <a16:creationId xmlns:a16="http://schemas.microsoft.com/office/drawing/2014/main" id="{72B724C2-2F80-3846-D448-E626C6B9EB05}"/>
                </a:ext>
              </a:extLst>
            </p:cNvPr>
            <p:cNvSpPr/>
            <p:nvPr/>
          </p:nvSpPr>
          <p:spPr>
            <a:xfrm>
              <a:off x="3622850" y="2645100"/>
              <a:ext cx="101500" cy="369600"/>
            </a:xfrm>
            <a:custGeom>
              <a:avLst/>
              <a:gdLst/>
              <a:ahLst/>
              <a:cxnLst/>
              <a:rect l="l" t="t" r="r" b="b"/>
              <a:pathLst>
                <a:path w="4060" h="14784" extrusionOk="0">
                  <a:moveTo>
                    <a:pt x="748" y="1"/>
                  </a:moveTo>
                  <a:lnTo>
                    <a:pt x="663" y="22"/>
                  </a:lnTo>
                  <a:lnTo>
                    <a:pt x="577" y="65"/>
                  </a:lnTo>
                  <a:lnTo>
                    <a:pt x="492" y="108"/>
                  </a:lnTo>
                  <a:lnTo>
                    <a:pt x="428" y="172"/>
                  </a:lnTo>
                  <a:lnTo>
                    <a:pt x="385" y="257"/>
                  </a:lnTo>
                  <a:lnTo>
                    <a:pt x="343" y="343"/>
                  </a:lnTo>
                  <a:lnTo>
                    <a:pt x="321" y="449"/>
                  </a:lnTo>
                  <a:lnTo>
                    <a:pt x="193" y="2180"/>
                  </a:lnTo>
                  <a:lnTo>
                    <a:pt x="108" y="3889"/>
                  </a:lnTo>
                  <a:lnTo>
                    <a:pt x="43" y="5619"/>
                  </a:lnTo>
                  <a:lnTo>
                    <a:pt x="1" y="7371"/>
                  </a:lnTo>
                  <a:lnTo>
                    <a:pt x="1" y="9101"/>
                  </a:lnTo>
                  <a:lnTo>
                    <a:pt x="22" y="10832"/>
                  </a:lnTo>
                  <a:lnTo>
                    <a:pt x="65" y="12562"/>
                  </a:lnTo>
                  <a:lnTo>
                    <a:pt x="150" y="14293"/>
                  </a:lnTo>
                  <a:lnTo>
                    <a:pt x="172" y="14784"/>
                  </a:lnTo>
                  <a:lnTo>
                    <a:pt x="663" y="14741"/>
                  </a:lnTo>
                  <a:lnTo>
                    <a:pt x="1389" y="14720"/>
                  </a:lnTo>
                  <a:lnTo>
                    <a:pt x="2094" y="14720"/>
                  </a:lnTo>
                  <a:lnTo>
                    <a:pt x="2799" y="14741"/>
                  </a:lnTo>
                  <a:lnTo>
                    <a:pt x="3526" y="14784"/>
                  </a:lnTo>
                  <a:lnTo>
                    <a:pt x="3654" y="14784"/>
                  </a:lnTo>
                  <a:lnTo>
                    <a:pt x="3739" y="14763"/>
                  </a:lnTo>
                  <a:lnTo>
                    <a:pt x="3825" y="14720"/>
                  </a:lnTo>
                  <a:lnTo>
                    <a:pt x="3889" y="14656"/>
                  </a:lnTo>
                  <a:lnTo>
                    <a:pt x="3953" y="14592"/>
                  </a:lnTo>
                  <a:lnTo>
                    <a:pt x="3996" y="14528"/>
                  </a:lnTo>
                  <a:lnTo>
                    <a:pt x="4038" y="14442"/>
                  </a:lnTo>
                  <a:lnTo>
                    <a:pt x="4060" y="14335"/>
                  </a:lnTo>
                  <a:lnTo>
                    <a:pt x="4038" y="14228"/>
                  </a:lnTo>
                  <a:lnTo>
                    <a:pt x="4017" y="14143"/>
                  </a:lnTo>
                  <a:lnTo>
                    <a:pt x="3996" y="14058"/>
                  </a:lnTo>
                  <a:lnTo>
                    <a:pt x="3931" y="13972"/>
                  </a:lnTo>
                  <a:lnTo>
                    <a:pt x="3867" y="13908"/>
                  </a:lnTo>
                  <a:lnTo>
                    <a:pt x="3782" y="13865"/>
                  </a:lnTo>
                  <a:lnTo>
                    <a:pt x="3696" y="13823"/>
                  </a:lnTo>
                  <a:lnTo>
                    <a:pt x="3590" y="13801"/>
                  </a:lnTo>
                  <a:lnTo>
                    <a:pt x="2970" y="13759"/>
                  </a:lnTo>
                  <a:lnTo>
                    <a:pt x="2351" y="13737"/>
                  </a:lnTo>
                  <a:lnTo>
                    <a:pt x="1112" y="13737"/>
                  </a:lnTo>
                  <a:lnTo>
                    <a:pt x="1047" y="12092"/>
                  </a:lnTo>
                  <a:lnTo>
                    <a:pt x="1005" y="10447"/>
                  </a:lnTo>
                  <a:lnTo>
                    <a:pt x="983" y="8781"/>
                  </a:lnTo>
                  <a:lnTo>
                    <a:pt x="983" y="7136"/>
                  </a:lnTo>
                  <a:lnTo>
                    <a:pt x="1026" y="5470"/>
                  </a:lnTo>
                  <a:lnTo>
                    <a:pt x="1090" y="3825"/>
                  </a:lnTo>
                  <a:lnTo>
                    <a:pt x="1197" y="2180"/>
                  </a:lnTo>
                  <a:lnTo>
                    <a:pt x="1304" y="535"/>
                  </a:lnTo>
                  <a:lnTo>
                    <a:pt x="1304" y="428"/>
                  </a:lnTo>
                  <a:lnTo>
                    <a:pt x="1282" y="343"/>
                  </a:lnTo>
                  <a:lnTo>
                    <a:pt x="1240" y="257"/>
                  </a:lnTo>
                  <a:lnTo>
                    <a:pt x="1197" y="172"/>
                  </a:lnTo>
                  <a:lnTo>
                    <a:pt x="1133" y="108"/>
                  </a:lnTo>
                  <a:lnTo>
                    <a:pt x="1047" y="43"/>
                  </a:lnTo>
                  <a:lnTo>
                    <a:pt x="962" y="22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569;p60">
              <a:extLst>
                <a:ext uri="{FF2B5EF4-FFF2-40B4-BE49-F238E27FC236}">
                  <a16:creationId xmlns:a16="http://schemas.microsoft.com/office/drawing/2014/main" id="{B08EC353-C00A-4100-1BE7-4F3B2C20BC43}"/>
                </a:ext>
              </a:extLst>
            </p:cNvPr>
            <p:cNvSpPr/>
            <p:nvPr/>
          </p:nvSpPr>
          <p:spPr>
            <a:xfrm>
              <a:off x="3738225" y="2716675"/>
              <a:ext cx="241950" cy="270800"/>
            </a:xfrm>
            <a:custGeom>
              <a:avLst/>
              <a:gdLst/>
              <a:ahLst/>
              <a:cxnLst/>
              <a:rect l="l" t="t" r="r" b="b"/>
              <a:pathLst>
                <a:path w="9678" h="10832" extrusionOk="0">
                  <a:moveTo>
                    <a:pt x="4337" y="1987"/>
                  </a:moveTo>
                  <a:lnTo>
                    <a:pt x="4593" y="2008"/>
                  </a:lnTo>
                  <a:lnTo>
                    <a:pt x="4828" y="2030"/>
                  </a:lnTo>
                  <a:lnTo>
                    <a:pt x="5170" y="2115"/>
                  </a:lnTo>
                  <a:lnTo>
                    <a:pt x="5469" y="2222"/>
                  </a:lnTo>
                  <a:lnTo>
                    <a:pt x="5789" y="2350"/>
                  </a:lnTo>
                  <a:lnTo>
                    <a:pt x="6067" y="2521"/>
                  </a:lnTo>
                  <a:lnTo>
                    <a:pt x="6345" y="2735"/>
                  </a:lnTo>
                  <a:lnTo>
                    <a:pt x="6580" y="2948"/>
                  </a:lnTo>
                  <a:lnTo>
                    <a:pt x="6794" y="3205"/>
                  </a:lnTo>
                  <a:lnTo>
                    <a:pt x="6986" y="3483"/>
                  </a:lnTo>
                  <a:lnTo>
                    <a:pt x="7135" y="3718"/>
                  </a:lnTo>
                  <a:lnTo>
                    <a:pt x="7264" y="3995"/>
                  </a:lnTo>
                  <a:lnTo>
                    <a:pt x="7370" y="4294"/>
                  </a:lnTo>
                  <a:lnTo>
                    <a:pt x="7456" y="4593"/>
                  </a:lnTo>
                  <a:lnTo>
                    <a:pt x="7264" y="4764"/>
                  </a:lnTo>
                  <a:lnTo>
                    <a:pt x="7050" y="4935"/>
                  </a:lnTo>
                  <a:lnTo>
                    <a:pt x="6836" y="5085"/>
                  </a:lnTo>
                  <a:lnTo>
                    <a:pt x="6623" y="5213"/>
                  </a:lnTo>
                  <a:lnTo>
                    <a:pt x="6388" y="5320"/>
                  </a:lnTo>
                  <a:lnTo>
                    <a:pt x="6153" y="5405"/>
                  </a:lnTo>
                  <a:lnTo>
                    <a:pt x="5896" y="5491"/>
                  </a:lnTo>
                  <a:lnTo>
                    <a:pt x="5661" y="5555"/>
                  </a:lnTo>
                  <a:lnTo>
                    <a:pt x="5255" y="5597"/>
                  </a:lnTo>
                  <a:lnTo>
                    <a:pt x="4871" y="5597"/>
                  </a:lnTo>
                  <a:lnTo>
                    <a:pt x="4486" y="5555"/>
                  </a:lnTo>
                  <a:lnTo>
                    <a:pt x="4102" y="5469"/>
                  </a:lnTo>
                  <a:lnTo>
                    <a:pt x="3717" y="5362"/>
                  </a:lnTo>
                  <a:lnTo>
                    <a:pt x="3375" y="5192"/>
                  </a:lnTo>
                  <a:lnTo>
                    <a:pt x="3034" y="4999"/>
                  </a:lnTo>
                  <a:lnTo>
                    <a:pt x="2713" y="4764"/>
                  </a:lnTo>
                  <a:lnTo>
                    <a:pt x="2500" y="4551"/>
                  </a:lnTo>
                  <a:lnTo>
                    <a:pt x="2286" y="4294"/>
                  </a:lnTo>
                  <a:lnTo>
                    <a:pt x="2200" y="4145"/>
                  </a:lnTo>
                  <a:lnTo>
                    <a:pt x="2115" y="3995"/>
                  </a:lnTo>
                  <a:lnTo>
                    <a:pt x="2051" y="3824"/>
                  </a:lnTo>
                  <a:lnTo>
                    <a:pt x="2008" y="3653"/>
                  </a:lnTo>
                  <a:lnTo>
                    <a:pt x="1987" y="3440"/>
                  </a:lnTo>
                  <a:lnTo>
                    <a:pt x="1987" y="3312"/>
                  </a:lnTo>
                  <a:lnTo>
                    <a:pt x="2008" y="3183"/>
                  </a:lnTo>
                  <a:lnTo>
                    <a:pt x="2051" y="3077"/>
                  </a:lnTo>
                  <a:lnTo>
                    <a:pt x="2115" y="2948"/>
                  </a:lnTo>
                  <a:lnTo>
                    <a:pt x="2200" y="2820"/>
                  </a:lnTo>
                  <a:lnTo>
                    <a:pt x="2329" y="2713"/>
                  </a:lnTo>
                  <a:lnTo>
                    <a:pt x="2542" y="2543"/>
                  </a:lnTo>
                  <a:lnTo>
                    <a:pt x="2777" y="2393"/>
                  </a:lnTo>
                  <a:lnTo>
                    <a:pt x="3012" y="2286"/>
                  </a:lnTo>
                  <a:lnTo>
                    <a:pt x="3269" y="2179"/>
                  </a:lnTo>
                  <a:lnTo>
                    <a:pt x="3525" y="2094"/>
                  </a:lnTo>
                  <a:lnTo>
                    <a:pt x="3803" y="2051"/>
                  </a:lnTo>
                  <a:lnTo>
                    <a:pt x="4059" y="2008"/>
                  </a:lnTo>
                  <a:lnTo>
                    <a:pt x="4337" y="1987"/>
                  </a:lnTo>
                  <a:close/>
                  <a:moveTo>
                    <a:pt x="1261" y="4508"/>
                  </a:moveTo>
                  <a:lnTo>
                    <a:pt x="1431" y="4764"/>
                  </a:lnTo>
                  <a:lnTo>
                    <a:pt x="1602" y="5021"/>
                  </a:lnTo>
                  <a:lnTo>
                    <a:pt x="1837" y="5277"/>
                  </a:lnTo>
                  <a:lnTo>
                    <a:pt x="2072" y="5512"/>
                  </a:lnTo>
                  <a:lnTo>
                    <a:pt x="2286" y="5662"/>
                  </a:lnTo>
                  <a:lnTo>
                    <a:pt x="2478" y="5811"/>
                  </a:lnTo>
                  <a:lnTo>
                    <a:pt x="2692" y="5939"/>
                  </a:lnTo>
                  <a:lnTo>
                    <a:pt x="2905" y="6067"/>
                  </a:lnTo>
                  <a:lnTo>
                    <a:pt x="3140" y="6174"/>
                  </a:lnTo>
                  <a:lnTo>
                    <a:pt x="3375" y="6281"/>
                  </a:lnTo>
                  <a:lnTo>
                    <a:pt x="3610" y="6367"/>
                  </a:lnTo>
                  <a:lnTo>
                    <a:pt x="3845" y="6431"/>
                  </a:lnTo>
                  <a:lnTo>
                    <a:pt x="4080" y="6495"/>
                  </a:lnTo>
                  <a:lnTo>
                    <a:pt x="4337" y="6537"/>
                  </a:lnTo>
                  <a:lnTo>
                    <a:pt x="4572" y="6559"/>
                  </a:lnTo>
                  <a:lnTo>
                    <a:pt x="4828" y="6580"/>
                  </a:lnTo>
                  <a:lnTo>
                    <a:pt x="5341" y="6580"/>
                  </a:lnTo>
                  <a:lnTo>
                    <a:pt x="5576" y="6559"/>
                  </a:lnTo>
                  <a:lnTo>
                    <a:pt x="5832" y="6516"/>
                  </a:lnTo>
                  <a:lnTo>
                    <a:pt x="6067" y="6473"/>
                  </a:lnTo>
                  <a:lnTo>
                    <a:pt x="6302" y="6388"/>
                  </a:lnTo>
                  <a:lnTo>
                    <a:pt x="6537" y="6324"/>
                  </a:lnTo>
                  <a:lnTo>
                    <a:pt x="6772" y="6238"/>
                  </a:lnTo>
                  <a:lnTo>
                    <a:pt x="6986" y="6132"/>
                  </a:lnTo>
                  <a:lnTo>
                    <a:pt x="7199" y="6003"/>
                  </a:lnTo>
                  <a:lnTo>
                    <a:pt x="7413" y="5897"/>
                  </a:lnTo>
                  <a:lnTo>
                    <a:pt x="7627" y="5747"/>
                  </a:lnTo>
                  <a:lnTo>
                    <a:pt x="7627" y="6089"/>
                  </a:lnTo>
                  <a:lnTo>
                    <a:pt x="7627" y="6473"/>
                  </a:lnTo>
                  <a:lnTo>
                    <a:pt x="7584" y="6901"/>
                  </a:lnTo>
                  <a:lnTo>
                    <a:pt x="7499" y="7328"/>
                  </a:lnTo>
                  <a:lnTo>
                    <a:pt x="7392" y="7777"/>
                  </a:lnTo>
                  <a:lnTo>
                    <a:pt x="7306" y="7990"/>
                  </a:lnTo>
                  <a:lnTo>
                    <a:pt x="7221" y="8204"/>
                  </a:lnTo>
                  <a:lnTo>
                    <a:pt x="7114" y="8417"/>
                  </a:lnTo>
                  <a:lnTo>
                    <a:pt x="6986" y="8610"/>
                  </a:lnTo>
                  <a:lnTo>
                    <a:pt x="6836" y="8802"/>
                  </a:lnTo>
                  <a:lnTo>
                    <a:pt x="6665" y="8994"/>
                  </a:lnTo>
                  <a:lnTo>
                    <a:pt x="6516" y="9144"/>
                  </a:lnTo>
                  <a:lnTo>
                    <a:pt x="6345" y="9272"/>
                  </a:lnTo>
                  <a:lnTo>
                    <a:pt x="6153" y="9400"/>
                  </a:lnTo>
                  <a:lnTo>
                    <a:pt x="5960" y="9507"/>
                  </a:lnTo>
                  <a:lnTo>
                    <a:pt x="5768" y="9592"/>
                  </a:lnTo>
                  <a:lnTo>
                    <a:pt x="5554" y="9678"/>
                  </a:lnTo>
                  <a:lnTo>
                    <a:pt x="5341" y="9742"/>
                  </a:lnTo>
                  <a:lnTo>
                    <a:pt x="5106" y="9785"/>
                  </a:lnTo>
                  <a:lnTo>
                    <a:pt x="4892" y="9827"/>
                  </a:lnTo>
                  <a:lnTo>
                    <a:pt x="4657" y="9849"/>
                  </a:lnTo>
                  <a:lnTo>
                    <a:pt x="4422" y="9849"/>
                  </a:lnTo>
                  <a:lnTo>
                    <a:pt x="4209" y="9827"/>
                  </a:lnTo>
                  <a:lnTo>
                    <a:pt x="3974" y="9806"/>
                  </a:lnTo>
                  <a:lnTo>
                    <a:pt x="3739" y="9742"/>
                  </a:lnTo>
                  <a:lnTo>
                    <a:pt x="3525" y="9678"/>
                  </a:lnTo>
                  <a:lnTo>
                    <a:pt x="3311" y="9614"/>
                  </a:lnTo>
                  <a:lnTo>
                    <a:pt x="3098" y="9507"/>
                  </a:lnTo>
                  <a:lnTo>
                    <a:pt x="2905" y="9400"/>
                  </a:lnTo>
                  <a:lnTo>
                    <a:pt x="2713" y="9272"/>
                  </a:lnTo>
                  <a:lnTo>
                    <a:pt x="2521" y="9144"/>
                  </a:lnTo>
                  <a:lnTo>
                    <a:pt x="2350" y="8994"/>
                  </a:lnTo>
                  <a:lnTo>
                    <a:pt x="2179" y="8845"/>
                  </a:lnTo>
                  <a:lnTo>
                    <a:pt x="2008" y="8674"/>
                  </a:lnTo>
                  <a:lnTo>
                    <a:pt x="1859" y="8481"/>
                  </a:lnTo>
                  <a:lnTo>
                    <a:pt x="1731" y="8311"/>
                  </a:lnTo>
                  <a:lnTo>
                    <a:pt x="1602" y="8097"/>
                  </a:lnTo>
                  <a:lnTo>
                    <a:pt x="1474" y="7905"/>
                  </a:lnTo>
                  <a:lnTo>
                    <a:pt x="1367" y="7691"/>
                  </a:lnTo>
                  <a:lnTo>
                    <a:pt x="1282" y="7456"/>
                  </a:lnTo>
                  <a:lnTo>
                    <a:pt x="1196" y="7242"/>
                  </a:lnTo>
                  <a:lnTo>
                    <a:pt x="1132" y="7007"/>
                  </a:lnTo>
                  <a:lnTo>
                    <a:pt x="1068" y="6772"/>
                  </a:lnTo>
                  <a:lnTo>
                    <a:pt x="1026" y="6495"/>
                  </a:lnTo>
                  <a:lnTo>
                    <a:pt x="1004" y="6217"/>
                  </a:lnTo>
                  <a:lnTo>
                    <a:pt x="1004" y="5939"/>
                  </a:lnTo>
                  <a:lnTo>
                    <a:pt x="1004" y="5662"/>
                  </a:lnTo>
                  <a:lnTo>
                    <a:pt x="1047" y="5384"/>
                  </a:lnTo>
                  <a:lnTo>
                    <a:pt x="1090" y="5085"/>
                  </a:lnTo>
                  <a:lnTo>
                    <a:pt x="1175" y="4807"/>
                  </a:lnTo>
                  <a:lnTo>
                    <a:pt x="1261" y="4508"/>
                  </a:lnTo>
                  <a:close/>
                  <a:moveTo>
                    <a:pt x="9079" y="0"/>
                  </a:moveTo>
                  <a:lnTo>
                    <a:pt x="8994" y="43"/>
                  </a:lnTo>
                  <a:lnTo>
                    <a:pt x="8908" y="86"/>
                  </a:lnTo>
                  <a:lnTo>
                    <a:pt x="8823" y="150"/>
                  </a:lnTo>
                  <a:lnTo>
                    <a:pt x="8759" y="214"/>
                  </a:lnTo>
                  <a:lnTo>
                    <a:pt x="8716" y="299"/>
                  </a:lnTo>
                  <a:lnTo>
                    <a:pt x="8695" y="385"/>
                  </a:lnTo>
                  <a:lnTo>
                    <a:pt x="8673" y="492"/>
                  </a:lnTo>
                  <a:lnTo>
                    <a:pt x="8652" y="1304"/>
                  </a:lnTo>
                  <a:lnTo>
                    <a:pt x="8631" y="1688"/>
                  </a:lnTo>
                  <a:lnTo>
                    <a:pt x="8588" y="2094"/>
                  </a:lnTo>
                  <a:lnTo>
                    <a:pt x="8524" y="2500"/>
                  </a:lnTo>
                  <a:lnTo>
                    <a:pt x="8438" y="2884"/>
                  </a:lnTo>
                  <a:lnTo>
                    <a:pt x="8332" y="3248"/>
                  </a:lnTo>
                  <a:lnTo>
                    <a:pt x="8182" y="3611"/>
                  </a:lnTo>
                  <a:lnTo>
                    <a:pt x="8011" y="3269"/>
                  </a:lnTo>
                  <a:lnTo>
                    <a:pt x="7840" y="2948"/>
                  </a:lnTo>
                  <a:lnTo>
                    <a:pt x="7584" y="2585"/>
                  </a:lnTo>
                  <a:lnTo>
                    <a:pt x="7285" y="2265"/>
                  </a:lnTo>
                  <a:lnTo>
                    <a:pt x="6964" y="1966"/>
                  </a:lnTo>
                  <a:lnTo>
                    <a:pt x="6623" y="1709"/>
                  </a:lnTo>
                  <a:lnTo>
                    <a:pt x="6238" y="1474"/>
                  </a:lnTo>
                  <a:lnTo>
                    <a:pt x="5832" y="1304"/>
                  </a:lnTo>
                  <a:lnTo>
                    <a:pt x="5426" y="1154"/>
                  </a:lnTo>
                  <a:lnTo>
                    <a:pt x="4999" y="1069"/>
                  </a:lnTo>
                  <a:lnTo>
                    <a:pt x="4550" y="1004"/>
                  </a:lnTo>
                  <a:lnTo>
                    <a:pt x="4123" y="1004"/>
                  </a:lnTo>
                  <a:lnTo>
                    <a:pt x="3675" y="1069"/>
                  </a:lnTo>
                  <a:lnTo>
                    <a:pt x="3247" y="1154"/>
                  </a:lnTo>
                  <a:lnTo>
                    <a:pt x="2841" y="1282"/>
                  </a:lnTo>
                  <a:lnTo>
                    <a:pt x="2435" y="1474"/>
                  </a:lnTo>
                  <a:lnTo>
                    <a:pt x="2051" y="1688"/>
                  </a:lnTo>
                  <a:lnTo>
                    <a:pt x="1688" y="1944"/>
                  </a:lnTo>
                  <a:lnTo>
                    <a:pt x="1538" y="2094"/>
                  </a:lnTo>
                  <a:lnTo>
                    <a:pt x="1389" y="2243"/>
                  </a:lnTo>
                  <a:lnTo>
                    <a:pt x="1282" y="2414"/>
                  </a:lnTo>
                  <a:lnTo>
                    <a:pt x="1175" y="2607"/>
                  </a:lnTo>
                  <a:lnTo>
                    <a:pt x="1090" y="2671"/>
                  </a:lnTo>
                  <a:lnTo>
                    <a:pt x="1026" y="2756"/>
                  </a:lnTo>
                  <a:lnTo>
                    <a:pt x="726" y="3312"/>
                  </a:lnTo>
                  <a:lnTo>
                    <a:pt x="470" y="3846"/>
                  </a:lnTo>
                  <a:lnTo>
                    <a:pt x="256" y="4380"/>
                  </a:lnTo>
                  <a:lnTo>
                    <a:pt x="192" y="4657"/>
                  </a:lnTo>
                  <a:lnTo>
                    <a:pt x="128" y="4914"/>
                  </a:lnTo>
                  <a:lnTo>
                    <a:pt x="64" y="5170"/>
                  </a:lnTo>
                  <a:lnTo>
                    <a:pt x="43" y="5427"/>
                  </a:lnTo>
                  <a:lnTo>
                    <a:pt x="21" y="5683"/>
                  </a:lnTo>
                  <a:lnTo>
                    <a:pt x="0" y="5939"/>
                  </a:lnTo>
                  <a:lnTo>
                    <a:pt x="0" y="6196"/>
                  </a:lnTo>
                  <a:lnTo>
                    <a:pt x="21" y="6452"/>
                  </a:lnTo>
                  <a:lnTo>
                    <a:pt x="64" y="6708"/>
                  </a:lnTo>
                  <a:lnTo>
                    <a:pt x="107" y="6965"/>
                  </a:lnTo>
                  <a:lnTo>
                    <a:pt x="171" y="7264"/>
                  </a:lnTo>
                  <a:lnTo>
                    <a:pt x="256" y="7542"/>
                  </a:lnTo>
                  <a:lnTo>
                    <a:pt x="363" y="7841"/>
                  </a:lnTo>
                  <a:lnTo>
                    <a:pt x="491" y="8118"/>
                  </a:lnTo>
                  <a:lnTo>
                    <a:pt x="620" y="8375"/>
                  </a:lnTo>
                  <a:lnTo>
                    <a:pt x="769" y="8631"/>
                  </a:lnTo>
                  <a:lnTo>
                    <a:pt x="940" y="8887"/>
                  </a:lnTo>
                  <a:lnTo>
                    <a:pt x="1111" y="9122"/>
                  </a:lnTo>
                  <a:lnTo>
                    <a:pt x="1303" y="9336"/>
                  </a:lnTo>
                  <a:lnTo>
                    <a:pt x="1496" y="9550"/>
                  </a:lnTo>
                  <a:lnTo>
                    <a:pt x="1709" y="9742"/>
                  </a:lnTo>
                  <a:lnTo>
                    <a:pt x="1923" y="9934"/>
                  </a:lnTo>
                  <a:lnTo>
                    <a:pt x="2158" y="10105"/>
                  </a:lnTo>
                  <a:lnTo>
                    <a:pt x="2414" y="10255"/>
                  </a:lnTo>
                  <a:lnTo>
                    <a:pt x="2649" y="10404"/>
                  </a:lnTo>
                  <a:lnTo>
                    <a:pt x="2927" y="10511"/>
                  </a:lnTo>
                  <a:lnTo>
                    <a:pt x="3311" y="10661"/>
                  </a:lnTo>
                  <a:lnTo>
                    <a:pt x="3717" y="10767"/>
                  </a:lnTo>
                  <a:lnTo>
                    <a:pt x="4123" y="10810"/>
                  </a:lnTo>
                  <a:lnTo>
                    <a:pt x="4529" y="10831"/>
                  </a:lnTo>
                  <a:lnTo>
                    <a:pt x="4935" y="10810"/>
                  </a:lnTo>
                  <a:lnTo>
                    <a:pt x="5319" y="10767"/>
                  </a:lnTo>
                  <a:lnTo>
                    <a:pt x="5704" y="10661"/>
                  </a:lnTo>
                  <a:lnTo>
                    <a:pt x="6089" y="10532"/>
                  </a:lnTo>
                  <a:lnTo>
                    <a:pt x="6452" y="10383"/>
                  </a:lnTo>
                  <a:lnTo>
                    <a:pt x="6772" y="10169"/>
                  </a:lnTo>
                  <a:lnTo>
                    <a:pt x="7093" y="9934"/>
                  </a:lnTo>
                  <a:lnTo>
                    <a:pt x="7392" y="9678"/>
                  </a:lnTo>
                  <a:lnTo>
                    <a:pt x="7541" y="9486"/>
                  </a:lnTo>
                  <a:lnTo>
                    <a:pt x="7691" y="9293"/>
                  </a:lnTo>
                  <a:lnTo>
                    <a:pt x="7840" y="9101"/>
                  </a:lnTo>
                  <a:lnTo>
                    <a:pt x="7969" y="8887"/>
                  </a:lnTo>
                  <a:lnTo>
                    <a:pt x="8097" y="8652"/>
                  </a:lnTo>
                  <a:lnTo>
                    <a:pt x="8203" y="8417"/>
                  </a:lnTo>
                  <a:lnTo>
                    <a:pt x="8289" y="8182"/>
                  </a:lnTo>
                  <a:lnTo>
                    <a:pt x="8374" y="7926"/>
                  </a:lnTo>
                  <a:lnTo>
                    <a:pt x="8438" y="7670"/>
                  </a:lnTo>
                  <a:lnTo>
                    <a:pt x="8503" y="7392"/>
                  </a:lnTo>
                  <a:lnTo>
                    <a:pt x="8545" y="7114"/>
                  </a:lnTo>
                  <a:lnTo>
                    <a:pt x="8588" y="6815"/>
                  </a:lnTo>
                  <a:lnTo>
                    <a:pt x="8609" y="6516"/>
                  </a:lnTo>
                  <a:lnTo>
                    <a:pt x="8609" y="6217"/>
                  </a:lnTo>
                  <a:lnTo>
                    <a:pt x="8588" y="5597"/>
                  </a:lnTo>
                  <a:lnTo>
                    <a:pt x="8567" y="5234"/>
                  </a:lnTo>
                  <a:lnTo>
                    <a:pt x="8524" y="4892"/>
                  </a:lnTo>
                  <a:lnTo>
                    <a:pt x="8759" y="4572"/>
                  </a:lnTo>
                  <a:lnTo>
                    <a:pt x="8973" y="4230"/>
                  </a:lnTo>
                  <a:lnTo>
                    <a:pt x="9079" y="3995"/>
                  </a:lnTo>
                  <a:lnTo>
                    <a:pt x="9186" y="3782"/>
                  </a:lnTo>
                  <a:lnTo>
                    <a:pt x="9336" y="3312"/>
                  </a:lnTo>
                  <a:lnTo>
                    <a:pt x="9464" y="2842"/>
                  </a:lnTo>
                  <a:lnTo>
                    <a:pt x="9549" y="2372"/>
                  </a:lnTo>
                  <a:lnTo>
                    <a:pt x="9613" y="1880"/>
                  </a:lnTo>
                  <a:lnTo>
                    <a:pt x="9635" y="1410"/>
                  </a:lnTo>
                  <a:lnTo>
                    <a:pt x="9678" y="492"/>
                  </a:lnTo>
                  <a:lnTo>
                    <a:pt x="9656" y="385"/>
                  </a:lnTo>
                  <a:lnTo>
                    <a:pt x="9635" y="299"/>
                  </a:lnTo>
                  <a:lnTo>
                    <a:pt x="9592" y="214"/>
                  </a:lnTo>
                  <a:lnTo>
                    <a:pt x="9528" y="150"/>
                  </a:lnTo>
                  <a:lnTo>
                    <a:pt x="9464" y="86"/>
                  </a:lnTo>
                  <a:lnTo>
                    <a:pt x="9378" y="43"/>
                  </a:lnTo>
                  <a:lnTo>
                    <a:pt x="92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" name="Oval 47">
            <a:extLst>
              <a:ext uri="{FF2B5EF4-FFF2-40B4-BE49-F238E27FC236}">
                <a16:creationId xmlns:a16="http://schemas.microsoft.com/office/drawing/2014/main" id="{74BA9CC8-AB23-3770-F7AA-4FF1D32AF55C}"/>
              </a:ext>
            </a:extLst>
          </p:cNvPr>
          <p:cNvSpPr/>
          <p:nvPr/>
        </p:nvSpPr>
        <p:spPr>
          <a:xfrm>
            <a:off x="537202" y="1324921"/>
            <a:ext cx="2696361" cy="1876812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lang="en-SA" sz="1400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149AA5B7-2F52-2259-3B1A-2B08B5D7A04E}"/>
              </a:ext>
            </a:extLst>
          </p:cNvPr>
          <p:cNvSpPr/>
          <p:nvPr/>
        </p:nvSpPr>
        <p:spPr>
          <a:xfrm>
            <a:off x="787899" y="1596946"/>
            <a:ext cx="2319866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 defTabSz="914378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sz="7200" kern="0" dirty="0">
                <a:ln w="15875" cap="rnd">
                  <a:solidFill>
                    <a:srgbClr val="002D38"/>
                  </a:solidFill>
                  <a:round/>
                </a:ln>
                <a:solidFill>
                  <a:srgbClr val="FFFFFF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  <a:cs typeface="Arial"/>
                <a:sym typeface="Arial"/>
              </a:rPr>
              <a:t>time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A7A9804-ACDD-B33D-A8E1-D14CB3AF0891}"/>
              </a:ext>
            </a:extLst>
          </p:cNvPr>
          <p:cNvSpPr txBox="1"/>
          <p:nvPr/>
        </p:nvSpPr>
        <p:spPr>
          <a:xfrm>
            <a:off x="782713" y="2845528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GB" sz="12500" kern="0" dirty="0">
                <a:ln w="0">
                  <a:solidFill>
                    <a:srgbClr val="000000"/>
                  </a:solidFill>
                </a:ln>
                <a:solidFill>
                  <a:srgbClr val="FFC000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  <a:cs typeface="Arial"/>
                <a:sym typeface="Arial"/>
              </a:rPr>
              <a:t>say</a:t>
            </a:r>
            <a:endParaRPr lang="en-SA" sz="12500" kern="0" dirty="0">
              <a:ln w="0">
                <a:solidFill>
                  <a:srgbClr val="000000"/>
                </a:solidFill>
              </a:ln>
              <a:solidFill>
                <a:srgbClr val="FFC000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oper Black" panose="0208090404030B020404" pitchFamily="18" charset="77"/>
              <a:cs typeface="Arial"/>
              <a:sym typeface="Arial"/>
            </a:endParaRPr>
          </a:p>
        </p:txBody>
      </p:sp>
      <p:sp>
        <p:nvSpPr>
          <p:cNvPr id="3" name="Google Shape;7553;p72">
            <a:extLst>
              <a:ext uri="{FF2B5EF4-FFF2-40B4-BE49-F238E27FC236}">
                <a16:creationId xmlns:a16="http://schemas.microsoft.com/office/drawing/2014/main" id="{D7AE053D-1EA3-010F-A427-1F358069E34B}"/>
              </a:ext>
            </a:extLst>
          </p:cNvPr>
          <p:cNvSpPr txBox="1">
            <a:spLocks/>
          </p:cNvSpPr>
          <p:nvPr/>
        </p:nvSpPr>
        <p:spPr>
          <a:xfrm>
            <a:off x="2510803" y="723295"/>
            <a:ext cx="2787477" cy="10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defTabSz="914378" rtl="1" fontAlgn="auto">
              <a:buClr>
                <a:srgbClr val="FF8175"/>
              </a:buClr>
              <a:buSzPts val="4000"/>
            </a:pPr>
            <a:r>
              <a:rPr lang="en-US" sz="3600" kern="0" dirty="0" err="1">
                <a:ln>
                  <a:solidFill>
                    <a:srgbClr val="000000"/>
                  </a:solidFill>
                </a:ln>
                <a:solidFill>
                  <a:srgbClr val="BDECBE"/>
                </a:solidFill>
                <a:latin typeface="Cooper Black" panose="0208090404030B020404" pitchFamily="18" charset="77"/>
                <a:ea typeface="HGMaruGothicMPRO" panose="020F0600000000000000" pitchFamily="34" charset="-128"/>
              </a:rPr>
              <a:t>Bage</a:t>
            </a:r>
            <a:r>
              <a:rPr lang="en-US" sz="3600" kern="0" dirty="0">
                <a:ln>
                  <a:solidFill>
                    <a:srgbClr val="000000"/>
                  </a:solidFill>
                </a:ln>
                <a:solidFill>
                  <a:srgbClr val="BDECBE"/>
                </a:solidFill>
                <a:latin typeface="Cooper Black" panose="0208090404030B020404" pitchFamily="18" charset="77"/>
                <a:ea typeface="HGMaruGothicMPRO" panose="020F0600000000000000" pitchFamily="34" charset="-128"/>
              </a:rPr>
              <a:t>:</a:t>
            </a:r>
            <a:endParaRPr lang="en-US" sz="3600" kern="0" dirty="0">
              <a:ln>
                <a:solidFill>
                  <a:srgbClr val="000000"/>
                </a:solidFill>
              </a:ln>
              <a:solidFill>
                <a:srgbClr val="BDECBE"/>
              </a:solidFill>
              <a:latin typeface="Cooper Black" panose="0208090404030B020404" pitchFamily="18" charset="77"/>
              <a:ea typeface="HGMaruGothicMPRO" panose="020F0600000000000000" pitchFamily="34" charset="-128"/>
              <a:cs typeface="Kokonor" pitchFamily="2" charset="0"/>
            </a:endParaRPr>
          </a:p>
        </p:txBody>
      </p:sp>
      <p:grpSp>
        <p:nvGrpSpPr>
          <p:cNvPr id="50" name="Google Shape;5632;p61">
            <a:extLst>
              <a:ext uri="{FF2B5EF4-FFF2-40B4-BE49-F238E27FC236}">
                <a16:creationId xmlns:a16="http://schemas.microsoft.com/office/drawing/2014/main" id="{3F731A95-B52C-EB22-717C-01176FD92791}"/>
              </a:ext>
            </a:extLst>
          </p:cNvPr>
          <p:cNvGrpSpPr/>
          <p:nvPr/>
        </p:nvGrpSpPr>
        <p:grpSpPr>
          <a:xfrm>
            <a:off x="4582324" y="1154637"/>
            <a:ext cx="494841" cy="268604"/>
            <a:chOff x="615275" y="238125"/>
            <a:chExt cx="6389450" cy="5238750"/>
          </a:xfrm>
        </p:grpSpPr>
        <p:sp>
          <p:nvSpPr>
            <p:cNvPr id="51" name="Google Shape;5633;p61">
              <a:extLst>
                <a:ext uri="{FF2B5EF4-FFF2-40B4-BE49-F238E27FC236}">
                  <a16:creationId xmlns:a16="http://schemas.microsoft.com/office/drawing/2014/main" id="{ECF7B9B5-751B-19B6-7049-5666C1EB3541}"/>
                </a:ext>
              </a:extLst>
            </p:cNvPr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634;p61">
              <a:extLst>
                <a:ext uri="{FF2B5EF4-FFF2-40B4-BE49-F238E27FC236}">
                  <a16:creationId xmlns:a16="http://schemas.microsoft.com/office/drawing/2014/main" id="{BFFB9400-C331-75A8-709A-AFA0C3A01A73}"/>
                </a:ext>
              </a:extLst>
            </p:cNvPr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635;p61">
              <a:extLst>
                <a:ext uri="{FF2B5EF4-FFF2-40B4-BE49-F238E27FC236}">
                  <a16:creationId xmlns:a16="http://schemas.microsoft.com/office/drawing/2014/main" id="{5909E6B9-8FE4-62C4-28EE-6C395DACD205}"/>
                </a:ext>
              </a:extLst>
            </p:cNvPr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636;p61">
              <a:extLst>
                <a:ext uri="{FF2B5EF4-FFF2-40B4-BE49-F238E27FC236}">
                  <a16:creationId xmlns:a16="http://schemas.microsoft.com/office/drawing/2014/main" id="{760CECB7-7D68-5C38-1333-AFA87A5E1E54}"/>
                </a:ext>
              </a:extLst>
            </p:cNvPr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637;p61">
              <a:extLst>
                <a:ext uri="{FF2B5EF4-FFF2-40B4-BE49-F238E27FC236}">
                  <a16:creationId xmlns:a16="http://schemas.microsoft.com/office/drawing/2014/main" id="{202FD884-21AB-7134-A37D-CAE6278A5604}"/>
                </a:ext>
              </a:extLst>
            </p:cNvPr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38;p61">
              <a:extLst>
                <a:ext uri="{FF2B5EF4-FFF2-40B4-BE49-F238E27FC236}">
                  <a16:creationId xmlns:a16="http://schemas.microsoft.com/office/drawing/2014/main" id="{D092661D-2EEE-F04A-CCB0-53D7F47334B7}"/>
                </a:ext>
              </a:extLst>
            </p:cNvPr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" name="Google Shape;6747;p66">
            <a:extLst>
              <a:ext uri="{FF2B5EF4-FFF2-40B4-BE49-F238E27FC236}">
                <a16:creationId xmlns:a16="http://schemas.microsoft.com/office/drawing/2014/main" id="{99376308-BF88-E3B7-718F-1FA6E8C886D5}"/>
              </a:ext>
            </a:extLst>
          </p:cNvPr>
          <p:cNvGrpSpPr/>
          <p:nvPr/>
        </p:nvGrpSpPr>
        <p:grpSpPr>
          <a:xfrm rot="549181">
            <a:off x="5221080" y="941063"/>
            <a:ext cx="963366" cy="1047999"/>
            <a:chOff x="12835100" y="179075"/>
            <a:chExt cx="1213875" cy="946475"/>
          </a:xfrm>
        </p:grpSpPr>
        <p:sp>
          <p:nvSpPr>
            <p:cNvPr id="58" name="Google Shape;6748;p66">
              <a:extLst>
                <a:ext uri="{FF2B5EF4-FFF2-40B4-BE49-F238E27FC236}">
                  <a16:creationId xmlns:a16="http://schemas.microsoft.com/office/drawing/2014/main" id="{29AEDCAB-F3EA-C37E-6229-77912F47E9D6}"/>
                </a:ext>
              </a:extLst>
            </p:cNvPr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6749;p66">
              <a:extLst>
                <a:ext uri="{FF2B5EF4-FFF2-40B4-BE49-F238E27FC236}">
                  <a16:creationId xmlns:a16="http://schemas.microsoft.com/office/drawing/2014/main" id="{6CD11F8D-A051-19B4-CF8A-12BB0A7A2E90}"/>
                </a:ext>
              </a:extLst>
            </p:cNvPr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750;p66">
              <a:extLst>
                <a:ext uri="{FF2B5EF4-FFF2-40B4-BE49-F238E27FC236}">
                  <a16:creationId xmlns:a16="http://schemas.microsoft.com/office/drawing/2014/main" id="{39A3523C-8079-79B0-DC0A-90D9F37BFB0E}"/>
                </a:ext>
              </a:extLst>
            </p:cNvPr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751;p66">
              <a:extLst>
                <a:ext uri="{FF2B5EF4-FFF2-40B4-BE49-F238E27FC236}">
                  <a16:creationId xmlns:a16="http://schemas.microsoft.com/office/drawing/2014/main" id="{E09EC8B1-EFCD-9768-6B83-041406623810}"/>
                </a:ext>
              </a:extLst>
            </p:cNvPr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752;p66">
              <a:extLst>
                <a:ext uri="{FF2B5EF4-FFF2-40B4-BE49-F238E27FC236}">
                  <a16:creationId xmlns:a16="http://schemas.microsoft.com/office/drawing/2014/main" id="{245F8835-FB13-7C08-26FA-FC80F9FF4F31}"/>
                </a:ext>
              </a:extLst>
            </p:cNvPr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753;p66">
              <a:extLst>
                <a:ext uri="{FF2B5EF4-FFF2-40B4-BE49-F238E27FC236}">
                  <a16:creationId xmlns:a16="http://schemas.microsoft.com/office/drawing/2014/main" id="{537931F0-3EA0-6AEC-22AE-14D60E8F8241}"/>
                </a:ext>
              </a:extLst>
            </p:cNvPr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8" name="Google Shape;6754;p66">
              <a:extLst>
                <a:ext uri="{FF2B5EF4-FFF2-40B4-BE49-F238E27FC236}">
                  <a16:creationId xmlns:a16="http://schemas.microsoft.com/office/drawing/2014/main" id="{502ADA7F-C058-0ABD-1529-A8BD58CFCEF7}"/>
                </a:ext>
              </a:extLst>
            </p:cNvPr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9" name="Google Shape;6755;p66">
              <a:extLst>
                <a:ext uri="{FF2B5EF4-FFF2-40B4-BE49-F238E27FC236}">
                  <a16:creationId xmlns:a16="http://schemas.microsoft.com/office/drawing/2014/main" id="{4C6AC49D-FDD1-2CB1-8DC2-9A0D3655319B}"/>
                </a:ext>
              </a:extLst>
            </p:cNvPr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0" name="Google Shape;6756;p66">
              <a:extLst>
                <a:ext uri="{FF2B5EF4-FFF2-40B4-BE49-F238E27FC236}">
                  <a16:creationId xmlns:a16="http://schemas.microsoft.com/office/drawing/2014/main" id="{5A10B3AC-8428-9AFB-C960-DB2EEC6946EC}"/>
                </a:ext>
              </a:extLst>
            </p:cNvPr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1" name="Google Shape;6757;p66">
              <a:extLst>
                <a:ext uri="{FF2B5EF4-FFF2-40B4-BE49-F238E27FC236}">
                  <a16:creationId xmlns:a16="http://schemas.microsoft.com/office/drawing/2014/main" id="{79F19289-6B47-38A0-3F4A-45A78EADF188}"/>
                </a:ext>
              </a:extLst>
            </p:cNvPr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2" name="Google Shape;6758;p66">
              <a:extLst>
                <a:ext uri="{FF2B5EF4-FFF2-40B4-BE49-F238E27FC236}">
                  <a16:creationId xmlns:a16="http://schemas.microsoft.com/office/drawing/2014/main" id="{BE67E06D-ABB0-CD12-6EA1-1E78745B98FE}"/>
                </a:ext>
              </a:extLst>
            </p:cNvPr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3" name="Google Shape;6759;p66">
              <a:extLst>
                <a:ext uri="{FF2B5EF4-FFF2-40B4-BE49-F238E27FC236}">
                  <a16:creationId xmlns:a16="http://schemas.microsoft.com/office/drawing/2014/main" id="{6A329630-9712-7505-3A78-63A066157F85}"/>
                </a:ext>
              </a:extLst>
            </p:cNvPr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4" name="Google Shape;6760;p66">
              <a:extLst>
                <a:ext uri="{FF2B5EF4-FFF2-40B4-BE49-F238E27FC236}">
                  <a16:creationId xmlns:a16="http://schemas.microsoft.com/office/drawing/2014/main" id="{75BBDC67-8DF2-0296-1C55-7B76CADB154C}"/>
                </a:ext>
              </a:extLst>
            </p:cNvPr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5" name="Google Shape;6761;p66">
              <a:extLst>
                <a:ext uri="{FF2B5EF4-FFF2-40B4-BE49-F238E27FC236}">
                  <a16:creationId xmlns:a16="http://schemas.microsoft.com/office/drawing/2014/main" id="{4FD3C527-A364-2128-B522-D2E472D8B73B}"/>
                </a:ext>
              </a:extLst>
            </p:cNvPr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6" name="Google Shape;6762;p66">
              <a:extLst>
                <a:ext uri="{FF2B5EF4-FFF2-40B4-BE49-F238E27FC236}">
                  <a16:creationId xmlns:a16="http://schemas.microsoft.com/office/drawing/2014/main" id="{AD35B321-3438-F3A6-9123-C7D4B30530BF}"/>
                </a:ext>
              </a:extLst>
            </p:cNvPr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7" name="Google Shape;6763;p66">
              <a:extLst>
                <a:ext uri="{FF2B5EF4-FFF2-40B4-BE49-F238E27FC236}">
                  <a16:creationId xmlns:a16="http://schemas.microsoft.com/office/drawing/2014/main" id="{71470527-F37A-E85A-AE5F-BA0E685C4009}"/>
                </a:ext>
              </a:extLst>
            </p:cNvPr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8" name="Google Shape;6764;p66">
              <a:extLst>
                <a:ext uri="{FF2B5EF4-FFF2-40B4-BE49-F238E27FC236}">
                  <a16:creationId xmlns:a16="http://schemas.microsoft.com/office/drawing/2014/main" id="{E1427571-87C6-1A9F-AE41-86C118CEA58C}"/>
                </a:ext>
              </a:extLst>
            </p:cNvPr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9" name="Google Shape;6765;p66">
              <a:extLst>
                <a:ext uri="{FF2B5EF4-FFF2-40B4-BE49-F238E27FC236}">
                  <a16:creationId xmlns:a16="http://schemas.microsoft.com/office/drawing/2014/main" id="{2D75E09B-A641-5998-AA54-05949EE602C1}"/>
                </a:ext>
              </a:extLst>
            </p:cNvPr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0" name="Google Shape;6766;p66">
              <a:extLst>
                <a:ext uri="{FF2B5EF4-FFF2-40B4-BE49-F238E27FC236}">
                  <a16:creationId xmlns:a16="http://schemas.microsoft.com/office/drawing/2014/main" id="{E80A8D38-9F0D-0FC6-4B1B-335EC6CBF104}"/>
                </a:ext>
              </a:extLst>
            </p:cNvPr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6" name="Google Shape;6767;p66">
              <a:extLst>
                <a:ext uri="{FF2B5EF4-FFF2-40B4-BE49-F238E27FC236}">
                  <a16:creationId xmlns:a16="http://schemas.microsoft.com/office/drawing/2014/main" id="{9A366C9F-2EA3-DCC9-8108-FC08805F553E}"/>
                </a:ext>
              </a:extLst>
            </p:cNvPr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7" name="Google Shape;6768;p66">
              <a:extLst>
                <a:ext uri="{FF2B5EF4-FFF2-40B4-BE49-F238E27FC236}">
                  <a16:creationId xmlns:a16="http://schemas.microsoft.com/office/drawing/2014/main" id="{D30369D4-6698-0816-B306-16DF5EF30F3B}"/>
                </a:ext>
              </a:extLst>
            </p:cNvPr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8" name="Google Shape;6769;p66">
              <a:extLst>
                <a:ext uri="{FF2B5EF4-FFF2-40B4-BE49-F238E27FC236}">
                  <a16:creationId xmlns:a16="http://schemas.microsoft.com/office/drawing/2014/main" id="{313CF630-9A0B-ED9F-5F70-77ABF5E9CB0C}"/>
                </a:ext>
              </a:extLst>
            </p:cNvPr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3" name="Google Shape;6770;p66">
              <a:extLst>
                <a:ext uri="{FF2B5EF4-FFF2-40B4-BE49-F238E27FC236}">
                  <a16:creationId xmlns:a16="http://schemas.microsoft.com/office/drawing/2014/main" id="{8CA3E5C0-BC5F-0DA2-BE80-AD13AC8F95A1}"/>
                </a:ext>
              </a:extLst>
            </p:cNvPr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8" name="Google Shape;6771;p66">
              <a:extLst>
                <a:ext uri="{FF2B5EF4-FFF2-40B4-BE49-F238E27FC236}">
                  <a16:creationId xmlns:a16="http://schemas.microsoft.com/office/drawing/2014/main" id="{F03C523A-080A-32E1-AAEE-5C09B5211AA9}"/>
                </a:ext>
              </a:extLst>
            </p:cNvPr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9" name="Google Shape;6772;p66">
              <a:extLst>
                <a:ext uri="{FF2B5EF4-FFF2-40B4-BE49-F238E27FC236}">
                  <a16:creationId xmlns:a16="http://schemas.microsoft.com/office/drawing/2014/main" id="{CA849EAB-EA6C-DD51-3B54-988C86570501}"/>
                </a:ext>
              </a:extLst>
            </p:cNvPr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0" name="Google Shape;6773;p66">
              <a:extLst>
                <a:ext uri="{FF2B5EF4-FFF2-40B4-BE49-F238E27FC236}">
                  <a16:creationId xmlns:a16="http://schemas.microsoft.com/office/drawing/2014/main" id="{D55324DB-E572-7ED2-AF61-5926B30CEA7B}"/>
                </a:ext>
              </a:extLst>
            </p:cNvPr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1" name="Google Shape;6774;p66">
              <a:extLst>
                <a:ext uri="{FF2B5EF4-FFF2-40B4-BE49-F238E27FC236}">
                  <a16:creationId xmlns:a16="http://schemas.microsoft.com/office/drawing/2014/main" id="{F6BCDBCF-4EA9-9700-C88B-F5B0F99A1E97}"/>
                </a:ext>
              </a:extLst>
            </p:cNvPr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2" name="Google Shape;6775;p66">
              <a:extLst>
                <a:ext uri="{FF2B5EF4-FFF2-40B4-BE49-F238E27FC236}">
                  <a16:creationId xmlns:a16="http://schemas.microsoft.com/office/drawing/2014/main" id="{2284AF0C-C4BF-C790-30CF-05A61153EBFD}"/>
                </a:ext>
              </a:extLst>
            </p:cNvPr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3" name="Google Shape;6776;p66">
              <a:extLst>
                <a:ext uri="{FF2B5EF4-FFF2-40B4-BE49-F238E27FC236}">
                  <a16:creationId xmlns:a16="http://schemas.microsoft.com/office/drawing/2014/main" id="{181393B8-1A3A-81C0-9C7C-ED79A4FF93DD}"/>
                </a:ext>
              </a:extLst>
            </p:cNvPr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4" name="Google Shape;6777;p66">
              <a:extLst>
                <a:ext uri="{FF2B5EF4-FFF2-40B4-BE49-F238E27FC236}">
                  <a16:creationId xmlns:a16="http://schemas.microsoft.com/office/drawing/2014/main" id="{704163C9-2444-ED4A-688A-A8EC0FCD2774}"/>
                </a:ext>
              </a:extLst>
            </p:cNvPr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5" name="Google Shape;6778;p66">
              <a:extLst>
                <a:ext uri="{FF2B5EF4-FFF2-40B4-BE49-F238E27FC236}">
                  <a16:creationId xmlns:a16="http://schemas.microsoft.com/office/drawing/2014/main" id="{3B26AEC2-C275-32A1-872B-5DA635A46981}"/>
                </a:ext>
              </a:extLst>
            </p:cNvPr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6" name="Google Shape;6779;p66">
              <a:extLst>
                <a:ext uri="{FF2B5EF4-FFF2-40B4-BE49-F238E27FC236}">
                  <a16:creationId xmlns:a16="http://schemas.microsoft.com/office/drawing/2014/main" id="{D9634DB0-2CB7-4707-2D8B-CD791F944F85}"/>
                </a:ext>
              </a:extLst>
            </p:cNvPr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7" name="Google Shape;6780;p66">
              <a:extLst>
                <a:ext uri="{FF2B5EF4-FFF2-40B4-BE49-F238E27FC236}">
                  <a16:creationId xmlns:a16="http://schemas.microsoft.com/office/drawing/2014/main" id="{90525FC7-1E8A-EC56-6AC7-B011195E6FFE}"/>
                </a:ext>
              </a:extLst>
            </p:cNvPr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8" name="Google Shape;6781;p66">
              <a:extLst>
                <a:ext uri="{FF2B5EF4-FFF2-40B4-BE49-F238E27FC236}">
                  <a16:creationId xmlns:a16="http://schemas.microsoft.com/office/drawing/2014/main" id="{95695C5C-0FFB-1540-0A45-F3925A982518}"/>
                </a:ext>
              </a:extLst>
            </p:cNvPr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9" name="Google Shape;6782;p66">
              <a:extLst>
                <a:ext uri="{FF2B5EF4-FFF2-40B4-BE49-F238E27FC236}">
                  <a16:creationId xmlns:a16="http://schemas.microsoft.com/office/drawing/2014/main" id="{2281C936-3CBD-A0B6-5717-D1DE7862EB94}"/>
                </a:ext>
              </a:extLst>
            </p:cNvPr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0" name="Google Shape;6783;p66">
              <a:extLst>
                <a:ext uri="{FF2B5EF4-FFF2-40B4-BE49-F238E27FC236}">
                  <a16:creationId xmlns:a16="http://schemas.microsoft.com/office/drawing/2014/main" id="{54A4BFB6-5849-E0D0-49EF-FBC5886D1044}"/>
                </a:ext>
              </a:extLst>
            </p:cNvPr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1" name="Google Shape;6784;p66">
              <a:extLst>
                <a:ext uri="{FF2B5EF4-FFF2-40B4-BE49-F238E27FC236}">
                  <a16:creationId xmlns:a16="http://schemas.microsoft.com/office/drawing/2014/main" id="{8BCD7A3D-6675-237F-7472-010BD177636F}"/>
                </a:ext>
              </a:extLst>
            </p:cNvPr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2" name="Google Shape;6785;p66">
              <a:extLst>
                <a:ext uri="{FF2B5EF4-FFF2-40B4-BE49-F238E27FC236}">
                  <a16:creationId xmlns:a16="http://schemas.microsoft.com/office/drawing/2014/main" id="{CDC24212-A6FA-3AF1-9EE0-A7749F049841}"/>
                </a:ext>
              </a:extLst>
            </p:cNvPr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3" name="Google Shape;6786;p66">
              <a:extLst>
                <a:ext uri="{FF2B5EF4-FFF2-40B4-BE49-F238E27FC236}">
                  <a16:creationId xmlns:a16="http://schemas.microsoft.com/office/drawing/2014/main" id="{148D2A02-0847-EF79-9920-76B5C3FB971B}"/>
                </a:ext>
              </a:extLst>
            </p:cNvPr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4" name="Google Shape;6787;p66">
              <a:extLst>
                <a:ext uri="{FF2B5EF4-FFF2-40B4-BE49-F238E27FC236}">
                  <a16:creationId xmlns:a16="http://schemas.microsoft.com/office/drawing/2014/main" id="{51402B1F-6EE9-5164-70E6-A95E24659EBC}"/>
                </a:ext>
              </a:extLst>
            </p:cNvPr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5" name="Google Shape;6788;p66">
              <a:extLst>
                <a:ext uri="{FF2B5EF4-FFF2-40B4-BE49-F238E27FC236}">
                  <a16:creationId xmlns:a16="http://schemas.microsoft.com/office/drawing/2014/main" id="{5ED2A841-9671-50AC-EE60-A10E2C3A4A49}"/>
                </a:ext>
              </a:extLst>
            </p:cNvPr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6" name="Google Shape;6789;p66">
              <a:extLst>
                <a:ext uri="{FF2B5EF4-FFF2-40B4-BE49-F238E27FC236}">
                  <a16:creationId xmlns:a16="http://schemas.microsoft.com/office/drawing/2014/main" id="{C4910411-BBB5-82A5-D0A5-211B01813A79}"/>
                </a:ext>
              </a:extLst>
            </p:cNvPr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7" name="Google Shape;6790;p66">
              <a:extLst>
                <a:ext uri="{FF2B5EF4-FFF2-40B4-BE49-F238E27FC236}">
                  <a16:creationId xmlns:a16="http://schemas.microsoft.com/office/drawing/2014/main" id="{BAD2E7C2-649A-87FC-1CF5-522885F42B92}"/>
                </a:ext>
              </a:extLst>
            </p:cNvPr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8" name="Google Shape;6791;p66">
              <a:extLst>
                <a:ext uri="{FF2B5EF4-FFF2-40B4-BE49-F238E27FC236}">
                  <a16:creationId xmlns:a16="http://schemas.microsoft.com/office/drawing/2014/main" id="{6AE7723C-0919-9D20-4264-04F2A13838F7}"/>
                </a:ext>
              </a:extLst>
            </p:cNvPr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9" name="Google Shape;6792;p66">
              <a:extLst>
                <a:ext uri="{FF2B5EF4-FFF2-40B4-BE49-F238E27FC236}">
                  <a16:creationId xmlns:a16="http://schemas.microsoft.com/office/drawing/2014/main" id="{34DC79EC-3BA1-EF8A-9A7D-EBCE8D3F7DE7}"/>
                </a:ext>
              </a:extLst>
            </p:cNvPr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0" name="Google Shape;6793;p66">
              <a:extLst>
                <a:ext uri="{FF2B5EF4-FFF2-40B4-BE49-F238E27FC236}">
                  <a16:creationId xmlns:a16="http://schemas.microsoft.com/office/drawing/2014/main" id="{C76A5921-B676-6AB2-610B-D67B77C31501}"/>
                </a:ext>
              </a:extLst>
            </p:cNvPr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1" name="Google Shape;6794;p66">
              <a:extLst>
                <a:ext uri="{FF2B5EF4-FFF2-40B4-BE49-F238E27FC236}">
                  <a16:creationId xmlns:a16="http://schemas.microsoft.com/office/drawing/2014/main" id="{A53566AB-4C33-18AB-0AB3-FE880E953C0C}"/>
                </a:ext>
              </a:extLst>
            </p:cNvPr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2" name="Google Shape;6795;p66">
              <a:extLst>
                <a:ext uri="{FF2B5EF4-FFF2-40B4-BE49-F238E27FC236}">
                  <a16:creationId xmlns:a16="http://schemas.microsoft.com/office/drawing/2014/main" id="{41094F9D-E219-F6B5-3272-78215C338361}"/>
                </a:ext>
              </a:extLst>
            </p:cNvPr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3" name="Google Shape;6796;p66">
              <a:extLst>
                <a:ext uri="{FF2B5EF4-FFF2-40B4-BE49-F238E27FC236}">
                  <a16:creationId xmlns:a16="http://schemas.microsoft.com/office/drawing/2014/main" id="{5FFC8A96-B800-BFFF-A4D7-EE946E49B551}"/>
                </a:ext>
              </a:extLst>
            </p:cNvPr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4" name="Google Shape;6797;p66">
              <a:extLst>
                <a:ext uri="{FF2B5EF4-FFF2-40B4-BE49-F238E27FC236}">
                  <a16:creationId xmlns:a16="http://schemas.microsoft.com/office/drawing/2014/main" id="{94A68686-EC64-A994-1AD9-07F7A9C42A11}"/>
                </a:ext>
              </a:extLst>
            </p:cNvPr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5" name="Google Shape;6798;p66">
              <a:extLst>
                <a:ext uri="{FF2B5EF4-FFF2-40B4-BE49-F238E27FC236}">
                  <a16:creationId xmlns:a16="http://schemas.microsoft.com/office/drawing/2014/main" id="{95060115-3D52-253E-73AE-578129E624D2}"/>
                </a:ext>
              </a:extLst>
            </p:cNvPr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6" name="Google Shape;6799;p66">
              <a:extLst>
                <a:ext uri="{FF2B5EF4-FFF2-40B4-BE49-F238E27FC236}">
                  <a16:creationId xmlns:a16="http://schemas.microsoft.com/office/drawing/2014/main" id="{CB898E36-A719-5BB8-6633-DDCF8B31F58E}"/>
                </a:ext>
              </a:extLst>
            </p:cNvPr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7" name="Google Shape;6800;p66">
              <a:extLst>
                <a:ext uri="{FF2B5EF4-FFF2-40B4-BE49-F238E27FC236}">
                  <a16:creationId xmlns:a16="http://schemas.microsoft.com/office/drawing/2014/main" id="{FE4C2738-0983-AB9B-7E65-A55C80E62717}"/>
                </a:ext>
              </a:extLst>
            </p:cNvPr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8" name="Google Shape;6801;p66">
              <a:extLst>
                <a:ext uri="{FF2B5EF4-FFF2-40B4-BE49-F238E27FC236}">
                  <a16:creationId xmlns:a16="http://schemas.microsoft.com/office/drawing/2014/main" id="{CF4DA65A-941E-F20F-3CB6-B4467500B34C}"/>
                </a:ext>
              </a:extLst>
            </p:cNvPr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9" name="Google Shape;6802;p66">
              <a:extLst>
                <a:ext uri="{FF2B5EF4-FFF2-40B4-BE49-F238E27FC236}">
                  <a16:creationId xmlns:a16="http://schemas.microsoft.com/office/drawing/2014/main" id="{7A12A9FB-2EC8-71B7-4C09-49990EF5F259}"/>
                </a:ext>
              </a:extLst>
            </p:cNvPr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0" name="Google Shape;6803;p66">
              <a:extLst>
                <a:ext uri="{FF2B5EF4-FFF2-40B4-BE49-F238E27FC236}">
                  <a16:creationId xmlns:a16="http://schemas.microsoft.com/office/drawing/2014/main" id="{D0C3E284-4391-9C7D-6E4A-87DE7B3CB5C5}"/>
                </a:ext>
              </a:extLst>
            </p:cNvPr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1" name="Google Shape;6804;p66">
              <a:extLst>
                <a:ext uri="{FF2B5EF4-FFF2-40B4-BE49-F238E27FC236}">
                  <a16:creationId xmlns:a16="http://schemas.microsoft.com/office/drawing/2014/main" id="{35F757D8-E1FB-9C5E-E5C5-C9394545A29A}"/>
                </a:ext>
              </a:extLst>
            </p:cNvPr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2" name="Google Shape;6805;p66">
              <a:extLst>
                <a:ext uri="{FF2B5EF4-FFF2-40B4-BE49-F238E27FC236}">
                  <a16:creationId xmlns:a16="http://schemas.microsoft.com/office/drawing/2014/main" id="{07DF27F2-50BA-3106-5DC8-3B3C0F75F158}"/>
                </a:ext>
              </a:extLst>
            </p:cNvPr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3" name="Google Shape;6806;p66">
              <a:extLst>
                <a:ext uri="{FF2B5EF4-FFF2-40B4-BE49-F238E27FC236}">
                  <a16:creationId xmlns:a16="http://schemas.microsoft.com/office/drawing/2014/main" id="{CD787D59-2A42-7811-2528-67457CBB291B}"/>
                </a:ext>
              </a:extLst>
            </p:cNvPr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4" name="Google Shape;6807;p66">
              <a:extLst>
                <a:ext uri="{FF2B5EF4-FFF2-40B4-BE49-F238E27FC236}">
                  <a16:creationId xmlns:a16="http://schemas.microsoft.com/office/drawing/2014/main" id="{7EC7F407-BDE4-E309-DA8B-BA7C1A62E49D}"/>
                </a:ext>
              </a:extLst>
            </p:cNvPr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5" name="Google Shape;6808;p66">
              <a:extLst>
                <a:ext uri="{FF2B5EF4-FFF2-40B4-BE49-F238E27FC236}">
                  <a16:creationId xmlns:a16="http://schemas.microsoft.com/office/drawing/2014/main" id="{8747EEB9-CED7-737D-5F1B-F09F437BED10}"/>
                </a:ext>
              </a:extLst>
            </p:cNvPr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6" name="Google Shape;6809;p66">
              <a:extLst>
                <a:ext uri="{FF2B5EF4-FFF2-40B4-BE49-F238E27FC236}">
                  <a16:creationId xmlns:a16="http://schemas.microsoft.com/office/drawing/2014/main" id="{4D9E95E0-606C-2E6F-FDA6-F0736C27B2D9}"/>
                </a:ext>
              </a:extLst>
            </p:cNvPr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7" name="Google Shape;6810;p66">
              <a:extLst>
                <a:ext uri="{FF2B5EF4-FFF2-40B4-BE49-F238E27FC236}">
                  <a16:creationId xmlns:a16="http://schemas.microsoft.com/office/drawing/2014/main" id="{304B402A-0499-774E-235C-4379DD75C546}"/>
                </a:ext>
              </a:extLst>
            </p:cNvPr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8" name="Google Shape;6811;p66">
              <a:extLst>
                <a:ext uri="{FF2B5EF4-FFF2-40B4-BE49-F238E27FC236}">
                  <a16:creationId xmlns:a16="http://schemas.microsoft.com/office/drawing/2014/main" id="{F6AA298E-8F91-2BC1-4DD1-76A010B9BF41}"/>
                </a:ext>
              </a:extLst>
            </p:cNvPr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9" name="Google Shape;6812;p66">
              <a:extLst>
                <a:ext uri="{FF2B5EF4-FFF2-40B4-BE49-F238E27FC236}">
                  <a16:creationId xmlns:a16="http://schemas.microsoft.com/office/drawing/2014/main" id="{4A143E50-F27B-8EA8-0E1C-06F523431511}"/>
                </a:ext>
              </a:extLst>
            </p:cNvPr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0" name="Google Shape;6813;p66">
              <a:extLst>
                <a:ext uri="{FF2B5EF4-FFF2-40B4-BE49-F238E27FC236}">
                  <a16:creationId xmlns:a16="http://schemas.microsoft.com/office/drawing/2014/main" id="{22C29F3C-DC24-B5E7-A5F0-E74AE9650343}"/>
                </a:ext>
              </a:extLst>
            </p:cNvPr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1" name="Google Shape;6814;p66">
              <a:extLst>
                <a:ext uri="{FF2B5EF4-FFF2-40B4-BE49-F238E27FC236}">
                  <a16:creationId xmlns:a16="http://schemas.microsoft.com/office/drawing/2014/main" id="{9A5D0EEE-311E-CEEE-EADB-73F7631AC56A}"/>
                </a:ext>
              </a:extLst>
            </p:cNvPr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2" name="Google Shape;6815;p66">
              <a:extLst>
                <a:ext uri="{FF2B5EF4-FFF2-40B4-BE49-F238E27FC236}">
                  <a16:creationId xmlns:a16="http://schemas.microsoft.com/office/drawing/2014/main" id="{D6A828D4-F33D-4381-AC45-33260DF70DDB}"/>
                </a:ext>
              </a:extLst>
            </p:cNvPr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3" name="Google Shape;6816;p66">
              <a:extLst>
                <a:ext uri="{FF2B5EF4-FFF2-40B4-BE49-F238E27FC236}">
                  <a16:creationId xmlns:a16="http://schemas.microsoft.com/office/drawing/2014/main" id="{9608D56F-2C12-6A45-32AF-B8632927EE3A}"/>
                </a:ext>
              </a:extLst>
            </p:cNvPr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4" name="Google Shape;6817;p66">
              <a:extLst>
                <a:ext uri="{FF2B5EF4-FFF2-40B4-BE49-F238E27FC236}">
                  <a16:creationId xmlns:a16="http://schemas.microsoft.com/office/drawing/2014/main" id="{4FF56325-962C-D191-658D-02DEC89A4D8C}"/>
                </a:ext>
              </a:extLst>
            </p:cNvPr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5" name="Google Shape;6818;p66">
              <a:extLst>
                <a:ext uri="{FF2B5EF4-FFF2-40B4-BE49-F238E27FC236}">
                  <a16:creationId xmlns:a16="http://schemas.microsoft.com/office/drawing/2014/main" id="{3092A152-BAD3-413E-6B7A-5361B37EB040}"/>
                </a:ext>
              </a:extLst>
            </p:cNvPr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6" name="Google Shape;6819;p66">
              <a:extLst>
                <a:ext uri="{FF2B5EF4-FFF2-40B4-BE49-F238E27FC236}">
                  <a16:creationId xmlns:a16="http://schemas.microsoft.com/office/drawing/2014/main" id="{AAD0DEA4-F8CF-837C-FCFA-E71DB3347E00}"/>
                </a:ext>
              </a:extLst>
            </p:cNvPr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7" name="Oval 5766">
            <a:extLst>
              <a:ext uri="{FF2B5EF4-FFF2-40B4-BE49-F238E27FC236}">
                <a16:creationId xmlns:a16="http://schemas.microsoft.com/office/drawing/2014/main" id="{77B33376-7756-31E7-E783-491373DA80A6}"/>
              </a:ext>
            </a:extLst>
          </p:cNvPr>
          <p:cNvSpPr/>
          <p:nvPr/>
        </p:nvSpPr>
        <p:spPr>
          <a:xfrm rot="17365481">
            <a:off x="5199078" y="1136930"/>
            <a:ext cx="769189" cy="601397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lang="en-SA" sz="1400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5768" name="TextBox 5767">
            <a:extLst>
              <a:ext uri="{FF2B5EF4-FFF2-40B4-BE49-F238E27FC236}">
                <a16:creationId xmlns:a16="http://schemas.microsoft.com/office/drawing/2014/main" id="{9304144F-2DBD-9381-4DA2-E57382FEA8A3}"/>
              </a:ext>
            </a:extLst>
          </p:cNvPr>
          <p:cNvSpPr txBox="1"/>
          <p:nvPr/>
        </p:nvSpPr>
        <p:spPr>
          <a:xfrm>
            <a:off x="5369871" y="1189105"/>
            <a:ext cx="56618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SA" sz="2800" kern="0" dirty="0">
                <a:solidFill>
                  <a:srgbClr val="000000"/>
                </a:solidFill>
                <a:latin typeface="Comic Sans MS" panose="030F0902030302020204" pitchFamily="66" charset="0"/>
                <a:cs typeface="Arial"/>
                <a:sym typeface="Arial"/>
              </a:rPr>
              <a:t>16</a:t>
            </a:r>
          </a:p>
        </p:txBody>
      </p:sp>
    </p:spTree>
    <p:extLst>
      <p:ext uri="{BB962C8B-B14F-4D97-AF65-F5344CB8AC3E}">
        <p14:creationId xmlns:p14="http://schemas.microsoft.com/office/powerpoint/2010/main" val="194446197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vert="vert"/>
          <a:lstStyle/>
          <a:p>
            <a:pPr rtl="0"/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vert="vert"/>
          <a:lstStyle/>
          <a:p>
            <a:pPr algn="l" rtl="0"/>
            <a:endParaRPr lang="en-GB"/>
          </a:p>
        </p:txBody>
      </p:sp>
      <p:grpSp>
        <p:nvGrpSpPr>
          <p:cNvPr id="4" name="Tekhnologic Logo">
            <a:extLst>
              <a:ext uri="{FF2B5EF4-FFF2-40B4-BE49-F238E27FC236}">
                <a16:creationId xmlns:a16="http://schemas.microsoft.com/office/drawing/2014/main" id="{C5D662CC-1BE3-434A-87C6-6DCBC37C88A8}"/>
              </a:ext>
            </a:extLst>
          </p:cNvPr>
          <p:cNvGrpSpPr/>
          <p:nvPr/>
        </p:nvGrpSpPr>
        <p:grpSpPr>
          <a:xfrm>
            <a:off x="4240590" y="5916638"/>
            <a:ext cx="618782" cy="135000"/>
            <a:chOff x="5464435" y="6630924"/>
            <a:chExt cx="825043" cy="180000"/>
          </a:xfrm>
        </p:grpSpPr>
        <p:pic>
          <p:nvPicPr>
            <p:cNvPr id="5" name="Image">
              <a:extLst>
                <a:ext uri="{FF2B5EF4-FFF2-40B4-BE49-F238E27FC236}">
                  <a16:creationId xmlns:a16="http://schemas.microsoft.com/office/drawing/2014/main" id="{B6C46ED3-364F-42FD-9E9B-2627FCCB1D4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64435" y="6630924"/>
              <a:ext cx="180000" cy="180000"/>
            </a:xfrm>
            <a:prstGeom prst="rect">
              <a:avLst/>
            </a:prstGeom>
          </p:spPr>
        </p:pic>
        <p:sp>
          <p:nvSpPr>
            <p:cNvPr id="6" name="Text">
              <a:extLst>
                <a:ext uri="{FF2B5EF4-FFF2-40B4-BE49-F238E27FC236}">
                  <a16:creationId xmlns:a16="http://schemas.microsoft.com/office/drawing/2014/main" id="{8C8A5E28-D2DF-40B5-802B-38576B3EE85E}"/>
                </a:ext>
              </a:extLst>
            </p:cNvPr>
            <p:cNvSpPr/>
            <p:nvPr/>
          </p:nvSpPr>
          <p:spPr>
            <a:xfrm>
              <a:off x="5620491" y="6651675"/>
              <a:ext cx="668987" cy="138500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ctr" rtl="0"/>
              <a:r>
                <a:rPr lang="en-US" sz="675" b="1" dirty="0">
                  <a:ln w="0"/>
                  <a:solidFill>
                    <a:srgbClr val="3059A2"/>
                  </a:solidFill>
                  <a:latin typeface="Century Gothic" panose="020B0502020202020204" pitchFamily="34" charset="0"/>
                </a:rPr>
                <a:t>tekhnologic</a:t>
              </a:r>
            </a:p>
          </p:txBody>
        </p:sp>
      </p:grpSp>
      <p:sp>
        <p:nvSpPr>
          <p:cNvPr id="7" name="Spinner BG">
            <a:extLst>
              <a:ext uri="{FF2B5EF4-FFF2-40B4-BE49-F238E27FC236}">
                <a16:creationId xmlns:a16="http://schemas.microsoft.com/office/drawing/2014/main" id="{E7247EFC-DA6F-4517-958E-60940FA8DC84}"/>
              </a:ext>
            </a:extLst>
          </p:cNvPr>
          <p:cNvSpPr/>
          <p:nvPr/>
        </p:nvSpPr>
        <p:spPr>
          <a:xfrm>
            <a:off x="2118377" y="1062620"/>
            <a:ext cx="4860000" cy="4860000"/>
          </a:xfrm>
          <a:prstGeom prst="ellipse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rtl="0"/>
            <a:endParaRPr lang="en-GB"/>
          </a:p>
        </p:txBody>
      </p:sp>
      <p:sp>
        <p:nvSpPr>
          <p:cNvPr id="8" name="Anchor">
            <a:extLst>
              <a:ext uri="{FF2B5EF4-FFF2-40B4-BE49-F238E27FC236}">
                <a16:creationId xmlns:a16="http://schemas.microsoft.com/office/drawing/2014/main" id="{B316AF16-047B-4F82-AB9C-1224E1DDA737}"/>
              </a:ext>
            </a:extLst>
          </p:cNvPr>
          <p:cNvSpPr/>
          <p:nvPr/>
        </p:nvSpPr>
        <p:spPr>
          <a:xfrm>
            <a:off x="3873377" y="2817620"/>
            <a:ext cx="1350000" cy="1350000"/>
          </a:xfrm>
          <a:prstGeom prst="ellipse">
            <a:avLst/>
          </a:prstGeom>
          <a:solidFill>
            <a:srgbClr val="00B050">
              <a:alpha val="0"/>
            </a:srgb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rtl="0"/>
            <a:endParaRPr lang="en-GB" sz="2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" name="Spinning Wheel 6">
            <a:extLst>
              <a:ext uri="{FF2B5EF4-FFF2-40B4-BE49-F238E27FC236}">
                <a16:creationId xmlns:a16="http://schemas.microsoft.com/office/drawing/2014/main" id="{356BEC47-C717-414D-9AAC-68EFFD076E1D}"/>
              </a:ext>
            </a:extLst>
          </p:cNvPr>
          <p:cNvGrpSpPr/>
          <p:nvPr/>
        </p:nvGrpSpPr>
        <p:grpSpPr>
          <a:xfrm>
            <a:off x="1932466" y="984489"/>
            <a:ext cx="5231822" cy="5016261"/>
            <a:chOff x="2608119" y="84826"/>
            <a:chExt cx="6975762" cy="6688348"/>
          </a:xfrm>
        </p:grpSpPr>
        <p:sp>
          <p:nvSpPr>
            <p:cNvPr id="10" name="Segment 6">
              <a:extLst>
                <a:ext uri="{FF2B5EF4-FFF2-40B4-BE49-F238E27FC236}">
                  <a16:creationId xmlns:a16="http://schemas.microsoft.com/office/drawing/2014/main" id="{F6C22396-752E-4638-A39D-EBB067BDA4ED}"/>
                </a:ext>
              </a:extLst>
            </p:cNvPr>
            <p:cNvSpPr/>
            <p:nvPr/>
          </p:nvSpPr>
          <p:spPr>
            <a:xfrm rot="12600000">
              <a:off x="3934945" y="84826"/>
              <a:ext cx="2624602" cy="2647298"/>
            </a:xfrm>
            <a:custGeom>
              <a:avLst/>
              <a:gdLst>
                <a:gd name="connsiteX0" fmla="*/ 1098532 w 2624602"/>
                <a:gd name="connsiteY0" fmla="*/ 2647298 h 2647298"/>
                <a:gd name="connsiteX1" fmla="*/ 0 w 2624602"/>
                <a:gd name="connsiteY1" fmla="*/ 744585 h 2647298"/>
                <a:gd name="connsiteX2" fmla="*/ 72673 w 2624602"/>
                <a:gd name="connsiteY2" fmla="*/ 697588 h 2647298"/>
                <a:gd name="connsiteX3" fmla="*/ 427972 w 2624602"/>
                <a:gd name="connsiteY3" fmla="*/ 58260 h 2647298"/>
                <a:gd name="connsiteX4" fmla="*/ 426439 w 2624602"/>
                <a:gd name="connsiteY4" fmla="*/ 0 h 2647298"/>
                <a:gd name="connsiteX5" fmla="*/ 2624602 w 2624602"/>
                <a:gd name="connsiteY5" fmla="*/ 0 h 2647298"/>
                <a:gd name="connsiteX6" fmla="*/ 2619886 w 2624602"/>
                <a:gd name="connsiteY6" fmla="*/ 211161 h 2647298"/>
                <a:gd name="connsiteX7" fmla="*/ 1231375 w 2624602"/>
                <a:gd name="connsiteY7" fmla="*/ 2566056 h 2647298"/>
                <a:gd name="connsiteX8" fmla="*/ 1098532 w 2624602"/>
                <a:gd name="connsiteY8" fmla="*/ 2647298 h 2647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24602" h="2647298">
                  <a:moveTo>
                    <a:pt x="1098532" y="2647298"/>
                  </a:moveTo>
                  <a:lnTo>
                    <a:pt x="0" y="744585"/>
                  </a:lnTo>
                  <a:lnTo>
                    <a:pt x="72673" y="697588"/>
                  </a:lnTo>
                  <a:cubicBezTo>
                    <a:pt x="285532" y="544075"/>
                    <a:pt x="410396" y="306967"/>
                    <a:pt x="427972" y="58260"/>
                  </a:cubicBezTo>
                  <a:lnTo>
                    <a:pt x="426439" y="0"/>
                  </a:lnTo>
                  <a:lnTo>
                    <a:pt x="2624602" y="0"/>
                  </a:lnTo>
                  <a:lnTo>
                    <a:pt x="2619886" y="211161"/>
                  </a:lnTo>
                  <a:cubicBezTo>
                    <a:pt x="2554100" y="1142035"/>
                    <a:pt x="2064447" y="2027080"/>
                    <a:pt x="1231375" y="2566056"/>
                  </a:cubicBezTo>
                  <a:lnTo>
                    <a:pt x="1098532" y="2647298"/>
                  </a:lnTo>
                  <a:close/>
                </a:path>
              </a:pathLst>
            </a:custGeom>
            <a:solidFill>
              <a:srgbClr val="7030A0"/>
            </a:solidFill>
            <a:ln w="635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rtlCol="0" anchor="ctr"/>
            <a:lstStyle/>
            <a:p>
              <a:pPr algn="ctr"/>
              <a:endParaRPr lang="en-GB"/>
            </a:p>
          </p:txBody>
        </p:sp>
        <p:sp>
          <p:nvSpPr>
            <p:cNvPr id="11" name="Segment 5">
              <a:extLst>
                <a:ext uri="{FF2B5EF4-FFF2-40B4-BE49-F238E27FC236}">
                  <a16:creationId xmlns:a16="http://schemas.microsoft.com/office/drawing/2014/main" id="{046AFF47-347B-49AD-AEDB-40E362F0D8E7}"/>
                </a:ext>
              </a:extLst>
            </p:cNvPr>
            <p:cNvSpPr/>
            <p:nvPr/>
          </p:nvSpPr>
          <p:spPr>
            <a:xfrm rot="12600000">
              <a:off x="2608119" y="2380677"/>
              <a:ext cx="2628248" cy="2645334"/>
            </a:xfrm>
            <a:custGeom>
              <a:avLst/>
              <a:gdLst>
                <a:gd name="connsiteX0" fmla="*/ 2626453 w 2628248"/>
                <a:gd name="connsiteY0" fmla="*/ 2645334 h 2645334"/>
                <a:gd name="connsiteX1" fmla="*/ 428115 w 2628248"/>
                <a:gd name="connsiteY1" fmla="*/ 2645334 h 2645334"/>
                <a:gd name="connsiteX2" fmla="*/ 425355 w 2628248"/>
                <a:gd name="connsiteY2" fmla="*/ 2540459 h 2645334"/>
                <a:gd name="connsiteX3" fmla="*/ 316130 w 2628248"/>
                <a:gd name="connsiteY3" fmla="*/ 2215643 h 2645334"/>
                <a:gd name="connsiteX4" fmla="*/ 89444 w 2628248"/>
                <a:gd name="connsiteY4" fmla="*/ 1958645 h 2645334"/>
                <a:gd name="connsiteX5" fmla="*/ 0 w 2628248"/>
                <a:gd name="connsiteY5" fmla="*/ 1903817 h 2645334"/>
                <a:gd name="connsiteX6" fmla="*/ 1099169 w 2628248"/>
                <a:gd name="connsiteY6" fmla="*/ 0 h 2645334"/>
                <a:gd name="connsiteX7" fmla="*/ 1169670 w 2628248"/>
                <a:gd name="connsiteY7" fmla="*/ 38631 h 2645334"/>
                <a:gd name="connsiteX8" fmla="*/ 2218805 w 2628248"/>
                <a:gd name="connsiteY8" fmla="*/ 1117134 h 2645334"/>
                <a:gd name="connsiteX9" fmla="*/ 2628248 w 2628248"/>
                <a:gd name="connsiteY9" fmla="*/ 2564963 h 2645334"/>
                <a:gd name="connsiteX10" fmla="*/ 2626453 w 2628248"/>
                <a:gd name="connsiteY10" fmla="*/ 2645334 h 264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28248" h="2645334">
                  <a:moveTo>
                    <a:pt x="2626453" y="2645334"/>
                  </a:moveTo>
                  <a:lnTo>
                    <a:pt x="428115" y="2645334"/>
                  </a:lnTo>
                  <a:lnTo>
                    <a:pt x="425355" y="2540459"/>
                  </a:lnTo>
                  <a:cubicBezTo>
                    <a:pt x="411550" y="2429212"/>
                    <a:pt x="375707" y="2318833"/>
                    <a:pt x="316130" y="2215643"/>
                  </a:cubicBezTo>
                  <a:cubicBezTo>
                    <a:pt x="256554" y="2112454"/>
                    <a:pt x="178885" y="2026223"/>
                    <a:pt x="89444" y="1958645"/>
                  </a:cubicBezTo>
                  <a:lnTo>
                    <a:pt x="0" y="1903817"/>
                  </a:lnTo>
                  <a:lnTo>
                    <a:pt x="1099169" y="0"/>
                  </a:lnTo>
                  <a:lnTo>
                    <a:pt x="1169670" y="38631"/>
                  </a:lnTo>
                  <a:cubicBezTo>
                    <a:pt x="1590441" y="296356"/>
                    <a:pt x="1954744" y="659767"/>
                    <a:pt x="2218805" y="1117134"/>
                  </a:cubicBezTo>
                  <a:cubicBezTo>
                    <a:pt x="2482866" y="1574501"/>
                    <a:pt x="2615437" y="2071702"/>
                    <a:pt x="2628248" y="2564963"/>
                  </a:cubicBezTo>
                  <a:lnTo>
                    <a:pt x="2626453" y="2645334"/>
                  </a:lnTo>
                  <a:close/>
                </a:path>
              </a:pathLst>
            </a:custGeom>
            <a:solidFill>
              <a:srgbClr val="00B0F0"/>
            </a:solidFill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rtlCol="0" anchor="ctr"/>
            <a:lstStyle/>
            <a:p>
              <a:pPr algn="ctr"/>
              <a:endParaRPr lang="en-GB"/>
            </a:p>
          </p:txBody>
        </p:sp>
        <p:sp>
          <p:nvSpPr>
            <p:cNvPr id="12" name="Segment 4">
              <a:extLst>
                <a:ext uri="{FF2B5EF4-FFF2-40B4-BE49-F238E27FC236}">
                  <a16:creationId xmlns:a16="http://schemas.microsoft.com/office/drawing/2014/main" id="{EE96CB9C-1D5C-4AAD-9C45-89E8661916F7}"/>
                </a:ext>
              </a:extLst>
            </p:cNvPr>
            <p:cNvSpPr/>
            <p:nvPr/>
          </p:nvSpPr>
          <p:spPr>
            <a:xfrm rot="12600000">
              <a:off x="3617250" y="3919560"/>
              <a:ext cx="3055662" cy="2315311"/>
            </a:xfrm>
            <a:custGeom>
              <a:avLst/>
              <a:gdLst>
                <a:gd name="connsiteX0" fmla="*/ 1956580 w 3055662"/>
                <a:gd name="connsiteY0" fmla="*/ 2315311 h 2315311"/>
                <a:gd name="connsiteX1" fmla="*/ 1906893 w 3055662"/>
                <a:gd name="connsiteY1" fmla="*/ 2284853 h 2315311"/>
                <a:gd name="connsiteX2" fmla="*/ 1175569 w 3055662"/>
                <a:gd name="connsiteY2" fmla="*/ 2272887 h 2315311"/>
                <a:gd name="connsiteX3" fmla="*/ 1098532 w 3055662"/>
                <a:gd name="connsiteY3" fmla="*/ 2312325 h 2315311"/>
                <a:gd name="connsiteX4" fmla="*/ 0 w 3055662"/>
                <a:gd name="connsiteY4" fmla="*/ 409612 h 2315311"/>
                <a:gd name="connsiteX5" fmla="*/ 136779 w 3055662"/>
                <a:gd name="connsiteY5" fmla="*/ 335187 h 2315311"/>
                <a:gd name="connsiteX6" fmla="*/ 2870433 w 3055662"/>
                <a:gd name="connsiteY6" fmla="*/ 310149 h 2315311"/>
                <a:gd name="connsiteX7" fmla="*/ 3055662 w 3055662"/>
                <a:gd name="connsiteY7" fmla="*/ 411646 h 2315311"/>
                <a:gd name="connsiteX8" fmla="*/ 1956580 w 3055662"/>
                <a:gd name="connsiteY8" fmla="*/ 2315311 h 231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5662" h="2315311">
                  <a:moveTo>
                    <a:pt x="1956580" y="2315311"/>
                  </a:moveTo>
                  <a:lnTo>
                    <a:pt x="1906893" y="2284853"/>
                  </a:lnTo>
                  <a:cubicBezTo>
                    <a:pt x="1682718" y="2175721"/>
                    <a:pt x="1414944" y="2165302"/>
                    <a:pt x="1175569" y="2272887"/>
                  </a:cubicBezTo>
                  <a:lnTo>
                    <a:pt x="1098532" y="2312325"/>
                  </a:lnTo>
                  <a:lnTo>
                    <a:pt x="0" y="409612"/>
                  </a:lnTo>
                  <a:lnTo>
                    <a:pt x="136779" y="335187"/>
                  </a:lnTo>
                  <a:cubicBezTo>
                    <a:pt x="1020082" y="-116786"/>
                    <a:pt x="2031380" y="-98316"/>
                    <a:pt x="2870433" y="310149"/>
                  </a:cubicBezTo>
                  <a:lnTo>
                    <a:pt x="3055662" y="411646"/>
                  </a:lnTo>
                  <a:lnTo>
                    <a:pt x="1956580" y="2315311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rtlCol="0" anchor="ctr"/>
            <a:lstStyle/>
            <a:p>
              <a:pPr algn="ctr"/>
              <a:endParaRPr lang="en-GB"/>
            </a:p>
          </p:txBody>
        </p:sp>
        <p:sp>
          <p:nvSpPr>
            <p:cNvPr id="13" name="Segment 3">
              <a:extLst>
                <a:ext uri="{FF2B5EF4-FFF2-40B4-BE49-F238E27FC236}">
                  <a16:creationId xmlns:a16="http://schemas.microsoft.com/office/drawing/2014/main" id="{E4DED3A9-E0F3-4657-890E-493214981EBD}"/>
                </a:ext>
              </a:extLst>
            </p:cNvPr>
            <p:cNvSpPr/>
            <p:nvPr/>
          </p:nvSpPr>
          <p:spPr>
            <a:xfrm rot="12600000">
              <a:off x="5632453" y="4125876"/>
              <a:ext cx="2624602" cy="2647298"/>
            </a:xfrm>
            <a:custGeom>
              <a:avLst/>
              <a:gdLst>
                <a:gd name="connsiteX0" fmla="*/ 2198163 w 2624602"/>
                <a:gd name="connsiteY0" fmla="*/ 2647298 h 2647298"/>
                <a:gd name="connsiteX1" fmla="*/ 0 w 2624602"/>
                <a:gd name="connsiteY1" fmla="*/ 2647298 h 2647298"/>
                <a:gd name="connsiteX2" fmla="*/ 4716 w 2624602"/>
                <a:gd name="connsiteY2" fmla="*/ 2436137 h 2647298"/>
                <a:gd name="connsiteX3" fmla="*/ 1393227 w 2624602"/>
                <a:gd name="connsiteY3" fmla="*/ 81242 h 2647298"/>
                <a:gd name="connsiteX4" fmla="*/ 1526070 w 2624602"/>
                <a:gd name="connsiteY4" fmla="*/ 0 h 2647298"/>
                <a:gd name="connsiteX5" fmla="*/ 2624602 w 2624602"/>
                <a:gd name="connsiteY5" fmla="*/ 1902713 h 2647298"/>
                <a:gd name="connsiteX6" fmla="*/ 2551929 w 2624602"/>
                <a:gd name="connsiteY6" fmla="*/ 1949710 h 2647298"/>
                <a:gd name="connsiteX7" fmla="*/ 2196630 w 2624602"/>
                <a:gd name="connsiteY7" fmla="*/ 2589038 h 2647298"/>
                <a:gd name="connsiteX8" fmla="*/ 2198163 w 2624602"/>
                <a:gd name="connsiteY8" fmla="*/ 2647298 h 2647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24602" h="2647298">
                  <a:moveTo>
                    <a:pt x="2198163" y="2647298"/>
                  </a:moveTo>
                  <a:lnTo>
                    <a:pt x="0" y="2647298"/>
                  </a:lnTo>
                  <a:lnTo>
                    <a:pt x="4716" y="2436137"/>
                  </a:lnTo>
                  <a:cubicBezTo>
                    <a:pt x="70502" y="1505263"/>
                    <a:pt x="560155" y="620218"/>
                    <a:pt x="1393227" y="81242"/>
                  </a:cubicBezTo>
                  <a:lnTo>
                    <a:pt x="1526070" y="0"/>
                  </a:lnTo>
                  <a:lnTo>
                    <a:pt x="2624602" y="1902713"/>
                  </a:lnTo>
                  <a:lnTo>
                    <a:pt x="2551929" y="1949710"/>
                  </a:lnTo>
                  <a:cubicBezTo>
                    <a:pt x="2339070" y="2103223"/>
                    <a:pt x="2214206" y="2340331"/>
                    <a:pt x="2196630" y="2589038"/>
                  </a:cubicBezTo>
                  <a:lnTo>
                    <a:pt x="2198163" y="2647298"/>
                  </a:lnTo>
                  <a:close/>
                </a:path>
              </a:pathLst>
            </a:custGeom>
            <a:solidFill>
              <a:srgbClr val="FFFF00"/>
            </a:solidFill>
            <a:ln w="63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rtlCol="0" anchor="ctr"/>
            <a:lstStyle/>
            <a:p>
              <a:pPr algn="ctr"/>
              <a:endParaRPr lang="en-GB"/>
            </a:p>
          </p:txBody>
        </p:sp>
        <p:sp>
          <p:nvSpPr>
            <p:cNvPr id="14" name="Segment 2">
              <a:extLst>
                <a:ext uri="{FF2B5EF4-FFF2-40B4-BE49-F238E27FC236}">
                  <a16:creationId xmlns:a16="http://schemas.microsoft.com/office/drawing/2014/main" id="{C7056AC3-87D1-4236-83A6-D554F7EB403D}"/>
                </a:ext>
              </a:extLst>
            </p:cNvPr>
            <p:cNvSpPr/>
            <p:nvPr/>
          </p:nvSpPr>
          <p:spPr>
            <a:xfrm rot="12600000">
              <a:off x="6955633" y="1831990"/>
              <a:ext cx="2628248" cy="2645334"/>
            </a:xfrm>
            <a:custGeom>
              <a:avLst/>
              <a:gdLst>
                <a:gd name="connsiteX0" fmla="*/ 1529079 w 2628248"/>
                <a:gd name="connsiteY0" fmla="*/ 2645334 h 2645334"/>
                <a:gd name="connsiteX1" fmla="*/ 1458578 w 2628248"/>
                <a:gd name="connsiteY1" fmla="*/ 2606703 h 2645334"/>
                <a:gd name="connsiteX2" fmla="*/ 409443 w 2628248"/>
                <a:gd name="connsiteY2" fmla="*/ 1528200 h 2645334"/>
                <a:gd name="connsiteX3" fmla="*/ 0 w 2628248"/>
                <a:gd name="connsiteY3" fmla="*/ 80371 h 2645334"/>
                <a:gd name="connsiteX4" fmla="*/ 1795 w 2628248"/>
                <a:gd name="connsiteY4" fmla="*/ 0 h 2645334"/>
                <a:gd name="connsiteX5" fmla="*/ 2200133 w 2628248"/>
                <a:gd name="connsiteY5" fmla="*/ 0 h 2645334"/>
                <a:gd name="connsiteX6" fmla="*/ 2202893 w 2628248"/>
                <a:gd name="connsiteY6" fmla="*/ 104875 h 2645334"/>
                <a:gd name="connsiteX7" fmla="*/ 2312118 w 2628248"/>
                <a:gd name="connsiteY7" fmla="*/ 429691 h 2645334"/>
                <a:gd name="connsiteX8" fmla="*/ 2538804 w 2628248"/>
                <a:gd name="connsiteY8" fmla="*/ 686689 h 2645334"/>
                <a:gd name="connsiteX9" fmla="*/ 2628248 w 2628248"/>
                <a:gd name="connsiteY9" fmla="*/ 741517 h 2645334"/>
                <a:gd name="connsiteX10" fmla="*/ 1529079 w 2628248"/>
                <a:gd name="connsiteY10" fmla="*/ 2645334 h 264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28248" h="2645334">
                  <a:moveTo>
                    <a:pt x="1529079" y="2645334"/>
                  </a:moveTo>
                  <a:lnTo>
                    <a:pt x="1458578" y="2606703"/>
                  </a:lnTo>
                  <a:cubicBezTo>
                    <a:pt x="1037807" y="2348978"/>
                    <a:pt x="673504" y="1985567"/>
                    <a:pt x="409443" y="1528200"/>
                  </a:cubicBezTo>
                  <a:cubicBezTo>
                    <a:pt x="145382" y="1070833"/>
                    <a:pt x="12811" y="573632"/>
                    <a:pt x="0" y="80371"/>
                  </a:cubicBezTo>
                  <a:lnTo>
                    <a:pt x="1795" y="0"/>
                  </a:lnTo>
                  <a:lnTo>
                    <a:pt x="2200133" y="0"/>
                  </a:lnTo>
                  <a:lnTo>
                    <a:pt x="2202893" y="104875"/>
                  </a:lnTo>
                  <a:cubicBezTo>
                    <a:pt x="2216698" y="216122"/>
                    <a:pt x="2252541" y="326501"/>
                    <a:pt x="2312118" y="429691"/>
                  </a:cubicBezTo>
                  <a:cubicBezTo>
                    <a:pt x="2371694" y="532880"/>
                    <a:pt x="2449363" y="619111"/>
                    <a:pt x="2538804" y="686689"/>
                  </a:cubicBezTo>
                  <a:lnTo>
                    <a:pt x="2628248" y="741517"/>
                  </a:lnTo>
                  <a:lnTo>
                    <a:pt x="1529079" y="2645334"/>
                  </a:lnTo>
                  <a:close/>
                </a:path>
              </a:pathLst>
            </a:custGeom>
            <a:solidFill>
              <a:srgbClr val="F6A70A"/>
            </a:solidFill>
            <a:ln w="6350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rtlCol="0" anchor="ctr"/>
            <a:lstStyle/>
            <a:p>
              <a:pPr algn="ctr"/>
              <a:endParaRPr lang="en-GB"/>
            </a:p>
          </p:txBody>
        </p:sp>
        <p:sp>
          <p:nvSpPr>
            <p:cNvPr id="15" name="Segment 1">
              <a:extLst>
                <a:ext uri="{FF2B5EF4-FFF2-40B4-BE49-F238E27FC236}">
                  <a16:creationId xmlns:a16="http://schemas.microsoft.com/office/drawing/2014/main" id="{37CA9E96-6C4B-4FAA-873B-80F315085477}"/>
                </a:ext>
              </a:extLst>
            </p:cNvPr>
            <p:cNvSpPr/>
            <p:nvPr/>
          </p:nvSpPr>
          <p:spPr>
            <a:xfrm rot="12600000">
              <a:off x="5519218" y="623130"/>
              <a:ext cx="3055662" cy="2315311"/>
            </a:xfrm>
            <a:custGeom>
              <a:avLst/>
              <a:gdLst>
                <a:gd name="connsiteX0" fmla="*/ 3055662 w 3055662"/>
                <a:gd name="connsiteY0" fmla="*/ 1905699 h 2315311"/>
                <a:gd name="connsiteX1" fmla="*/ 2918883 w 3055662"/>
                <a:gd name="connsiteY1" fmla="*/ 1980124 h 2315311"/>
                <a:gd name="connsiteX2" fmla="*/ 185229 w 3055662"/>
                <a:gd name="connsiteY2" fmla="*/ 2005162 h 2315311"/>
                <a:gd name="connsiteX3" fmla="*/ 0 w 3055662"/>
                <a:gd name="connsiteY3" fmla="*/ 1903665 h 2315311"/>
                <a:gd name="connsiteX4" fmla="*/ 1099082 w 3055662"/>
                <a:gd name="connsiteY4" fmla="*/ 0 h 2315311"/>
                <a:gd name="connsiteX5" fmla="*/ 1148769 w 3055662"/>
                <a:gd name="connsiteY5" fmla="*/ 30458 h 2315311"/>
                <a:gd name="connsiteX6" fmla="*/ 1880093 w 3055662"/>
                <a:gd name="connsiteY6" fmla="*/ 42424 h 2315311"/>
                <a:gd name="connsiteX7" fmla="*/ 1957130 w 3055662"/>
                <a:gd name="connsiteY7" fmla="*/ 2986 h 2315311"/>
                <a:gd name="connsiteX8" fmla="*/ 3055662 w 3055662"/>
                <a:gd name="connsiteY8" fmla="*/ 1905699 h 231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5662" h="2315311">
                  <a:moveTo>
                    <a:pt x="3055662" y="1905699"/>
                  </a:moveTo>
                  <a:lnTo>
                    <a:pt x="2918883" y="1980124"/>
                  </a:lnTo>
                  <a:cubicBezTo>
                    <a:pt x="2035580" y="2432097"/>
                    <a:pt x="1024282" y="2413627"/>
                    <a:pt x="185229" y="2005162"/>
                  </a:cubicBezTo>
                  <a:lnTo>
                    <a:pt x="0" y="1903665"/>
                  </a:lnTo>
                  <a:lnTo>
                    <a:pt x="1099082" y="0"/>
                  </a:lnTo>
                  <a:lnTo>
                    <a:pt x="1148769" y="30458"/>
                  </a:lnTo>
                  <a:cubicBezTo>
                    <a:pt x="1372944" y="139590"/>
                    <a:pt x="1640718" y="150009"/>
                    <a:pt x="1880093" y="42424"/>
                  </a:cubicBezTo>
                  <a:lnTo>
                    <a:pt x="1957130" y="2986"/>
                  </a:lnTo>
                  <a:lnTo>
                    <a:pt x="3055662" y="1905699"/>
                  </a:lnTo>
                  <a:close/>
                </a:path>
              </a:pathLst>
            </a:custGeom>
            <a:solidFill>
              <a:srgbClr val="FF0000"/>
            </a:solidFill>
            <a:ln w="6350">
              <a:solidFill>
                <a:srgbClr val="FF33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rtlCol="0" anchor="ctr"/>
            <a:lstStyle/>
            <a:p>
              <a:pPr algn="ctr"/>
              <a:endParaRPr lang="en-GB"/>
            </a:p>
          </p:txBody>
        </p:sp>
        <p:sp>
          <p:nvSpPr>
            <p:cNvPr id="16" name="Segment 6 Text">
              <a:extLst>
                <a:ext uri="{FF2B5EF4-FFF2-40B4-BE49-F238E27FC236}">
                  <a16:creationId xmlns:a16="http://schemas.microsoft.com/office/drawing/2014/main" id="{CFEFFEB9-09F2-4CE7-BFD2-A9795F06577D}"/>
                </a:ext>
              </a:extLst>
            </p:cNvPr>
            <p:cNvSpPr/>
            <p:nvPr/>
          </p:nvSpPr>
          <p:spPr>
            <a:xfrm rot="14239804">
              <a:off x="3931431" y="963689"/>
              <a:ext cx="2134632" cy="1682048"/>
            </a:xfrm>
            <a:prstGeom prst="rect">
              <a:avLst/>
            </a:prstGeom>
            <a:noFill/>
          </p:spPr>
          <p:txBody>
            <a:bodyPr vert="vert" wrap="square" lIns="27000" tIns="27000" rIns="27000" bIns="27000" anchor="ctr" anchorCtr="0">
              <a:normAutofit/>
            </a:bodyPr>
            <a:lstStyle/>
            <a:p>
              <a:pPr algn="ctr"/>
              <a:r>
                <a:rPr lang="en-US" sz="2100" b="1" dirty="0">
                  <a:ln w="0"/>
                  <a:latin typeface="Arial" panose="020B0604020202020204" pitchFamily="34" charset="0"/>
                </a:rPr>
                <a:t>Jumping</a:t>
              </a:r>
            </a:p>
          </p:txBody>
        </p:sp>
        <p:sp>
          <p:nvSpPr>
            <p:cNvPr id="17" name="Segment 5 Text">
              <a:extLst>
                <a:ext uri="{FF2B5EF4-FFF2-40B4-BE49-F238E27FC236}">
                  <a16:creationId xmlns:a16="http://schemas.microsoft.com/office/drawing/2014/main" id="{BA6A202C-3156-4B61-BC6E-38AB909F8B59}"/>
                </a:ext>
              </a:extLst>
            </p:cNvPr>
            <p:cNvSpPr/>
            <p:nvPr/>
          </p:nvSpPr>
          <p:spPr>
            <a:xfrm rot="10800000">
              <a:off x="3095278" y="2509679"/>
              <a:ext cx="2134632" cy="1819320"/>
            </a:xfrm>
            <a:prstGeom prst="rect">
              <a:avLst/>
            </a:prstGeom>
            <a:noFill/>
          </p:spPr>
          <p:txBody>
            <a:bodyPr vert="vert" wrap="square" lIns="27000" tIns="27000" rIns="27000" bIns="27000" anchor="ctr" anchorCtr="0">
              <a:normAutofit/>
            </a:bodyPr>
            <a:lstStyle/>
            <a:p>
              <a:pPr algn="ctr"/>
              <a:r>
                <a:rPr lang="en-US" sz="2100" b="1" dirty="0">
                  <a:ln w="0"/>
                  <a:latin typeface="Arial" panose="020B0604020202020204" pitchFamily="34" charset="0"/>
                </a:rPr>
                <a:t>cycling </a:t>
              </a:r>
            </a:p>
          </p:txBody>
        </p:sp>
        <p:sp>
          <p:nvSpPr>
            <p:cNvPr id="18" name="Segment 4 Text">
              <a:extLst>
                <a:ext uri="{FF2B5EF4-FFF2-40B4-BE49-F238E27FC236}">
                  <a16:creationId xmlns:a16="http://schemas.microsoft.com/office/drawing/2014/main" id="{2E9CC0CE-1DE3-4D14-99D9-905FE078C32C}"/>
                </a:ext>
              </a:extLst>
            </p:cNvPr>
            <p:cNvSpPr/>
            <p:nvPr/>
          </p:nvSpPr>
          <p:spPr>
            <a:xfrm rot="7314855">
              <a:off x="3981616" y="4534363"/>
              <a:ext cx="2134632" cy="1388827"/>
            </a:xfrm>
            <a:prstGeom prst="rect">
              <a:avLst/>
            </a:prstGeom>
            <a:noFill/>
          </p:spPr>
          <p:txBody>
            <a:bodyPr vert="vert" wrap="square" lIns="27000" tIns="27000" rIns="27000" bIns="27000" anchor="ctr" anchorCtr="0">
              <a:normAutofit/>
            </a:bodyPr>
            <a:lstStyle/>
            <a:p>
              <a:pPr algn="ctr"/>
              <a:r>
                <a:rPr lang="en-US" sz="2100" b="1" dirty="0">
                  <a:ln w="0"/>
                  <a:latin typeface="Arial" panose="020B0604020202020204" pitchFamily="34" charset="0"/>
                </a:rPr>
                <a:t>Talking</a:t>
              </a:r>
            </a:p>
          </p:txBody>
        </p:sp>
        <p:sp>
          <p:nvSpPr>
            <p:cNvPr id="19" name="Segment 3 Text">
              <a:extLst>
                <a:ext uri="{FF2B5EF4-FFF2-40B4-BE49-F238E27FC236}">
                  <a16:creationId xmlns:a16="http://schemas.microsoft.com/office/drawing/2014/main" id="{C0C6F036-182F-4D24-B27F-FC0711AC4592}"/>
                </a:ext>
              </a:extLst>
            </p:cNvPr>
            <p:cNvSpPr/>
            <p:nvPr/>
          </p:nvSpPr>
          <p:spPr>
            <a:xfrm rot="3501652">
              <a:off x="6014151" y="4332464"/>
              <a:ext cx="2134632" cy="1500492"/>
            </a:xfrm>
            <a:prstGeom prst="rect">
              <a:avLst/>
            </a:prstGeom>
            <a:noFill/>
          </p:spPr>
          <p:txBody>
            <a:bodyPr vert="vert" wrap="square" lIns="27000" tIns="27000" rIns="27000" bIns="27000" anchor="ctr" anchorCtr="0">
              <a:normAutofit/>
            </a:bodyPr>
            <a:lstStyle/>
            <a:p>
              <a:pPr algn="ctr"/>
              <a:r>
                <a:rPr lang="en-US" sz="2100" b="1" dirty="0">
                  <a:ln w="0"/>
                  <a:latin typeface="Arial" panose="020B0604020202020204" pitchFamily="34" charset="0"/>
                </a:rPr>
                <a:t>walking </a:t>
              </a:r>
            </a:p>
          </p:txBody>
        </p:sp>
        <p:sp>
          <p:nvSpPr>
            <p:cNvPr id="20" name="Segment 2 Text">
              <a:extLst>
                <a:ext uri="{FF2B5EF4-FFF2-40B4-BE49-F238E27FC236}">
                  <a16:creationId xmlns:a16="http://schemas.microsoft.com/office/drawing/2014/main" id="{328EEC02-802F-4C5C-BBCE-496F25F02A8C}"/>
                </a:ext>
              </a:extLst>
            </p:cNvPr>
            <p:cNvSpPr/>
            <p:nvPr/>
          </p:nvSpPr>
          <p:spPr>
            <a:xfrm>
              <a:off x="6956866" y="2512358"/>
              <a:ext cx="2134632" cy="1835961"/>
            </a:xfrm>
            <a:prstGeom prst="rect">
              <a:avLst/>
            </a:prstGeom>
            <a:noFill/>
          </p:spPr>
          <p:txBody>
            <a:bodyPr vert="vert" wrap="square" lIns="27000" tIns="27000" rIns="27000" bIns="27000" anchor="ctr" anchorCtr="0">
              <a:normAutofit/>
            </a:bodyPr>
            <a:lstStyle/>
            <a:p>
              <a:pPr algn="ctr"/>
              <a:r>
                <a:rPr lang="en-US" sz="2100" b="1" dirty="0">
                  <a:ln w="0"/>
                  <a:latin typeface="Arial" panose="020B0604020202020204" pitchFamily="34" charset="0"/>
                </a:rPr>
                <a:t>laughing </a:t>
              </a:r>
            </a:p>
          </p:txBody>
        </p:sp>
        <p:sp>
          <p:nvSpPr>
            <p:cNvPr id="21" name="Segment 1 Text">
              <a:extLst>
                <a:ext uri="{FF2B5EF4-FFF2-40B4-BE49-F238E27FC236}">
                  <a16:creationId xmlns:a16="http://schemas.microsoft.com/office/drawing/2014/main" id="{6E2AC8F1-204C-497D-9ED3-0D10182C8349}"/>
                </a:ext>
              </a:extLst>
            </p:cNvPr>
            <p:cNvSpPr/>
            <p:nvPr/>
          </p:nvSpPr>
          <p:spPr>
            <a:xfrm rot="18404525">
              <a:off x="6009965" y="777970"/>
              <a:ext cx="2134632" cy="1908846"/>
            </a:xfrm>
            <a:prstGeom prst="rect">
              <a:avLst/>
            </a:prstGeom>
            <a:noFill/>
          </p:spPr>
          <p:txBody>
            <a:bodyPr vert="vert" wrap="square" lIns="27000" tIns="27000" rIns="27000" bIns="27000" anchor="ctr" anchorCtr="0">
              <a:normAutofit/>
            </a:bodyPr>
            <a:lstStyle/>
            <a:p>
              <a:pPr algn="ctr"/>
              <a:r>
                <a:rPr lang="en-US" sz="2100" b="1" dirty="0">
                  <a:ln w="0"/>
                  <a:latin typeface="Arial" panose="020B0604020202020204" pitchFamily="34" charset="0"/>
                </a:rPr>
                <a:t>Playing </a:t>
              </a:r>
            </a:p>
          </p:txBody>
        </p:sp>
      </p:grpSp>
      <p:grpSp>
        <p:nvGrpSpPr>
          <p:cNvPr id="22" name="Spin Button">
            <a:extLst>
              <a:ext uri="{FF2B5EF4-FFF2-40B4-BE49-F238E27FC236}">
                <a16:creationId xmlns:a16="http://schemas.microsoft.com/office/drawing/2014/main" id="{1972FA71-9F7D-4B81-B488-7F26645D57CD}"/>
              </a:ext>
            </a:extLst>
          </p:cNvPr>
          <p:cNvGrpSpPr/>
          <p:nvPr/>
        </p:nvGrpSpPr>
        <p:grpSpPr>
          <a:xfrm>
            <a:off x="3873377" y="2817620"/>
            <a:ext cx="1350000" cy="1350000"/>
            <a:chOff x="5196000" y="2529000"/>
            <a:chExt cx="1800000" cy="1800000"/>
          </a:xfrm>
        </p:grpSpPr>
        <p:sp>
          <p:nvSpPr>
            <p:cNvPr id="23" name="Spin Button">
              <a:extLst>
                <a:ext uri="{FF2B5EF4-FFF2-40B4-BE49-F238E27FC236}">
                  <a16:creationId xmlns:a16="http://schemas.microsoft.com/office/drawing/2014/main" id="{B7650D7D-7FCB-4A79-BFAA-6C32C5E3579F}"/>
                </a:ext>
              </a:extLst>
            </p:cNvPr>
            <p:cNvSpPr/>
            <p:nvPr/>
          </p:nvSpPr>
          <p:spPr>
            <a:xfrm>
              <a:off x="5196000" y="2529000"/>
              <a:ext cx="1800000" cy="1800000"/>
            </a:xfrm>
            <a:custGeom>
              <a:avLst/>
              <a:gdLst>
                <a:gd name="connsiteX0" fmla="*/ 900000 w 1800000"/>
                <a:gd name="connsiteY0" fmla="*/ 0 h 1800000"/>
                <a:gd name="connsiteX1" fmla="*/ 1800000 w 1800000"/>
                <a:gd name="connsiteY1" fmla="*/ 900000 h 1800000"/>
                <a:gd name="connsiteX2" fmla="*/ 900000 w 1800000"/>
                <a:gd name="connsiteY2" fmla="*/ 1800000 h 1800000"/>
                <a:gd name="connsiteX3" fmla="*/ 0 w 1800000"/>
                <a:gd name="connsiteY3" fmla="*/ 900000 h 1800000"/>
                <a:gd name="connsiteX4" fmla="*/ 900000 w 1800000"/>
                <a:gd name="connsiteY4" fmla="*/ 0 h 180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000" h="1800000">
                  <a:moveTo>
                    <a:pt x="900000" y="0"/>
                  </a:moveTo>
                  <a:cubicBezTo>
                    <a:pt x="1397056" y="0"/>
                    <a:pt x="1800000" y="402944"/>
                    <a:pt x="1800000" y="900000"/>
                  </a:cubicBezTo>
                  <a:cubicBezTo>
                    <a:pt x="1800000" y="1397056"/>
                    <a:pt x="1397056" y="1800000"/>
                    <a:pt x="900000" y="1800000"/>
                  </a:cubicBezTo>
                  <a:cubicBezTo>
                    <a:pt x="402944" y="1800000"/>
                    <a:pt x="0" y="1397056"/>
                    <a:pt x="0" y="900000"/>
                  </a:cubicBezTo>
                  <a:cubicBezTo>
                    <a:pt x="0" y="402944"/>
                    <a:pt x="402944" y="0"/>
                    <a:pt x="90000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9050">
              <a:noFill/>
            </a:ln>
            <a:effectLst>
              <a:outerShdw blurRad="57785" dist="33020" dir="318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brightRoom" dir="t">
                <a:rot lat="0" lon="0" rev="600000"/>
              </a:lightRig>
            </a:scene3d>
            <a:sp3d prstMaterial="metal">
              <a:bevelT w="38100" h="57150"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wrap="square" lIns="0" tIns="0" rIns="0" bIns="0" rtlCol="0" anchor="ctr">
              <a:normAutofit/>
            </a:bodyPr>
            <a:lstStyle/>
            <a:p>
              <a:pPr algn="ctr" rtl="0"/>
              <a:r>
                <a:rPr lang="en-GB" sz="30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SPIN</a:t>
              </a:r>
            </a:p>
          </p:txBody>
        </p:sp>
        <p:sp>
          <p:nvSpPr>
            <p:cNvPr id="24" name="Arrow: Curved Down 62">
              <a:extLst>
                <a:ext uri="{FF2B5EF4-FFF2-40B4-BE49-F238E27FC236}">
                  <a16:creationId xmlns:a16="http://schemas.microsoft.com/office/drawing/2014/main" id="{B210A41A-0C7E-475B-831B-931895C7011C}"/>
                </a:ext>
              </a:extLst>
            </p:cNvPr>
            <p:cNvSpPr/>
            <p:nvPr/>
          </p:nvSpPr>
          <p:spPr>
            <a:xfrm>
              <a:off x="5392462" y="2664749"/>
              <a:ext cx="1410677" cy="515092"/>
            </a:xfrm>
            <a:prstGeom prst="curvedDownArrow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rtlCol="0" anchor="ctr"/>
            <a:lstStyle/>
            <a:p>
              <a:pPr algn="ctr" rtl="0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25" name="Arrow: Curved Down 63">
              <a:extLst>
                <a:ext uri="{FF2B5EF4-FFF2-40B4-BE49-F238E27FC236}">
                  <a16:creationId xmlns:a16="http://schemas.microsoft.com/office/drawing/2014/main" id="{1CA3CB84-AD33-4099-80E9-01351CE5DBB5}"/>
                </a:ext>
              </a:extLst>
            </p:cNvPr>
            <p:cNvSpPr/>
            <p:nvPr/>
          </p:nvSpPr>
          <p:spPr>
            <a:xfrm flipH="1" flipV="1">
              <a:off x="5384979" y="3672555"/>
              <a:ext cx="1410677" cy="515092"/>
            </a:xfrm>
            <a:prstGeom prst="curvedDownArrow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rtlCol="0" anchor="ctr"/>
            <a:lstStyle/>
            <a:p>
              <a:pPr algn="ctr" rtl="0"/>
              <a:endParaRPr lang="en-GB">
                <a:solidFill>
                  <a:schemeClr val="tx1"/>
                </a:solidFill>
              </a:endParaRPr>
            </a:p>
          </p:txBody>
        </p:sp>
      </p:grpSp>
      <p:sp>
        <p:nvSpPr>
          <p:cNvPr id="26" name="Marker">
            <a:extLst>
              <a:ext uri="{FF2B5EF4-FFF2-40B4-BE49-F238E27FC236}">
                <a16:creationId xmlns:a16="http://schemas.microsoft.com/office/drawing/2014/main" id="{6F381C54-25EF-445D-B869-A54C62C08DBE}"/>
              </a:ext>
            </a:extLst>
          </p:cNvPr>
          <p:cNvSpPr/>
          <p:nvPr/>
        </p:nvSpPr>
        <p:spPr>
          <a:xfrm rot="10800000">
            <a:off x="4282283" y="919221"/>
            <a:ext cx="540000" cy="540000"/>
          </a:xfrm>
          <a:prstGeom prst="triangle">
            <a:avLst/>
          </a:prstGeom>
          <a:solidFill>
            <a:srgbClr val="C00000"/>
          </a:solidFill>
          <a:ln w="19050"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rt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99622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6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1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صورة 4">
            <a:extLst>
              <a:ext uri="{FF2B5EF4-FFF2-40B4-BE49-F238E27FC236}">
                <a16:creationId xmlns:a16="http://schemas.microsoft.com/office/drawing/2014/main" id="{8DAF8948-D93E-EB41-8539-6AAB1365B6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55324" y="1452952"/>
            <a:ext cx="5833352" cy="39520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333808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>
            <a:extLst>
              <a:ext uri="{FF2B5EF4-FFF2-40B4-BE49-F238E27FC236}">
                <a16:creationId xmlns:a16="http://schemas.microsoft.com/office/drawing/2014/main" id="{4F669A32-4259-FC65-27FF-AB612E954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857250"/>
            <a:ext cx="9144000" cy="5143500"/>
          </a:xfrm>
          <a:prstGeom prst="rect">
            <a:avLst/>
          </a:prstGeom>
        </p:spPr>
      </p:pic>
      <p:pic>
        <p:nvPicPr>
          <p:cNvPr id="3" name="صورة 2" descr="صورة تحتوي على نص, مجموعة ألعاب&#10;&#10;تم إنشاء الوصف تلقائياً">
            <a:extLst>
              <a:ext uri="{FF2B5EF4-FFF2-40B4-BE49-F238E27FC236}">
                <a16:creationId xmlns:a16="http://schemas.microsoft.com/office/drawing/2014/main" id="{A9716534-FE4D-1186-7D06-D6D618B6657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0843" y="1269762"/>
            <a:ext cx="5200184" cy="3293918"/>
          </a:xfrm>
          <a:prstGeom prst="rect">
            <a:avLst/>
          </a:prstGeom>
        </p:spPr>
      </p:pic>
      <p:pic>
        <p:nvPicPr>
          <p:cNvPr id="2" name="صورة 1">
            <a:hlinkClick r:id="rId4" action="ppaction://hlinksldjump"/>
            <a:extLst>
              <a:ext uri="{FF2B5EF4-FFF2-40B4-BE49-F238E27FC236}">
                <a16:creationId xmlns:a16="http://schemas.microsoft.com/office/drawing/2014/main" id="{6357608F-429E-144B-73AA-75FCC2818DC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366933" y="3289132"/>
            <a:ext cx="453843" cy="45297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" name="صورة 3">
            <a:hlinkClick r:id="rId6" action="ppaction://hlinksldjump"/>
            <a:extLst>
              <a:ext uri="{FF2B5EF4-FFF2-40B4-BE49-F238E27FC236}">
                <a16:creationId xmlns:a16="http://schemas.microsoft.com/office/drawing/2014/main" id="{6B354988-AC2F-59E6-9B26-4EC0E8AD58E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5773" y="846803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" name="صورة 5">
            <a:hlinkClick r:id="rId8" action="ppaction://hlinksldjump"/>
            <a:extLst>
              <a:ext uri="{FF2B5EF4-FFF2-40B4-BE49-F238E27FC236}">
                <a16:creationId xmlns:a16="http://schemas.microsoft.com/office/drawing/2014/main" id="{C1E60A78-F3F5-8963-34E7-7425DCD8D601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2504" y="3883111"/>
            <a:ext cx="534146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صورة 6">
            <a:hlinkClick r:id="rId10" action="ppaction://hlinksldjump"/>
            <a:extLst>
              <a:ext uri="{FF2B5EF4-FFF2-40B4-BE49-F238E27FC236}">
                <a16:creationId xmlns:a16="http://schemas.microsoft.com/office/drawing/2014/main" id="{6C083F1E-B604-6D45-A7F5-4E7BB388F655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376697" y="5415699"/>
            <a:ext cx="459798" cy="46925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صورة 7" descr="صورة تحتوي على نص&#10;&#10;تم إنشاء الوصف تلقائياً">
            <a:hlinkClick r:id="rId12" action="ppaction://hlinksldjump"/>
            <a:extLst>
              <a:ext uri="{FF2B5EF4-FFF2-40B4-BE49-F238E27FC236}">
                <a16:creationId xmlns:a16="http://schemas.microsoft.com/office/drawing/2014/main" id="{1C33B385-74FB-FFDA-ADDD-3CFFA5A679BD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9919" y="2634465"/>
            <a:ext cx="647526" cy="60828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صورة 8" descr="صورة تحتوي على نص, علامة, برتقالي, داكن&#10;&#10;تم إنشاء الوصف تلقائياً">
            <a:hlinkClick r:id="rId14" action="ppaction://hlinksldjump"/>
            <a:extLst>
              <a:ext uri="{FF2B5EF4-FFF2-40B4-BE49-F238E27FC236}">
                <a16:creationId xmlns:a16="http://schemas.microsoft.com/office/drawing/2014/main" id="{43D41085-1AA0-A37C-CC70-BCA57DE56FC5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53640" y="2059719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صورة 9">
            <a:hlinkClick r:id="rId16" action="ppaction://hlinksldjump"/>
            <a:extLst>
              <a:ext uri="{FF2B5EF4-FFF2-40B4-BE49-F238E27FC236}">
                <a16:creationId xmlns:a16="http://schemas.microsoft.com/office/drawing/2014/main" id="{19D5F57C-FEEC-C5D9-7CA2-25C3FD3EF661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6873" y="4427784"/>
            <a:ext cx="711909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صورة 10">
            <a:hlinkClick r:id="rId18" action="ppaction://hlinksldjump"/>
            <a:extLst>
              <a:ext uri="{FF2B5EF4-FFF2-40B4-BE49-F238E27FC236}">
                <a16:creationId xmlns:a16="http://schemas.microsoft.com/office/drawing/2014/main" id="{4C007784-0CFA-C740-DE41-7DD494BE9261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6697" y="4914695"/>
            <a:ext cx="459798" cy="41823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صورة 11">
            <a:hlinkClick r:id="rId12" action="ppaction://hlinksldjump"/>
            <a:extLst>
              <a:ext uri="{FF2B5EF4-FFF2-40B4-BE49-F238E27FC236}">
                <a16:creationId xmlns:a16="http://schemas.microsoft.com/office/drawing/2014/main" id="{D812F3C1-9C22-248A-904C-79ED2D1ECA53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1717" y="1442301"/>
            <a:ext cx="716857" cy="663594"/>
          </a:xfrm>
          <a:prstGeom prst="rect">
            <a:avLst/>
          </a:prstGeom>
        </p:spPr>
      </p:pic>
      <p:pic>
        <p:nvPicPr>
          <p:cNvPr id="13" name="Picture 48" descr="Icon&#10;&#10;Description automatically generated">
            <a:hlinkClick r:id="rId21" action="ppaction://hlinksldjump"/>
            <a:extLst>
              <a:ext uri="{FF2B5EF4-FFF2-40B4-BE49-F238E27FC236}">
                <a16:creationId xmlns:a16="http://schemas.microsoft.com/office/drawing/2014/main" id="{557E4691-C736-D83F-2100-D3913D4D3C1E}"/>
              </a:ext>
            </a:extLst>
          </p:cNvPr>
          <p:cNvPicPr>
            <a:picLocks noChangeAspect="1"/>
          </p:cNvPicPr>
          <p:nvPr/>
        </p:nvPicPr>
        <p:blipFill rotWithShape="1">
          <a:blip r:embed="rId22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75" t="13613" r="12467"/>
          <a:stretch/>
        </p:blipFill>
        <p:spPr>
          <a:xfrm>
            <a:off x="5861968" y="4841821"/>
            <a:ext cx="974461" cy="982215"/>
          </a:xfrm>
          <a:prstGeom prst="rect">
            <a:avLst/>
          </a:prstGeom>
        </p:spPr>
      </p:pic>
      <p:pic>
        <p:nvPicPr>
          <p:cNvPr id="14" name="Picture 53" descr="A picture containing clipart&#10;&#10;Description automatically generated">
            <a:hlinkClick r:id="rId23" action="ppaction://hlinksldjump"/>
            <a:extLst>
              <a:ext uri="{FF2B5EF4-FFF2-40B4-BE49-F238E27FC236}">
                <a16:creationId xmlns:a16="http://schemas.microsoft.com/office/drawing/2014/main" id="{DED45304-8784-3D1B-9C1F-8F814DC603BE}"/>
              </a:ext>
            </a:extLst>
          </p:cNvPr>
          <p:cNvPicPr>
            <a:picLocks noChangeAspect="1"/>
          </p:cNvPicPr>
          <p:nvPr/>
        </p:nvPicPr>
        <p:blipFill rotWithShape="1"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302" r="19095" b="4416"/>
          <a:stretch/>
        </p:blipFill>
        <p:spPr>
          <a:xfrm>
            <a:off x="1886295" y="4735785"/>
            <a:ext cx="897971" cy="1081180"/>
          </a:xfrm>
          <a:prstGeom prst="rect">
            <a:avLst/>
          </a:prstGeom>
        </p:spPr>
      </p:pic>
      <p:pic>
        <p:nvPicPr>
          <p:cNvPr id="15" name="Picture 36" descr="A picture containing text, clipart&#10;&#10;Description automatically generated">
            <a:hlinkClick r:id="rId25" action="ppaction://hlinksldjump"/>
            <a:extLst>
              <a:ext uri="{FF2B5EF4-FFF2-40B4-BE49-F238E27FC236}">
                <a16:creationId xmlns:a16="http://schemas.microsoft.com/office/drawing/2014/main" id="{0E04A4BA-EB12-C2C2-513E-3F004E47E67D}"/>
              </a:ext>
            </a:extLst>
          </p:cNvPr>
          <p:cNvPicPr>
            <a:picLocks noChangeAspect="1"/>
          </p:cNvPicPr>
          <p:nvPr/>
        </p:nvPicPr>
        <p:blipFill rotWithShape="1">
          <a:blip r:embed="rId26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93" t="-1785" r="18929"/>
          <a:stretch/>
        </p:blipFill>
        <p:spPr>
          <a:xfrm>
            <a:off x="2869049" y="4735786"/>
            <a:ext cx="897971" cy="1092860"/>
          </a:xfrm>
          <a:prstGeom prst="rect">
            <a:avLst/>
          </a:prstGeom>
        </p:spPr>
      </p:pic>
      <p:pic>
        <p:nvPicPr>
          <p:cNvPr id="16" name="Picture 36" descr="A picture containing clipart&#10;&#10;Description automatically generated">
            <a:hlinkClick r:id="rId27" action="ppaction://hlinksldjump"/>
            <a:extLst>
              <a:ext uri="{FF2B5EF4-FFF2-40B4-BE49-F238E27FC236}">
                <a16:creationId xmlns:a16="http://schemas.microsoft.com/office/drawing/2014/main" id="{21432AA4-58BB-1AA1-C2EC-3CFA0B3CD268}"/>
              </a:ext>
            </a:extLst>
          </p:cNvPr>
          <p:cNvPicPr>
            <a:picLocks noChangeAspect="1"/>
          </p:cNvPicPr>
          <p:nvPr/>
        </p:nvPicPr>
        <p:blipFill rotWithShape="1">
          <a:blip r:embed="rId28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91" t="1617" r="15115" b="-1"/>
          <a:stretch/>
        </p:blipFill>
        <p:spPr>
          <a:xfrm>
            <a:off x="3916523" y="4735784"/>
            <a:ext cx="897971" cy="1092861"/>
          </a:xfrm>
          <a:prstGeom prst="rect">
            <a:avLst/>
          </a:prstGeom>
        </p:spPr>
      </p:pic>
      <p:pic>
        <p:nvPicPr>
          <p:cNvPr id="17" name="Picture 36" descr="A picture containing text, clipart&#10;&#10;Description automatically generated">
            <a:hlinkClick r:id="rId29" action="ppaction://hlinksldjump"/>
            <a:extLst>
              <a:ext uri="{FF2B5EF4-FFF2-40B4-BE49-F238E27FC236}">
                <a16:creationId xmlns:a16="http://schemas.microsoft.com/office/drawing/2014/main" id="{5C87CE0B-CB24-F3D1-CC54-2AF24F67A86C}"/>
              </a:ext>
            </a:extLst>
          </p:cNvPr>
          <p:cNvPicPr>
            <a:picLocks noChangeAspect="1"/>
          </p:cNvPicPr>
          <p:nvPr/>
        </p:nvPicPr>
        <p:blipFill rotWithShape="1"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41" t="-1832" r="13608" b="1"/>
          <a:stretch/>
        </p:blipFill>
        <p:spPr>
          <a:xfrm>
            <a:off x="4941053" y="4735785"/>
            <a:ext cx="794355" cy="10876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712383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40"/>
          <p:cNvSpPr/>
          <p:nvPr/>
        </p:nvSpPr>
        <p:spPr>
          <a:xfrm rot="10800000" flipH="1">
            <a:off x="7813688" y="1267414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35" name="Google Shape;1935;p40"/>
          <p:cNvSpPr/>
          <p:nvPr/>
        </p:nvSpPr>
        <p:spPr>
          <a:xfrm>
            <a:off x="431013" y="1267414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36" name="Google Shape;1936;p40">
            <a:hlinkClick r:id="" action="ppaction://hlinkshowjump?jump=nextslide"/>
          </p:cNvPr>
          <p:cNvSpPr/>
          <p:nvPr/>
        </p:nvSpPr>
        <p:spPr>
          <a:xfrm rot="5400000">
            <a:off x="8169995" y="140062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937" name="Google Shape;1937;p40"/>
          <p:cNvGrpSpPr/>
          <p:nvPr/>
        </p:nvGrpSpPr>
        <p:grpSpPr>
          <a:xfrm>
            <a:off x="8110017" y="1409983"/>
            <a:ext cx="320750" cy="262985"/>
            <a:chOff x="615275" y="238125"/>
            <a:chExt cx="6389450" cy="5238750"/>
          </a:xfrm>
        </p:grpSpPr>
        <p:sp>
          <p:nvSpPr>
            <p:cNvPr id="1938" name="Google Shape;1938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4" name="Google Shape;1944;p40">
            <a:hlinkClick r:id="" action="ppaction://hlinkshowjump?jump=nextslide"/>
          </p:cNvPr>
          <p:cNvSpPr/>
          <p:nvPr/>
        </p:nvSpPr>
        <p:spPr>
          <a:xfrm rot="-5400000" flipH="1">
            <a:off x="766688" y="138740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945" name="Google Shape;1945;p40"/>
          <p:cNvGrpSpPr/>
          <p:nvPr/>
        </p:nvGrpSpPr>
        <p:grpSpPr>
          <a:xfrm flipH="1">
            <a:off x="713217" y="1396758"/>
            <a:ext cx="320750" cy="262985"/>
            <a:chOff x="615275" y="238125"/>
            <a:chExt cx="6389450" cy="5238750"/>
          </a:xfrm>
        </p:grpSpPr>
        <p:sp>
          <p:nvSpPr>
            <p:cNvPr id="1946" name="Google Shape;1946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52" name="Google Shape;1952;p40">
            <a:hlinkClick r:id="" action="ppaction://hlinkshowjump?jump=previousslide"/>
          </p:cNvPr>
          <p:cNvSpPr/>
          <p:nvPr/>
        </p:nvSpPr>
        <p:spPr>
          <a:xfrm rot="-5400000">
            <a:off x="777010" y="138082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53" name="Google Shape;1953;p40"/>
          <p:cNvSpPr/>
          <p:nvPr/>
        </p:nvSpPr>
        <p:spPr>
          <a:xfrm>
            <a:off x="1588551" y="1952373"/>
            <a:ext cx="213133" cy="330683"/>
          </a:xfrm>
          <a:custGeom>
            <a:avLst/>
            <a:gdLst/>
            <a:ahLst/>
            <a:cxnLst/>
            <a:rect l="l" t="t" r="r" b="b"/>
            <a:pathLst>
              <a:path w="15397" h="23889" extrusionOk="0">
                <a:moveTo>
                  <a:pt x="8086" y="1"/>
                </a:moveTo>
                <a:lnTo>
                  <a:pt x="8008" y="310"/>
                </a:lnTo>
                <a:lnTo>
                  <a:pt x="7911" y="678"/>
                </a:lnTo>
                <a:lnTo>
                  <a:pt x="7757" y="1181"/>
                </a:lnTo>
                <a:lnTo>
                  <a:pt x="7544" y="1780"/>
                </a:lnTo>
                <a:lnTo>
                  <a:pt x="7254" y="2477"/>
                </a:lnTo>
                <a:lnTo>
                  <a:pt x="6925" y="3231"/>
                </a:lnTo>
                <a:lnTo>
                  <a:pt x="6500" y="4043"/>
                </a:lnTo>
                <a:lnTo>
                  <a:pt x="6267" y="4469"/>
                </a:lnTo>
                <a:lnTo>
                  <a:pt x="6016" y="4914"/>
                </a:lnTo>
                <a:lnTo>
                  <a:pt x="5745" y="5359"/>
                </a:lnTo>
                <a:lnTo>
                  <a:pt x="5436" y="5803"/>
                </a:lnTo>
                <a:lnTo>
                  <a:pt x="5126" y="6248"/>
                </a:lnTo>
                <a:lnTo>
                  <a:pt x="4778" y="6693"/>
                </a:lnTo>
                <a:lnTo>
                  <a:pt x="4430" y="7138"/>
                </a:lnTo>
                <a:lnTo>
                  <a:pt x="4024" y="7583"/>
                </a:lnTo>
                <a:lnTo>
                  <a:pt x="3618" y="8028"/>
                </a:lnTo>
                <a:lnTo>
                  <a:pt x="3192" y="8453"/>
                </a:lnTo>
                <a:lnTo>
                  <a:pt x="2728" y="8859"/>
                </a:lnTo>
                <a:lnTo>
                  <a:pt x="2225" y="9285"/>
                </a:lnTo>
                <a:lnTo>
                  <a:pt x="1722" y="9672"/>
                </a:lnTo>
                <a:lnTo>
                  <a:pt x="1181" y="10059"/>
                </a:lnTo>
                <a:lnTo>
                  <a:pt x="600" y="10407"/>
                </a:lnTo>
                <a:lnTo>
                  <a:pt x="1" y="10755"/>
                </a:lnTo>
                <a:lnTo>
                  <a:pt x="349" y="10948"/>
                </a:lnTo>
                <a:lnTo>
                  <a:pt x="755" y="11200"/>
                </a:lnTo>
                <a:lnTo>
                  <a:pt x="1258" y="11567"/>
                </a:lnTo>
                <a:lnTo>
                  <a:pt x="1877" y="12012"/>
                </a:lnTo>
                <a:lnTo>
                  <a:pt x="2554" y="12573"/>
                </a:lnTo>
                <a:lnTo>
                  <a:pt x="2921" y="12883"/>
                </a:lnTo>
                <a:lnTo>
                  <a:pt x="3289" y="13231"/>
                </a:lnTo>
                <a:lnTo>
                  <a:pt x="3676" y="13598"/>
                </a:lnTo>
                <a:lnTo>
                  <a:pt x="4043" y="13985"/>
                </a:lnTo>
                <a:lnTo>
                  <a:pt x="4430" y="14411"/>
                </a:lnTo>
                <a:lnTo>
                  <a:pt x="4797" y="14855"/>
                </a:lnTo>
                <a:lnTo>
                  <a:pt x="5165" y="15339"/>
                </a:lnTo>
                <a:lnTo>
                  <a:pt x="5532" y="15842"/>
                </a:lnTo>
                <a:lnTo>
                  <a:pt x="5881" y="16364"/>
                </a:lnTo>
                <a:lnTo>
                  <a:pt x="6209" y="16906"/>
                </a:lnTo>
                <a:lnTo>
                  <a:pt x="6538" y="17486"/>
                </a:lnTo>
                <a:lnTo>
                  <a:pt x="6828" y="18085"/>
                </a:lnTo>
                <a:lnTo>
                  <a:pt x="7099" y="18724"/>
                </a:lnTo>
                <a:lnTo>
                  <a:pt x="7351" y="19381"/>
                </a:lnTo>
                <a:lnTo>
                  <a:pt x="7563" y="20058"/>
                </a:lnTo>
                <a:lnTo>
                  <a:pt x="7737" y="20774"/>
                </a:lnTo>
                <a:lnTo>
                  <a:pt x="7892" y="21509"/>
                </a:lnTo>
                <a:lnTo>
                  <a:pt x="8008" y="22283"/>
                </a:lnTo>
                <a:lnTo>
                  <a:pt x="8066" y="23076"/>
                </a:lnTo>
                <a:lnTo>
                  <a:pt x="8086" y="23482"/>
                </a:lnTo>
                <a:lnTo>
                  <a:pt x="8086" y="23888"/>
                </a:lnTo>
                <a:lnTo>
                  <a:pt x="8144" y="23366"/>
                </a:lnTo>
                <a:lnTo>
                  <a:pt x="8221" y="22766"/>
                </a:lnTo>
                <a:lnTo>
                  <a:pt x="8356" y="21993"/>
                </a:lnTo>
                <a:lnTo>
                  <a:pt x="8530" y="21064"/>
                </a:lnTo>
                <a:lnTo>
                  <a:pt x="8743" y="20039"/>
                </a:lnTo>
                <a:lnTo>
                  <a:pt x="8879" y="19478"/>
                </a:lnTo>
                <a:lnTo>
                  <a:pt x="9033" y="18898"/>
                </a:lnTo>
                <a:lnTo>
                  <a:pt x="9207" y="18318"/>
                </a:lnTo>
                <a:lnTo>
                  <a:pt x="9401" y="17737"/>
                </a:lnTo>
                <a:lnTo>
                  <a:pt x="9594" y="17138"/>
                </a:lnTo>
                <a:lnTo>
                  <a:pt x="9826" y="16538"/>
                </a:lnTo>
                <a:lnTo>
                  <a:pt x="10058" y="15958"/>
                </a:lnTo>
                <a:lnTo>
                  <a:pt x="10329" y="15378"/>
                </a:lnTo>
                <a:lnTo>
                  <a:pt x="10619" y="14797"/>
                </a:lnTo>
                <a:lnTo>
                  <a:pt x="10929" y="14236"/>
                </a:lnTo>
                <a:lnTo>
                  <a:pt x="11258" y="13714"/>
                </a:lnTo>
                <a:lnTo>
                  <a:pt x="11606" y="13192"/>
                </a:lnTo>
                <a:lnTo>
                  <a:pt x="11993" y="12728"/>
                </a:lnTo>
                <a:lnTo>
                  <a:pt x="12399" y="12264"/>
                </a:lnTo>
                <a:lnTo>
                  <a:pt x="12612" y="12070"/>
                </a:lnTo>
                <a:lnTo>
                  <a:pt x="12824" y="11857"/>
                </a:lnTo>
                <a:lnTo>
                  <a:pt x="13056" y="11664"/>
                </a:lnTo>
                <a:lnTo>
                  <a:pt x="13289" y="11490"/>
                </a:lnTo>
                <a:lnTo>
                  <a:pt x="13521" y="11316"/>
                </a:lnTo>
                <a:lnTo>
                  <a:pt x="13772" y="11161"/>
                </a:lnTo>
                <a:lnTo>
                  <a:pt x="14024" y="11026"/>
                </a:lnTo>
                <a:lnTo>
                  <a:pt x="14294" y="10890"/>
                </a:lnTo>
                <a:lnTo>
                  <a:pt x="14546" y="10774"/>
                </a:lnTo>
                <a:lnTo>
                  <a:pt x="14836" y="10658"/>
                </a:lnTo>
                <a:lnTo>
                  <a:pt x="15107" y="10581"/>
                </a:lnTo>
                <a:lnTo>
                  <a:pt x="15397" y="10503"/>
                </a:lnTo>
                <a:lnTo>
                  <a:pt x="15126" y="10349"/>
                </a:lnTo>
                <a:lnTo>
                  <a:pt x="14797" y="10136"/>
                </a:lnTo>
                <a:lnTo>
                  <a:pt x="14372" y="9865"/>
                </a:lnTo>
                <a:lnTo>
                  <a:pt x="13869" y="9498"/>
                </a:lnTo>
                <a:lnTo>
                  <a:pt x="13289" y="9072"/>
                </a:lnTo>
                <a:lnTo>
                  <a:pt x="12689" y="8531"/>
                </a:lnTo>
                <a:lnTo>
                  <a:pt x="12360" y="8240"/>
                </a:lnTo>
                <a:lnTo>
                  <a:pt x="12031" y="7931"/>
                </a:lnTo>
                <a:lnTo>
                  <a:pt x="11722" y="7602"/>
                </a:lnTo>
                <a:lnTo>
                  <a:pt x="11393" y="7235"/>
                </a:lnTo>
                <a:lnTo>
                  <a:pt x="11064" y="6867"/>
                </a:lnTo>
                <a:lnTo>
                  <a:pt x="10755" y="6461"/>
                </a:lnTo>
                <a:lnTo>
                  <a:pt x="10445" y="6035"/>
                </a:lnTo>
                <a:lnTo>
                  <a:pt x="10136" y="5591"/>
                </a:lnTo>
                <a:lnTo>
                  <a:pt x="9846" y="5146"/>
                </a:lnTo>
                <a:lnTo>
                  <a:pt x="9556" y="4662"/>
                </a:lnTo>
                <a:lnTo>
                  <a:pt x="9304" y="4140"/>
                </a:lnTo>
                <a:lnTo>
                  <a:pt x="9053" y="3618"/>
                </a:lnTo>
                <a:lnTo>
                  <a:pt x="8840" y="3076"/>
                </a:lnTo>
                <a:lnTo>
                  <a:pt x="8627" y="2496"/>
                </a:lnTo>
                <a:lnTo>
                  <a:pt x="8453" y="1916"/>
                </a:lnTo>
                <a:lnTo>
                  <a:pt x="8298" y="1297"/>
                </a:lnTo>
                <a:lnTo>
                  <a:pt x="8182" y="658"/>
                </a:lnTo>
                <a:lnTo>
                  <a:pt x="80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54" name="Google Shape;1954;p40"/>
          <p:cNvSpPr/>
          <p:nvPr/>
        </p:nvSpPr>
        <p:spPr>
          <a:xfrm flipV="1">
            <a:off x="5473110" y="1493411"/>
            <a:ext cx="1668623" cy="91612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955" name="Google Shape;1955;p40"/>
          <p:cNvGrpSpPr/>
          <p:nvPr/>
        </p:nvGrpSpPr>
        <p:grpSpPr>
          <a:xfrm rot="-722961">
            <a:off x="1263888" y="1919225"/>
            <a:ext cx="619687" cy="701070"/>
            <a:chOff x="9501450" y="282563"/>
            <a:chExt cx="827125" cy="935750"/>
          </a:xfrm>
        </p:grpSpPr>
        <p:sp>
          <p:nvSpPr>
            <p:cNvPr id="1956" name="Google Shape;1956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40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40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>
            <a:off x="6587618" y="2209038"/>
            <a:ext cx="2781093" cy="2559304"/>
            <a:chOff x="12835100" y="179075"/>
            <a:chExt cx="1213875" cy="946475"/>
          </a:xfrm>
        </p:grpSpPr>
        <p:sp>
          <p:nvSpPr>
            <p:cNvPr id="1994" name="Google Shape;1994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40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40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40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40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40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40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40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40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40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40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40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40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4248229E-B15D-FD4E-AC3B-A2A9F7A6D71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9538" y="2489773"/>
            <a:ext cx="7617627" cy="1983300"/>
          </a:xfrm>
        </p:spPr>
        <p:txBody>
          <a:bodyPr/>
          <a:lstStyle/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Home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work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sp>
        <p:nvSpPr>
          <p:cNvPr id="5" name="Subtitle 2">
            <a:extLst>
              <a:ext uri="{FF2B5EF4-FFF2-40B4-BE49-F238E27FC236}">
                <a16:creationId xmlns:a16="http://schemas.microsoft.com/office/drawing/2014/main" id="{26269324-B3D7-2608-2D0D-A3D85443011D}"/>
              </a:ext>
            </a:extLst>
          </p:cNvPr>
          <p:cNvSpPr txBox="1">
            <a:spLocks/>
          </p:cNvSpPr>
          <p:nvPr/>
        </p:nvSpPr>
        <p:spPr>
          <a:xfrm>
            <a:off x="-545489" y="2492442"/>
            <a:ext cx="7617627" cy="19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30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pPr marL="457189" indent="-330192" defTabSz="914378" fontAlgn="auto">
              <a:buClr>
                <a:srgbClr val="002D38"/>
              </a:buClr>
            </a:pPr>
            <a:r>
              <a:rPr lang="en-GB" sz="9600" b="1" kern="0" dirty="0">
                <a:ln>
                  <a:solidFill>
                    <a:srgbClr val="000000"/>
                  </a:solidFill>
                </a:ln>
                <a:solidFill>
                  <a:srgbClr val="77C0EA">
                    <a:lumMod val="60000"/>
                    <a:lumOff val="40000"/>
                  </a:srgbClr>
                </a:solidFill>
                <a:latin typeface="Cooper Black" panose="0208090404030B020404" pitchFamily="18" charset="77"/>
              </a:rPr>
              <a:t>Home</a:t>
            </a:r>
            <a:r>
              <a:rPr lang="en-GB" sz="7200" b="1" kern="0" dirty="0">
                <a:ln>
                  <a:solidFill>
                    <a:srgbClr val="000000"/>
                  </a:solidFill>
                </a:ln>
                <a:solidFill>
                  <a:srgbClr val="002D38"/>
                </a:solidFill>
                <a:latin typeface="Cooper Black" panose="0208090404030B020404" pitchFamily="18" charset="77"/>
              </a:rPr>
              <a:t> </a:t>
            </a:r>
            <a:r>
              <a:rPr lang="en-GB" sz="7200" b="1" kern="0" dirty="0">
                <a:ln w="3175">
                  <a:solidFill>
                    <a:srgbClr val="000000"/>
                  </a:solidFill>
                  <a:prstDash val="solid"/>
                </a:ln>
                <a:solidFill>
                  <a:srgbClr val="FFCB51"/>
                </a:solidFill>
                <a:latin typeface="Cooper Black" panose="0208090404030B020404" pitchFamily="18" charset="77"/>
              </a:rPr>
              <a:t>work</a:t>
            </a:r>
            <a:endParaRPr lang="en-SA" sz="7200" b="1" kern="0" dirty="0">
              <a:ln w="3175">
                <a:solidFill>
                  <a:srgbClr val="000000"/>
                </a:solidFill>
                <a:prstDash val="solid"/>
              </a:ln>
              <a:solidFill>
                <a:srgbClr val="FFCB51"/>
              </a:solidFill>
              <a:latin typeface="Cooper Black" panose="0208090404030B020404" pitchFamily="18" charset="77"/>
            </a:endParaRPr>
          </a:p>
        </p:txBody>
      </p:sp>
      <p:grpSp>
        <p:nvGrpSpPr>
          <p:cNvPr id="7" name="Google Shape;7897;p73">
            <a:extLst>
              <a:ext uri="{FF2B5EF4-FFF2-40B4-BE49-F238E27FC236}">
                <a16:creationId xmlns:a16="http://schemas.microsoft.com/office/drawing/2014/main" id="{22636337-1E97-CFCD-7FF2-5EC17E61D7D7}"/>
              </a:ext>
            </a:extLst>
          </p:cNvPr>
          <p:cNvGrpSpPr/>
          <p:nvPr/>
        </p:nvGrpSpPr>
        <p:grpSpPr>
          <a:xfrm rot="19093124">
            <a:off x="3050531" y="1912191"/>
            <a:ext cx="1252615" cy="819880"/>
            <a:chOff x="982375" y="2051125"/>
            <a:chExt cx="444700" cy="296475"/>
          </a:xfrm>
        </p:grpSpPr>
        <p:sp>
          <p:nvSpPr>
            <p:cNvPr id="8" name="Google Shape;7898;p73">
              <a:extLst>
                <a:ext uri="{FF2B5EF4-FFF2-40B4-BE49-F238E27FC236}">
                  <a16:creationId xmlns:a16="http://schemas.microsoft.com/office/drawing/2014/main" id="{4A8BF897-37A3-A93D-25DB-052BE541FDD9}"/>
                </a:ext>
              </a:extLst>
            </p:cNvPr>
            <p:cNvSpPr/>
            <p:nvPr/>
          </p:nvSpPr>
          <p:spPr>
            <a:xfrm>
              <a:off x="982375" y="2063175"/>
              <a:ext cx="444700" cy="275550"/>
            </a:xfrm>
            <a:custGeom>
              <a:avLst/>
              <a:gdLst/>
              <a:ahLst/>
              <a:cxnLst/>
              <a:rect l="l" t="t" r="r" b="b"/>
              <a:pathLst>
                <a:path w="17788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9046" y="10996"/>
                  </a:lnTo>
                  <a:lnTo>
                    <a:pt x="9173" y="10971"/>
                  </a:lnTo>
                  <a:lnTo>
                    <a:pt x="9300" y="10895"/>
                  </a:lnTo>
                  <a:lnTo>
                    <a:pt x="9401" y="10819"/>
                  </a:lnTo>
                  <a:lnTo>
                    <a:pt x="9502" y="10718"/>
                  </a:lnTo>
                  <a:lnTo>
                    <a:pt x="9578" y="10591"/>
                  </a:lnTo>
                  <a:lnTo>
                    <a:pt x="9629" y="10464"/>
                  </a:lnTo>
                  <a:lnTo>
                    <a:pt x="9654" y="10312"/>
                  </a:lnTo>
                  <a:lnTo>
                    <a:pt x="16445" y="10312"/>
                  </a:lnTo>
                  <a:lnTo>
                    <a:pt x="16723" y="10287"/>
                  </a:lnTo>
                  <a:lnTo>
                    <a:pt x="16977" y="10211"/>
                  </a:lnTo>
                  <a:lnTo>
                    <a:pt x="17205" y="10084"/>
                  </a:lnTo>
                  <a:lnTo>
                    <a:pt x="17382" y="9932"/>
                  </a:lnTo>
                  <a:lnTo>
                    <a:pt x="17559" y="9729"/>
                  </a:lnTo>
                  <a:lnTo>
                    <a:pt x="17686" y="9501"/>
                  </a:lnTo>
                  <a:lnTo>
                    <a:pt x="17762" y="9248"/>
                  </a:lnTo>
                  <a:lnTo>
                    <a:pt x="17787" y="8995"/>
                  </a:lnTo>
                  <a:lnTo>
                    <a:pt x="17787" y="811"/>
                  </a:lnTo>
                  <a:lnTo>
                    <a:pt x="17762" y="633"/>
                  </a:lnTo>
                  <a:lnTo>
                    <a:pt x="17711" y="481"/>
                  </a:lnTo>
                  <a:lnTo>
                    <a:pt x="17635" y="355"/>
                  </a:lnTo>
                  <a:lnTo>
                    <a:pt x="17534" y="228"/>
                  </a:lnTo>
                  <a:lnTo>
                    <a:pt x="17433" y="127"/>
                  </a:lnTo>
                  <a:lnTo>
                    <a:pt x="17281" y="76"/>
                  </a:lnTo>
                  <a:lnTo>
                    <a:pt x="17129" y="25"/>
                  </a:lnTo>
                  <a:lnTo>
                    <a:pt x="16977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899;p73">
              <a:extLst>
                <a:ext uri="{FF2B5EF4-FFF2-40B4-BE49-F238E27FC236}">
                  <a16:creationId xmlns:a16="http://schemas.microsoft.com/office/drawing/2014/main" id="{CDDABCB8-5281-7EB1-AA9D-2177A0F73C9B}"/>
                </a:ext>
              </a:extLst>
            </p:cNvPr>
            <p:cNvSpPr/>
            <p:nvPr/>
          </p:nvSpPr>
          <p:spPr>
            <a:xfrm>
              <a:off x="982375" y="2063175"/>
              <a:ext cx="222375" cy="275550"/>
            </a:xfrm>
            <a:custGeom>
              <a:avLst/>
              <a:gdLst/>
              <a:ahLst/>
              <a:cxnLst/>
              <a:rect l="l" t="t" r="r" b="b"/>
              <a:pathLst>
                <a:path w="8895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8894" y="0"/>
                  </a:lnTo>
                  <a:close/>
                </a:path>
              </a:pathLst>
            </a:custGeom>
            <a:solidFill>
              <a:srgbClr val="AFD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900;p73">
              <a:extLst>
                <a:ext uri="{FF2B5EF4-FFF2-40B4-BE49-F238E27FC236}">
                  <a16:creationId xmlns:a16="http://schemas.microsoft.com/office/drawing/2014/main" id="{E3515D8C-9EE5-9E20-9A2C-61D49C37F6DE}"/>
                </a:ext>
              </a:extLst>
            </p:cNvPr>
            <p:cNvSpPr/>
            <p:nvPr/>
          </p:nvSpPr>
          <p:spPr>
            <a:xfrm>
              <a:off x="1005200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583" y="1"/>
                  </a:moveTo>
                  <a:lnTo>
                    <a:pt x="456" y="51"/>
                  </a:lnTo>
                  <a:lnTo>
                    <a:pt x="329" y="127"/>
                  </a:lnTo>
                  <a:lnTo>
                    <a:pt x="228" y="203"/>
                  </a:lnTo>
                  <a:lnTo>
                    <a:pt x="127" y="305"/>
                  </a:lnTo>
                  <a:lnTo>
                    <a:pt x="51" y="431"/>
                  </a:lnTo>
                  <a:lnTo>
                    <a:pt x="25" y="558"/>
                  </a:lnTo>
                  <a:lnTo>
                    <a:pt x="0" y="710"/>
                  </a:lnTo>
                  <a:lnTo>
                    <a:pt x="0" y="9097"/>
                  </a:lnTo>
                  <a:lnTo>
                    <a:pt x="25" y="9249"/>
                  </a:lnTo>
                  <a:lnTo>
                    <a:pt x="51" y="9375"/>
                  </a:lnTo>
                  <a:lnTo>
                    <a:pt x="127" y="9502"/>
                  </a:lnTo>
                  <a:lnTo>
                    <a:pt x="228" y="9603"/>
                  </a:lnTo>
                  <a:lnTo>
                    <a:pt x="329" y="9679"/>
                  </a:lnTo>
                  <a:lnTo>
                    <a:pt x="456" y="9755"/>
                  </a:lnTo>
                  <a:lnTo>
                    <a:pt x="583" y="9806"/>
                  </a:lnTo>
                  <a:lnTo>
                    <a:pt x="7981" y="9806"/>
                  </a:lnTo>
                  <a:lnTo>
                    <a:pt x="7981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901;p73">
              <a:extLst>
                <a:ext uri="{FF2B5EF4-FFF2-40B4-BE49-F238E27FC236}">
                  <a16:creationId xmlns:a16="http://schemas.microsoft.com/office/drawing/2014/main" id="{ACA47B4B-B23A-DD0F-0665-95682AD511B2}"/>
                </a:ext>
              </a:extLst>
            </p:cNvPr>
            <p:cNvSpPr/>
            <p:nvPr/>
          </p:nvSpPr>
          <p:spPr>
            <a:xfrm>
              <a:off x="1033700" y="20948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8"/>
                  </a:lnTo>
                  <a:lnTo>
                    <a:pt x="3953" y="457"/>
                  </a:lnTo>
                  <a:lnTo>
                    <a:pt x="4029" y="356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902;p73">
              <a:extLst>
                <a:ext uri="{FF2B5EF4-FFF2-40B4-BE49-F238E27FC236}">
                  <a16:creationId xmlns:a16="http://schemas.microsoft.com/office/drawing/2014/main" id="{E2CA9CB4-64CC-47A0-3984-19BF76F48EEF}"/>
                </a:ext>
              </a:extLst>
            </p:cNvPr>
            <p:cNvSpPr/>
            <p:nvPr/>
          </p:nvSpPr>
          <p:spPr>
            <a:xfrm>
              <a:off x="1033700" y="214297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55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903;p73">
              <a:extLst>
                <a:ext uri="{FF2B5EF4-FFF2-40B4-BE49-F238E27FC236}">
                  <a16:creationId xmlns:a16="http://schemas.microsoft.com/office/drawing/2014/main" id="{3AAC6B45-AA4F-9B6D-2E8C-0E279AEBDE43}"/>
                </a:ext>
              </a:extLst>
            </p:cNvPr>
            <p:cNvSpPr/>
            <p:nvPr/>
          </p:nvSpPr>
          <p:spPr>
            <a:xfrm>
              <a:off x="1033700" y="21911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26" y="177"/>
                  </a:lnTo>
                  <a:lnTo>
                    <a:pt x="0" y="279"/>
                  </a:lnTo>
                  <a:lnTo>
                    <a:pt x="26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3775" y="532"/>
                  </a:lnTo>
                  <a:lnTo>
                    <a:pt x="3877" y="507"/>
                  </a:lnTo>
                  <a:lnTo>
                    <a:pt x="3953" y="456"/>
                  </a:lnTo>
                  <a:lnTo>
                    <a:pt x="4029" y="380"/>
                  </a:lnTo>
                  <a:lnTo>
                    <a:pt x="4029" y="279"/>
                  </a:lnTo>
                  <a:lnTo>
                    <a:pt x="4029" y="177"/>
                  </a:lnTo>
                  <a:lnTo>
                    <a:pt x="3953" y="76"/>
                  </a:lnTo>
                  <a:lnTo>
                    <a:pt x="3877" y="25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904;p73">
              <a:extLst>
                <a:ext uri="{FF2B5EF4-FFF2-40B4-BE49-F238E27FC236}">
                  <a16:creationId xmlns:a16="http://schemas.microsoft.com/office/drawing/2014/main" id="{9BB30BA8-ED94-71BF-C0BD-36B12D66D347}"/>
                </a:ext>
              </a:extLst>
            </p:cNvPr>
            <p:cNvSpPr/>
            <p:nvPr/>
          </p:nvSpPr>
          <p:spPr>
            <a:xfrm>
              <a:off x="1033700" y="2239250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78"/>
                  </a:lnTo>
                  <a:lnTo>
                    <a:pt x="0" y="279"/>
                  </a:lnTo>
                  <a:lnTo>
                    <a:pt x="26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81"/>
                  </a:lnTo>
                  <a:lnTo>
                    <a:pt x="4029" y="279"/>
                  </a:lnTo>
                  <a:lnTo>
                    <a:pt x="4029" y="178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905;p73">
              <a:extLst>
                <a:ext uri="{FF2B5EF4-FFF2-40B4-BE49-F238E27FC236}">
                  <a16:creationId xmlns:a16="http://schemas.microsoft.com/office/drawing/2014/main" id="{67B60DFF-0673-8ECB-85D6-8FBF67EF0C4B}"/>
                </a:ext>
              </a:extLst>
            </p:cNvPr>
            <p:cNvSpPr/>
            <p:nvPr/>
          </p:nvSpPr>
          <p:spPr>
            <a:xfrm>
              <a:off x="1204725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0" y="1"/>
                  </a:moveTo>
                  <a:lnTo>
                    <a:pt x="0" y="9806"/>
                  </a:lnTo>
                  <a:lnTo>
                    <a:pt x="7399" y="9806"/>
                  </a:lnTo>
                  <a:lnTo>
                    <a:pt x="7525" y="9755"/>
                  </a:lnTo>
                  <a:lnTo>
                    <a:pt x="7652" y="9679"/>
                  </a:lnTo>
                  <a:lnTo>
                    <a:pt x="7753" y="9603"/>
                  </a:lnTo>
                  <a:lnTo>
                    <a:pt x="7855" y="9502"/>
                  </a:lnTo>
                  <a:lnTo>
                    <a:pt x="7905" y="9375"/>
                  </a:lnTo>
                  <a:lnTo>
                    <a:pt x="7956" y="9249"/>
                  </a:lnTo>
                  <a:lnTo>
                    <a:pt x="7981" y="9097"/>
                  </a:lnTo>
                  <a:lnTo>
                    <a:pt x="7981" y="710"/>
                  </a:lnTo>
                  <a:lnTo>
                    <a:pt x="7956" y="558"/>
                  </a:lnTo>
                  <a:lnTo>
                    <a:pt x="7905" y="431"/>
                  </a:lnTo>
                  <a:lnTo>
                    <a:pt x="7855" y="305"/>
                  </a:lnTo>
                  <a:lnTo>
                    <a:pt x="7753" y="203"/>
                  </a:lnTo>
                  <a:lnTo>
                    <a:pt x="7652" y="127"/>
                  </a:lnTo>
                  <a:lnTo>
                    <a:pt x="7525" y="51"/>
                  </a:lnTo>
                  <a:lnTo>
                    <a:pt x="7399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7906;p73">
              <a:extLst>
                <a:ext uri="{FF2B5EF4-FFF2-40B4-BE49-F238E27FC236}">
                  <a16:creationId xmlns:a16="http://schemas.microsoft.com/office/drawing/2014/main" id="{3ABE521C-91FC-C6C9-D401-850279663A6C}"/>
                </a:ext>
              </a:extLst>
            </p:cNvPr>
            <p:cNvSpPr/>
            <p:nvPr/>
          </p:nvSpPr>
          <p:spPr>
            <a:xfrm>
              <a:off x="1122375" y="2051125"/>
              <a:ext cx="50700" cy="296475"/>
            </a:xfrm>
            <a:custGeom>
              <a:avLst/>
              <a:gdLst/>
              <a:ahLst/>
              <a:cxnLst/>
              <a:rect l="l" t="t" r="r" b="b"/>
              <a:pathLst>
                <a:path w="2028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1014" y="11149"/>
                  </a:lnTo>
                  <a:lnTo>
                    <a:pt x="2027" y="11858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7907;p73">
              <a:extLst>
                <a:ext uri="{FF2B5EF4-FFF2-40B4-BE49-F238E27FC236}">
                  <a16:creationId xmlns:a16="http://schemas.microsoft.com/office/drawing/2014/main" id="{C80D8B8E-81B0-3BE5-332F-D78F93166A83}"/>
                </a:ext>
              </a:extLst>
            </p:cNvPr>
            <p:cNvSpPr/>
            <p:nvPr/>
          </p:nvSpPr>
          <p:spPr>
            <a:xfrm>
              <a:off x="1122375" y="2051125"/>
              <a:ext cx="17125" cy="296475"/>
            </a:xfrm>
            <a:custGeom>
              <a:avLst/>
              <a:gdLst/>
              <a:ahLst/>
              <a:cxnLst/>
              <a:rect l="l" t="t" r="r" b="b"/>
              <a:pathLst>
                <a:path w="685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684" y="11377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908;p73">
              <a:extLst>
                <a:ext uri="{FF2B5EF4-FFF2-40B4-BE49-F238E27FC236}">
                  <a16:creationId xmlns:a16="http://schemas.microsoft.com/office/drawing/2014/main" id="{95432905-C440-5AED-E46A-75A4B85AC9AB}"/>
                </a:ext>
              </a:extLst>
            </p:cNvPr>
            <p:cNvSpPr/>
            <p:nvPr/>
          </p:nvSpPr>
          <p:spPr>
            <a:xfrm>
              <a:off x="1233225" y="20948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8"/>
                  </a:lnTo>
                  <a:lnTo>
                    <a:pt x="5625" y="457"/>
                  </a:lnTo>
                  <a:lnTo>
                    <a:pt x="5676" y="356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909;p73">
              <a:extLst>
                <a:ext uri="{FF2B5EF4-FFF2-40B4-BE49-F238E27FC236}">
                  <a16:creationId xmlns:a16="http://schemas.microsoft.com/office/drawing/2014/main" id="{132818EE-7D02-F91F-2AAA-B577888FAD8A}"/>
                </a:ext>
              </a:extLst>
            </p:cNvPr>
            <p:cNvSpPr/>
            <p:nvPr/>
          </p:nvSpPr>
          <p:spPr>
            <a:xfrm>
              <a:off x="1233225" y="214297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55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910;p73">
              <a:extLst>
                <a:ext uri="{FF2B5EF4-FFF2-40B4-BE49-F238E27FC236}">
                  <a16:creationId xmlns:a16="http://schemas.microsoft.com/office/drawing/2014/main" id="{8764385F-8DBA-F797-1EE3-8A574986AA4E}"/>
                </a:ext>
              </a:extLst>
            </p:cNvPr>
            <p:cNvSpPr/>
            <p:nvPr/>
          </p:nvSpPr>
          <p:spPr>
            <a:xfrm>
              <a:off x="1233225" y="21911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0" y="177"/>
                  </a:lnTo>
                  <a:lnTo>
                    <a:pt x="0" y="279"/>
                  </a:lnTo>
                  <a:lnTo>
                    <a:pt x="0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5448" y="532"/>
                  </a:lnTo>
                  <a:lnTo>
                    <a:pt x="5549" y="507"/>
                  </a:lnTo>
                  <a:lnTo>
                    <a:pt x="5625" y="456"/>
                  </a:lnTo>
                  <a:lnTo>
                    <a:pt x="5676" y="380"/>
                  </a:lnTo>
                  <a:lnTo>
                    <a:pt x="5701" y="279"/>
                  </a:lnTo>
                  <a:lnTo>
                    <a:pt x="5676" y="177"/>
                  </a:lnTo>
                  <a:lnTo>
                    <a:pt x="5625" y="76"/>
                  </a:lnTo>
                  <a:lnTo>
                    <a:pt x="5549" y="25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911;p73">
              <a:extLst>
                <a:ext uri="{FF2B5EF4-FFF2-40B4-BE49-F238E27FC236}">
                  <a16:creationId xmlns:a16="http://schemas.microsoft.com/office/drawing/2014/main" id="{2A4B2B93-B0FE-22BC-AA88-289D8C6E53EB}"/>
                </a:ext>
              </a:extLst>
            </p:cNvPr>
            <p:cNvSpPr/>
            <p:nvPr/>
          </p:nvSpPr>
          <p:spPr>
            <a:xfrm>
              <a:off x="1233225" y="2239250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78"/>
                  </a:lnTo>
                  <a:lnTo>
                    <a:pt x="0" y="279"/>
                  </a:lnTo>
                  <a:lnTo>
                    <a:pt x="0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81"/>
                  </a:lnTo>
                  <a:lnTo>
                    <a:pt x="5701" y="279"/>
                  </a:lnTo>
                  <a:lnTo>
                    <a:pt x="5676" y="178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8353;p73">
            <a:extLst>
              <a:ext uri="{FF2B5EF4-FFF2-40B4-BE49-F238E27FC236}">
                <a16:creationId xmlns:a16="http://schemas.microsoft.com/office/drawing/2014/main" id="{5B2D8A86-2CC9-45F3-33E4-50DE9BC94A0A}"/>
              </a:ext>
            </a:extLst>
          </p:cNvPr>
          <p:cNvGrpSpPr/>
          <p:nvPr/>
        </p:nvGrpSpPr>
        <p:grpSpPr>
          <a:xfrm>
            <a:off x="5008021" y="2421604"/>
            <a:ext cx="444050" cy="444050"/>
            <a:chOff x="238125" y="3993200"/>
            <a:chExt cx="444050" cy="444050"/>
          </a:xfrm>
        </p:grpSpPr>
        <p:sp>
          <p:nvSpPr>
            <p:cNvPr id="24" name="Google Shape;8354;p73">
              <a:extLst>
                <a:ext uri="{FF2B5EF4-FFF2-40B4-BE49-F238E27FC236}">
                  <a16:creationId xmlns:a16="http://schemas.microsoft.com/office/drawing/2014/main" id="{8D105D64-9F95-CB00-EC08-5E439F7AA215}"/>
                </a:ext>
              </a:extLst>
            </p:cNvPr>
            <p:cNvSpPr/>
            <p:nvPr/>
          </p:nvSpPr>
          <p:spPr>
            <a:xfrm>
              <a:off x="238125" y="4283300"/>
              <a:ext cx="154575" cy="153950"/>
            </a:xfrm>
            <a:custGeom>
              <a:avLst/>
              <a:gdLst/>
              <a:ahLst/>
              <a:cxnLst/>
              <a:rect l="l" t="t" r="r" b="b"/>
              <a:pathLst>
                <a:path w="6183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4941" y="4764"/>
                  </a:lnTo>
                  <a:lnTo>
                    <a:pt x="6182" y="3523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355;p73">
              <a:extLst>
                <a:ext uri="{FF2B5EF4-FFF2-40B4-BE49-F238E27FC236}">
                  <a16:creationId xmlns:a16="http://schemas.microsoft.com/office/drawing/2014/main" id="{93315058-7EA5-0EEC-2304-6054D63C15FE}"/>
                </a:ext>
              </a:extLst>
            </p:cNvPr>
            <p:cNvSpPr/>
            <p:nvPr/>
          </p:nvSpPr>
          <p:spPr>
            <a:xfrm>
              <a:off x="238125" y="4283300"/>
              <a:ext cx="85525" cy="153950"/>
            </a:xfrm>
            <a:custGeom>
              <a:avLst/>
              <a:gdLst/>
              <a:ahLst/>
              <a:cxnLst/>
              <a:rect l="l" t="t" r="r" b="b"/>
              <a:pathLst>
                <a:path w="3421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988" y="5955"/>
                  </a:lnTo>
                  <a:lnTo>
                    <a:pt x="2179" y="1977"/>
                  </a:lnTo>
                  <a:lnTo>
                    <a:pt x="3420" y="761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356;p73">
              <a:extLst>
                <a:ext uri="{FF2B5EF4-FFF2-40B4-BE49-F238E27FC236}">
                  <a16:creationId xmlns:a16="http://schemas.microsoft.com/office/drawing/2014/main" id="{9FC98464-2942-53DE-1F13-92726F4312FA}"/>
                </a:ext>
              </a:extLst>
            </p:cNvPr>
            <p:cNvSpPr/>
            <p:nvPr/>
          </p:nvSpPr>
          <p:spPr>
            <a:xfrm>
              <a:off x="273575" y="4048950"/>
              <a:ext cx="353475" cy="353475"/>
            </a:xfrm>
            <a:custGeom>
              <a:avLst/>
              <a:gdLst/>
              <a:ahLst/>
              <a:cxnLst/>
              <a:rect l="l" t="t" r="r" b="b"/>
              <a:pathLst>
                <a:path w="14139" h="14139" extrusionOk="0">
                  <a:moveTo>
                    <a:pt x="10617" y="0"/>
                  </a:moveTo>
                  <a:lnTo>
                    <a:pt x="1" y="10591"/>
                  </a:lnTo>
                  <a:lnTo>
                    <a:pt x="3523" y="14138"/>
                  </a:lnTo>
                  <a:lnTo>
                    <a:pt x="14139" y="3522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57;p73">
              <a:extLst>
                <a:ext uri="{FF2B5EF4-FFF2-40B4-BE49-F238E27FC236}">
                  <a16:creationId xmlns:a16="http://schemas.microsoft.com/office/drawing/2014/main" id="{1AA9E674-5D4D-1656-5AB0-270BDEB7326F}"/>
                </a:ext>
              </a:extLst>
            </p:cNvPr>
            <p:cNvSpPr/>
            <p:nvPr/>
          </p:nvSpPr>
          <p:spPr>
            <a:xfrm>
              <a:off x="273575" y="4048950"/>
              <a:ext cx="284450" cy="283800"/>
            </a:xfrm>
            <a:custGeom>
              <a:avLst/>
              <a:gdLst/>
              <a:ahLst/>
              <a:cxnLst/>
              <a:rect l="l" t="t" r="r" b="b"/>
              <a:pathLst>
                <a:path w="11378" h="11352" extrusionOk="0">
                  <a:moveTo>
                    <a:pt x="10617" y="0"/>
                  </a:moveTo>
                  <a:lnTo>
                    <a:pt x="1" y="10591"/>
                  </a:lnTo>
                  <a:lnTo>
                    <a:pt x="761" y="11351"/>
                  </a:lnTo>
                  <a:lnTo>
                    <a:pt x="11377" y="760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58;p73">
              <a:extLst>
                <a:ext uri="{FF2B5EF4-FFF2-40B4-BE49-F238E27FC236}">
                  <a16:creationId xmlns:a16="http://schemas.microsoft.com/office/drawing/2014/main" id="{B053AF23-A637-DDFF-BC9F-190D8D4C2859}"/>
                </a:ext>
              </a:extLst>
            </p:cNvPr>
            <p:cNvSpPr/>
            <p:nvPr/>
          </p:nvSpPr>
          <p:spPr>
            <a:xfrm>
              <a:off x="359100" y="4109125"/>
              <a:ext cx="207775" cy="207775"/>
            </a:xfrm>
            <a:custGeom>
              <a:avLst/>
              <a:gdLst/>
              <a:ahLst/>
              <a:cxnLst/>
              <a:rect l="l" t="t" r="r" b="b"/>
              <a:pathLst>
                <a:path w="8311" h="8311" extrusionOk="0">
                  <a:moveTo>
                    <a:pt x="6892" y="0"/>
                  </a:moveTo>
                  <a:lnTo>
                    <a:pt x="6613" y="26"/>
                  </a:lnTo>
                  <a:lnTo>
                    <a:pt x="6360" y="102"/>
                  </a:lnTo>
                  <a:lnTo>
                    <a:pt x="6107" y="228"/>
                  </a:lnTo>
                  <a:lnTo>
                    <a:pt x="5879" y="406"/>
                  </a:lnTo>
                  <a:lnTo>
                    <a:pt x="431" y="5878"/>
                  </a:lnTo>
                  <a:lnTo>
                    <a:pt x="228" y="6081"/>
                  </a:lnTo>
                  <a:lnTo>
                    <a:pt x="102" y="6334"/>
                  </a:lnTo>
                  <a:lnTo>
                    <a:pt x="26" y="6613"/>
                  </a:lnTo>
                  <a:lnTo>
                    <a:pt x="0" y="6866"/>
                  </a:lnTo>
                  <a:lnTo>
                    <a:pt x="26" y="7145"/>
                  </a:lnTo>
                  <a:lnTo>
                    <a:pt x="102" y="7399"/>
                  </a:lnTo>
                  <a:lnTo>
                    <a:pt x="228" y="7652"/>
                  </a:lnTo>
                  <a:lnTo>
                    <a:pt x="431" y="7880"/>
                  </a:lnTo>
                  <a:lnTo>
                    <a:pt x="634" y="8057"/>
                  </a:lnTo>
                  <a:lnTo>
                    <a:pt x="887" y="8184"/>
                  </a:lnTo>
                  <a:lnTo>
                    <a:pt x="1166" y="8260"/>
                  </a:lnTo>
                  <a:lnTo>
                    <a:pt x="1419" y="8311"/>
                  </a:lnTo>
                  <a:lnTo>
                    <a:pt x="1698" y="8260"/>
                  </a:lnTo>
                  <a:lnTo>
                    <a:pt x="1977" y="8184"/>
                  </a:lnTo>
                  <a:lnTo>
                    <a:pt x="2205" y="8057"/>
                  </a:lnTo>
                  <a:lnTo>
                    <a:pt x="2433" y="7880"/>
                  </a:lnTo>
                  <a:lnTo>
                    <a:pt x="7880" y="2433"/>
                  </a:lnTo>
                  <a:lnTo>
                    <a:pt x="8083" y="2204"/>
                  </a:lnTo>
                  <a:lnTo>
                    <a:pt x="8210" y="1951"/>
                  </a:lnTo>
                  <a:lnTo>
                    <a:pt x="8286" y="1698"/>
                  </a:lnTo>
                  <a:lnTo>
                    <a:pt x="8311" y="1419"/>
                  </a:lnTo>
                  <a:lnTo>
                    <a:pt x="8286" y="1140"/>
                  </a:lnTo>
                  <a:lnTo>
                    <a:pt x="8210" y="887"/>
                  </a:lnTo>
                  <a:lnTo>
                    <a:pt x="8083" y="634"/>
                  </a:lnTo>
                  <a:lnTo>
                    <a:pt x="7880" y="406"/>
                  </a:lnTo>
                  <a:lnTo>
                    <a:pt x="7677" y="228"/>
                  </a:lnTo>
                  <a:lnTo>
                    <a:pt x="7424" y="102"/>
                  </a:lnTo>
                  <a:lnTo>
                    <a:pt x="7145" y="26"/>
                  </a:lnTo>
                  <a:lnTo>
                    <a:pt x="6892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59;p73">
              <a:extLst>
                <a:ext uri="{FF2B5EF4-FFF2-40B4-BE49-F238E27FC236}">
                  <a16:creationId xmlns:a16="http://schemas.microsoft.com/office/drawing/2014/main" id="{8276EE38-20B7-E909-199C-AAAE761D5406}"/>
                </a:ext>
              </a:extLst>
            </p:cNvPr>
            <p:cNvSpPr/>
            <p:nvPr/>
          </p:nvSpPr>
          <p:spPr>
            <a:xfrm>
              <a:off x="273575" y="4283300"/>
              <a:ext cx="119125" cy="119125"/>
            </a:xfrm>
            <a:custGeom>
              <a:avLst/>
              <a:gdLst/>
              <a:ahLst/>
              <a:cxnLst/>
              <a:rect l="l" t="t" r="r" b="b"/>
              <a:pathLst>
                <a:path w="4765" h="4765" extrusionOk="0">
                  <a:moveTo>
                    <a:pt x="1242" y="1"/>
                  </a:moveTo>
                  <a:lnTo>
                    <a:pt x="1" y="1217"/>
                  </a:lnTo>
                  <a:lnTo>
                    <a:pt x="3523" y="4764"/>
                  </a:lnTo>
                  <a:lnTo>
                    <a:pt x="4764" y="3523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60;p73">
              <a:extLst>
                <a:ext uri="{FF2B5EF4-FFF2-40B4-BE49-F238E27FC236}">
                  <a16:creationId xmlns:a16="http://schemas.microsoft.com/office/drawing/2014/main" id="{F9B3AAE1-DFAE-A5A3-47FB-4DC4CE95E770}"/>
                </a:ext>
              </a:extLst>
            </p:cNvPr>
            <p:cNvSpPr/>
            <p:nvPr/>
          </p:nvSpPr>
          <p:spPr>
            <a:xfrm>
              <a:off x="273575" y="4283300"/>
              <a:ext cx="50075" cy="49450"/>
            </a:xfrm>
            <a:custGeom>
              <a:avLst/>
              <a:gdLst/>
              <a:ahLst/>
              <a:cxnLst/>
              <a:rect l="l" t="t" r="r" b="b"/>
              <a:pathLst>
                <a:path w="2003" h="1978" extrusionOk="0">
                  <a:moveTo>
                    <a:pt x="1242" y="1"/>
                  </a:moveTo>
                  <a:lnTo>
                    <a:pt x="1" y="1217"/>
                  </a:lnTo>
                  <a:lnTo>
                    <a:pt x="761" y="1977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61;p73">
              <a:extLst>
                <a:ext uri="{FF2B5EF4-FFF2-40B4-BE49-F238E27FC236}">
                  <a16:creationId xmlns:a16="http://schemas.microsoft.com/office/drawing/2014/main" id="{F208BC87-BEC9-DBD1-41A1-ECC56FDEBB6B}"/>
                </a:ext>
              </a:extLst>
            </p:cNvPr>
            <p:cNvSpPr/>
            <p:nvPr/>
          </p:nvSpPr>
          <p:spPr>
            <a:xfrm>
              <a:off x="539000" y="3993200"/>
              <a:ext cx="143175" cy="143800"/>
            </a:xfrm>
            <a:custGeom>
              <a:avLst/>
              <a:gdLst/>
              <a:ahLst/>
              <a:cxnLst/>
              <a:rect l="l" t="t" r="r" b="b"/>
              <a:pathLst>
                <a:path w="5727" h="5752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3522" y="5752"/>
                  </a:lnTo>
                  <a:lnTo>
                    <a:pt x="5498" y="3776"/>
                  </a:lnTo>
                  <a:lnTo>
                    <a:pt x="5600" y="3649"/>
                  </a:lnTo>
                  <a:lnTo>
                    <a:pt x="5676" y="3497"/>
                  </a:lnTo>
                  <a:lnTo>
                    <a:pt x="5726" y="3370"/>
                  </a:lnTo>
                  <a:lnTo>
                    <a:pt x="5726" y="3193"/>
                  </a:lnTo>
                  <a:lnTo>
                    <a:pt x="5726" y="3041"/>
                  </a:lnTo>
                  <a:lnTo>
                    <a:pt x="5676" y="2914"/>
                  </a:lnTo>
                  <a:lnTo>
                    <a:pt x="5600" y="2762"/>
                  </a:lnTo>
                  <a:lnTo>
                    <a:pt x="5498" y="2636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62;p73">
              <a:extLst>
                <a:ext uri="{FF2B5EF4-FFF2-40B4-BE49-F238E27FC236}">
                  <a16:creationId xmlns:a16="http://schemas.microsoft.com/office/drawing/2014/main" id="{13E25D50-98BF-8FD8-3E3E-BB9D0449CF84}"/>
                </a:ext>
              </a:extLst>
            </p:cNvPr>
            <p:cNvSpPr/>
            <p:nvPr/>
          </p:nvSpPr>
          <p:spPr>
            <a:xfrm>
              <a:off x="539000" y="3993200"/>
              <a:ext cx="94850" cy="74775"/>
            </a:xfrm>
            <a:custGeom>
              <a:avLst/>
              <a:gdLst/>
              <a:ahLst/>
              <a:cxnLst/>
              <a:rect l="l" t="t" r="r" b="b"/>
              <a:pathLst>
                <a:path w="3794" h="2991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760" y="2990"/>
                  </a:lnTo>
                  <a:lnTo>
                    <a:pt x="2736" y="1014"/>
                  </a:lnTo>
                  <a:lnTo>
                    <a:pt x="2863" y="887"/>
                  </a:lnTo>
                  <a:lnTo>
                    <a:pt x="2990" y="837"/>
                  </a:lnTo>
                  <a:lnTo>
                    <a:pt x="3142" y="786"/>
                  </a:lnTo>
                  <a:lnTo>
                    <a:pt x="3294" y="761"/>
                  </a:lnTo>
                  <a:lnTo>
                    <a:pt x="3446" y="786"/>
                  </a:lnTo>
                  <a:lnTo>
                    <a:pt x="3598" y="837"/>
                  </a:lnTo>
                  <a:lnTo>
                    <a:pt x="3750" y="887"/>
                  </a:lnTo>
                  <a:lnTo>
                    <a:pt x="3794" y="931"/>
                  </a:lnTo>
                  <a:lnTo>
                    <a:pt x="3794" y="931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8363;p73">
              <a:extLst>
                <a:ext uri="{FF2B5EF4-FFF2-40B4-BE49-F238E27FC236}">
                  <a16:creationId xmlns:a16="http://schemas.microsoft.com/office/drawing/2014/main" id="{78D00250-168E-E0A5-AE2B-91DAFF0014E2}"/>
                </a:ext>
              </a:extLst>
            </p:cNvPr>
            <p:cNvSpPr/>
            <p:nvPr/>
          </p:nvSpPr>
          <p:spPr>
            <a:xfrm>
              <a:off x="539625" y="4016625"/>
              <a:ext cx="119100" cy="119125"/>
            </a:xfrm>
            <a:custGeom>
              <a:avLst/>
              <a:gdLst/>
              <a:ahLst/>
              <a:cxnLst/>
              <a:rect l="l" t="t" r="r" b="b"/>
              <a:pathLst>
                <a:path w="4764" h="4765" extrusionOk="0">
                  <a:moveTo>
                    <a:pt x="1242" y="1"/>
                  </a:moveTo>
                  <a:lnTo>
                    <a:pt x="0" y="1242"/>
                  </a:lnTo>
                  <a:lnTo>
                    <a:pt x="3548" y="4764"/>
                  </a:lnTo>
                  <a:lnTo>
                    <a:pt x="4764" y="3548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8364;p73">
              <a:extLst>
                <a:ext uri="{FF2B5EF4-FFF2-40B4-BE49-F238E27FC236}">
                  <a16:creationId xmlns:a16="http://schemas.microsoft.com/office/drawing/2014/main" id="{FCBA2F1B-7733-65EE-68E4-6755A3B3CF13}"/>
                </a:ext>
              </a:extLst>
            </p:cNvPr>
            <p:cNvSpPr/>
            <p:nvPr/>
          </p:nvSpPr>
          <p:spPr>
            <a:xfrm>
              <a:off x="539625" y="4016625"/>
              <a:ext cx="50075" cy="50075"/>
            </a:xfrm>
            <a:custGeom>
              <a:avLst/>
              <a:gdLst/>
              <a:ahLst/>
              <a:cxnLst/>
              <a:rect l="l" t="t" r="r" b="b"/>
              <a:pathLst>
                <a:path w="2003" h="2003" extrusionOk="0">
                  <a:moveTo>
                    <a:pt x="1242" y="1"/>
                  </a:moveTo>
                  <a:lnTo>
                    <a:pt x="0" y="1242"/>
                  </a:lnTo>
                  <a:lnTo>
                    <a:pt x="760" y="2003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2375;p42">
            <a:extLst>
              <a:ext uri="{FF2B5EF4-FFF2-40B4-BE49-F238E27FC236}">
                <a16:creationId xmlns:a16="http://schemas.microsoft.com/office/drawing/2014/main" id="{DF1C0005-3D66-C8E3-8018-79E2FE8656F5}"/>
              </a:ext>
            </a:extLst>
          </p:cNvPr>
          <p:cNvGrpSpPr/>
          <p:nvPr/>
        </p:nvGrpSpPr>
        <p:grpSpPr>
          <a:xfrm>
            <a:off x="4273604" y="4337770"/>
            <a:ext cx="596794" cy="548078"/>
            <a:chOff x="4996825" y="327400"/>
            <a:chExt cx="1034125" cy="949875"/>
          </a:xfrm>
        </p:grpSpPr>
        <p:sp>
          <p:nvSpPr>
            <p:cNvPr id="36" name="Google Shape;2376;p42">
              <a:extLst>
                <a:ext uri="{FF2B5EF4-FFF2-40B4-BE49-F238E27FC236}">
                  <a16:creationId xmlns:a16="http://schemas.microsoft.com/office/drawing/2014/main" id="{710618F8-E947-E357-5A1C-9BDC70205C6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377;p42">
              <a:extLst>
                <a:ext uri="{FF2B5EF4-FFF2-40B4-BE49-F238E27FC236}">
                  <a16:creationId xmlns:a16="http://schemas.microsoft.com/office/drawing/2014/main" id="{A5911512-9F5F-077B-59FB-22799C73568A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78;p42">
              <a:extLst>
                <a:ext uri="{FF2B5EF4-FFF2-40B4-BE49-F238E27FC236}">
                  <a16:creationId xmlns:a16="http://schemas.microsoft.com/office/drawing/2014/main" id="{684170CA-7C10-425A-4246-49093B703AF4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2379;p42">
              <a:extLst>
                <a:ext uri="{FF2B5EF4-FFF2-40B4-BE49-F238E27FC236}">
                  <a16:creationId xmlns:a16="http://schemas.microsoft.com/office/drawing/2014/main" id="{745F9462-8AA6-3D89-4C24-B0311AB4BA89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2380;p42">
              <a:extLst>
                <a:ext uri="{FF2B5EF4-FFF2-40B4-BE49-F238E27FC236}">
                  <a16:creationId xmlns:a16="http://schemas.microsoft.com/office/drawing/2014/main" id="{EFF692B8-36A5-75D4-634C-E461240AABAC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81;p42">
              <a:extLst>
                <a:ext uri="{FF2B5EF4-FFF2-40B4-BE49-F238E27FC236}">
                  <a16:creationId xmlns:a16="http://schemas.microsoft.com/office/drawing/2014/main" id="{99C4F7B0-55C7-4676-F104-4AA3337E1D86}"/>
                </a:ext>
              </a:extLst>
            </p:cNvPr>
            <p:cNvSpPr/>
            <p:nvPr/>
          </p:nvSpPr>
          <p:spPr>
            <a:xfrm>
              <a:off x="5049427" y="754100"/>
              <a:ext cx="922100" cy="522676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82;p42">
              <a:extLst>
                <a:ext uri="{FF2B5EF4-FFF2-40B4-BE49-F238E27FC236}">
                  <a16:creationId xmlns:a16="http://schemas.microsoft.com/office/drawing/2014/main" id="{4E8F9F3E-2249-E6C7-3925-0FE7A019B082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83;p42">
              <a:extLst>
                <a:ext uri="{FF2B5EF4-FFF2-40B4-BE49-F238E27FC236}">
                  <a16:creationId xmlns:a16="http://schemas.microsoft.com/office/drawing/2014/main" id="{4FEC80A6-5EE9-9AC9-8781-2616920C191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84;p42">
              <a:extLst>
                <a:ext uri="{FF2B5EF4-FFF2-40B4-BE49-F238E27FC236}">
                  <a16:creationId xmlns:a16="http://schemas.microsoft.com/office/drawing/2014/main" id="{558ACC8D-2C29-D302-2FC6-1EBB06AF2464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85;p42">
              <a:extLst>
                <a:ext uri="{FF2B5EF4-FFF2-40B4-BE49-F238E27FC236}">
                  <a16:creationId xmlns:a16="http://schemas.microsoft.com/office/drawing/2014/main" id="{A9A87F3C-2D42-15A2-DA67-30153E1A3885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6;p42">
              <a:extLst>
                <a:ext uri="{FF2B5EF4-FFF2-40B4-BE49-F238E27FC236}">
                  <a16:creationId xmlns:a16="http://schemas.microsoft.com/office/drawing/2014/main" id="{A383BDA0-CE59-B462-ED43-1B082985563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87;p42">
              <a:extLst>
                <a:ext uri="{FF2B5EF4-FFF2-40B4-BE49-F238E27FC236}">
                  <a16:creationId xmlns:a16="http://schemas.microsoft.com/office/drawing/2014/main" id="{CD674B60-707E-7819-0762-5CA1A9A534B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2388;p42">
              <a:extLst>
                <a:ext uri="{FF2B5EF4-FFF2-40B4-BE49-F238E27FC236}">
                  <a16:creationId xmlns:a16="http://schemas.microsoft.com/office/drawing/2014/main" id="{42E1EDC5-C208-11EC-1DDD-F6F49BAF1928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2389;p42">
              <a:extLst>
                <a:ext uri="{FF2B5EF4-FFF2-40B4-BE49-F238E27FC236}">
                  <a16:creationId xmlns:a16="http://schemas.microsoft.com/office/drawing/2014/main" id="{ED4C24CB-7625-8F53-8EE2-BC5AA8D3C30E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2390;p42">
              <a:extLst>
                <a:ext uri="{FF2B5EF4-FFF2-40B4-BE49-F238E27FC236}">
                  <a16:creationId xmlns:a16="http://schemas.microsoft.com/office/drawing/2014/main" id="{A57DDF07-7BDE-9EC6-BD0E-B91FD20809C5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2391;p42">
              <a:extLst>
                <a:ext uri="{FF2B5EF4-FFF2-40B4-BE49-F238E27FC236}">
                  <a16:creationId xmlns:a16="http://schemas.microsoft.com/office/drawing/2014/main" id="{46C823F2-79C4-9048-05A3-EE827A33599A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2392;p42">
              <a:extLst>
                <a:ext uri="{FF2B5EF4-FFF2-40B4-BE49-F238E27FC236}">
                  <a16:creationId xmlns:a16="http://schemas.microsoft.com/office/drawing/2014/main" id="{9A310279-5DCD-8EB0-B1A2-D9BEAB54C1FF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2393;p42">
              <a:extLst>
                <a:ext uri="{FF2B5EF4-FFF2-40B4-BE49-F238E27FC236}">
                  <a16:creationId xmlns:a16="http://schemas.microsoft.com/office/drawing/2014/main" id="{2FF2E57D-FC09-1A30-EF8F-3F27C992A96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2394;p42">
              <a:extLst>
                <a:ext uri="{FF2B5EF4-FFF2-40B4-BE49-F238E27FC236}">
                  <a16:creationId xmlns:a16="http://schemas.microsoft.com/office/drawing/2014/main" id="{C64B5841-F8AD-3996-46DA-FE9B753858E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2395;p42">
              <a:extLst>
                <a:ext uri="{FF2B5EF4-FFF2-40B4-BE49-F238E27FC236}">
                  <a16:creationId xmlns:a16="http://schemas.microsoft.com/office/drawing/2014/main" id="{EC825371-0BA0-5002-4E73-217A92F67186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2396;p42">
              <a:extLst>
                <a:ext uri="{FF2B5EF4-FFF2-40B4-BE49-F238E27FC236}">
                  <a16:creationId xmlns:a16="http://schemas.microsoft.com/office/drawing/2014/main" id="{E373ABC4-4C66-EEE0-7840-265914B0750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2397;p42">
              <a:extLst>
                <a:ext uri="{FF2B5EF4-FFF2-40B4-BE49-F238E27FC236}">
                  <a16:creationId xmlns:a16="http://schemas.microsoft.com/office/drawing/2014/main" id="{AB0EC6EF-3413-D708-CBAD-6B90DE0CA69E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2398;p42">
              <a:extLst>
                <a:ext uri="{FF2B5EF4-FFF2-40B4-BE49-F238E27FC236}">
                  <a16:creationId xmlns:a16="http://schemas.microsoft.com/office/drawing/2014/main" id="{A37FF7FD-1A67-A4A0-EAE6-3D408930021A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2399;p42">
              <a:extLst>
                <a:ext uri="{FF2B5EF4-FFF2-40B4-BE49-F238E27FC236}">
                  <a16:creationId xmlns:a16="http://schemas.microsoft.com/office/drawing/2014/main" id="{1CD50EB1-7F2D-AD40-761B-8122A890BB39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2400;p42">
              <a:extLst>
                <a:ext uri="{FF2B5EF4-FFF2-40B4-BE49-F238E27FC236}">
                  <a16:creationId xmlns:a16="http://schemas.microsoft.com/office/drawing/2014/main" id="{C091FA0F-7627-500D-4478-17F00DD0B705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2401;p42">
              <a:extLst>
                <a:ext uri="{FF2B5EF4-FFF2-40B4-BE49-F238E27FC236}">
                  <a16:creationId xmlns:a16="http://schemas.microsoft.com/office/drawing/2014/main" id="{5036E7BB-ACF6-6061-89E8-2EB911DFABB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2402;p42">
              <a:extLst>
                <a:ext uri="{FF2B5EF4-FFF2-40B4-BE49-F238E27FC236}">
                  <a16:creationId xmlns:a16="http://schemas.microsoft.com/office/drawing/2014/main" id="{970C0D6B-25D4-79A9-8F92-79A05412BFB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2403;p42">
              <a:extLst>
                <a:ext uri="{FF2B5EF4-FFF2-40B4-BE49-F238E27FC236}">
                  <a16:creationId xmlns:a16="http://schemas.microsoft.com/office/drawing/2014/main" id="{E11B1563-9B12-B99D-C7CC-CDDDBB678C1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" name="Google Shape;2404;p42">
              <a:extLst>
                <a:ext uri="{FF2B5EF4-FFF2-40B4-BE49-F238E27FC236}">
                  <a16:creationId xmlns:a16="http://schemas.microsoft.com/office/drawing/2014/main" id="{AD86478A-CB38-9F3D-B2C2-A9D3C453678A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" name="Google Shape;2405;p42">
              <a:extLst>
                <a:ext uri="{FF2B5EF4-FFF2-40B4-BE49-F238E27FC236}">
                  <a16:creationId xmlns:a16="http://schemas.microsoft.com/office/drawing/2014/main" id="{FD9A7631-E8D5-9156-A0AF-1ED370AA7595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" name="Google Shape;2406;p42">
              <a:extLst>
                <a:ext uri="{FF2B5EF4-FFF2-40B4-BE49-F238E27FC236}">
                  <a16:creationId xmlns:a16="http://schemas.microsoft.com/office/drawing/2014/main" id="{6D8B3663-FB8C-DEF0-CC96-761D3A078777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" name="Google Shape;2407;p42">
              <a:extLst>
                <a:ext uri="{FF2B5EF4-FFF2-40B4-BE49-F238E27FC236}">
                  <a16:creationId xmlns:a16="http://schemas.microsoft.com/office/drawing/2014/main" id="{0B5908B9-79FB-8609-69D8-164D24DA2E51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" name="Google Shape;2408;p42">
              <a:extLst>
                <a:ext uri="{FF2B5EF4-FFF2-40B4-BE49-F238E27FC236}">
                  <a16:creationId xmlns:a16="http://schemas.microsoft.com/office/drawing/2014/main" id="{AA540DE7-05F2-3EF5-A046-D922FA36687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" name="Google Shape;2409;p42">
              <a:extLst>
                <a:ext uri="{FF2B5EF4-FFF2-40B4-BE49-F238E27FC236}">
                  <a16:creationId xmlns:a16="http://schemas.microsoft.com/office/drawing/2014/main" id="{575F0123-0958-C285-CC8B-C2BB595DFF1F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" name="Google Shape;2410;p42">
              <a:extLst>
                <a:ext uri="{FF2B5EF4-FFF2-40B4-BE49-F238E27FC236}">
                  <a16:creationId xmlns:a16="http://schemas.microsoft.com/office/drawing/2014/main" id="{330057A6-34E1-EBE7-2FF0-573460B6509B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" name="Google Shape;2411;p42">
              <a:extLst>
                <a:ext uri="{FF2B5EF4-FFF2-40B4-BE49-F238E27FC236}">
                  <a16:creationId xmlns:a16="http://schemas.microsoft.com/office/drawing/2014/main" id="{80DF84D9-A249-DA96-44BC-34773F770FC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" name="Google Shape;2412;p42">
              <a:extLst>
                <a:ext uri="{FF2B5EF4-FFF2-40B4-BE49-F238E27FC236}">
                  <a16:creationId xmlns:a16="http://schemas.microsoft.com/office/drawing/2014/main" id="{76571BDB-0325-B459-A946-EBD263D6CE2F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" name="Google Shape;2413;p42">
              <a:extLst>
                <a:ext uri="{FF2B5EF4-FFF2-40B4-BE49-F238E27FC236}">
                  <a16:creationId xmlns:a16="http://schemas.microsoft.com/office/drawing/2014/main" id="{CBDEE933-91E4-6AA0-E315-25E355910E99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" name="Google Shape;2414;p42">
              <a:extLst>
                <a:ext uri="{FF2B5EF4-FFF2-40B4-BE49-F238E27FC236}">
                  <a16:creationId xmlns:a16="http://schemas.microsoft.com/office/drawing/2014/main" id="{60D01DD7-FCE4-F30D-7882-E89C77B8B1E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" name="Google Shape;2415;p42">
              <a:extLst>
                <a:ext uri="{FF2B5EF4-FFF2-40B4-BE49-F238E27FC236}">
                  <a16:creationId xmlns:a16="http://schemas.microsoft.com/office/drawing/2014/main" id="{15B8A49C-DA39-97B5-D74D-412759658988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" name="Google Shape;2416;p42">
              <a:extLst>
                <a:ext uri="{FF2B5EF4-FFF2-40B4-BE49-F238E27FC236}">
                  <a16:creationId xmlns:a16="http://schemas.microsoft.com/office/drawing/2014/main" id="{6949E4FB-75E6-55FA-321E-1BDC40993F16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88E78146-2065-422C-A84A-17CDAD01ED62}"/>
              </a:ext>
            </a:extLst>
          </p:cNvPr>
          <p:cNvSpPr/>
          <p:nvPr/>
        </p:nvSpPr>
        <p:spPr>
          <a:xfrm>
            <a:off x="-9499" y="4696972"/>
            <a:ext cx="3721521" cy="909975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sz="2800" kern="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902030302020204" pitchFamily="66" charset="0"/>
                <a:sym typeface="Arial"/>
              </a:rPr>
              <a:t>P</a:t>
            </a:r>
            <a:r>
              <a:rPr lang="en-SA" sz="2800" kern="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902030302020204" pitchFamily="66" charset="0"/>
                <a:sym typeface="Arial"/>
              </a:rPr>
              <a:t>age : </a:t>
            </a:r>
            <a:r>
              <a:rPr lang="en-US" sz="2800" kern="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902030302020204" pitchFamily="66" charset="0"/>
                <a:sym typeface="Arial"/>
              </a:rPr>
              <a:t>61</a:t>
            </a:r>
            <a:r>
              <a:rPr lang="en-SA" sz="2800" kern="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902030302020204" pitchFamily="66" charset="0"/>
                <a:sym typeface="Arial"/>
              </a:rPr>
              <a:t> - 6</a:t>
            </a:r>
            <a:r>
              <a:rPr lang="en-US" sz="2800" kern="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902030302020204" pitchFamily="66" charset="0"/>
                <a:sym typeface="Arial"/>
              </a:rPr>
              <a:t>2</a:t>
            </a:r>
            <a:endParaRPr lang="en-SA" sz="2800" kern="0" dirty="0">
              <a:ln w="0"/>
              <a:solidFill>
                <a:srgbClr val="002D38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mic Sans MS" panose="030F0902030302020204" pitchFamily="66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6540626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>
            <a:extLst>
              <a:ext uri="{FF2B5EF4-FFF2-40B4-BE49-F238E27FC236}">
                <a16:creationId xmlns:a16="http://schemas.microsoft.com/office/drawing/2014/main" id="{4F669A32-4259-FC65-27FF-AB612E954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857250"/>
            <a:ext cx="9144000" cy="5143500"/>
          </a:xfrm>
          <a:prstGeom prst="rect">
            <a:avLst/>
          </a:prstGeom>
        </p:spPr>
      </p:pic>
      <p:sp>
        <p:nvSpPr>
          <p:cNvPr id="7" name="مربع نص 6">
            <a:extLst>
              <a:ext uri="{FF2B5EF4-FFF2-40B4-BE49-F238E27FC236}">
                <a16:creationId xmlns:a16="http://schemas.microsoft.com/office/drawing/2014/main" id="{7991F994-53D6-A0A1-6472-E0B92E4F0606}"/>
              </a:ext>
            </a:extLst>
          </p:cNvPr>
          <p:cNvSpPr txBox="1"/>
          <p:nvPr/>
        </p:nvSpPr>
        <p:spPr>
          <a:xfrm>
            <a:off x="289421" y="980714"/>
            <a:ext cx="1218490" cy="2123658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l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6600" dirty="0">
                <a:solidFill>
                  <a:srgbClr val="000000"/>
                </a:solidFill>
                <a:latin typeface="Comic Sans MS" panose="030F0702030302020204" pitchFamily="66" charset="0"/>
                <a:cs typeface="+mn-cs"/>
              </a:rPr>
              <a:t>61</a:t>
            </a:r>
          </a:p>
          <a:p>
            <a:pPr algn="l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6600">
                <a:solidFill>
                  <a:srgbClr val="000000"/>
                </a:solidFill>
                <a:latin typeface="Comic Sans MS" panose="030F0702030302020204" pitchFamily="66" charset="0"/>
                <a:cs typeface="+mn-cs"/>
              </a:rPr>
              <a:t>62</a:t>
            </a:r>
            <a:endParaRPr lang="en-US" sz="6600" dirty="0">
              <a:solidFill>
                <a:srgbClr val="000000"/>
              </a:solidFill>
              <a:latin typeface="Comic Sans MS" panose="030F0702030302020204" pitchFamily="66" charset="0"/>
              <a:cs typeface="+mn-cs"/>
            </a:endParaRPr>
          </a:p>
        </p:txBody>
      </p:sp>
      <p:pic>
        <p:nvPicPr>
          <p:cNvPr id="8" name="صورة 7" descr="صورة تحتوي على نص&#10;&#10;تم إنشاء الوصف تلقائياً">
            <a:extLst>
              <a:ext uri="{FF2B5EF4-FFF2-40B4-BE49-F238E27FC236}">
                <a16:creationId xmlns:a16="http://schemas.microsoft.com/office/drawing/2014/main" id="{6620F2E6-40BF-4626-4C62-A1BFF9B9EB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67" y="2949027"/>
            <a:ext cx="1488498" cy="1020907"/>
          </a:xfrm>
          <a:prstGeom prst="rect">
            <a:avLst/>
          </a:prstGeom>
        </p:spPr>
      </p:pic>
      <p:pic>
        <p:nvPicPr>
          <p:cNvPr id="4" name="صورة 3">
            <a:extLst>
              <a:ext uri="{FF2B5EF4-FFF2-40B4-BE49-F238E27FC236}">
                <a16:creationId xmlns:a16="http://schemas.microsoft.com/office/drawing/2014/main" id="{CFCBF575-6AFB-0DD0-BDE3-B154A553652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73501" y="1071562"/>
            <a:ext cx="3614828" cy="4714876"/>
          </a:xfrm>
          <a:prstGeom prst="rect">
            <a:avLst/>
          </a:prstGeom>
        </p:spPr>
      </p:pic>
      <p:pic>
        <p:nvPicPr>
          <p:cNvPr id="10" name="صورة 9">
            <a:extLst>
              <a:ext uri="{FF2B5EF4-FFF2-40B4-BE49-F238E27FC236}">
                <a16:creationId xmlns:a16="http://schemas.microsoft.com/office/drawing/2014/main" id="{DFE662D8-5C97-FC76-A5A6-AF85800780F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88329" y="1071562"/>
            <a:ext cx="3562836" cy="4714876"/>
          </a:xfrm>
          <a:prstGeom prst="rect">
            <a:avLst/>
          </a:prstGeom>
        </p:spPr>
      </p:pic>
      <p:pic>
        <p:nvPicPr>
          <p:cNvPr id="11" name="صورة 10">
            <a:hlinkClick r:id="rId6" action="ppaction://hlinksldjump"/>
            <a:extLst>
              <a:ext uri="{FF2B5EF4-FFF2-40B4-BE49-F238E27FC236}">
                <a16:creationId xmlns:a16="http://schemas.microsoft.com/office/drawing/2014/main" id="{49673D28-041D-D87E-7347-EB997B514A4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4573" y="5353418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" name="Picture 36" descr="A picture containing text, clipart&#10;&#10;Description automatically generated">
            <a:hlinkClick r:id="rId8" action="ppaction://hlinksldjump"/>
            <a:extLst>
              <a:ext uri="{FF2B5EF4-FFF2-40B4-BE49-F238E27FC236}">
                <a16:creationId xmlns:a16="http://schemas.microsoft.com/office/drawing/2014/main" id="{2935D58A-59E6-A6E9-B66A-8B4FB3EF66A6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93" t="-1785" r="18929"/>
          <a:stretch/>
        </p:blipFill>
        <p:spPr>
          <a:xfrm>
            <a:off x="170438" y="4200248"/>
            <a:ext cx="619427" cy="785093"/>
          </a:xfrm>
          <a:prstGeom prst="rect">
            <a:avLst/>
          </a:prstGeom>
        </p:spPr>
      </p:pic>
      <p:pic>
        <p:nvPicPr>
          <p:cNvPr id="18" name="Picture 36" descr="A picture containing clipart&#10;&#10;Description automatically generated">
            <a:hlinkClick r:id="rId10" action="ppaction://hlinksldjump"/>
            <a:extLst>
              <a:ext uri="{FF2B5EF4-FFF2-40B4-BE49-F238E27FC236}">
                <a16:creationId xmlns:a16="http://schemas.microsoft.com/office/drawing/2014/main" id="{E37A50C3-5857-1C8C-E647-BDAD4BEB5747}"/>
              </a:ext>
            </a:extLst>
          </p:cNvPr>
          <p:cNvPicPr>
            <a:picLocks noChangeAspect="1"/>
          </p:cNvPicPr>
          <p:nvPr/>
        </p:nvPicPr>
        <p:blipFill rotWithShape="1">
          <a:blip r:embed="rId11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91" t="1617" r="15115" b="-1"/>
          <a:stretch/>
        </p:blipFill>
        <p:spPr>
          <a:xfrm>
            <a:off x="919677" y="4200248"/>
            <a:ext cx="689063" cy="785093"/>
          </a:xfrm>
          <a:prstGeom prst="rect">
            <a:avLst/>
          </a:prstGeom>
        </p:spPr>
      </p:pic>
      <p:pic>
        <p:nvPicPr>
          <p:cNvPr id="19" name="Picture 36" descr="A picture containing text, clipart&#10;&#10;Description automatically generated">
            <a:hlinkClick r:id="rId12" action="ppaction://hlinksldjump"/>
            <a:extLst>
              <a:ext uri="{FF2B5EF4-FFF2-40B4-BE49-F238E27FC236}">
                <a16:creationId xmlns:a16="http://schemas.microsoft.com/office/drawing/2014/main" id="{3466EACA-0DCD-E33A-0E50-9B3A5ABA8261}"/>
              </a:ext>
            </a:extLst>
          </p:cNvPr>
          <p:cNvPicPr>
            <a:picLocks noChangeAspect="1"/>
          </p:cNvPicPr>
          <p:nvPr/>
        </p:nvPicPr>
        <p:blipFill rotWithShape="1"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41" t="-1832" r="13608" b="1"/>
          <a:stretch/>
        </p:blipFill>
        <p:spPr>
          <a:xfrm>
            <a:off x="92167" y="5105267"/>
            <a:ext cx="689063" cy="772019"/>
          </a:xfrm>
          <a:prstGeom prst="rect">
            <a:avLst/>
          </a:prstGeom>
        </p:spPr>
      </p:pic>
      <p:pic>
        <p:nvPicPr>
          <p:cNvPr id="20" name="Picture 48" descr="Icon&#10;&#10;Description automatically generated">
            <a:hlinkClick r:id="rId14" action="ppaction://hlinksldjump"/>
            <a:extLst>
              <a:ext uri="{FF2B5EF4-FFF2-40B4-BE49-F238E27FC236}">
                <a16:creationId xmlns:a16="http://schemas.microsoft.com/office/drawing/2014/main" id="{2735ADBF-EF94-5F58-ADD5-3E0A9C96F82A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75" t="13613" r="12467"/>
          <a:stretch/>
        </p:blipFill>
        <p:spPr>
          <a:xfrm>
            <a:off x="900063" y="5215656"/>
            <a:ext cx="691594" cy="6066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041957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>
            <a:extLst>
              <a:ext uri="{FF2B5EF4-FFF2-40B4-BE49-F238E27FC236}">
                <a16:creationId xmlns:a16="http://schemas.microsoft.com/office/drawing/2014/main" id="{4F669A32-4259-FC65-27FF-AB612E95489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857250"/>
            <a:ext cx="9144000" cy="5143500"/>
          </a:xfrm>
          <a:prstGeom prst="rect">
            <a:avLst/>
          </a:prstGeom>
        </p:spPr>
      </p:pic>
      <p:pic>
        <p:nvPicPr>
          <p:cNvPr id="2" name="صورة 1">
            <a:hlinkClick r:id="rId5" action="ppaction://hlinksldjump"/>
            <a:extLst>
              <a:ext uri="{FF2B5EF4-FFF2-40B4-BE49-F238E27FC236}">
                <a16:creationId xmlns:a16="http://schemas.microsoft.com/office/drawing/2014/main" id="{ED3D4043-24FB-475A-4866-59F475E2B5F5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366933" y="3289132"/>
            <a:ext cx="453843" cy="45297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صورة 10">
            <a:hlinkClick r:id="rId7" action="ppaction://hlinksldjump"/>
            <a:extLst>
              <a:ext uri="{FF2B5EF4-FFF2-40B4-BE49-F238E27FC236}">
                <a16:creationId xmlns:a16="http://schemas.microsoft.com/office/drawing/2014/main" id="{13177887-8AE6-1C30-B361-CB1B18153003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5773" y="846803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صورة 11">
            <a:hlinkClick r:id="rId9" action="ppaction://hlinksldjump"/>
            <a:extLst>
              <a:ext uri="{FF2B5EF4-FFF2-40B4-BE49-F238E27FC236}">
                <a16:creationId xmlns:a16="http://schemas.microsoft.com/office/drawing/2014/main" id="{07F40D96-5239-FA9F-BBBF-CF6639D63985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2504" y="3883111"/>
            <a:ext cx="534146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3" name="صورة 12">
            <a:hlinkClick r:id="rId11" action="ppaction://hlinksldjump"/>
            <a:extLst>
              <a:ext uri="{FF2B5EF4-FFF2-40B4-BE49-F238E27FC236}">
                <a16:creationId xmlns:a16="http://schemas.microsoft.com/office/drawing/2014/main" id="{D2D9F60D-CEB7-B5E4-3223-8DFBDE92EF93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382652" y="5395592"/>
            <a:ext cx="459798" cy="46925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صورة 13" descr="صورة تحتوي على نص&#10;&#10;تم إنشاء الوصف تلقائياً">
            <a:hlinkClick r:id="rId13" action="ppaction://hlinksldjump"/>
            <a:extLst>
              <a:ext uri="{FF2B5EF4-FFF2-40B4-BE49-F238E27FC236}">
                <a16:creationId xmlns:a16="http://schemas.microsoft.com/office/drawing/2014/main" id="{A5EE4BD6-2E15-83AB-E656-40759C12EFF4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9919" y="2634465"/>
            <a:ext cx="647526" cy="60828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5" name="صورة 14" descr="صورة تحتوي على نص, علامة, برتقالي, داكن&#10;&#10;تم إنشاء الوصف تلقائياً">
            <a:hlinkClick r:id="rId15" action="ppaction://hlinksldjump"/>
            <a:extLst>
              <a:ext uri="{FF2B5EF4-FFF2-40B4-BE49-F238E27FC236}">
                <a16:creationId xmlns:a16="http://schemas.microsoft.com/office/drawing/2014/main" id="{90DD6338-86AD-838E-F60E-9F34FF19C828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53640" y="2059719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صورة 15">
            <a:hlinkClick r:id="rId17" action="ppaction://hlinksldjump"/>
            <a:extLst>
              <a:ext uri="{FF2B5EF4-FFF2-40B4-BE49-F238E27FC236}">
                <a16:creationId xmlns:a16="http://schemas.microsoft.com/office/drawing/2014/main" id="{00553166-80A4-A23D-0329-547D6557E3C7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6873" y="4427784"/>
            <a:ext cx="711909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" name="صورة 16">
            <a:hlinkClick r:id="rId19" action="ppaction://hlinksldjump"/>
            <a:extLst>
              <a:ext uri="{FF2B5EF4-FFF2-40B4-BE49-F238E27FC236}">
                <a16:creationId xmlns:a16="http://schemas.microsoft.com/office/drawing/2014/main" id="{9D4597AC-F866-BC55-0141-E81BA36167DC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6697" y="4914695"/>
            <a:ext cx="459798" cy="41823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8" name="صورة 17">
            <a:hlinkClick r:id="rId13" action="ppaction://hlinksldjump"/>
            <a:extLst>
              <a:ext uri="{FF2B5EF4-FFF2-40B4-BE49-F238E27FC236}">
                <a16:creationId xmlns:a16="http://schemas.microsoft.com/office/drawing/2014/main" id="{6EE3F7E4-9483-96B3-CB10-F9E32382C8B7}"/>
              </a:ext>
            </a:extLst>
          </p:cNvPr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1717" y="1442301"/>
            <a:ext cx="716857" cy="663594"/>
          </a:xfrm>
          <a:prstGeom prst="rect">
            <a:avLst/>
          </a:prstGeom>
        </p:spPr>
      </p:pic>
      <p:pic>
        <p:nvPicPr>
          <p:cNvPr id="20" name="صورة 19">
            <a:extLst>
              <a:ext uri="{FF2B5EF4-FFF2-40B4-BE49-F238E27FC236}">
                <a16:creationId xmlns:a16="http://schemas.microsoft.com/office/drawing/2014/main" id="{897B5BA5-4755-9D51-F582-B785EF5B2656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1215604" y="1064089"/>
            <a:ext cx="6300032" cy="4729823"/>
          </a:xfrm>
          <a:prstGeom prst="rect">
            <a:avLst/>
          </a:prstGeom>
        </p:spPr>
      </p:pic>
      <p:sp>
        <p:nvSpPr>
          <p:cNvPr id="21" name="مربع نص 20">
            <a:extLst>
              <a:ext uri="{FF2B5EF4-FFF2-40B4-BE49-F238E27FC236}">
                <a16:creationId xmlns:a16="http://schemas.microsoft.com/office/drawing/2014/main" id="{2C740AA6-1E47-0931-FEEC-FD012FEE59BF}"/>
              </a:ext>
            </a:extLst>
          </p:cNvPr>
          <p:cNvSpPr txBox="1"/>
          <p:nvPr/>
        </p:nvSpPr>
        <p:spPr>
          <a:xfrm>
            <a:off x="1681786" y="1901631"/>
            <a:ext cx="487177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l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2400" dirty="0">
                <a:solidFill>
                  <a:srgbClr val="FF0000"/>
                </a:solidFill>
                <a:latin typeface="Comic Sans MS" panose="030F0702030302020204" pitchFamily="66" charset="0"/>
              </a:rPr>
              <a:t>They’re jumping , they’re cycling </a:t>
            </a:r>
            <a:endParaRPr lang="ar-SA" sz="2400" dirty="0">
              <a:solidFill>
                <a:srgbClr val="FF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22" name="مربع نص 21">
            <a:extLst>
              <a:ext uri="{FF2B5EF4-FFF2-40B4-BE49-F238E27FC236}">
                <a16:creationId xmlns:a16="http://schemas.microsoft.com/office/drawing/2014/main" id="{79DF309B-88B0-7BF9-5425-E4C547A13372}"/>
              </a:ext>
            </a:extLst>
          </p:cNvPr>
          <p:cNvSpPr txBox="1"/>
          <p:nvPr/>
        </p:nvSpPr>
        <p:spPr>
          <a:xfrm>
            <a:off x="3140561" y="2602185"/>
            <a:ext cx="2200736" cy="5078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l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2700" dirty="0">
                <a:solidFill>
                  <a:srgbClr val="FF0000"/>
                </a:solidFill>
                <a:latin typeface="Comic Sans MS" panose="030F0702030302020204" pitchFamily="66" charset="0"/>
              </a:rPr>
              <a:t>he’s walking</a:t>
            </a:r>
            <a:endParaRPr lang="ar-SA" sz="2700" dirty="0">
              <a:solidFill>
                <a:srgbClr val="FF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23" name="مربع نص 22">
            <a:extLst>
              <a:ext uri="{FF2B5EF4-FFF2-40B4-BE49-F238E27FC236}">
                <a16:creationId xmlns:a16="http://schemas.microsoft.com/office/drawing/2014/main" id="{5B2E8806-6DB0-377B-DCC7-6379A31B96B6}"/>
              </a:ext>
            </a:extLst>
          </p:cNvPr>
          <p:cNvSpPr txBox="1"/>
          <p:nvPr/>
        </p:nvSpPr>
        <p:spPr>
          <a:xfrm>
            <a:off x="3075844" y="3202348"/>
            <a:ext cx="2781164" cy="5078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l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2700" dirty="0">
                <a:solidFill>
                  <a:srgbClr val="FF0000"/>
                </a:solidFill>
                <a:latin typeface="Comic Sans MS" panose="030F0702030302020204" pitchFamily="66" charset="0"/>
              </a:rPr>
              <a:t>He’s not cycling</a:t>
            </a:r>
            <a:endParaRPr lang="ar-SA" sz="2700" dirty="0">
              <a:solidFill>
                <a:srgbClr val="FF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24" name="مربع نص 23">
            <a:extLst>
              <a:ext uri="{FF2B5EF4-FFF2-40B4-BE49-F238E27FC236}">
                <a16:creationId xmlns:a16="http://schemas.microsoft.com/office/drawing/2014/main" id="{FF548DED-DEDD-EE33-E804-DB307D5EFD48}"/>
              </a:ext>
            </a:extLst>
          </p:cNvPr>
          <p:cNvSpPr txBox="1"/>
          <p:nvPr/>
        </p:nvSpPr>
        <p:spPr>
          <a:xfrm>
            <a:off x="1649142" y="3502693"/>
            <a:ext cx="3348032" cy="92333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l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2700" dirty="0">
                <a:solidFill>
                  <a:srgbClr val="FF0000"/>
                </a:solidFill>
                <a:latin typeface="Comic Sans MS" panose="030F0702030302020204" pitchFamily="66" charset="0"/>
              </a:rPr>
              <a:t>As happy as can be !</a:t>
            </a:r>
            <a:endParaRPr lang="ar-SA" sz="2700" dirty="0">
              <a:solidFill>
                <a:srgbClr val="FF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25" name="مربع نص 24">
            <a:extLst>
              <a:ext uri="{FF2B5EF4-FFF2-40B4-BE49-F238E27FC236}">
                <a16:creationId xmlns:a16="http://schemas.microsoft.com/office/drawing/2014/main" id="{54B073CA-EE34-0DE9-5DF7-9FDAABCE84C6}"/>
              </a:ext>
            </a:extLst>
          </p:cNvPr>
          <p:cNvSpPr txBox="1"/>
          <p:nvPr/>
        </p:nvSpPr>
        <p:spPr>
          <a:xfrm>
            <a:off x="1681786" y="3946467"/>
            <a:ext cx="5937260" cy="5078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l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2700" dirty="0">
                <a:solidFill>
                  <a:srgbClr val="FF0000"/>
                </a:solidFill>
                <a:latin typeface="Comic Sans MS" panose="030F0702030302020204" pitchFamily="66" charset="0"/>
              </a:rPr>
              <a:t>Are you playing , are they cycling ? </a:t>
            </a:r>
            <a:endParaRPr lang="ar-SA" sz="2700" dirty="0">
              <a:solidFill>
                <a:srgbClr val="FF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26" name="مربع نص 25">
            <a:extLst>
              <a:ext uri="{FF2B5EF4-FFF2-40B4-BE49-F238E27FC236}">
                <a16:creationId xmlns:a16="http://schemas.microsoft.com/office/drawing/2014/main" id="{D1EB4862-5105-B416-BC8C-E4D3D0578B1C}"/>
              </a:ext>
            </a:extLst>
          </p:cNvPr>
          <p:cNvSpPr txBox="1"/>
          <p:nvPr/>
        </p:nvSpPr>
        <p:spPr>
          <a:xfrm>
            <a:off x="1667316" y="4310551"/>
            <a:ext cx="3348031" cy="5078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l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2700" dirty="0">
                <a:solidFill>
                  <a:srgbClr val="FF0000"/>
                </a:solidFill>
                <a:latin typeface="Comic Sans MS" panose="030F0702030302020204" pitchFamily="66" charset="0"/>
              </a:rPr>
              <a:t>We’re not playing , </a:t>
            </a:r>
            <a:endParaRPr lang="ar-SA" sz="2700" dirty="0">
              <a:solidFill>
                <a:srgbClr val="FF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27" name="مربع نص 26">
            <a:extLst>
              <a:ext uri="{FF2B5EF4-FFF2-40B4-BE49-F238E27FC236}">
                <a16:creationId xmlns:a16="http://schemas.microsoft.com/office/drawing/2014/main" id="{ACEE5541-F4DA-763E-BA41-60F7A630EAC4}"/>
              </a:ext>
            </a:extLst>
          </p:cNvPr>
          <p:cNvSpPr txBox="1"/>
          <p:nvPr/>
        </p:nvSpPr>
        <p:spPr>
          <a:xfrm>
            <a:off x="1716453" y="4607201"/>
            <a:ext cx="3235647" cy="5078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l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2700" dirty="0">
                <a:solidFill>
                  <a:srgbClr val="FF0000"/>
                </a:solidFill>
                <a:latin typeface="Comic Sans MS" panose="030F0702030302020204" pitchFamily="66" charset="0"/>
              </a:rPr>
              <a:t>they’re not cycling </a:t>
            </a:r>
            <a:endParaRPr lang="ar-SA" sz="2700" dirty="0">
              <a:solidFill>
                <a:srgbClr val="FF0000"/>
              </a:solidFill>
              <a:latin typeface="Comic Sans MS" panose="030F0702030302020204" pitchFamily="66" charset="0"/>
            </a:endParaRPr>
          </a:p>
        </p:txBody>
      </p:sp>
      <p:pic>
        <p:nvPicPr>
          <p:cNvPr id="28" name="We Can 3 (2020) WB_CD 2_36">
            <a:hlinkClick r:id="" action="ppaction://media"/>
            <a:extLst>
              <a:ext uri="{FF2B5EF4-FFF2-40B4-BE49-F238E27FC236}">
                <a16:creationId xmlns:a16="http://schemas.microsoft.com/office/drawing/2014/main" id="{2F14D2BA-90B2-FD8E-8932-DCAC48C8C0D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3">
            <a:duotone>
              <a:prstClr val="black"/>
              <a:srgbClr val="A5A5A5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>
            <a:off x="4946214" y="5123811"/>
            <a:ext cx="606642" cy="606642"/>
          </a:xfrm>
          <a:prstGeom prst="rect">
            <a:avLst/>
          </a:prstGeom>
        </p:spPr>
      </p:pic>
      <p:pic>
        <p:nvPicPr>
          <p:cNvPr id="29" name="Picture 53" descr="A picture containing clipart&#10;&#10;Description automatically generated">
            <a:hlinkClick r:id="rId24" action="ppaction://hlinksldjump"/>
            <a:extLst>
              <a:ext uri="{FF2B5EF4-FFF2-40B4-BE49-F238E27FC236}">
                <a16:creationId xmlns:a16="http://schemas.microsoft.com/office/drawing/2014/main" id="{3800FC48-1902-5F6A-602D-33959A99D499}"/>
              </a:ext>
            </a:extLst>
          </p:cNvPr>
          <p:cNvPicPr>
            <a:picLocks noChangeAspect="1"/>
          </p:cNvPicPr>
          <p:nvPr/>
        </p:nvPicPr>
        <p:blipFill rotWithShape="1"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302" r="19095" b="4416"/>
          <a:stretch/>
        </p:blipFill>
        <p:spPr>
          <a:xfrm>
            <a:off x="154818" y="1129612"/>
            <a:ext cx="752957" cy="772019"/>
          </a:xfrm>
          <a:prstGeom prst="rect">
            <a:avLst/>
          </a:prstGeom>
        </p:spPr>
      </p:pic>
      <p:pic>
        <p:nvPicPr>
          <p:cNvPr id="30" name="Picture 36" descr="A picture containing text, clipart&#10;&#10;Description automatically generated">
            <a:hlinkClick r:id="rId26" action="ppaction://hlinksldjump"/>
            <a:extLst>
              <a:ext uri="{FF2B5EF4-FFF2-40B4-BE49-F238E27FC236}">
                <a16:creationId xmlns:a16="http://schemas.microsoft.com/office/drawing/2014/main" id="{042C694E-2C24-A021-810C-DF07D776CA03}"/>
              </a:ext>
            </a:extLst>
          </p:cNvPr>
          <p:cNvPicPr>
            <a:picLocks noChangeAspect="1"/>
          </p:cNvPicPr>
          <p:nvPr/>
        </p:nvPicPr>
        <p:blipFill rotWithShape="1">
          <a:blip r:embed="rId2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93" t="-1785" r="18929"/>
          <a:stretch/>
        </p:blipFill>
        <p:spPr>
          <a:xfrm>
            <a:off x="253531" y="2059720"/>
            <a:ext cx="619427" cy="785093"/>
          </a:xfrm>
          <a:prstGeom prst="rect">
            <a:avLst/>
          </a:prstGeom>
        </p:spPr>
      </p:pic>
      <p:pic>
        <p:nvPicPr>
          <p:cNvPr id="31" name="Picture 36" descr="A picture containing clipart&#10;&#10;Description automatically generated">
            <a:hlinkClick r:id="rId28" action="ppaction://hlinksldjump"/>
            <a:extLst>
              <a:ext uri="{FF2B5EF4-FFF2-40B4-BE49-F238E27FC236}">
                <a16:creationId xmlns:a16="http://schemas.microsoft.com/office/drawing/2014/main" id="{2A4DFBB3-6CFD-727A-273C-BFAB8B479522}"/>
              </a:ext>
            </a:extLst>
          </p:cNvPr>
          <p:cNvPicPr>
            <a:picLocks noChangeAspect="1"/>
          </p:cNvPicPr>
          <p:nvPr/>
        </p:nvPicPr>
        <p:blipFill rotWithShape="1">
          <a:blip r:embed="rId29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91" t="1617" r="15115" b="-1"/>
          <a:stretch/>
        </p:blipFill>
        <p:spPr>
          <a:xfrm>
            <a:off x="239986" y="2983777"/>
            <a:ext cx="689063" cy="785093"/>
          </a:xfrm>
          <a:prstGeom prst="rect">
            <a:avLst/>
          </a:prstGeom>
        </p:spPr>
      </p:pic>
      <p:pic>
        <p:nvPicPr>
          <p:cNvPr id="32" name="Picture 36" descr="A picture containing text, clipart&#10;&#10;Description automatically generated">
            <a:hlinkClick r:id="rId30" action="ppaction://hlinksldjump"/>
            <a:extLst>
              <a:ext uri="{FF2B5EF4-FFF2-40B4-BE49-F238E27FC236}">
                <a16:creationId xmlns:a16="http://schemas.microsoft.com/office/drawing/2014/main" id="{FE01D2C9-9410-8FBB-D51A-AF7CD35D0296}"/>
              </a:ext>
            </a:extLst>
          </p:cNvPr>
          <p:cNvPicPr>
            <a:picLocks noChangeAspect="1"/>
          </p:cNvPicPr>
          <p:nvPr/>
        </p:nvPicPr>
        <p:blipFill rotWithShape="1"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41" t="-1832" r="13608" b="1"/>
          <a:stretch/>
        </p:blipFill>
        <p:spPr>
          <a:xfrm>
            <a:off x="218712" y="3883111"/>
            <a:ext cx="689063" cy="772019"/>
          </a:xfrm>
          <a:prstGeom prst="rect">
            <a:avLst/>
          </a:prstGeom>
        </p:spPr>
      </p:pic>
      <p:pic>
        <p:nvPicPr>
          <p:cNvPr id="33" name="Picture 48" descr="Icon&#10;&#10;Description automatically generated">
            <a:hlinkClick r:id="rId32" action="ppaction://hlinksldjump"/>
            <a:extLst>
              <a:ext uri="{FF2B5EF4-FFF2-40B4-BE49-F238E27FC236}">
                <a16:creationId xmlns:a16="http://schemas.microsoft.com/office/drawing/2014/main" id="{3FC2F154-996D-FB97-FED1-E492E5A86C66}"/>
              </a:ext>
            </a:extLst>
          </p:cNvPr>
          <p:cNvPicPr>
            <a:picLocks noChangeAspect="1"/>
          </p:cNvPicPr>
          <p:nvPr/>
        </p:nvPicPr>
        <p:blipFill rotWithShape="1">
          <a:blip r:embed="rId33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75" t="13613" r="12467"/>
          <a:stretch/>
        </p:blipFill>
        <p:spPr>
          <a:xfrm>
            <a:off x="237133" y="4914695"/>
            <a:ext cx="691594" cy="6066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0104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8"/>
                </p:tgtEl>
              </p:cMediaNode>
            </p:audio>
          </p:childTnLst>
        </p:cTn>
      </p:par>
    </p:tnLst>
    <p:bldLst>
      <p:bldP spid="21" grpId="0"/>
      <p:bldP spid="22" grpId="0"/>
      <p:bldP spid="23" grpId="0"/>
      <p:bldP spid="24" grpId="0"/>
      <p:bldP spid="25" grpId="0"/>
      <p:bldP spid="26" grpId="0"/>
      <p:bldP spid="27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>
            <a:extLst>
              <a:ext uri="{FF2B5EF4-FFF2-40B4-BE49-F238E27FC236}">
                <a16:creationId xmlns:a16="http://schemas.microsoft.com/office/drawing/2014/main" id="{4F669A32-4259-FC65-27FF-AB612E954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857250"/>
            <a:ext cx="9144000" cy="5143500"/>
          </a:xfrm>
          <a:prstGeom prst="rect">
            <a:avLst/>
          </a:prstGeom>
        </p:spPr>
      </p:pic>
      <p:pic>
        <p:nvPicPr>
          <p:cNvPr id="2" name="صورة 1">
            <a:hlinkClick r:id="rId3" action="ppaction://hlinksldjump"/>
            <a:extLst>
              <a:ext uri="{FF2B5EF4-FFF2-40B4-BE49-F238E27FC236}">
                <a16:creationId xmlns:a16="http://schemas.microsoft.com/office/drawing/2014/main" id="{69031243-914A-50AA-0C98-83CAF18B857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366933" y="3289132"/>
            <a:ext cx="453843" cy="45297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صورة 15">
            <a:hlinkClick r:id="rId5" action="ppaction://hlinksldjump"/>
            <a:extLst>
              <a:ext uri="{FF2B5EF4-FFF2-40B4-BE49-F238E27FC236}">
                <a16:creationId xmlns:a16="http://schemas.microsoft.com/office/drawing/2014/main" id="{29CC053A-678D-0448-B2DF-0A359103CB6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5773" y="846803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" name="صورة 16">
            <a:hlinkClick r:id="rId7" action="ppaction://hlinksldjump"/>
            <a:extLst>
              <a:ext uri="{FF2B5EF4-FFF2-40B4-BE49-F238E27FC236}">
                <a16:creationId xmlns:a16="http://schemas.microsoft.com/office/drawing/2014/main" id="{95869163-BF56-D7BD-AFEE-D68369087B59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2504" y="3883111"/>
            <a:ext cx="534146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8" name="صورة 17">
            <a:hlinkClick r:id="rId9" action="ppaction://hlinksldjump"/>
            <a:extLst>
              <a:ext uri="{FF2B5EF4-FFF2-40B4-BE49-F238E27FC236}">
                <a16:creationId xmlns:a16="http://schemas.microsoft.com/office/drawing/2014/main" id="{6DDD5FC1-BA5A-8D36-1811-14B51AF17F1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2652" y="5395592"/>
            <a:ext cx="459798" cy="46925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9" name="صورة 18" descr="صورة تحتوي على نص&#10;&#10;تم إنشاء الوصف تلقائياً">
            <a:hlinkClick r:id="rId11" action="ppaction://hlinksldjump"/>
            <a:extLst>
              <a:ext uri="{FF2B5EF4-FFF2-40B4-BE49-F238E27FC236}">
                <a16:creationId xmlns:a16="http://schemas.microsoft.com/office/drawing/2014/main" id="{BB0A83C0-651C-53D0-7667-9DFCB3E8CA19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9919" y="2634465"/>
            <a:ext cx="647526" cy="60828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0" name="صورة 19" descr="صورة تحتوي على نص, علامة, برتقالي, داكن&#10;&#10;تم إنشاء الوصف تلقائياً">
            <a:hlinkClick r:id="rId13" action="ppaction://hlinksldjump"/>
            <a:extLst>
              <a:ext uri="{FF2B5EF4-FFF2-40B4-BE49-F238E27FC236}">
                <a16:creationId xmlns:a16="http://schemas.microsoft.com/office/drawing/2014/main" id="{A84113F8-30D0-31BC-7C4A-87D8A57FDEA1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53640" y="2059719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1" name="صورة 20">
            <a:hlinkClick r:id="rId15" action="ppaction://hlinksldjump"/>
            <a:extLst>
              <a:ext uri="{FF2B5EF4-FFF2-40B4-BE49-F238E27FC236}">
                <a16:creationId xmlns:a16="http://schemas.microsoft.com/office/drawing/2014/main" id="{155A16CB-8F07-B204-ABA3-D77F6710FD4B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6873" y="4427784"/>
            <a:ext cx="711909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2" name="صورة 21">
            <a:hlinkClick r:id="rId17" action="ppaction://hlinksldjump"/>
            <a:extLst>
              <a:ext uri="{FF2B5EF4-FFF2-40B4-BE49-F238E27FC236}">
                <a16:creationId xmlns:a16="http://schemas.microsoft.com/office/drawing/2014/main" id="{A67F521E-C0A5-EF70-30A5-81426681AB15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6697" y="4914695"/>
            <a:ext cx="459798" cy="41823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3" name="صورة 22">
            <a:hlinkClick r:id="rId11" action="ppaction://hlinksldjump"/>
            <a:extLst>
              <a:ext uri="{FF2B5EF4-FFF2-40B4-BE49-F238E27FC236}">
                <a16:creationId xmlns:a16="http://schemas.microsoft.com/office/drawing/2014/main" id="{47BEE348-A08E-0434-58A8-AA3A573130B9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1717" y="1442301"/>
            <a:ext cx="716857" cy="663594"/>
          </a:xfrm>
          <a:prstGeom prst="rect">
            <a:avLst/>
          </a:prstGeom>
        </p:spPr>
      </p:pic>
      <p:pic>
        <p:nvPicPr>
          <p:cNvPr id="25" name="صورة 24" descr="صورة تحتوي على نص&#10;&#10;تم إنشاء الوصف تلقائياً">
            <a:extLst>
              <a:ext uri="{FF2B5EF4-FFF2-40B4-BE49-F238E27FC236}">
                <a16:creationId xmlns:a16="http://schemas.microsoft.com/office/drawing/2014/main" id="{791404E1-7AE2-CE6C-A221-38CE3EEA4E33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720" y="1932709"/>
            <a:ext cx="7955495" cy="2792940"/>
          </a:xfrm>
          <a:prstGeom prst="rect">
            <a:avLst/>
          </a:prstGeom>
        </p:spPr>
      </p:pic>
      <p:sp>
        <p:nvSpPr>
          <p:cNvPr id="26" name="مربع نص 25">
            <a:extLst>
              <a:ext uri="{FF2B5EF4-FFF2-40B4-BE49-F238E27FC236}">
                <a16:creationId xmlns:a16="http://schemas.microsoft.com/office/drawing/2014/main" id="{94590486-76CD-95BE-6A52-8E7A3097B12D}"/>
              </a:ext>
            </a:extLst>
          </p:cNvPr>
          <p:cNvSpPr txBox="1"/>
          <p:nvPr/>
        </p:nvSpPr>
        <p:spPr>
          <a:xfrm>
            <a:off x="3615199" y="2974890"/>
            <a:ext cx="3244421" cy="553998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l" defTabSz="342900" rtl="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3000" kern="0" dirty="0">
                <a:solidFill>
                  <a:srgbClr val="FF0000"/>
                </a:solidFill>
                <a:latin typeface="Comic Sans MS" pitchFamily="66" charset="0"/>
                <a:cs typeface="+mn-cs"/>
              </a:rPr>
              <a:t>They</a:t>
            </a:r>
            <a:r>
              <a:rPr lang="el-GR" sz="3000" kern="0" dirty="0">
                <a:solidFill>
                  <a:srgbClr val="FF0000"/>
                </a:solidFill>
                <a:latin typeface="Calibri" panose="020F0502020204030204"/>
                <a:cs typeface="+mn-cs"/>
              </a:rPr>
              <a:t>΄</a:t>
            </a:r>
            <a:r>
              <a:rPr lang="en-US" sz="3000" kern="0" dirty="0">
                <a:solidFill>
                  <a:srgbClr val="FF0000"/>
                </a:solidFill>
                <a:latin typeface="Comic Sans MS" pitchFamily="66" charset="0"/>
                <a:cs typeface="+mn-cs"/>
              </a:rPr>
              <a:t>re pointing</a:t>
            </a:r>
            <a:endParaRPr lang="ar-SA" sz="3000" kern="0" dirty="0">
              <a:solidFill>
                <a:srgbClr val="FF0000"/>
              </a:solidFill>
              <a:latin typeface="Comic Sans MS" pitchFamily="66" charset="0"/>
            </a:endParaRPr>
          </a:p>
        </p:txBody>
      </p:sp>
      <p:sp>
        <p:nvSpPr>
          <p:cNvPr id="27" name="مربع نص 26">
            <a:extLst>
              <a:ext uri="{FF2B5EF4-FFF2-40B4-BE49-F238E27FC236}">
                <a16:creationId xmlns:a16="http://schemas.microsoft.com/office/drawing/2014/main" id="{886C9F21-8415-09A1-842B-C6CAE40B6108}"/>
              </a:ext>
            </a:extLst>
          </p:cNvPr>
          <p:cNvSpPr txBox="1"/>
          <p:nvPr/>
        </p:nvSpPr>
        <p:spPr>
          <a:xfrm>
            <a:off x="3615200" y="3850269"/>
            <a:ext cx="3834426" cy="553998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l" defTabSz="342900" rtl="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3000" kern="0" dirty="0">
                <a:solidFill>
                  <a:srgbClr val="FF0000"/>
                </a:solidFill>
                <a:latin typeface="Comic Sans MS" pitchFamily="66" charset="0"/>
                <a:cs typeface="+mn-cs"/>
              </a:rPr>
              <a:t>They</a:t>
            </a:r>
            <a:r>
              <a:rPr lang="el-GR" sz="3000" kern="0" dirty="0">
                <a:solidFill>
                  <a:srgbClr val="FF0000"/>
                </a:solidFill>
                <a:latin typeface="Calibri" panose="020F0502020204030204"/>
                <a:cs typeface="+mn-cs"/>
              </a:rPr>
              <a:t>΄</a:t>
            </a:r>
            <a:r>
              <a:rPr lang="en-US" sz="3000" kern="0" dirty="0">
                <a:solidFill>
                  <a:srgbClr val="FF0000"/>
                </a:solidFill>
                <a:latin typeface="Comic Sans MS" pitchFamily="66" charset="0"/>
                <a:cs typeface="+mn-cs"/>
              </a:rPr>
              <a:t>re </a:t>
            </a:r>
            <a:r>
              <a:rPr lang="en-US" sz="3000" kern="0" dirty="0">
                <a:solidFill>
                  <a:srgbClr val="0070C0"/>
                </a:solidFill>
                <a:latin typeface="Comic Sans MS" pitchFamily="66" charset="0"/>
                <a:cs typeface="+mn-cs"/>
              </a:rPr>
              <a:t>not</a:t>
            </a:r>
            <a:r>
              <a:rPr lang="en-US" sz="3000" kern="0" dirty="0">
                <a:solidFill>
                  <a:srgbClr val="FF0000"/>
                </a:solidFill>
                <a:latin typeface="Comic Sans MS" pitchFamily="66" charset="0"/>
                <a:cs typeface="+mn-cs"/>
              </a:rPr>
              <a:t> cycling</a:t>
            </a:r>
            <a:endParaRPr lang="ar-SA" sz="3000" kern="0" dirty="0">
              <a:solidFill>
                <a:srgbClr val="FF0000"/>
              </a:solidFill>
              <a:latin typeface="Comic Sans MS" pitchFamily="66" charset="0"/>
            </a:endParaRPr>
          </a:p>
        </p:txBody>
      </p:sp>
      <p:pic>
        <p:nvPicPr>
          <p:cNvPr id="28" name="Picture 53" descr="A picture containing clipart&#10;&#10;Description automatically generated">
            <a:hlinkClick r:id="rId21" action="ppaction://hlinksldjump"/>
            <a:extLst>
              <a:ext uri="{FF2B5EF4-FFF2-40B4-BE49-F238E27FC236}">
                <a16:creationId xmlns:a16="http://schemas.microsoft.com/office/drawing/2014/main" id="{B65A4413-FA1E-FDA2-7F76-F5CC0EC417C4}"/>
              </a:ext>
            </a:extLst>
          </p:cNvPr>
          <p:cNvPicPr>
            <a:picLocks noChangeAspect="1"/>
          </p:cNvPicPr>
          <p:nvPr/>
        </p:nvPicPr>
        <p:blipFill rotWithShape="1"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302" r="19095" b="4416"/>
          <a:stretch/>
        </p:blipFill>
        <p:spPr>
          <a:xfrm>
            <a:off x="1685763" y="5070113"/>
            <a:ext cx="752957" cy="772019"/>
          </a:xfrm>
          <a:prstGeom prst="rect">
            <a:avLst/>
          </a:prstGeom>
        </p:spPr>
      </p:pic>
      <p:pic>
        <p:nvPicPr>
          <p:cNvPr id="29" name="Picture 36" descr="A picture containing text, clipart&#10;&#10;Description automatically generated">
            <a:hlinkClick r:id="rId23" action="ppaction://hlinksldjump"/>
            <a:extLst>
              <a:ext uri="{FF2B5EF4-FFF2-40B4-BE49-F238E27FC236}">
                <a16:creationId xmlns:a16="http://schemas.microsoft.com/office/drawing/2014/main" id="{B8BA90B4-F11B-4675-CA61-27EB7D6A4B5F}"/>
              </a:ext>
            </a:extLst>
          </p:cNvPr>
          <p:cNvPicPr>
            <a:picLocks noChangeAspect="1"/>
          </p:cNvPicPr>
          <p:nvPr/>
        </p:nvPicPr>
        <p:blipFill rotWithShape="1">
          <a:blip r:embed="rId24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93" t="-1785" r="18929"/>
          <a:stretch/>
        </p:blipFill>
        <p:spPr>
          <a:xfrm>
            <a:off x="2689924" y="5123812"/>
            <a:ext cx="619427" cy="785093"/>
          </a:xfrm>
          <a:prstGeom prst="rect">
            <a:avLst/>
          </a:prstGeom>
        </p:spPr>
      </p:pic>
      <p:pic>
        <p:nvPicPr>
          <p:cNvPr id="30" name="Picture 36" descr="A picture containing clipart&#10;&#10;Description automatically generated">
            <a:hlinkClick r:id="rId25" action="ppaction://hlinksldjump"/>
            <a:extLst>
              <a:ext uri="{FF2B5EF4-FFF2-40B4-BE49-F238E27FC236}">
                <a16:creationId xmlns:a16="http://schemas.microsoft.com/office/drawing/2014/main" id="{15D0538E-F4CE-C94E-5135-52D12E068097}"/>
              </a:ext>
            </a:extLst>
          </p:cNvPr>
          <p:cNvPicPr>
            <a:picLocks noChangeAspect="1"/>
          </p:cNvPicPr>
          <p:nvPr/>
        </p:nvPicPr>
        <p:blipFill rotWithShape="1">
          <a:blip r:embed="rId26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91" t="1617" r="15115" b="-1"/>
          <a:stretch/>
        </p:blipFill>
        <p:spPr>
          <a:xfrm>
            <a:off x="3634500" y="5109711"/>
            <a:ext cx="689063" cy="785093"/>
          </a:xfrm>
          <a:prstGeom prst="rect">
            <a:avLst/>
          </a:prstGeom>
        </p:spPr>
      </p:pic>
      <p:pic>
        <p:nvPicPr>
          <p:cNvPr id="31" name="Picture 36" descr="A picture containing text, clipart&#10;&#10;Description automatically generated">
            <a:hlinkClick r:id="rId27" action="ppaction://hlinksldjump"/>
            <a:extLst>
              <a:ext uri="{FF2B5EF4-FFF2-40B4-BE49-F238E27FC236}">
                <a16:creationId xmlns:a16="http://schemas.microsoft.com/office/drawing/2014/main" id="{D96186E6-ECF0-54F3-9DB5-490E5995AFE1}"/>
              </a:ext>
            </a:extLst>
          </p:cNvPr>
          <p:cNvPicPr>
            <a:picLocks noChangeAspect="1"/>
          </p:cNvPicPr>
          <p:nvPr/>
        </p:nvPicPr>
        <p:blipFill rotWithShape="1"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41" t="-1832" r="13608" b="1"/>
          <a:stretch/>
        </p:blipFill>
        <p:spPr>
          <a:xfrm>
            <a:off x="4574767" y="5070114"/>
            <a:ext cx="689063" cy="772019"/>
          </a:xfrm>
          <a:prstGeom prst="rect">
            <a:avLst/>
          </a:prstGeom>
        </p:spPr>
      </p:pic>
      <p:pic>
        <p:nvPicPr>
          <p:cNvPr id="32" name="Picture 48" descr="Icon&#10;&#10;Description automatically generated">
            <a:hlinkClick r:id="rId29" action="ppaction://hlinksldjump"/>
            <a:extLst>
              <a:ext uri="{FF2B5EF4-FFF2-40B4-BE49-F238E27FC236}">
                <a16:creationId xmlns:a16="http://schemas.microsoft.com/office/drawing/2014/main" id="{1AE0052F-45E5-CCCC-4714-FC4947A95D1C}"/>
              </a:ext>
            </a:extLst>
          </p:cNvPr>
          <p:cNvPicPr>
            <a:picLocks noChangeAspect="1"/>
          </p:cNvPicPr>
          <p:nvPr/>
        </p:nvPicPr>
        <p:blipFill rotWithShape="1">
          <a:blip r:embed="rId30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75" t="13613" r="12467"/>
          <a:stretch/>
        </p:blipFill>
        <p:spPr>
          <a:xfrm>
            <a:off x="5537177" y="5213036"/>
            <a:ext cx="691594" cy="6066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56664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>
            <a:extLst>
              <a:ext uri="{FF2B5EF4-FFF2-40B4-BE49-F238E27FC236}">
                <a16:creationId xmlns:a16="http://schemas.microsoft.com/office/drawing/2014/main" id="{4F669A32-4259-FC65-27FF-AB612E95489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857250"/>
            <a:ext cx="9144000" cy="5143500"/>
          </a:xfrm>
          <a:prstGeom prst="rect">
            <a:avLst/>
          </a:prstGeom>
        </p:spPr>
      </p:pic>
      <p:pic>
        <p:nvPicPr>
          <p:cNvPr id="2" name="صورة 1">
            <a:hlinkClick r:id="rId5" action="ppaction://hlinksldjump"/>
            <a:extLst>
              <a:ext uri="{FF2B5EF4-FFF2-40B4-BE49-F238E27FC236}">
                <a16:creationId xmlns:a16="http://schemas.microsoft.com/office/drawing/2014/main" id="{E0CA0D26-9CE8-2F1A-26CA-427E51425BD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366933" y="3289132"/>
            <a:ext cx="453843" cy="45297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صورة 7">
            <a:hlinkClick r:id="rId7" action="ppaction://hlinksldjump"/>
            <a:extLst>
              <a:ext uri="{FF2B5EF4-FFF2-40B4-BE49-F238E27FC236}">
                <a16:creationId xmlns:a16="http://schemas.microsoft.com/office/drawing/2014/main" id="{E3D9663E-EE51-3E85-FF50-E5388F17CCD4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5773" y="846803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صورة 8">
            <a:hlinkClick r:id="rId9" action="ppaction://hlinksldjump"/>
            <a:extLst>
              <a:ext uri="{FF2B5EF4-FFF2-40B4-BE49-F238E27FC236}">
                <a16:creationId xmlns:a16="http://schemas.microsoft.com/office/drawing/2014/main" id="{EA8DECD9-5711-2F8C-3338-758DFE8A9BEF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2504" y="3883111"/>
            <a:ext cx="534146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صورة 9">
            <a:hlinkClick r:id="rId11" action="ppaction://hlinksldjump"/>
            <a:extLst>
              <a:ext uri="{FF2B5EF4-FFF2-40B4-BE49-F238E27FC236}">
                <a16:creationId xmlns:a16="http://schemas.microsoft.com/office/drawing/2014/main" id="{FAF752D2-1AA5-0A91-43D8-2FB2E4694A91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382652" y="5395592"/>
            <a:ext cx="459798" cy="46925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صورة 10" descr="صورة تحتوي على نص&#10;&#10;تم إنشاء الوصف تلقائياً">
            <a:hlinkClick r:id="rId13" action="ppaction://hlinksldjump"/>
            <a:extLst>
              <a:ext uri="{FF2B5EF4-FFF2-40B4-BE49-F238E27FC236}">
                <a16:creationId xmlns:a16="http://schemas.microsoft.com/office/drawing/2014/main" id="{C51FD283-65A9-5DD1-1A4E-7EA55C1A73A1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9919" y="2634465"/>
            <a:ext cx="647526" cy="60828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صورة 11" descr="صورة تحتوي على نص, علامة, برتقالي, داكن&#10;&#10;تم إنشاء الوصف تلقائياً">
            <a:hlinkClick r:id="rId15" action="ppaction://hlinksldjump"/>
            <a:extLst>
              <a:ext uri="{FF2B5EF4-FFF2-40B4-BE49-F238E27FC236}">
                <a16:creationId xmlns:a16="http://schemas.microsoft.com/office/drawing/2014/main" id="{5384E194-F7B2-160E-0AE3-FCE62449EAA1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53640" y="2059719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3" name="صورة 12">
            <a:hlinkClick r:id="rId17" action="ppaction://hlinksldjump"/>
            <a:extLst>
              <a:ext uri="{FF2B5EF4-FFF2-40B4-BE49-F238E27FC236}">
                <a16:creationId xmlns:a16="http://schemas.microsoft.com/office/drawing/2014/main" id="{4B7EA5E1-3545-CCDE-0A51-822367DD4EA0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6873" y="4427784"/>
            <a:ext cx="711909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صورة 13">
            <a:hlinkClick r:id="rId19" action="ppaction://hlinksldjump"/>
            <a:extLst>
              <a:ext uri="{FF2B5EF4-FFF2-40B4-BE49-F238E27FC236}">
                <a16:creationId xmlns:a16="http://schemas.microsoft.com/office/drawing/2014/main" id="{CFE6D4D1-2E54-7494-73A0-09773ADDEB0F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6697" y="4914695"/>
            <a:ext cx="459798" cy="41823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5" name="صورة 14">
            <a:hlinkClick r:id="rId13" action="ppaction://hlinksldjump"/>
            <a:extLst>
              <a:ext uri="{FF2B5EF4-FFF2-40B4-BE49-F238E27FC236}">
                <a16:creationId xmlns:a16="http://schemas.microsoft.com/office/drawing/2014/main" id="{519058BB-EBBE-51AF-7E8A-95E9B5CC77C9}"/>
              </a:ext>
            </a:extLst>
          </p:cNvPr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1717" y="1442301"/>
            <a:ext cx="716857" cy="663594"/>
          </a:xfrm>
          <a:prstGeom prst="rect">
            <a:avLst/>
          </a:prstGeom>
        </p:spPr>
      </p:pic>
      <p:pic>
        <p:nvPicPr>
          <p:cNvPr id="17" name="صورة 16">
            <a:extLst>
              <a:ext uri="{FF2B5EF4-FFF2-40B4-BE49-F238E27FC236}">
                <a16:creationId xmlns:a16="http://schemas.microsoft.com/office/drawing/2014/main" id="{8D2DD538-CC6F-5C0C-96D8-DCE5899D53C5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1146181" y="1114426"/>
            <a:ext cx="6762187" cy="4629149"/>
          </a:xfrm>
          <a:prstGeom prst="rect">
            <a:avLst/>
          </a:prstGeom>
        </p:spPr>
      </p:pic>
      <p:sp>
        <p:nvSpPr>
          <p:cNvPr id="18" name="مربع نص 17">
            <a:extLst>
              <a:ext uri="{FF2B5EF4-FFF2-40B4-BE49-F238E27FC236}">
                <a16:creationId xmlns:a16="http://schemas.microsoft.com/office/drawing/2014/main" id="{6582415E-8E7F-BA4C-9BF1-8A2ED87461D7}"/>
              </a:ext>
            </a:extLst>
          </p:cNvPr>
          <p:cNvSpPr txBox="1"/>
          <p:nvPr/>
        </p:nvSpPr>
        <p:spPr>
          <a:xfrm>
            <a:off x="1398743" y="3289132"/>
            <a:ext cx="6599076" cy="71558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l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4050" dirty="0">
                <a:solidFill>
                  <a:srgbClr val="FF0000"/>
                </a:solidFill>
                <a:latin typeface="Comic Sans MS" panose="030F0702030302020204" pitchFamily="66" charset="0"/>
                <a:cs typeface="+mn-cs"/>
              </a:rPr>
              <a:t>Is he sitting?    </a:t>
            </a:r>
            <a:r>
              <a:rPr lang="en-US" sz="4050" dirty="0">
                <a:solidFill>
                  <a:srgbClr val="002060"/>
                </a:solidFill>
                <a:latin typeface="Comic Sans MS" panose="030F0702030302020204" pitchFamily="66" charset="0"/>
                <a:cs typeface="+mn-cs"/>
              </a:rPr>
              <a:t>Yes, he is.</a:t>
            </a:r>
          </a:p>
        </p:txBody>
      </p:sp>
      <p:sp>
        <p:nvSpPr>
          <p:cNvPr id="19" name="مربع نص 18">
            <a:extLst>
              <a:ext uri="{FF2B5EF4-FFF2-40B4-BE49-F238E27FC236}">
                <a16:creationId xmlns:a16="http://schemas.microsoft.com/office/drawing/2014/main" id="{2FA9DB03-966E-506D-82CB-14C37DD4A95D}"/>
              </a:ext>
            </a:extLst>
          </p:cNvPr>
          <p:cNvSpPr txBox="1"/>
          <p:nvPr/>
        </p:nvSpPr>
        <p:spPr>
          <a:xfrm>
            <a:off x="1419405" y="4180975"/>
            <a:ext cx="6762187" cy="71558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l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4050" dirty="0">
                <a:solidFill>
                  <a:srgbClr val="FF0000"/>
                </a:solidFill>
                <a:latin typeface="Comic Sans MS" panose="030F0702030302020204" pitchFamily="66" charset="0"/>
                <a:cs typeface="+mn-cs"/>
              </a:rPr>
              <a:t>Is he playing?  </a:t>
            </a:r>
            <a:r>
              <a:rPr lang="en-US" sz="4050" dirty="0">
                <a:solidFill>
                  <a:srgbClr val="002060"/>
                </a:solidFill>
                <a:latin typeface="Comic Sans MS" panose="030F0702030302020204" pitchFamily="66" charset="0"/>
                <a:cs typeface="+mn-cs"/>
              </a:rPr>
              <a:t>No, he isn’t.</a:t>
            </a:r>
          </a:p>
        </p:txBody>
      </p:sp>
      <p:pic>
        <p:nvPicPr>
          <p:cNvPr id="20" name="We Can 3 (2020) WB_CD 2_37">
            <a:hlinkClick r:id="" action="ppaction://media"/>
            <a:extLst>
              <a:ext uri="{FF2B5EF4-FFF2-40B4-BE49-F238E27FC236}">
                <a16:creationId xmlns:a16="http://schemas.microsoft.com/office/drawing/2014/main" id="{F19BC855-22D1-37D1-20EE-6C12DA0D99C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3">
            <a:duotone>
              <a:prstClr val="black"/>
              <a:srgbClr val="A5A5A5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>
            <a:off x="6747736" y="1315067"/>
            <a:ext cx="606642" cy="606642"/>
          </a:xfrm>
          <a:prstGeom prst="rect">
            <a:avLst/>
          </a:prstGeom>
        </p:spPr>
      </p:pic>
      <p:pic>
        <p:nvPicPr>
          <p:cNvPr id="21" name="Picture 53" descr="A picture containing clipart&#10;&#10;Description automatically generated">
            <a:hlinkClick r:id="rId24" action="ppaction://hlinksldjump"/>
            <a:extLst>
              <a:ext uri="{FF2B5EF4-FFF2-40B4-BE49-F238E27FC236}">
                <a16:creationId xmlns:a16="http://schemas.microsoft.com/office/drawing/2014/main" id="{A202ACAB-03A8-82F0-42F8-EB05BBE0A1DC}"/>
              </a:ext>
            </a:extLst>
          </p:cNvPr>
          <p:cNvPicPr>
            <a:picLocks noChangeAspect="1"/>
          </p:cNvPicPr>
          <p:nvPr/>
        </p:nvPicPr>
        <p:blipFill rotWithShape="1"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302" r="19095" b="4416"/>
          <a:stretch/>
        </p:blipFill>
        <p:spPr>
          <a:xfrm>
            <a:off x="154818" y="1129612"/>
            <a:ext cx="752957" cy="772019"/>
          </a:xfrm>
          <a:prstGeom prst="rect">
            <a:avLst/>
          </a:prstGeom>
        </p:spPr>
      </p:pic>
      <p:pic>
        <p:nvPicPr>
          <p:cNvPr id="22" name="Picture 36" descr="A picture containing text, clipart&#10;&#10;Description automatically generated">
            <a:hlinkClick r:id="rId26" action="ppaction://hlinksldjump"/>
            <a:extLst>
              <a:ext uri="{FF2B5EF4-FFF2-40B4-BE49-F238E27FC236}">
                <a16:creationId xmlns:a16="http://schemas.microsoft.com/office/drawing/2014/main" id="{037DC0DB-CC71-F0AF-930B-ED69D411E387}"/>
              </a:ext>
            </a:extLst>
          </p:cNvPr>
          <p:cNvPicPr>
            <a:picLocks noChangeAspect="1"/>
          </p:cNvPicPr>
          <p:nvPr/>
        </p:nvPicPr>
        <p:blipFill rotWithShape="1">
          <a:blip r:embed="rId2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93" t="-1785" r="18929"/>
          <a:stretch/>
        </p:blipFill>
        <p:spPr>
          <a:xfrm>
            <a:off x="253531" y="2059720"/>
            <a:ext cx="619427" cy="785093"/>
          </a:xfrm>
          <a:prstGeom prst="rect">
            <a:avLst/>
          </a:prstGeom>
        </p:spPr>
      </p:pic>
      <p:pic>
        <p:nvPicPr>
          <p:cNvPr id="23" name="Picture 36" descr="A picture containing clipart&#10;&#10;Description automatically generated">
            <a:hlinkClick r:id="rId28" action="ppaction://hlinksldjump"/>
            <a:extLst>
              <a:ext uri="{FF2B5EF4-FFF2-40B4-BE49-F238E27FC236}">
                <a16:creationId xmlns:a16="http://schemas.microsoft.com/office/drawing/2014/main" id="{8A499ACA-CA2F-08C8-9D99-25DF35E63379}"/>
              </a:ext>
            </a:extLst>
          </p:cNvPr>
          <p:cNvPicPr>
            <a:picLocks noChangeAspect="1"/>
          </p:cNvPicPr>
          <p:nvPr/>
        </p:nvPicPr>
        <p:blipFill rotWithShape="1">
          <a:blip r:embed="rId29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91" t="1617" r="15115" b="-1"/>
          <a:stretch/>
        </p:blipFill>
        <p:spPr>
          <a:xfrm>
            <a:off x="239986" y="2983777"/>
            <a:ext cx="689063" cy="785093"/>
          </a:xfrm>
          <a:prstGeom prst="rect">
            <a:avLst/>
          </a:prstGeom>
        </p:spPr>
      </p:pic>
      <p:pic>
        <p:nvPicPr>
          <p:cNvPr id="24" name="Picture 36" descr="A picture containing text, clipart&#10;&#10;Description automatically generated">
            <a:hlinkClick r:id="rId30" action="ppaction://hlinksldjump"/>
            <a:extLst>
              <a:ext uri="{FF2B5EF4-FFF2-40B4-BE49-F238E27FC236}">
                <a16:creationId xmlns:a16="http://schemas.microsoft.com/office/drawing/2014/main" id="{FAF74842-686E-44E3-D715-6865DC2CFEA0}"/>
              </a:ext>
            </a:extLst>
          </p:cNvPr>
          <p:cNvPicPr>
            <a:picLocks noChangeAspect="1"/>
          </p:cNvPicPr>
          <p:nvPr/>
        </p:nvPicPr>
        <p:blipFill rotWithShape="1"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41" t="-1832" r="13608" b="1"/>
          <a:stretch/>
        </p:blipFill>
        <p:spPr>
          <a:xfrm>
            <a:off x="218712" y="3883111"/>
            <a:ext cx="689063" cy="772019"/>
          </a:xfrm>
          <a:prstGeom prst="rect">
            <a:avLst/>
          </a:prstGeom>
        </p:spPr>
      </p:pic>
      <p:pic>
        <p:nvPicPr>
          <p:cNvPr id="25" name="Picture 48" descr="Icon&#10;&#10;Description automatically generated">
            <a:hlinkClick r:id="rId32" action="ppaction://hlinksldjump"/>
            <a:extLst>
              <a:ext uri="{FF2B5EF4-FFF2-40B4-BE49-F238E27FC236}">
                <a16:creationId xmlns:a16="http://schemas.microsoft.com/office/drawing/2014/main" id="{E89E2EC8-FE92-793F-E5B6-CC9EE14C25D0}"/>
              </a:ext>
            </a:extLst>
          </p:cNvPr>
          <p:cNvPicPr>
            <a:picLocks noChangeAspect="1"/>
          </p:cNvPicPr>
          <p:nvPr/>
        </p:nvPicPr>
        <p:blipFill rotWithShape="1">
          <a:blip r:embed="rId33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75" t="13613" r="12467"/>
          <a:stretch/>
        </p:blipFill>
        <p:spPr>
          <a:xfrm>
            <a:off x="237133" y="4914695"/>
            <a:ext cx="691594" cy="6066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996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"/>
                </p:tgtEl>
              </p:cMediaNode>
            </p:audio>
          </p:childTnLst>
        </p:cTn>
      </p:par>
    </p:tnLst>
    <p:bldLst>
      <p:bldP spid="18" grpId="0"/>
      <p:bldP spid="19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>
            <a:extLst>
              <a:ext uri="{FF2B5EF4-FFF2-40B4-BE49-F238E27FC236}">
                <a16:creationId xmlns:a16="http://schemas.microsoft.com/office/drawing/2014/main" id="{4F669A32-4259-FC65-27FF-AB612E954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857250"/>
            <a:ext cx="9144000" cy="5143500"/>
          </a:xfrm>
          <a:prstGeom prst="rect">
            <a:avLst/>
          </a:prstGeom>
        </p:spPr>
      </p:pic>
      <p:pic>
        <p:nvPicPr>
          <p:cNvPr id="2" name="صورة 1">
            <a:hlinkClick r:id="rId3" action="ppaction://hlinksldjump"/>
            <a:extLst>
              <a:ext uri="{FF2B5EF4-FFF2-40B4-BE49-F238E27FC236}">
                <a16:creationId xmlns:a16="http://schemas.microsoft.com/office/drawing/2014/main" id="{8DE68116-FC13-EFDA-B3F0-DCD8ED025CA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366933" y="3289132"/>
            <a:ext cx="453843" cy="45297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" name="صورة 2">
            <a:hlinkClick r:id="rId5" action="ppaction://hlinksldjump"/>
            <a:extLst>
              <a:ext uri="{FF2B5EF4-FFF2-40B4-BE49-F238E27FC236}">
                <a16:creationId xmlns:a16="http://schemas.microsoft.com/office/drawing/2014/main" id="{E372FBAC-23BC-9CA4-A5E0-52C9F2AE645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5773" y="846803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" name="صورة 3">
            <a:hlinkClick r:id="rId7" action="ppaction://hlinksldjump"/>
            <a:extLst>
              <a:ext uri="{FF2B5EF4-FFF2-40B4-BE49-F238E27FC236}">
                <a16:creationId xmlns:a16="http://schemas.microsoft.com/office/drawing/2014/main" id="{3787D820-1D99-87BD-1459-2FC453A44C34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2504" y="3883111"/>
            <a:ext cx="534146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" name="صورة 5">
            <a:hlinkClick r:id="rId9" action="ppaction://hlinksldjump"/>
            <a:extLst>
              <a:ext uri="{FF2B5EF4-FFF2-40B4-BE49-F238E27FC236}">
                <a16:creationId xmlns:a16="http://schemas.microsoft.com/office/drawing/2014/main" id="{43D866A6-1E33-BD86-FFC5-A9A94F3B24D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2652" y="5395592"/>
            <a:ext cx="459798" cy="46925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صورة 6" descr="صورة تحتوي على نص&#10;&#10;تم إنشاء الوصف تلقائياً">
            <a:hlinkClick r:id="rId11" action="ppaction://hlinksldjump"/>
            <a:extLst>
              <a:ext uri="{FF2B5EF4-FFF2-40B4-BE49-F238E27FC236}">
                <a16:creationId xmlns:a16="http://schemas.microsoft.com/office/drawing/2014/main" id="{9B451396-5647-754B-2AD1-2B34E52279F7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9919" y="2634465"/>
            <a:ext cx="647526" cy="60828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صورة 7" descr="صورة تحتوي على نص, علامة, برتقالي, داكن&#10;&#10;تم إنشاء الوصف تلقائياً">
            <a:hlinkClick r:id="rId13" action="ppaction://hlinksldjump"/>
            <a:extLst>
              <a:ext uri="{FF2B5EF4-FFF2-40B4-BE49-F238E27FC236}">
                <a16:creationId xmlns:a16="http://schemas.microsoft.com/office/drawing/2014/main" id="{943C087D-8851-205B-DDE7-3EC5AF0DBA7A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53640" y="2059719"/>
            <a:ext cx="673010" cy="647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صورة 8">
            <a:hlinkClick r:id="rId15" action="ppaction://hlinksldjump"/>
            <a:extLst>
              <a:ext uri="{FF2B5EF4-FFF2-40B4-BE49-F238E27FC236}">
                <a16:creationId xmlns:a16="http://schemas.microsoft.com/office/drawing/2014/main" id="{9E686A5D-9FA4-3DEE-621B-2FAF36491A48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6873" y="4427784"/>
            <a:ext cx="711909" cy="5957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صورة 9">
            <a:hlinkClick r:id="rId17" action="ppaction://hlinksldjump"/>
            <a:extLst>
              <a:ext uri="{FF2B5EF4-FFF2-40B4-BE49-F238E27FC236}">
                <a16:creationId xmlns:a16="http://schemas.microsoft.com/office/drawing/2014/main" id="{1F14939A-D2BC-A217-3F44-C37C77A8EB25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6697" y="4914695"/>
            <a:ext cx="459798" cy="41823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صورة 10">
            <a:hlinkClick r:id="rId11" action="ppaction://hlinksldjump"/>
            <a:extLst>
              <a:ext uri="{FF2B5EF4-FFF2-40B4-BE49-F238E27FC236}">
                <a16:creationId xmlns:a16="http://schemas.microsoft.com/office/drawing/2014/main" id="{7E97E3F3-6F9A-518B-9CEF-A06DBB98062E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1717" y="1442301"/>
            <a:ext cx="716857" cy="663594"/>
          </a:xfrm>
          <a:prstGeom prst="rect">
            <a:avLst/>
          </a:prstGeom>
        </p:spPr>
      </p:pic>
      <p:pic>
        <p:nvPicPr>
          <p:cNvPr id="13" name="صورة 12">
            <a:extLst>
              <a:ext uri="{FF2B5EF4-FFF2-40B4-BE49-F238E27FC236}">
                <a16:creationId xmlns:a16="http://schemas.microsoft.com/office/drawing/2014/main" id="{3D3A3FE9-DF4D-DD2C-F154-A5174EE09979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976880" y="1137805"/>
            <a:ext cx="7172703" cy="4582390"/>
          </a:xfrm>
          <a:prstGeom prst="rect">
            <a:avLst/>
          </a:prstGeom>
        </p:spPr>
      </p:pic>
      <p:sp>
        <p:nvSpPr>
          <p:cNvPr id="14" name="مستطيل 13">
            <a:extLst>
              <a:ext uri="{FF2B5EF4-FFF2-40B4-BE49-F238E27FC236}">
                <a16:creationId xmlns:a16="http://schemas.microsoft.com/office/drawing/2014/main" id="{B95C1998-E863-4C1D-12E1-7BD5AB0081A1}"/>
              </a:ext>
            </a:extLst>
          </p:cNvPr>
          <p:cNvSpPr/>
          <p:nvPr/>
        </p:nvSpPr>
        <p:spPr>
          <a:xfrm>
            <a:off x="4808837" y="2737422"/>
            <a:ext cx="276389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2400" dirty="0">
                <a:solidFill>
                  <a:srgbClr val="FF0000"/>
                </a:solidFill>
                <a:latin typeface="Comic Sans MS" pitchFamily="66" charset="0"/>
                <a:cs typeface="+mn-cs"/>
              </a:rPr>
              <a:t>Are they standing</a:t>
            </a:r>
            <a:endParaRPr lang="ar-SA" sz="2400" dirty="0">
              <a:solidFill>
                <a:srgbClr val="FF0000"/>
              </a:solidFill>
              <a:latin typeface="Comic Sans MS" pitchFamily="66" charset="0"/>
            </a:endParaRPr>
          </a:p>
        </p:txBody>
      </p:sp>
      <p:sp>
        <p:nvSpPr>
          <p:cNvPr id="15" name="مستطيل 14">
            <a:extLst>
              <a:ext uri="{FF2B5EF4-FFF2-40B4-BE49-F238E27FC236}">
                <a16:creationId xmlns:a16="http://schemas.microsoft.com/office/drawing/2014/main" id="{FFF03E5C-7FA0-3141-ACF7-470DD094509C}"/>
              </a:ext>
            </a:extLst>
          </p:cNvPr>
          <p:cNvSpPr/>
          <p:nvPr/>
        </p:nvSpPr>
        <p:spPr>
          <a:xfrm>
            <a:off x="4975349" y="3073907"/>
            <a:ext cx="2436886" cy="5078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2700" dirty="0">
                <a:solidFill>
                  <a:srgbClr val="002060"/>
                </a:solidFill>
                <a:latin typeface="Comic Sans MS" pitchFamily="66" charset="0"/>
                <a:cs typeface="+mn-cs"/>
              </a:rPr>
              <a:t>Yes , they are</a:t>
            </a:r>
            <a:endParaRPr lang="ar-SA" sz="2700" dirty="0">
              <a:solidFill>
                <a:srgbClr val="002060"/>
              </a:solidFill>
              <a:latin typeface="Comic Sans MS" pitchFamily="66" charset="0"/>
            </a:endParaRPr>
          </a:p>
        </p:txBody>
      </p:sp>
      <p:sp>
        <p:nvSpPr>
          <p:cNvPr id="16" name="مستطيل 15">
            <a:extLst>
              <a:ext uri="{FF2B5EF4-FFF2-40B4-BE49-F238E27FC236}">
                <a16:creationId xmlns:a16="http://schemas.microsoft.com/office/drawing/2014/main" id="{CC13F18B-8415-5B7F-F9A7-9D10C6D4D909}"/>
              </a:ext>
            </a:extLst>
          </p:cNvPr>
          <p:cNvSpPr/>
          <p:nvPr/>
        </p:nvSpPr>
        <p:spPr>
          <a:xfrm>
            <a:off x="1616285" y="4640863"/>
            <a:ext cx="2311851" cy="5078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2700" dirty="0">
                <a:solidFill>
                  <a:srgbClr val="FF0000"/>
                </a:solidFill>
                <a:latin typeface="Comic Sans MS" pitchFamily="66" charset="0"/>
                <a:cs typeface="+mn-cs"/>
              </a:rPr>
              <a:t>Is he running</a:t>
            </a:r>
            <a:endParaRPr lang="ar-SA" sz="2700" dirty="0">
              <a:solidFill>
                <a:srgbClr val="FF0000"/>
              </a:solidFill>
              <a:latin typeface="Comic Sans MS" pitchFamily="66" charset="0"/>
            </a:endParaRPr>
          </a:p>
        </p:txBody>
      </p:sp>
      <p:sp>
        <p:nvSpPr>
          <p:cNvPr id="17" name="مستطيل 16">
            <a:extLst>
              <a:ext uri="{FF2B5EF4-FFF2-40B4-BE49-F238E27FC236}">
                <a16:creationId xmlns:a16="http://schemas.microsoft.com/office/drawing/2014/main" id="{3A606A0C-2417-2C1F-ADF8-682F97237F68}"/>
              </a:ext>
            </a:extLst>
          </p:cNvPr>
          <p:cNvSpPr/>
          <p:nvPr/>
        </p:nvSpPr>
        <p:spPr>
          <a:xfrm>
            <a:off x="1715470" y="5029870"/>
            <a:ext cx="2114681" cy="5078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2700" dirty="0">
                <a:solidFill>
                  <a:srgbClr val="002060"/>
                </a:solidFill>
                <a:latin typeface="Comic Sans MS" pitchFamily="66" charset="0"/>
                <a:cs typeface="+mn-cs"/>
              </a:rPr>
              <a:t>No , he isn’t</a:t>
            </a:r>
            <a:endParaRPr lang="ar-SA" sz="2700" dirty="0">
              <a:solidFill>
                <a:srgbClr val="002060"/>
              </a:solidFill>
              <a:latin typeface="Comic Sans MS" pitchFamily="66" charset="0"/>
            </a:endParaRPr>
          </a:p>
        </p:txBody>
      </p:sp>
      <p:sp>
        <p:nvSpPr>
          <p:cNvPr id="18" name="مستطيل 17">
            <a:extLst>
              <a:ext uri="{FF2B5EF4-FFF2-40B4-BE49-F238E27FC236}">
                <a16:creationId xmlns:a16="http://schemas.microsoft.com/office/drawing/2014/main" id="{AB98EC56-EFFD-0D41-E5A8-4622D87F3409}"/>
              </a:ext>
            </a:extLst>
          </p:cNvPr>
          <p:cNvSpPr/>
          <p:nvPr/>
        </p:nvSpPr>
        <p:spPr>
          <a:xfrm>
            <a:off x="4615535" y="4687028"/>
            <a:ext cx="2927404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2100" dirty="0">
                <a:solidFill>
                  <a:srgbClr val="FF0000"/>
                </a:solidFill>
                <a:latin typeface="Comic Sans MS" pitchFamily="66" charset="0"/>
                <a:cs typeface="+mn-cs"/>
              </a:rPr>
              <a:t>Are they watching TV</a:t>
            </a:r>
            <a:endParaRPr lang="ar-SA" sz="2100" dirty="0">
              <a:solidFill>
                <a:srgbClr val="FF0000"/>
              </a:solidFill>
              <a:latin typeface="Comic Sans MS" pitchFamily="66" charset="0"/>
            </a:endParaRPr>
          </a:p>
        </p:txBody>
      </p:sp>
      <p:sp>
        <p:nvSpPr>
          <p:cNvPr id="19" name="مستطيل 18">
            <a:extLst>
              <a:ext uri="{FF2B5EF4-FFF2-40B4-BE49-F238E27FC236}">
                <a16:creationId xmlns:a16="http://schemas.microsoft.com/office/drawing/2014/main" id="{C3E790DC-7481-0BFA-304E-D1D8F1BC90C7}"/>
              </a:ext>
            </a:extLst>
          </p:cNvPr>
          <p:cNvSpPr/>
          <p:nvPr/>
        </p:nvSpPr>
        <p:spPr>
          <a:xfrm>
            <a:off x="4798186" y="5029870"/>
            <a:ext cx="2768303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defTabSz="342900" rtl="0" fontAlgn="auto">
              <a:spcBef>
                <a:spcPts val="0"/>
              </a:spcBef>
              <a:spcAft>
                <a:spcPts val="0"/>
              </a:spcAft>
            </a:pPr>
            <a:r>
              <a:rPr lang="en-US" sz="2700" dirty="0">
                <a:solidFill>
                  <a:srgbClr val="002060"/>
                </a:solidFill>
                <a:latin typeface="Comic Sans MS" pitchFamily="66" charset="0"/>
                <a:cs typeface="+mn-cs"/>
              </a:rPr>
              <a:t>No , they aren’t</a:t>
            </a:r>
            <a:endParaRPr lang="ar-SA" sz="2700" dirty="0">
              <a:solidFill>
                <a:srgbClr val="002060"/>
              </a:solidFill>
              <a:latin typeface="Comic Sans MS" pitchFamily="66" charset="0"/>
            </a:endParaRPr>
          </a:p>
        </p:txBody>
      </p:sp>
      <p:pic>
        <p:nvPicPr>
          <p:cNvPr id="20" name="Picture 53" descr="A picture containing clipart&#10;&#10;Description automatically generated">
            <a:hlinkClick r:id="rId21" action="ppaction://hlinksldjump"/>
            <a:extLst>
              <a:ext uri="{FF2B5EF4-FFF2-40B4-BE49-F238E27FC236}">
                <a16:creationId xmlns:a16="http://schemas.microsoft.com/office/drawing/2014/main" id="{A4137186-24D0-8BF1-5E1F-5481811ADEE5}"/>
              </a:ext>
            </a:extLst>
          </p:cNvPr>
          <p:cNvPicPr>
            <a:picLocks noChangeAspect="1"/>
          </p:cNvPicPr>
          <p:nvPr/>
        </p:nvPicPr>
        <p:blipFill rotWithShape="1"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302" r="19095" b="4416"/>
          <a:stretch/>
        </p:blipFill>
        <p:spPr>
          <a:xfrm>
            <a:off x="6573" y="1170469"/>
            <a:ext cx="752957" cy="772019"/>
          </a:xfrm>
          <a:prstGeom prst="rect">
            <a:avLst/>
          </a:prstGeom>
        </p:spPr>
      </p:pic>
      <p:pic>
        <p:nvPicPr>
          <p:cNvPr id="21" name="Picture 36" descr="A picture containing text, clipart&#10;&#10;Description automatically generated">
            <a:hlinkClick r:id="rId23" action="ppaction://hlinksldjump"/>
            <a:extLst>
              <a:ext uri="{FF2B5EF4-FFF2-40B4-BE49-F238E27FC236}">
                <a16:creationId xmlns:a16="http://schemas.microsoft.com/office/drawing/2014/main" id="{3DBBAFC7-E830-D929-AAB2-F873EB59514B}"/>
              </a:ext>
            </a:extLst>
          </p:cNvPr>
          <p:cNvPicPr>
            <a:picLocks noChangeAspect="1"/>
          </p:cNvPicPr>
          <p:nvPr/>
        </p:nvPicPr>
        <p:blipFill rotWithShape="1">
          <a:blip r:embed="rId24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93" t="-1785" r="18929"/>
          <a:stretch/>
        </p:blipFill>
        <p:spPr>
          <a:xfrm>
            <a:off x="124384" y="2209255"/>
            <a:ext cx="619427" cy="785093"/>
          </a:xfrm>
          <a:prstGeom prst="rect">
            <a:avLst/>
          </a:prstGeom>
        </p:spPr>
      </p:pic>
      <p:pic>
        <p:nvPicPr>
          <p:cNvPr id="22" name="Picture 36" descr="A picture containing clipart&#10;&#10;Description automatically generated">
            <a:hlinkClick r:id="rId25" action="ppaction://hlinksldjump"/>
            <a:extLst>
              <a:ext uri="{FF2B5EF4-FFF2-40B4-BE49-F238E27FC236}">
                <a16:creationId xmlns:a16="http://schemas.microsoft.com/office/drawing/2014/main" id="{FE1D4150-C823-FAFE-1DD3-10EEC74B7810}"/>
              </a:ext>
            </a:extLst>
          </p:cNvPr>
          <p:cNvPicPr>
            <a:picLocks noChangeAspect="1"/>
          </p:cNvPicPr>
          <p:nvPr/>
        </p:nvPicPr>
        <p:blipFill rotWithShape="1">
          <a:blip r:embed="rId26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91" t="1617" r="15115" b="-1"/>
          <a:stretch/>
        </p:blipFill>
        <p:spPr>
          <a:xfrm>
            <a:off x="124384" y="3073907"/>
            <a:ext cx="689063" cy="785093"/>
          </a:xfrm>
          <a:prstGeom prst="rect">
            <a:avLst/>
          </a:prstGeom>
        </p:spPr>
      </p:pic>
      <p:pic>
        <p:nvPicPr>
          <p:cNvPr id="23" name="Picture 36" descr="A picture containing text, clipart&#10;&#10;Description automatically generated">
            <a:hlinkClick r:id="rId27" action="ppaction://hlinksldjump"/>
            <a:extLst>
              <a:ext uri="{FF2B5EF4-FFF2-40B4-BE49-F238E27FC236}">
                <a16:creationId xmlns:a16="http://schemas.microsoft.com/office/drawing/2014/main" id="{6B1570CE-A8AC-2744-ACD8-0FF486F9D392}"/>
              </a:ext>
            </a:extLst>
          </p:cNvPr>
          <p:cNvPicPr>
            <a:picLocks noChangeAspect="1"/>
          </p:cNvPicPr>
          <p:nvPr/>
        </p:nvPicPr>
        <p:blipFill rotWithShape="1"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41" t="-1832" r="13608" b="1"/>
          <a:stretch/>
        </p:blipFill>
        <p:spPr>
          <a:xfrm>
            <a:off x="124383" y="4041775"/>
            <a:ext cx="689063" cy="772019"/>
          </a:xfrm>
          <a:prstGeom prst="rect">
            <a:avLst/>
          </a:prstGeom>
        </p:spPr>
      </p:pic>
      <p:pic>
        <p:nvPicPr>
          <p:cNvPr id="24" name="Picture 48" descr="Icon&#10;&#10;Description automatically generated">
            <a:hlinkClick r:id="rId29" action="ppaction://hlinksldjump"/>
            <a:extLst>
              <a:ext uri="{FF2B5EF4-FFF2-40B4-BE49-F238E27FC236}">
                <a16:creationId xmlns:a16="http://schemas.microsoft.com/office/drawing/2014/main" id="{AF8925BB-84D7-5DA1-90F5-B034CFD3D59E}"/>
              </a:ext>
            </a:extLst>
          </p:cNvPr>
          <p:cNvPicPr>
            <a:picLocks noChangeAspect="1"/>
          </p:cNvPicPr>
          <p:nvPr/>
        </p:nvPicPr>
        <p:blipFill rotWithShape="1">
          <a:blip r:embed="rId30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75" t="13613" r="12467"/>
          <a:stretch/>
        </p:blipFill>
        <p:spPr>
          <a:xfrm>
            <a:off x="142644" y="4956053"/>
            <a:ext cx="691594" cy="6066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0107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  <p:bldP spid="17" grpId="0"/>
      <p:bldP spid="18" grpId="0"/>
      <p:bldP spid="1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5" name="Google Shape;4985;p57"/>
          <p:cNvSpPr/>
          <p:nvPr/>
        </p:nvSpPr>
        <p:spPr>
          <a:xfrm>
            <a:off x="1698281" y="1350173"/>
            <a:ext cx="5747441" cy="568656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986" name="Google Shape;4986;p57"/>
          <p:cNvSpPr txBox="1">
            <a:spLocks noGrp="1"/>
          </p:cNvSpPr>
          <p:nvPr>
            <p:ph type="title"/>
          </p:nvPr>
        </p:nvSpPr>
        <p:spPr>
          <a:xfrm>
            <a:off x="720000" y="140589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Cooper Black" panose="0208090404030B020404" pitchFamily="18" charset="77"/>
              </a:rPr>
              <a:t>C</a:t>
            </a:r>
            <a:r>
              <a:rPr lang="en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Cooper Black" panose="0208090404030B020404" pitchFamily="18" charset="77"/>
              </a:rPr>
              <a:t>lass rules</a:t>
            </a:r>
            <a:endParaRPr dirty="0">
              <a:ln>
                <a:solidFill>
                  <a:schemeClr val="tx1"/>
                </a:solidFill>
              </a:ln>
              <a:solidFill>
                <a:schemeClr val="bg1"/>
              </a:solidFill>
              <a:latin typeface="Cooper Black" panose="0208090404030B020404" pitchFamily="18" charset="77"/>
            </a:endParaRPr>
          </a:p>
        </p:txBody>
      </p:sp>
      <p:sp>
        <p:nvSpPr>
          <p:cNvPr id="4988" name="Google Shape;4988;p57"/>
          <p:cNvSpPr/>
          <p:nvPr/>
        </p:nvSpPr>
        <p:spPr>
          <a:xfrm rot="10800000" flipH="1">
            <a:off x="7813688" y="1267414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989" name="Google Shape;4989;p57"/>
          <p:cNvSpPr/>
          <p:nvPr/>
        </p:nvSpPr>
        <p:spPr>
          <a:xfrm>
            <a:off x="431013" y="1267414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990" name="Google Shape;4990;p57">
            <a:hlinkClick r:id="" action="ppaction://hlinkshowjump?jump=nextslide"/>
          </p:cNvPr>
          <p:cNvSpPr/>
          <p:nvPr/>
        </p:nvSpPr>
        <p:spPr>
          <a:xfrm rot="5400000">
            <a:off x="8169995" y="140062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991" name="Google Shape;4991;p57"/>
          <p:cNvGrpSpPr/>
          <p:nvPr/>
        </p:nvGrpSpPr>
        <p:grpSpPr>
          <a:xfrm>
            <a:off x="8110017" y="1409983"/>
            <a:ext cx="320750" cy="262985"/>
            <a:chOff x="615275" y="238125"/>
            <a:chExt cx="6389450" cy="5238750"/>
          </a:xfrm>
        </p:grpSpPr>
        <p:sp>
          <p:nvSpPr>
            <p:cNvPr id="4992" name="Google Shape;4992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98" name="Google Shape;4998;p57">
            <a:hlinkClick r:id="" action="ppaction://hlinkshowjump?jump=nextslide"/>
          </p:cNvPr>
          <p:cNvSpPr/>
          <p:nvPr/>
        </p:nvSpPr>
        <p:spPr>
          <a:xfrm rot="-5400000" flipH="1">
            <a:off x="766688" y="138740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999" name="Google Shape;4999;p57"/>
          <p:cNvGrpSpPr/>
          <p:nvPr/>
        </p:nvGrpSpPr>
        <p:grpSpPr>
          <a:xfrm flipH="1">
            <a:off x="713217" y="1396758"/>
            <a:ext cx="320750" cy="262985"/>
            <a:chOff x="615275" y="238125"/>
            <a:chExt cx="6389450" cy="5238750"/>
          </a:xfrm>
        </p:grpSpPr>
        <p:sp>
          <p:nvSpPr>
            <p:cNvPr id="5000" name="Google Shape;5000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06" name="Google Shape;5006;p57">
            <a:hlinkClick r:id="" action="ppaction://hlinkshowjump?jump=previousslide"/>
          </p:cNvPr>
          <p:cNvSpPr/>
          <p:nvPr/>
        </p:nvSpPr>
        <p:spPr>
          <a:xfrm rot="-5400000">
            <a:off x="777010" y="138082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010" name="Google Shape;5010;p57"/>
          <p:cNvSpPr/>
          <p:nvPr/>
        </p:nvSpPr>
        <p:spPr>
          <a:xfrm>
            <a:off x="2055058" y="1178175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011" name="Google Shape;5011;p57"/>
          <p:cNvSpPr/>
          <p:nvPr/>
        </p:nvSpPr>
        <p:spPr>
          <a:xfrm>
            <a:off x="6503649" y="1265235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012" name="Google Shape;5012;p57"/>
          <p:cNvGrpSpPr/>
          <p:nvPr/>
        </p:nvGrpSpPr>
        <p:grpSpPr>
          <a:xfrm>
            <a:off x="5331348" y="3880473"/>
            <a:ext cx="625471" cy="618114"/>
            <a:chOff x="5149750" y="3034050"/>
            <a:chExt cx="952300" cy="941100"/>
          </a:xfrm>
        </p:grpSpPr>
        <p:sp>
          <p:nvSpPr>
            <p:cNvPr id="5013" name="Google Shape;5013;p5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5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57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5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5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8" name="Google Shape;5018;p5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5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57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57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57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57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57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57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57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57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57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5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5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57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57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5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5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57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57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57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5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5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5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5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5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5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5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5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57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57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5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5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5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5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5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5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57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57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5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5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5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5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5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5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5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5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57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65" name="Google Shape;5065;p57"/>
          <p:cNvGrpSpPr/>
          <p:nvPr/>
        </p:nvGrpSpPr>
        <p:grpSpPr>
          <a:xfrm>
            <a:off x="204800" y="1701921"/>
            <a:ext cx="764197" cy="618868"/>
            <a:chOff x="11012875" y="132313"/>
            <a:chExt cx="1119375" cy="906500"/>
          </a:xfrm>
        </p:grpSpPr>
        <p:sp>
          <p:nvSpPr>
            <p:cNvPr id="5066" name="Google Shape;5066;p57"/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extrusionOk="0">
                  <a:moveTo>
                    <a:pt x="28370" y="0"/>
                  </a:moveTo>
                  <a:lnTo>
                    <a:pt x="27863" y="20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57"/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fill="none" extrusionOk="0">
                  <a:moveTo>
                    <a:pt x="28370" y="0"/>
                  </a:moveTo>
                  <a:lnTo>
                    <a:pt x="28370" y="0"/>
                  </a:lnTo>
                  <a:lnTo>
                    <a:pt x="27863" y="20"/>
                  </a:lnTo>
                  <a:lnTo>
                    <a:pt x="27356" y="59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3576" y="36260"/>
                  </a:lnTo>
                  <a:lnTo>
                    <a:pt x="24200" y="36260"/>
                  </a:lnTo>
                  <a:lnTo>
                    <a:pt x="24200" y="36260"/>
                  </a:lnTo>
                  <a:lnTo>
                    <a:pt x="24843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57"/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extrusionOk="0">
                  <a:moveTo>
                    <a:pt x="22875" y="0"/>
                  </a:moveTo>
                  <a:lnTo>
                    <a:pt x="22368" y="20"/>
                  </a:ln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57"/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fill="none" extrusionOk="0">
                  <a:moveTo>
                    <a:pt x="21861" y="59"/>
                  </a:move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0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31"/>
                  </a:lnTo>
                  <a:lnTo>
                    <a:pt x="0" y="13912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lnTo>
                    <a:pt x="22875" y="0"/>
                  </a:lnTo>
                  <a:lnTo>
                    <a:pt x="22368" y="20"/>
                  </a:lnTo>
                  <a:lnTo>
                    <a:pt x="2186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57"/>
            <p:cNvSpPr/>
            <p:nvPr/>
          </p:nvSpPr>
          <p:spPr>
            <a:xfrm>
              <a:off x="11170700" y="600888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1" y="1"/>
                  </a:moveTo>
                  <a:lnTo>
                    <a:pt x="20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57"/>
            <p:cNvSpPr/>
            <p:nvPr/>
          </p:nvSpPr>
          <p:spPr>
            <a:xfrm>
              <a:off x="11301725" y="8079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57"/>
            <p:cNvSpPr/>
            <p:nvPr/>
          </p:nvSpPr>
          <p:spPr>
            <a:xfrm>
              <a:off x="11405475" y="880488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57"/>
            <p:cNvSpPr/>
            <p:nvPr/>
          </p:nvSpPr>
          <p:spPr>
            <a:xfrm>
              <a:off x="11552600" y="9360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57"/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extrusionOk="0">
                  <a:moveTo>
                    <a:pt x="1813" y="0"/>
                  </a:move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57"/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fill="none" extrusionOk="0">
                  <a:moveTo>
                    <a:pt x="1813" y="0"/>
                  </a:moveTo>
                  <a:lnTo>
                    <a:pt x="1813" y="0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57"/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extrusionOk="0">
                  <a:moveTo>
                    <a:pt x="955" y="0"/>
                  </a:moveTo>
                  <a:lnTo>
                    <a:pt x="838" y="20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57"/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fill="none" extrusionOk="0">
                  <a:moveTo>
                    <a:pt x="955" y="0"/>
                  </a:moveTo>
                  <a:lnTo>
                    <a:pt x="955" y="0"/>
                  </a:lnTo>
                  <a:lnTo>
                    <a:pt x="838" y="20"/>
                  </a:lnTo>
                  <a:lnTo>
                    <a:pt x="838" y="20"/>
                  </a:lnTo>
                  <a:lnTo>
                    <a:pt x="643" y="59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520" y="3040"/>
                  </a:lnTo>
                  <a:lnTo>
                    <a:pt x="1520" y="3040"/>
                  </a:lnTo>
                  <a:lnTo>
                    <a:pt x="1657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lnTo>
                    <a:pt x="1033" y="0"/>
                  </a:lnTo>
                  <a:lnTo>
                    <a:pt x="9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57"/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extrusionOk="0">
                  <a:moveTo>
                    <a:pt x="32987" y="1"/>
                  </a:moveTo>
                  <a:lnTo>
                    <a:pt x="32383" y="390"/>
                  </a:ln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57"/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fill="none" extrusionOk="0">
                  <a:moveTo>
                    <a:pt x="31779" y="780"/>
                  </a:move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lnTo>
                    <a:pt x="32987" y="1"/>
                  </a:lnTo>
                  <a:lnTo>
                    <a:pt x="32383" y="390"/>
                  </a:lnTo>
                  <a:lnTo>
                    <a:pt x="31779" y="7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57"/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extrusionOk="0">
                  <a:moveTo>
                    <a:pt x="2787" y="1092"/>
                  </a:moveTo>
                  <a:lnTo>
                    <a:pt x="2475" y="1754"/>
                  </a:lnTo>
                  <a:lnTo>
                    <a:pt x="2436" y="1852"/>
                  </a:lnTo>
                  <a:lnTo>
                    <a:pt x="2241" y="2261"/>
                  </a:lnTo>
                  <a:lnTo>
                    <a:pt x="1974" y="2858"/>
                  </a:lnTo>
                  <a:lnTo>
                    <a:pt x="2046" y="2670"/>
                  </a:lnTo>
                  <a:lnTo>
                    <a:pt x="2300" y="2027"/>
                  </a:lnTo>
                  <a:lnTo>
                    <a:pt x="2397" y="1793"/>
                  </a:lnTo>
                  <a:lnTo>
                    <a:pt x="2514" y="1560"/>
                  </a:lnTo>
                  <a:lnTo>
                    <a:pt x="2631" y="1306"/>
                  </a:lnTo>
                  <a:lnTo>
                    <a:pt x="2787" y="1092"/>
                  </a:lnTo>
                  <a:close/>
                  <a:moveTo>
                    <a:pt x="4813" y="1"/>
                  </a:move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57"/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fill="none" extrusionOk="0">
                  <a:moveTo>
                    <a:pt x="4911" y="1"/>
                  </a:moveTo>
                  <a:lnTo>
                    <a:pt x="4911" y="1"/>
                  </a:lnTo>
                  <a:lnTo>
                    <a:pt x="4813" y="1"/>
                  </a:lnTo>
                  <a:lnTo>
                    <a:pt x="4813" y="1"/>
                  </a:lnTo>
                  <a:lnTo>
                    <a:pt x="4638" y="40"/>
                  </a:ln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579" y="3352"/>
                  </a:lnTo>
                  <a:lnTo>
                    <a:pt x="1637" y="3352"/>
                  </a:lnTo>
                  <a:lnTo>
                    <a:pt x="1637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384" y="10659"/>
                  </a:lnTo>
                  <a:lnTo>
                    <a:pt x="1384" y="10659"/>
                  </a:lnTo>
                  <a:lnTo>
                    <a:pt x="157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lnTo>
                    <a:pt x="5066" y="1"/>
                  </a:lnTo>
                  <a:lnTo>
                    <a:pt x="491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57"/>
            <p:cNvSpPr/>
            <p:nvPr/>
          </p:nvSpPr>
          <p:spPr>
            <a:xfrm>
              <a:off x="11856550" y="794288"/>
              <a:ext cx="21925" cy="47750"/>
            </a:xfrm>
            <a:custGeom>
              <a:avLst/>
              <a:gdLst/>
              <a:ahLst/>
              <a:cxnLst/>
              <a:rect l="l" t="t" r="r" b="b"/>
              <a:pathLst>
                <a:path w="877" h="1910" fill="none" extrusionOk="0">
                  <a:moveTo>
                    <a:pt x="0" y="1909"/>
                  </a:moveTo>
                  <a:lnTo>
                    <a:pt x="0" y="1909"/>
                  </a:lnTo>
                  <a:lnTo>
                    <a:pt x="39" y="1832"/>
                  </a:lnTo>
                  <a:lnTo>
                    <a:pt x="39" y="1832"/>
                  </a:lnTo>
                  <a:lnTo>
                    <a:pt x="136" y="1578"/>
                  </a:lnTo>
                  <a:lnTo>
                    <a:pt x="136" y="1578"/>
                  </a:lnTo>
                  <a:lnTo>
                    <a:pt x="390" y="935"/>
                  </a:lnTo>
                  <a:lnTo>
                    <a:pt x="390" y="935"/>
                  </a:lnTo>
                  <a:lnTo>
                    <a:pt x="487" y="701"/>
                  </a:lnTo>
                  <a:lnTo>
                    <a:pt x="604" y="468"/>
                  </a:lnTo>
                  <a:lnTo>
                    <a:pt x="721" y="214"/>
                  </a:lnTo>
                  <a:lnTo>
                    <a:pt x="877" y="0"/>
                  </a:lnTo>
                  <a:lnTo>
                    <a:pt x="877" y="0"/>
                  </a:lnTo>
                  <a:lnTo>
                    <a:pt x="565" y="662"/>
                  </a:lnTo>
                  <a:lnTo>
                    <a:pt x="526" y="760"/>
                  </a:lnTo>
                  <a:lnTo>
                    <a:pt x="331" y="1169"/>
                  </a:lnTo>
                  <a:lnTo>
                    <a:pt x="331" y="1169"/>
                  </a:lnTo>
                  <a:lnTo>
                    <a:pt x="0" y="190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57"/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extrusionOk="0">
                  <a:moveTo>
                    <a:pt x="4423" y="0"/>
                  </a:move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57"/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fill="none" extrusionOk="0">
                  <a:moveTo>
                    <a:pt x="4599" y="0"/>
                  </a:moveTo>
                  <a:lnTo>
                    <a:pt x="4599" y="0"/>
                  </a:lnTo>
                  <a:lnTo>
                    <a:pt x="4423" y="0"/>
                  </a:lnTo>
                  <a:lnTo>
                    <a:pt x="4423" y="0"/>
                  </a:ln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lnTo>
                    <a:pt x="4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57"/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extrusionOk="0">
                  <a:moveTo>
                    <a:pt x="4248" y="0"/>
                  </a:move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57"/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fill="none" extrusionOk="0">
                  <a:moveTo>
                    <a:pt x="4580" y="0"/>
                  </a:moveTo>
                  <a:lnTo>
                    <a:pt x="4580" y="0"/>
                  </a:lnTo>
                  <a:lnTo>
                    <a:pt x="4248" y="0"/>
                  </a:ln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619" y="15256"/>
                  </a:lnTo>
                  <a:lnTo>
                    <a:pt x="7619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lnTo>
                    <a:pt x="45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57"/>
            <p:cNvSpPr/>
            <p:nvPr/>
          </p:nvSpPr>
          <p:spPr>
            <a:xfrm>
              <a:off x="11645625" y="708538"/>
              <a:ext cx="222150" cy="80900"/>
            </a:xfrm>
            <a:custGeom>
              <a:avLst/>
              <a:gdLst/>
              <a:ahLst/>
              <a:cxnLst/>
              <a:rect l="l" t="t" r="r" b="b"/>
              <a:pathLst>
                <a:path w="8886" h="3236" extrusionOk="0">
                  <a:moveTo>
                    <a:pt x="8535" y="1"/>
                  </a:moveTo>
                  <a:lnTo>
                    <a:pt x="8437" y="20"/>
                  </a:lnTo>
                  <a:lnTo>
                    <a:pt x="8340" y="59"/>
                  </a:lnTo>
                  <a:lnTo>
                    <a:pt x="8262" y="137"/>
                  </a:lnTo>
                  <a:lnTo>
                    <a:pt x="8203" y="215"/>
                  </a:lnTo>
                  <a:lnTo>
                    <a:pt x="8028" y="566"/>
                  </a:lnTo>
                  <a:lnTo>
                    <a:pt x="7892" y="761"/>
                  </a:lnTo>
                  <a:lnTo>
                    <a:pt x="7755" y="956"/>
                  </a:lnTo>
                  <a:lnTo>
                    <a:pt x="7599" y="1131"/>
                  </a:lnTo>
                  <a:lnTo>
                    <a:pt x="7443" y="1306"/>
                  </a:lnTo>
                  <a:lnTo>
                    <a:pt x="7229" y="1482"/>
                  </a:lnTo>
                  <a:lnTo>
                    <a:pt x="7015" y="1676"/>
                  </a:lnTo>
                  <a:lnTo>
                    <a:pt x="6781" y="1832"/>
                  </a:lnTo>
                  <a:lnTo>
                    <a:pt x="6528" y="1988"/>
                  </a:lnTo>
                  <a:lnTo>
                    <a:pt x="6119" y="2183"/>
                  </a:lnTo>
                  <a:lnTo>
                    <a:pt x="5709" y="2358"/>
                  </a:lnTo>
                  <a:lnTo>
                    <a:pt x="5261" y="2514"/>
                  </a:lnTo>
                  <a:lnTo>
                    <a:pt x="4813" y="2651"/>
                  </a:lnTo>
                  <a:lnTo>
                    <a:pt x="4872" y="2631"/>
                  </a:lnTo>
                  <a:lnTo>
                    <a:pt x="4560" y="2709"/>
                  </a:lnTo>
                  <a:lnTo>
                    <a:pt x="4248" y="2768"/>
                  </a:lnTo>
                  <a:lnTo>
                    <a:pt x="3644" y="2846"/>
                  </a:lnTo>
                  <a:lnTo>
                    <a:pt x="3021" y="2884"/>
                  </a:lnTo>
                  <a:lnTo>
                    <a:pt x="2408" y="2903"/>
                  </a:lnTo>
                  <a:lnTo>
                    <a:pt x="2408" y="2903"/>
                  </a:lnTo>
                  <a:lnTo>
                    <a:pt x="1852" y="2884"/>
                  </a:lnTo>
                  <a:lnTo>
                    <a:pt x="1267" y="2826"/>
                  </a:lnTo>
                  <a:lnTo>
                    <a:pt x="702" y="2729"/>
                  </a:lnTo>
                  <a:lnTo>
                    <a:pt x="137" y="2612"/>
                  </a:lnTo>
                  <a:lnTo>
                    <a:pt x="98" y="2612"/>
                  </a:lnTo>
                  <a:lnTo>
                    <a:pt x="59" y="2631"/>
                  </a:lnTo>
                  <a:lnTo>
                    <a:pt x="20" y="2651"/>
                  </a:lnTo>
                  <a:lnTo>
                    <a:pt x="1" y="2709"/>
                  </a:lnTo>
                  <a:lnTo>
                    <a:pt x="20" y="2748"/>
                  </a:lnTo>
                  <a:lnTo>
                    <a:pt x="40" y="2787"/>
                  </a:lnTo>
                  <a:lnTo>
                    <a:pt x="59" y="2807"/>
                  </a:lnTo>
                  <a:lnTo>
                    <a:pt x="98" y="2826"/>
                  </a:lnTo>
                  <a:lnTo>
                    <a:pt x="507" y="2923"/>
                  </a:lnTo>
                  <a:lnTo>
                    <a:pt x="916" y="3021"/>
                  </a:lnTo>
                  <a:lnTo>
                    <a:pt x="1325" y="3099"/>
                  </a:lnTo>
                  <a:lnTo>
                    <a:pt x="1754" y="3157"/>
                  </a:lnTo>
                  <a:lnTo>
                    <a:pt x="2163" y="3196"/>
                  </a:lnTo>
                  <a:lnTo>
                    <a:pt x="2592" y="3216"/>
                  </a:lnTo>
                  <a:lnTo>
                    <a:pt x="3001" y="3235"/>
                  </a:lnTo>
                  <a:lnTo>
                    <a:pt x="3430" y="3235"/>
                  </a:lnTo>
                  <a:lnTo>
                    <a:pt x="3878" y="3216"/>
                  </a:lnTo>
                  <a:lnTo>
                    <a:pt x="4326" y="3177"/>
                  </a:lnTo>
                  <a:lnTo>
                    <a:pt x="4755" y="3118"/>
                  </a:lnTo>
                  <a:lnTo>
                    <a:pt x="5203" y="3060"/>
                  </a:lnTo>
                  <a:lnTo>
                    <a:pt x="5651" y="2962"/>
                  </a:lnTo>
                  <a:lnTo>
                    <a:pt x="6080" y="2826"/>
                  </a:lnTo>
                  <a:lnTo>
                    <a:pt x="6489" y="2670"/>
                  </a:lnTo>
                  <a:lnTo>
                    <a:pt x="6859" y="2495"/>
                  </a:lnTo>
                  <a:lnTo>
                    <a:pt x="7171" y="2339"/>
                  </a:lnTo>
                  <a:lnTo>
                    <a:pt x="7463" y="2144"/>
                  </a:lnTo>
                  <a:lnTo>
                    <a:pt x="7755" y="1930"/>
                  </a:lnTo>
                  <a:lnTo>
                    <a:pt x="8008" y="1696"/>
                  </a:lnTo>
                  <a:lnTo>
                    <a:pt x="8262" y="1443"/>
                  </a:lnTo>
                  <a:lnTo>
                    <a:pt x="8476" y="1170"/>
                  </a:lnTo>
                  <a:lnTo>
                    <a:pt x="8690" y="839"/>
                  </a:lnTo>
                  <a:lnTo>
                    <a:pt x="8866" y="507"/>
                  </a:lnTo>
                  <a:lnTo>
                    <a:pt x="8885" y="449"/>
                  </a:lnTo>
                  <a:lnTo>
                    <a:pt x="8885" y="371"/>
                  </a:lnTo>
                  <a:lnTo>
                    <a:pt x="8885" y="293"/>
                  </a:lnTo>
                  <a:lnTo>
                    <a:pt x="8866" y="235"/>
                  </a:lnTo>
                  <a:lnTo>
                    <a:pt x="8827" y="176"/>
                  </a:lnTo>
                  <a:lnTo>
                    <a:pt x="8788" y="118"/>
                  </a:lnTo>
                  <a:lnTo>
                    <a:pt x="8729" y="79"/>
                  </a:lnTo>
                  <a:lnTo>
                    <a:pt x="8671" y="40"/>
                  </a:lnTo>
                  <a:lnTo>
                    <a:pt x="8612" y="20"/>
                  </a:lnTo>
                  <a:lnTo>
                    <a:pt x="853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57"/>
            <p:cNvSpPr/>
            <p:nvPr/>
          </p:nvSpPr>
          <p:spPr>
            <a:xfrm>
              <a:off x="11832175" y="740213"/>
              <a:ext cx="525" cy="500"/>
            </a:xfrm>
            <a:custGeom>
              <a:avLst/>
              <a:gdLst/>
              <a:ahLst/>
              <a:cxnLst/>
              <a:rect l="l" t="t" r="r" b="b"/>
              <a:pathLst>
                <a:path w="21" h="20" fill="none" extrusionOk="0">
                  <a:moveTo>
                    <a:pt x="20" y="0"/>
                  </a:moveTo>
                  <a:lnTo>
                    <a:pt x="1" y="2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57"/>
            <p:cNvSpPr/>
            <p:nvPr/>
          </p:nvSpPr>
          <p:spPr>
            <a:xfrm>
              <a:off x="11807350" y="758713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57"/>
            <p:cNvSpPr/>
            <p:nvPr/>
          </p:nvSpPr>
          <p:spPr>
            <a:xfrm>
              <a:off x="11757650" y="757738"/>
              <a:ext cx="117900" cy="118400"/>
            </a:xfrm>
            <a:custGeom>
              <a:avLst/>
              <a:gdLst/>
              <a:ahLst/>
              <a:cxnLst/>
              <a:rect l="l" t="t" r="r" b="b"/>
              <a:pathLst>
                <a:path w="4716" h="4736" extrusionOk="0">
                  <a:moveTo>
                    <a:pt x="4346" y="1"/>
                  </a:moveTo>
                  <a:lnTo>
                    <a:pt x="4287" y="20"/>
                  </a:lnTo>
                  <a:lnTo>
                    <a:pt x="4209" y="59"/>
                  </a:lnTo>
                  <a:lnTo>
                    <a:pt x="4151" y="118"/>
                  </a:lnTo>
                  <a:lnTo>
                    <a:pt x="4112" y="196"/>
                  </a:lnTo>
                  <a:lnTo>
                    <a:pt x="4092" y="274"/>
                  </a:lnTo>
                  <a:lnTo>
                    <a:pt x="3995" y="605"/>
                  </a:lnTo>
                  <a:lnTo>
                    <a:pt x="3898" y="897"/>
                  </a:lnTo>
                  <a:lnTo>
                    <a:pt x="3800" y="1170"/>
                  </a:lnTo>
                  <a:lnTo>
                    <a:pt x="3664" y="1462"/>
                  </a:lnTo>
                  <a:lnTo>
                    <a:pt x="3508" y="1754"/>
                  </a:lnTo>
                  <a:lnTo>
                    <a:pt x="3313" y="2066"/>
                  </a:lnTo>
                  <a:lnTo>
                    <a:pt x="3079" y="2358"/>
                  </a:lnTo>
                  <a:lnTo>
                    <a:pt x="2865" y="2651"/>
                  </a:lnTo>
                  <a:lnTo>
                    <a:pt x="2612" y="2904"/>
                  </a:lnTo>
                  <a:lnTo>
                    <a:pt x="2242" y="3255"/>
                  </a:lnTo>
                  <a:lnTo>
                    <a:pt x="1832" y="3566"/>
                  </a:lnTo>
                  <a:lnTo>
                    <a:pt x="1423" y="3839"/>
                  </a:lnTo>
                  <a:lnTo>
                    <a:pt x="975" y="4112"/>
                  </a:lnTo>
                  <a:lnTo>
                    <a:pt x="527" y="4346"/>
                  </a:lnTo>
                  <a:lnTo>
                    <a:pt x="40" y="4560"/>
                  </a:lnTo>
                  <a:lnTo>
                    <a:pt x="20" y="4579"/>
                  </a:lnTo>
                  <a:lnTo>
                    <a:pt x="1" y="4599"/>
                  </a:lnTo>
                  <a:lnTo>
                    <a:pt x="1" y="4638"/>
                  </a:lnTo>
                  <a:lnTo>
                    <a:pt x="1" y="4677"/>
                  </a:lnTo>
                  <a:lnTo>
                    <a:pt x="20" y="4696"/>
                  </a:lnTo>
                  <a:lnTo>
                    <a:pt x="40" y="4716"/>
                  </a:lnTo>
                  <a:lnTo>
                    <a:pt x="79" y="4735"/>
                  </a:lnTo>
                  <a:lnTo>
                    <a:pt x="118" y="4716"/>
                  </a:lnTo>
                  <a:lnTo>
                    <a:pt x="839" y="4404"/>
                  </a:lnTo>
                  <a:lnTo>
                    <a:pt x="1228" y="4229"/>
                  </a:lnTo>
                  <a:lnTo>
                    <a:pt x="1579" y="4034"/>
                  </a:lnTo>
                  <a:lnTo>
                    <a:pt x="1930" y="3839"/>
                  </a:lnTo>
                  <a:lnTo>
                    <a:pt x="2261" y="3605"/>
                  </a:lnTo>
                  <a:lnTo>
                    <a:pt x="2573" y="3371"/>
                  </a:lnTo>
                  <a:lnTo>
                    <a:pt x="2884" y="3138"/>
                  </a:lnTo>
                  <a:lnTo>
                    <a:pt x="3177" y="2865"/>
                  </a:lnTo>
                  <a:lnTo>
                    <a:pt x="3450" y="2592"/>
                  </a:lnTo>
                  <a:lnTo>
                    <a:pt x="3703" y="2280"/>
                  </a:lnTo>
                  <a:lnTo>
                    <a:pt x="3937" y="1969"/>
                  </a:lnTo>
                  <a:lnTo>
                    <a:pt x="4170" y="1618"/>
                  </a:lnTo>
                  <a:lnTo>
                    <a:pt x="4365" y="1248"/>
                  </a:lnTo>
                  <a:lnTo>
                    <a:pt x="4560" y="858"/>
                  </a:lnTo>
                  <a:lnTo>
                    <a:pt x="4696" y="449"/>
                  </a:lnTo>
                  <a:lnTo>
                    <a:pt x="4716" y="371"/>
                  </a:lnTo>
                  <a:lnTo>
                    <a:pt x="4716" y="293"/>
                  </a:lnTo>
                  <a:lnTo>
                    <a:pt x="4696" y="196"/>
                  </a:lnTo>
                  <a:lnTo>
                    <a:pt x="4677" y="137"/>
                  </a:lnTo>
                  <a:lnTo>
                    <a:pt x="4638" y="98"/>
                  </a:lnTo>
                  <a:lnTo>
                    <a:pt x="4580" y="59"/>
                  </a:lnTo>
                  <a:lnTo>
                    <a:pt x="4521" y="20"/>
                  </a:lnTo>
                  <a:lnTo>
                    <a:pt x="446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57"/>
            <p:cNvSpPr/>
            <p:nvPr/>
          </p:nvSpPr>
          <p:spPr>
            <a:xfrm>
              <a:off x="11858000" y="770888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57"/>
            <p:cNvSpPr/>
            <p:nvPr/>
          </p:nvSpPr>
          <p:spPr>
            <a:xfrm>
              <a:off x="11844850" y="80206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1"/>
                  </a:move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57"/>
            <p:cNvSpPr/>
            <p:nvPr/>
          </p:nvSpPr>
          <p:spPr>
            <a:xfrm>
              <a:off x="11920825" y="582863"/>
              <a:ext cx="126675" cy="120850"/>
            </a:xfrm>
            <a:custGeom>
              <a:avLst/>
              <a:gdLst/>
              <a:ahLst/>
              <a:cxnLst/>
              <a:rect l="l" t="t" r="r" b="b"/>
              <a:pathLst>
                <a:path w="5067" h="4834" extrusionOk="0">
                  <a:moveTo>
                    <a:pt x="4891" y="1"/>
                  </a:moveTo>
                  <a:lnTo>
                    <a:pt x="4833" y="20"/>
                  </a:lnTo>
                  <a:lnTo>
                    <a:pt x="4794" y="40"/>
                  </a:lnTo>
                  <a:lnTo>
                    <a:pt x="4755" y="79"/>
                  </a:lnTo>
                  <a:lnTo>
                    <a:pt x="4716" y="118"/>
                  </a:lnTo>
                  <a:lnTo>
                    <a:pt x="4599" y="410"/>
                  </a:lnTo>
                  <a:lnTo>
                    <a:pt x="4463" y="683"/>
                  </a:lnTo>
                  <a:lnTo>
                    <a:pt x="4171" y="1228"/>
                  </a:lnTo>
                  <a:lnTo>
                    <a:pt x="4190" y="1190"/>
                  </a:lnTo>
                  <a:lnTo>
                    <a:pt x="3917" y="1618"/>
                  </a:lnTo>
                  <a:lnTo>
                    <a:pt x="3625" y="2027"/>
                  </a:lnTo>
                  <a:lnTo>
                    <a:pt x="3294" y="2417"/>
                  </a:lnTo>
                  <a:lnTo>
                    <a:pt x="2943" y="2787"/>
                  </a:lnTo>
                  <a:lnTo>
                    <a:pt x="2670" y="3040"/>
                  </a:lnTo>
                  <a:lnTo>
                    <a:pt x="2398" y="3255"/>
                  </a:lnTo>
                  <a:lnTo>
                    <a:pt x="2105" y="3469"/>
                  </a:lnTo>
                  <a:lnTo>
                    <a:pt x="1793" y="3664"/>
                  </a:lnTo>
                  <a:lnTo>
                    <a:pt x="1501" y="3820"/>
                  </a:lnTo>
                  <a:lnTo>
                    <a:pt x="1209" y="3956"/>
                  </a:lnTo>
                  <a:lnTo>
                    <a:pt x="897" y="4073"/>
                  </a:lnTo>
                  <a:lnTo>
                    <a:pt x="585" y="4171"/>
                  </a:lnTo>
                  <a:lnTo>
                    <a:pt x="254" y="4229"/>
                  </a:lnTo>
                  <a:lnTo>
                    <a:pt x="137" y="4268"/>
                  </a:lnTo>
                  <a:lnTo>
                    <a:pt x="59" y="4346"/>
                  </a:lnTo>
                  <a:lnTo>
                    <a:pt x="1" y="4443"/>
                  </a:lnTo>
                  <a:lnTo>
                    <a:pt x="1" y="4502"/>
                  </a:lnTo>
                  <a:lnTo>
                    <a:pt x="1" y="4560"/>
                  </a:lnTo>
                  <a:lnTo>
                    <a:pt x="40" y="4677"/>
                  </a:lnTo>
                  <a:lnTo>
                    <a:pt x="98" y="4775"/>
                  </a:lnTo>
                  <a:lnTo>
                    <a:pt x="215" y="4814"/>
                  </a:lnTo>
                  <a:lnTo>
                    <a:pt x="274" y="4833"/>
                  </a:lnTo>
                  <a:lnTo>
                    <a:pt x="332" y="4833"/>
                  </a:lnTo>
                  <a:lnTo>
                    <a:pt x="741" y="4716"/>
                  </a:lnTo>
                  <a:lnTo>
                    <a:pt x="1151" y="4599"/>
                  </a:lnTo>
                  <a:lnTo>
                    <a:pt x="1560" y="4404"/>
                  </a:lnTo>
                  <a:lnTo>
                    <a:pt x="1930" y="4210"/>
                  </a:lnTo>
                  <a:lnTo>
                    <a:pt x="2300" y="3976"/>
                  </a:lnTo>
                  <a:lnTo>
                    <a:pt x="2631" y="3722"/>
                  </a:lnTo>
                  <a:lnTo>
                    <a:pt x="2943" y="3430"/>
                  </a:lnTo>
                  <a:lnTo>
                    <a:pt x="3255" y="3138"/>
                  </a:lnTo>
                  <a:lnTo>
                    <a:pt x="3547" y="2826"/>
                  </a:lnTo>
                  <a:lnTo>
                    <a:pt x="3800" y="2495"/>
                  </a:lnTo>
                  <a:lnTo>
                    <a:pt x="4054" y="2144"/>
                  </a:lnTo>
                  <a:lnTo>
                    <a:pt x="4287" y="1794"/>
                  </a:lnTo>
                  <a:lnTo>
                    <a:pt x="4502" y="1423"/>
                  </a:lnTo>
                  <a:lnTo>
                    <a:pt x="4697" y="1034"/>
                  </a:lnTo>
                  <a:lnTo>
                    <a:pt x="4891" y="663"/>
                  </a:lnTo>
                  <a:lnTo>
                    <a:pt x="5047" y="254"/>
                  </a:lnTo>
                  <a:lnTo>
                    <a:pt x="5067" y="196"/>
                  </a:lnTo>
                  <a:lnTo>
                    <a:pt x="5047" y="118"/>
                  </a:lnTo>
                  <a:lnTo>
                    <a:pt x="5008" y="59"/>
                  </a:lnTo>
                  <a:lnTo>
                    <a:pt x="4950" y="20"/>
                  </a:lnTo>
                  <a:lnTo>
                    <a:pt x="489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57"/>
            <p:cNvSpPr/>
            <p:nvPr/>
          </p:nvSpPr>
          <p:spPr>
            <a:xfrm>
              <a:off x="11994400" y="652038"/>
              <a:ext cx="500" cy="525"/>
            </a:xfrm>
            <a:custGeom>
              <a:avLst/>
              <a:gdLst/>
              <a:ahLst/>
              <a:cxnLst/>
              <a:rect l="l" t="t" r="r" b="b"/>
              <a:pathLst>
                <a:path w="20" h="21" fill="none" extrusionOk="0">
                  <a:moveTo>
                    <a:pt x="20" y="1"/>
                  </a:moveTo>
                  <a:lnTo>
                    <a:pt x="0" y="20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57"/>
            <p:cNvSpPr/>
            <p:nvPr/>
          </p:nvSpPr>
          <p:spPr>
            <a:xfrm>
              <a:off x="11966125" y="673488"/>
              <a:ext cx="1000" cy="975"/>
            </a:xfrm>
            <a:custGeom>
              <a:avLst/>
              <a:gdLst/>
              <a:ahLst/>
              <a:cxnLst/>
              <a:rect l="l" t="t" r="r" b="b"/>
              <a:pathLst>
                <a:path w="40" h="39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57"/>
            <p:cNvSpPr/>
            <p:nvPr/>
          </p:nvSpPr>
          <p:spPr>
            <a:xfrm>
              <a:off x="11938850" y="715363"/>
              <a:ext cx="117425" cy="38500"/>
            </a:xfrm>
            <a:custGeom>
              <a:avLst/>
              <a:gdLst/>
              <a:ahLst/>
              <a:cxnLst/>
              <a:rect l="l" t="t" r="r" b="b"/>
              <a:pathLst>
                <a:path w="4697" h="1540" extrusionOk="0">
                  <a:moveTo>
                    <a:pt x="4482" y="1"/>
                  </a:moveTo>
                  <a:lnTo>
                    <a:pt x="4443" y="20"/>
                  </a:lnTo>
                  <a:lnTo>
                    <a:pt x="4170" y="215"/>
                  </a:lnTo>
                  <a:lnTo>
                    <a:pt x="3898" y="390"/>
                  </a:lnTo>
                  <a:lnTo>
                    <a:pt x="3586" y="566"/>
                  </a:lnTo>
                  <a:lnTo>
                    <a:pt x="3255" y="702"/>
                  </a:lnTo>
                  <a:lnTo>
                    <a:pt x="2923" y="819"/>
                  </a:lnTo>
                  <a:lnTo>
                    <a:pt x="2573" y="916"/>
                  </a:lnTo>
                  <a:lnTo>
                    <a:pt x="2631" y="897"/>
                  </a:lnTo>
                  <a:lnTo>
                    <a:pt x="2631" y="897"/>
                  </a:lnTo>
                  <a:lnTo>
                    <a:pt x="2261" y="994"/>
                  </a:lnTo>
                  <a:lnTo>
                    <a:pt x="1891" y="1053"/>
                  </a:lnTo>
                  <a:lnTo>
                    <a:pt x="1501" y="1072"/>
                  </a:lnTo>
                  <a:lnTo>
                    <a:pt x="1160" y="1089"/>
                  </a:lnTo>
                  <a:lnTo>
                    <a:pt x="1160" y="1089"/>
                  </a:lnTo>
                  <a:lnTo>
                    <a:pt x="722" y="1053"/>
                  </a:lnTo>
                  <a:lnTo>
                    <a:pt x="274" y="994"/>
                  </a:lnTo>
                  <a:lnTo>
                    <a:pt x="176" y="994"/>
                  </a:lnTo>
                  <a:lnTo>
                    <a:pt x="98" y="1053"/>
                  </a:lnTo>
                  <a:lnTo>
                    <a:pt x="40" y="1111"/>
                  </a:lnTo>
                  <a:lnTo>
                    <a:pt x="1" y="1209"/>
                  </a:lnTo>
                  <a:lnTo>
                    <a:pt x="1" y="1306"/>
                  </a:lnTo>
                  <a:lnTo>
                    <a:pt x="40" y="1384"/>
                  </a:lnTo>
                  <a:lnTo>
                    <a:pt x="118" y="1462"/>
                  </a:lnTo>
                  <a:lnTo>
                    <a:pt x="215" y="1481"/>
                  </a:lnTo>
                  <a:lnTo>
                    <a:pt x="488" y="1520"/>
                  </a:lnTo>
                  <a:lnTo>
                    <a:pt x="780" y="1540"/>
                  </a:lnTo>
                  <a:lnTo>
                    <a:pt x="1365" y="1540"/>
                  </a:lnTo>
                  <a:lnTo>
                    <a:pt x="1657" y="1520"/>
                  </a:lnTo>
                  <a:lnTo>
                    <a:pt x="1969" y="1481"/>
                  </a:lnTo>
                  <a:lnTo>
                    <a:pt x="2261" y="1423"/>
                  </a:lnTo>
                  <a:lnTo>
                    <a:pt x="2553" y="1345"/>
                  </a:lnTo>
                  <a:lnTo>
                    <a:pt x="2846" y="1267"/>
                  </a:lnTo>
                  <a:lnTo>
                    <a:pt x="3118" y="1170"/>
                  </a:lnTo>
                  <a:lnTo>
                    <a:pt x="3391" y="1053"/>
                  </a:lnTo>
                  <a:lnTo>
                    <a:pt x="3644" y="936"/>
                  </a:lnTo>
                  <a:lnTo>
                    <a:pt x="3917" y="799"/>
                  </a:lnTo>
                  <a:lnTo>
                    <a:pt x="4170" y="644"/>
                  </a:lnTo>
                  <a:lnTo>
                    <a:pt x="4404" y="488"/>
                  </a:lnTo>
                  <a:lnTo>
                    <a:pt x="4638" y="293"/>
                  </a:lnTo>
                  <a:lnTo>
                    <a:pt x="4677" y="254"/>
                  </a:lnTo>
                  <a:lnTo>
                    <a:pt x="4697" y="195"/>
                  </a:lnTo>
                  <a:lnTo>
                    <a:pt x="4697" y="118"/>
                  </a:lnTo>
                  <a:lnTo>
                    <a:pt x="4677" y="59"/>
                  </a:lnTo>
                  <a:lnTo>
                    <a:pt x="4619" y="20"/>
                  </a:lnTo>
                  <a:lnTo>
                    <a:pt x="454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57"/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extrusionOk="0">
                  <a:moveTo>
                    <a:pt x="2923" y="0"/>
                  </a:moveTo>
                  <a:lnTo>
                    <a:pt x="2787" y="20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57"/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fill="none" extrusionOk="0">
                  <a:moveTo>
                    <a:pt x="3001" y="0"/>
                  </a:moveTo>
                  <a:lnTo>
                    <a:pt x="3001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787" y="20"/>
                  </a:lnTo>
                  <a:lnTo>
                    <a:pt x="2651" y="39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177" y="20"/>
                  </a:lnTo>
                  <a:lnTo>
                    <a:pt x="30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57"/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extrusionOk="0">
                  <a:moveTo>
                    <a:pt x="1618" y="1"/>
                  </a:moveTo>
                  <a:lnTo>
                    <a:pt x="1364" y="20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57"/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fill="none" extrusionOk="0">
                  <a:moveTo>
                    <a:pt x="1832" y="1"/>
                  </a:moveTo>
                  <a:lnTo>
                    <a:pt x="1832" y="1"/>
                  </a:lnTo>
                  <a:lnTo>
                    <a:pt x="1618" y="1"/>
                  </a:lnTo>
                  <a:lnTo>
                    <a:pt x="1618" y="1"/>
                  </a:lnTo>
                  <a:lnTo>
                    <a:pt x="1364" y="20"/>
                  </a:lnTo>
                  <a:lnTo>
                    <a:pt x="1150" y="59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4443" y="3566"/>
                  </a:lnTo>
                  <a:lnTo>
                    <a:pt x="4832" y="3566"/>
                  </a:lnTo>
                  <a:lnTo>
                    <a:pt x="4832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470" y="2748"/>
                  </a:lnTo>
                  <a:lnTo>
                    <a:pt x="9509" y="2748"/>
                  </a:lnTo>
                  <a:lnTo>
                    <a:pt x="9509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lnTo>
                    <a:pt x="2085" y="1"/>
                  </a:lnTo>
                  <a:lnTo>
                    <a:pt x="183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57"/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extrusionOk="0">
                  <a:moveTo>
                    <a:pt x="2027" y="0"/>
                  </a:move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57"/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fill="none" extrusionOk="0">
                  <a:moveTo>
                    <a:pt x="2222" y="0"/>
                  </a:moveTo>
                  <a:lnTo>
                    <a:pt x="2202" y="0"/>
                  </a:lnTo>
                  <a:lnTo>
                    <a:pt x="2202" y="0"/>
                  </a:lnTo>
                  <a:lnTo>
                    <a:pt x="2027" y="0"/>
                  </a:lnTo>
                  <a:lnTo>
                    <a:pt x="1832" y="39"/>
                  </a:ln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215" y="7248"/>
                  </a:lnTo>
                  <a:lnTo>
                    <a:pt x="3215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534" y="20"/>
                  </a:lnTo>
                  <a:lnTo>
                    <a:pt x="2378" y="0"/>
                  </a:lnTo>
                  <a:lnTo>
                    <a:pt x="22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57"/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extrusionOk="0">
                  <a:moveTo>
                    <a:pt x="3955" y="0"/>
                  </a:move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57"/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fill="none" extrusionOk="0">
                  <a:moveTo>
                    <a:pt x="175" y="5650"/>
                  </a:move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57"/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extrusionOk="0">
                  <a:moveTo>
                    <a:pt x="2573" y="0"/>
                  </a:moveTo>
                  <a:lnTo>
                    <a:pt x="2358" y="58"/>
                  </a:lnTo>
                  <a:lnTo>
                    <a:pt x="2339" y="58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57"/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fill="none" extrusionOk="0">
                  <a:moveTo>
                    <a:pt x="2339" y="58"/>
                  </a:moveTo>
                  <a:lnTo>
                    <a:pt x="2339" y="58"/>
                  </a:lnTo>
                  <a:lnTo>
                    <a:pt x="2008" y="175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40" y="4286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1852" y="754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08"/>
                  </a:lnTo>
                  <a:lnTo>
                    <a:pt x="2631" y="8008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lnTo>
                    <a:pt x="2573" y="0"/>
                  </a:lnTo>
                  <a:lnTo>
                    <a:pt x="2358" y="58"/>
                  </a:lnTo>
                  <a:lnTo>
                    <a:pt x="2339" y="5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57"/>
            <p:cNvSpPr/>
            <p:nvPr/>
          </p:nvSpPr>
          <p:spPr>
            <a:xfrm>
              <a:off x="11313425" y="554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57"/>
            <p:cNvSpPr/>
            <p:nvPr/>
          </p:nvSpPr>
          <p:spPr>
            <a:xfrm>
              <a:off x="11352875" y="58481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57"/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extrusionOk="0">
                  <a:moveTo>
                    <a:pt x="1793" y="1"/>
                  </a:move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57"/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fill="none" extrusionOk="0">
                  <a:moveTo>
                    <a:pt x="20" y="936"/>
                  </a:move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57"/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extrusionOk="0">
                  <a:moveTo>
                    <a:pt x="2514" y="0"/>
                  </a:moveTo>
                  <a:lnTo>
                    <a:pt x="2086" y="39"/>
                  </a:lnTo>
                  <a:lnTo>
                    <a:pt x="1891" y="78"/>
                  </a:lnTo>
                  <a:lnTo>
                    <a:pt x="1677" y="137"/>
                  </a:lnTo>
                  <a:lnTo>
                    <a:pt x="1443" y="195"/>
                  </a:lnTo>
                  <a:lnTo>
                    <a:pt x="1209" y="293"/>
                  </a:lnTo>
                  <a:lnTo>
                    <a:pt x="995" y="390"/>
                  </a:lnTo>
                  <a:lnTo>
                    <a:pt x="780" y="507"/>
                  </a:lnTo>
                  <a:lnTo>
                    <a:pt x="566" y="643"/>
                  </a:lnTo>
                  <a:lnTo>
                    <a:pt x="371" y="780"/>
                  </a:lnTo>
                  <a:lnTo>
                    <a:pt x="176" y="936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352" y="1053"/>
                  </a:lnTo>
                  <a:lnTo>
                    <a:pt x="683" y="1053"/>
                  </a:lnTo>
                  <a:lnTo>
                    <a:pt x="956" y="1072"/>
                  </a:lnTo>
                  <a:lnTo>
                    <a:pt x="1228" y="1111"/>
                  </a:lnTo>
                  <a:lnTo>
                    <a:pt x="1482" y="1169"/>
                  </a:lnTo>
                  <a:lnTo>
                    <a:pt x="1735" y="1267"/>
                  </a:lnTo>
                  <a:lnTo>
                    <a:pt x="1969" y="1364"/>
                  </a:lnTo>
                  <a:lnTo>
                    <a:pt x="2203" y="1501"/>
                  </a:lnTo>
                  <a:lnTo>
                    <a:pt x="2417" y="1637"/>
                  </a:lnTo>
                  <a:lnTo>
                    <a:pt x="2612" y="1793"/>
                  </a:lnTo>
                  <a:lnTo>
                    <a:pt x="2807" y="1968"/>
                  </a:lnTo>
                  <a:lnTo>
                    <a:pt x="2982" y="2163"/>
                  </a:lnTo>
                  <a:lnTo>
                    <a:pt x="3157" y="2358"/>
                  </a:lnTo>
                  <a:lnTo>
                    <a:pt x="3294" y="2572"/>
                  </a:lnTo>
                  <a:lnTo>
                    <a:pt x="3450" y="2787"/>
                  </a:lnTo>
                  <a:lnTo>
                    <a:pt x="3566" y="3020"/>
                  </a:lnTo>
                  <a:lnTo>
                    <a:pt x="3683" y="3274"/>
                  </a:lnTo>
                  <a:lnTo>
                    <a:pt x="3800" y="3508"/>
                  </a:lnTo>
                  <a:lnTo>
                    <a:pt x="3898" y="3761"/>
                  </a:lnTo>
                  <a:lnTo>
                    <a:pt x="3976" y="4034"/>
                  </a:lnTo>
                  <a:lnTo>
                    <a:pt x="4034" y="4306"/>
                  </a:lnTo>
                  <a:lnTo>
                    <a:pt x="4073" y="4560"/>
                  </a:lnTo>
                  <a:lnTo>
                    <a:pt x="4112" y="4832"/>
                  </a:lnTo>
                  <a:lnTo>
                    <a:pt x="4132" y="5105"/>
                  </a:lnTo>
                  <a:lnTo>
                    <a:pt x="4151" y="5378"/>
                  </a:lnTo>
                  <a:lnTo>
                    <a:pt x="4151" y="5651"/>
                  </a:lnTo>
                  <a:lnTo>
                    <a:pt x="4132" y="5924"/>
                  </a:lnTo>
                  <a:lnTo>
                    <a:pt x="4093" y="6177"/>
                  </a:lnTo>
                  <a:lnTo>
                    <a:pt x="4034" y="6450"/>
                  </a:lnTo>
                  <a:lnTo>
                    <a:pt x="3976" y="6703"/>
                  </a:lnTo>
                  <a:lnTo>
                    <a:pt x="3898" y="6956"/>
                  </a:lnTo>
                  <a:lnTo>
                    <a:pt x="3800" y="7210"/>
                  </a:lnTo>
                  <a:lnTo>
                    <a:pt x="3703" y="7443"/>
                  </a:lnTo>
                  <a:lnTo>
                    <a:pt x="3566" y="7658"/>
                  </a:lnTo>
                  <a:lnTo>
                    <a:pt x="3430" y="7872"/>
                  </a:lnTo>
                  <a:lnTo>
                    <a:pt x="3274" y="8086"/>
                  </a:lnTo>
                  <a:lnTo>
                    <a:pt x="3099" y="8281"/>
                  </a:lnTo>
                  <a:lnTo>
                    <a:pt x="2904" y="8456"/>
                  </a:lnTo>
                  <a:lnTo>
                    <a:pt x="2709" y="8612"/>
                  </a:lnTo>
                  <a:lnTo>
                    <a:pt x="2495" y="8749"/>
                  </a:lnTo>
                  <a:lnTo>
                    <a:pt x="2261" y="8866"/>
                  </a:lnTo>
                  <a:lnTo>
                    <a:pt x="2047" y="8963"/>
                  </a:lnTo>
                  <a:lnTo>
                    <a:pt x="2281" y="9022"/>
                  </a:lnTo>
                  <a:lnTo>
                    <a:pt x="2534" y="9080"/>
                  </a:lnTo>
                  <a:lnTo>
                    <a:pt x="2787" y="9099"/>
                  </a:lnTo>
                  <a:lnTo>
                    <a:pt x="3040" y="9119"/>
                  </a:lnTo>
                  <a:lnTo>
                    <a:pt x="3294" y="9099"/>
                  </a:lnTo>
                  <a:lnTo>
                    <a:pt x="3547" y="9080"/>
                  </a:lnTo>
                  <a:lnTo>
                    <a:pt x="3800" y="9041"/>
                  </a:lnTo>
                  <a:lnTo>
                    <a:pt x="4073" y="8983"/>
                  </a:lnTo>
                  <a:lnTo>
                    <a:pt x="4268" y="8924"/>
                  </a:lnTo>
                  <a:lnTo>
                    <a:pt x="4463" y="8846"/>
                  </a:lnTo>
                  <a:lnTo>
                    <a:pt x="4852" y="8671"/>
                  </a:lnTo>
                  <a:lnTo>
                    <a:pt x="5203" y="8476"/>
                  </a:lnTo>
                  <a:lnTo>
                    <a:pt x="5534" y="8223"/>
                  </a:lnTo>
                  <a:lnTo>
                    <a:pt x="5827" y="7930"/>
                  </a:lnTo>
                  <a:lnTo>
                    <a:pt x="6099" y="7619"/>
                  </a:lnTo>
                  <a:lnTo>
                    <a:pt x="6333" y="7287"/>
                  </a:lnTo>
                  <a:lnTo>
                    <a:pt x="6548" y="6917"/>
                  </a:lnTo>
                  <a:lnTo>
                    <a:pt x="6703" y="6547"/>
                  </a:lnTo>
                  <a:lnTo>
                    <a:pt x="6859" y="6138"/>
                  </a:lnTo>
                  <a:lnTo>
                    <a:pt x="6957" y="5729"/>
                  </a:lnTo>
                  <a:lnTo>
                    <a:pt x="7015" y="5281"/>
                  </a:lnTo>
                  <a:lnTo>
                    <a:pt x="7035" y="4852"/>
                  </a:lnTo>
                  <a:lnTo>
                    <a:pt x="7035" y="4404"/>
                  </a:lnTo>
                  <a:lnTo>
                    <a:pt x="6976" y="3936"/>
                  </a:lnTo>
                  <a:lnTo>
                    <a:pt x="6859" y="3488"/>
                  </a:lnTo>
                  <a:lnTo>
                    <a:pt x="6723" y="3040"/>
                  </a:lnTo>
                  <a:lnTo>
                    <a:pt x="6548" y="2611"/>
                  </a:lnTo>
                  <a:lnTo>
                    <a:pt x="6333" y="2222"/>
                  </a:lnTo>
                  <a:lnTo>
                    <a:pt x="6099" y="1851"/>
                  </a:lnTo>
                  <a:lnTo>
                    <a:pt x="5827" y="1501"/>
                  </a:lnTo>
                  <a:lnTo>
                    <a:pt x="5515" y="1189"/>
                  </a:lnTo>
                  <a:lnTo>
                    <a:pt x="5203" y="916"/>
                  </a:lnTo>
                  <a:lnTo>
                    <a:pt x="4852" y="663"/>
                  </a:lnTo>
                  <a:lnTo>
                    <a:pt x="4502" y="449"/>
                  </a:lnTo>
                  <a:lnTo>
                    <a:pt x="4112" y="293"/>
                  </a:lnTo>
                  <a:lnTo>
                    <a:pt x="3722" y="156"/>
                  </a:lnTo>
                  <a:lnTo>
                    <a:pt x="3333" y="59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57"/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fill="none" extrusionOk="0">
                  <a:moveTo>
                    <a:pt x="6859" y="3488"/>
                  </a:moveTo>
                  <a:lnTo>
                    <a:pt x="6859" y="3488"/>
                  </a:lnTo>
                  <a:lnTo>
                    <a:pt x="6976" y="3936"/>
                  </a:lnTo>
                  <a:lnTo>
                    <a:pt x="7035" y="4404"/>
                  </a:lnTo>
                  <a:lnTo>
                    <a:pt x="7035" y="4852"/>
                  </a:lnTo>
                  <a:lnTo>
                    <a:pt x="7015" y="5281"/>
                  </a:lnTo>
                  <a:lnTo>
                    <a:pt x="6957" y="5729"/>
                  </a:lnTo>
                  <a:lnTo>
                    <a:pt x="6859" y="6138"/>
                  </a:lnTo>
                  <a:lnTo>
                    <a:pt x="6703" y="6547"/>
                  </a:lnTo>
                  <a:lnTo>
                    <a:pt x="6548" y="6917"/>
                  </a:lnTo>
                  <a:lnTo>
                    <a:pt x="6333" y="7287"/>
                  </a:lnTo>
                  <a:lnTo>
                    <a:pt x="6099" y="7619"/>
                  </a:lnTo>
                  <a:lnTo>
                    <a:pt x="5827" y="7930"/>
                  </a:lnTo>
                  <a:lnTo>
                    <a:pt x="5534" y="8223"/>
                  </a:lnTo>
                  <a:lnTo>
                    <a:pt x="5203" y="8476"/>
                  </a:lnTo>
                  <a:lnTo>
                    <a:pt x="4852" y="8671"/>
                  </a:lnTo>
                  <a:lnTo>
                    <a:pt x="4463" y="8846"/>
                  </a:lnTo>
                  <a:lnTo>
                    <a:pt x="4268" y="8924"/>
                  </a:lnTo>
                  <a:lnTo>
                    <a:pt x="4073" y="8983"/>
                  </a:lnTo>
                  <a:lnTo>
                    <a:pt x="4073" y="8983"/>
                  </a:lnTo>
                  <a:lnTo>
                    <a:pt x="3800" y="9041"/>
                  </a:lnTo>
                  <a:lnTo>
                    <a:pt x="3547" y="9080"/>
                  </a:lnTo>
                  <a:lnTo>
                    <a:pt x="3294" y="9099"/>
                  </a:lnTo>
                  <a:lnTo>
                    <a:pt x="3040" y="9119"/>
                  </a:lnTo>
                  <a:lnTo>
                    <a:pt x="2787" y="9099"/>
                  </a:lnTo>
                  <a:lnTo>
                    <a:pt x="2534" y="9080"/>
                  </a:lnTo>
                  <a:lnTo>
                    <a:pt x="2281" y="9022"/>
                  </a:lnTo>
                  <a:lnTo>
                    <a:pt x="2047" y="8963"/>
                  </a:lnTo>
                  <a:lnTo>
                    <a:pt x="2047" y="8963"/>
                  </a:lnTo>
                  <a:lnTo>
                    <a:pt x="2261" y="8866"/>
                  </a:lnTo>
                  <a:lnTo>
                    <a:pt x="2495" y="8749"/>
                  </a:lnTo>
                  <a:lnTo>
                    <a:pt x="2495" y="8749"/>
                  </a:lnTo>
                  <a:lnTo>
                    <a:pt x="2709" y="8612"/>
                  </a:lnTo>
                  <a:lnTo>
                    <a:pt x="2904" y="8456"/>
                  </a:lnTo>
                  <a:lnTo>
                    <a:pt x="2904" y="8456"/>
                  </a:lnTo>
                  <a:lnTo>
                    <a:pt x="3099" y="8281"/>
                  </a:lnTo>
                  <a:lnTo>
                    <a:pt x="3274" y="8086"/>
                  </a:lnTo>
                  <a:lnTo>
                    <a:pt x="3430" y="7872"/>
                  </a:lnTo>
                  <a:lnTo>
                    <a:pt x="3566" y="7658"/>
                  </a:lnTo>
                  <a:lnTo>
                    <a:pt x="3566" y="7658"/>
                  </a:lnTo>
                  <a:lnTo>
                    <a:pt x="3703" y="7443"/>
                  </a:lnTo>
                  <a:lnTo>
                    <a:pt x="3800" y="7210"/>
                  </a:lnTo>
                  <a:lnTo>
                    <a:pt x="3898" y="6956"/>
                  </a:lnTo>
                  <a:lnTo>
                    <a:pt x="3976" y="6703"/>
                  </a:lnTo>
                  <a:lnTo>
                    <a:pt x="3976" y="6703"/>
                  </a:lnTo>
                  <a:lnTo>
                    <a:pt x="4034" y="6450"/>
                  </a:lnTo>
                  <a:lnTo>
                    <a:pt x="4093" y="6177"/>
                  </a:lnTo>
                  <a:lnTo>
                    <a:pt x="4132" y="5924"/>
                  </a:lnTo>
                  <a:lnTo>
                    <a:pt x="4151" y="5651"/>
                  </a:lnTo>
                  <a:lnTo>
                    <a:pt x="4151" y="5378"/>
                  </a:lnTo>
                  <a:lnTo>
                    <a:pt x="4132" y="5105"/>
                  </a:lnTo>
                  <a:lnTo>
                    <a:pt x="4112" y="4832"/>
                  </a:lnTo>
                  <a:lnTo>
                    <a:pt x="4073" y="4560"/>
                  </a:lnTo>
                  <a:lnTo>
                    <a:pt x="4073" y="4560"/>
                  </a:lnTo>
                  <a:lnTo>
                    <a:pt x="4034" y="4306"/>
                  </a:lnTo>
                  <a:lnTo>
                    <a:pt x="3976" y="4034"/>
                  </a:lnTo>
                  <a:lnTo>
                    <a:pt x="3898" y="3761"/>
                  </a:lnTo>
                  <a:lnTo>
                    <a:pt x="3800" y="3508"/>
                  </a:lnTo>
                  <a:lnTo>
                    <a:pt x="3800" y="3508"/>
                  </a:lnTo>
                  <a:lnTo>
                    <a:pt x="3683" y="3274"/>
                  </a:lnTo>
                  <a:lnTo>
                    <a:pt x="3566" y="3020"/>
                  </a:lnTo>
                  <a:lnTo>
                    <a:pt x="3450" y="2787"/>
                  </a:lnTo>
                  <a:lnTo>
                    <a:pt x="3294" y="2572"/>
                  </a:lnTo>
                  <a:lnTo>
                    <a:pt x="3294" y="2572"/>
                  </a:lnTo>
                  <a:lnTo>
                    <a:pt x="3157" y="2358"/>
                  </a:lnTo>
                  <a:lnTo>
                    <a:pt x="2982" y="2163"/>
                  </a:lnTo>
                  <a:lnTo>
                    <a:pt x="2807" y="1968"/>
                  </a:lnTo>
                  <a:lnTo>
                    <a:pt x="2612" y="1793"/>
                  </a:lnTo>
                  <a:lnTo>
                    <a:pt x="2612" y="1793"/>
                  </a:lnTo>
                  <a:lnTo>
                    <a:pt x="2417" y="1637"/>
                  </a:lnTo>
                  <a:lnTo>
                    <a:pt x="2203" y="1501"/>
                  </a:lnTo>
                  <a:lnTo>
                    <a:pt x="1969" y="1364"/>
                  </a:lnTo>
                  <a:lnTo>
                    <a:pt x="1735" y="1267"/>
                  </a:lnTo>
                  <a:lnTo>
                    <a:pt x="1735" y="1267"/>
                  </a:lnTo>
                  <a:lnTo>
                    <a:pt x="1482" y="1169"/>
                  </a:lnTo>
                  <a:lnTo>
                    <a:pt x="1228" y="1111"/>
                  </a:lnTo>
                  <a:lnTo>
                    <a:pt x="956" y="1072"/>
                  </a:lnTo>
                  <a:lnTo>
                    <a:pt x="683" y="1053"/>
                  </a:lnTo>
                  <a:lnTo>
                    <a:pt x="683" y="1053"/>
                  </a:lnTo>
                  <a:lnTo>
                    <a:pt x="352" y="1053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176" y="936"/>
                  </a:lnTo>
                  <a:lnTo>
                    <a:pt x="371" y="780"/>
                  </a:lnTo>
                  <a:lnTo>
                    <a:pt x="566" y="643"/>
                  </a:lnTo>
                  <a:lnTo>
                    <a:pt x="780" y="507"/>
                  </a:lnTo>
                  <a:lnTo>
                    <a:pt x="995" y="390"/>
                  </a:lnTo>
                  <a:lnTo>
                    <a:pt x="1209" y="293"/>
                  </a:lnTo>
                  <a:lnTo>
                    <a:pt x="1443" y="195"/>
                  </a:lnTo>
                  <a:lnTo>
                    <a:pt x="1677" y="137"/>
                  </a:lnTo>
                  <a:lnTo>
                    <a:pt x="1677" y="137"/>
                  </a:lnTo>
                  <a:lnTo>
                    <a:pt x="1891" y="78"/>
                  </a:lnTo>
                  <a:lnTo>
                    <a:pt x="2086" y="39"/>
                  </a:lnTo>
                  <a:lnTo>
                    <a:pt x="2514" y="0"/>
                  </a:lnTo>
                  <a:lnTo>
                    <a:pt x="2924" y="0"/>
                  </a:lnTo>
                  <a:lnTo>
                    <a:pt x="3333" y="59"/>
                  </a:lnTo>
                  <a:lnTo>
                    <a:pt x="3722" y="156"/>
                  </a:lnTo>
                  <a:lnTo>
                    <a:pt x="4112" y="293"/>
                  </a:lnTo>
                  <a:lnTo>
                    <a:pt x="4502" y="449"/>
                  </a:lnTo>
                  <a:lnTo>
                    <a:pt x="4852" y="663"/>
                  </a:lnTo>
                  <a:lnTo>
                    <a:pt x="5203" y="916"/>
                  </a:lnTo>
                  <a:lnTo>
                    <a:pt x="5515" y="1189"/>
                  </a:lnTo>
                  <a:lnTo>
                    <a:pt x="5827" y="1501"/>
                  </a:lnTo>
                  <a:lnTo>
                    <a:pt x="6099" y="1851"/>
                  </a:lnTo>
                  <a:lnTo>
                    <a:pt x="6333" y="2222"/>
                  </a:lnTo>
                  <a:lnTo>
                    <a:pt x="6548" y="2611"/>
                  </a:lnTo>
                  <a:lnTo>
                    <a:pt x="6723" y="3040"/>
                  </a:lnTo>
                  <a:lnTo>
                    <a:pt x="6859" y="34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57"/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extrusionOk="0">
                  <a:moveTo>
                    <a:pt x="2163" y="1"/>
                  </a:moveTo>
                  <a:lnTo>
                    <a:pt x="2124" y="20"/>
                  </a:lnTo>
                  <a:lnTo>
                    <a:pt x="2027" y="20"/>
                  </a:lnTo>
                  <a:lnTo>
                    <a:pt x="1696" y="98"/>
                  </a:lnTo>
                  <a:lnTo>
                    <a:pt x="1676" y="98"/>
                  </a:lnTo>
                  <a:lnTo>
                    <a:pt x="1462" y="157"/>
                  </a:lnTo>
                  <a:lnTo>
                    <a:pt x="1247" y="371"/>
                  </a:lnTo>
                  <a:lnTo>
                    <a:pt x="1053" y="605"/>
                  </a:lnTo>
                  <a:lnTo>
                    <a:pt x="858" y="839"/>
                  </a:lnTo>
                  <a:lnTo>
                    <a:pt x="682" y="1092"/>
                  </a:lnTo>
                  <a:lnTo>
                    <a:pt x="527" y="1365"/>
                  </a:lnTo>
                  <a:lnTo>
                    <a:pt x="410" y="1637"/>
                  </a:lnTo>
                  <a:lnTo>
                    <a:pt x="293" y="1930"/>
                  </a:lnTo>
                  <a:lnTo>
                    <a:pt x="195" y="2241"/>
                  </a:lnTo>
                  <a:lnTo>
                    <a:pt x="117" y="2534"/>
                  </a:lnTo>
                  <a:lnTo>
                    <a:pt x="59" y="2865"/>
                  </a:lnTo>
                  <a:lnTo>
                    <a:pt x="20" y="3177"/>
                  </a:lnTo>
                  <a:lnTo>
                    <a:pt x="1" y="3508"/>
                  </a:lnTo>
                  <a:lnTo>
                    <a:pt x="20" y="3839"/>
                  </a:lnTo>
                  <a:lnTo>
                    <a:pt x="39" y="4170"/>
                  </a:lnTo>
                  <a:lnTo>
                    <a:pt x="98" y="4521"/>
                  </a:lnTo>
                  <a:lnTo>
                    <a:pt x="176" y="4852"/>
                  </a:lnTo>
                  <a:lnTo>
                    <a:pt x="293" y="5184"/>
                  </a:lnTo>
                  <a:lnTo>
                    <a:pt x="410" y="5495"/>
                  </a:lnTo>
                  <a:lnTo>
                    <a:pt x="546" y="5807"/>
                  </a:lnTo>
                  <a:lnTo>
                    <a:pt x="702" y="6099"/>
                  </a:lnTo>
                  <a:lnTo>
                    <a:pt x="877" y="6372"/>
                  </a:lnTo>
                  <a:lnTo>
                    <a:pt x="1072" y="6645"/>
                  </a:lnTo>
                  <a:lnTo>
                    <a:pt x="1267" y="6879"/>
                  </a:lnTo>
                  <a:lnTo>
                    <a:pt x="1501" y="7112"/>
                  </a:lnTo>
                  <a:lnTo>
                    <a:pt x="1735" y="7327"/>
                  </a:lnTo>
                  <a:lnTo>
                    <a:pt x="1968" y="7522"/>
                  </a:lnTo>
                  <a:lnTo>
                    <a:pt x="2222" y="7697"/>
                  </a:lnTo>
                  <a:lnTo>
                    <a:pt x="2494" y="7853"/>
                  </a:lnTo>
                  <a:lnTo>
                    <a:pt x="2767" y="7970"/>
                  </a:lnTo>
                  <a:lnTo>
                    <a:pt x="3040" y="8087"/>
                  </a:lnTo>
                  <a:lnTo>
                    <a:pt x="3332" y="8184"/>
                  </a:lnTo>
                  <a:lnTo>
                    <a:pt x="3625" y="8262"/>
                  </a:lnTo>
                  <a:lnTo>
                    <a:pt x="3878" y="8204"/>
                  </a:lnTo>
                  <a:lnTo>
                    <a:pt x="4053" y="8145"/>
                  </a:lnTo>
                  <a:lnTo>
                    <a:pt x="4229" y="8087"/>
                  </a:lnTo>
                  <a:lnTo>
                    <a:pt x="4540" y="7931"/>
                  </a:lnTo>
                  <a:lnTo>
                    <a:pt x="4716" y="7814"/>
                  </a:lnTo>
                  <a:lnTo>
                    <a:pt x="4871" y="7697"/>
                  </a:lnTo>
                  <a:lnTo>
                    <a:pt x="4871" y="7716"/>
                  </a:lnTo>
                  <a:lnTo>
                    <a:pt x="5144" y="7463"/>
                  </a:lnTo>
                  <a:lnTo>
                    <a:pt x="5300" y="7307"/>
                  </a:lnTo>
                  <a:lnTo>
                    <a:pt x="5437" y="7132"/>
                  </a:lnTo>
                  <a:lnTo>
                    <a:pt x="5553" y="6957"/>
                  </a:lnTo>
                  <a:lnTo>
                    <a:pt x="5670" y="6762"/>
                  </a:lnTo>
                  <a:lnTo>
                    <a:pt x="5787" y="6547"/>
                  </a:lnTo>
                  <a:lnTo>
                    <a:pt x="5885" y="6333"/>
                  </a:lnTo>
                  <a:lnTo>
                    <a:pt x="5982" y="6080"/>
                  </a:lnTo>
                  <a:lnTo>
                    <a:pt x="6060" y="5827"/>
                  </a:lnTo>
                  <a:lnTo>
                    <a:pt x="6118" y="5534"/>
                  </a:lnTo>
                  <a:lnTo>
                    <a:pt x="6177" y="5261"/>
                  </a:lnTo>
                  <a:lnTo>
                    <a:pt x="6196" y="4950"/>
                  </a:lnTo>
                  <a:lnTo>
                    <a:pt x="6216" y="4619"/>
                  </a:lnTo>
                  <a:lnTo>
                    <a:pt x="6196" y="4287"/>
                  </a:lnTo>
                  <a:lnTo>
                    <a:pt x="6177" y="3956"/>
                  </a:lnTo>
                  <a:lnTo>
                    <a:pt x="6177" y="3976"/>
                  </a:lnTo>
                  <a:lnTo>
                    <a:pt x="6118" y="3625"/>
                  </a:lnTo>
                  <a:lnTo>
                    <a:pt x="6041" y="3274"/>
                  </a:lnTo>
                  <a:lnTo>
                    <a:pt x="5924" y="2923"/>
                  </a:lnTo>
                  <a:lnTo>
                    <a:pt x="5807" y="2592"/>
                  </a:lnTo>
                  <a:lnTo>
                    <a:pt x="5612" y="2202"/>
                  </a:lnTo>
                  <a:lnTo>
                    <a:pt x="5456" y="1930"/>
                  </a:lnTo>
                  <a:lnTo>
                    <a:pt x="5437" y="1891"/>
                  </a:lnTo>
                  <a:lnTo>
                    <a:pt x="5164" y="1501"/>
                  </a:lnTo>
                  <a:lnTo>
                    <a:pt x="5144" y="1462"/>
                  </a:lnTo>
                  <a:lnTo>
                    <a:pt x="4988" y="1287"/>
                  </a:lnTo>
                  <a:lnTo>
                    <a:pt x="4813" y="1092"/>
                  </a:lnTo>
                  <a:lnTo>
                    <a:pt x="4638" y="917"/>
                  </a:lnTo>
                  <a:lnTo>
                    <a:pt x="4423" y="761"/>
                  </a:lnTo>
                  <a:lnTo>
                    <a:pt x="4384" y="722"/>
                  </a:lnTo>
                  <a:lnTo>
                    <a:pt x="4384" y="702"/>
                  </a:lnTo>
                  <a:lnTo>
                    <a:pt x="4209" y="585"/>
                  </a:lnTo>
                  <a:lnTo>
                    <a:pt x="3995" y="449"/>
                  </a:lnTo>
                  <a:lnTo>
                    <a:pt x="3858" y="371"/>
                  </a:lnTo>
                  <a:lnTo>
                    <a:pt x="3819" y="371"/>
                  </a:lnTo>
                  <a:lnTo>
                    <a:pt x="3819" y="352"/>
                  </a:lnTo>
                  <a:lnTo>
                    <a:pt x="3644" y="274"/>
                  </a:lnTo>
                  <a:lnTo>
                    <a:pt x="3566" y="235"/>
                  </a:lnTo>
                  <a:lnTo>
                    <a:pt x="3371" y="176"/>
                  </a:lnTo>
                  <a:lnTo>
                    <a:pt x="3215" y="118"/>
                  </a:lnTo>
                  <a:lnTo>
                    <a:pt x="3157" y="98"/>
                  </a:lnTo>
                  <a:lnTo>
                    <a:pt x="3118" y="98"/>
                  </a:lnTo>
                  <a:lnTo>
                    <a:pt x="3118" y="79"/>
                  </a:lnTo>
                  <a:lnTo>
                    <a:pt x="3079" y="79"/>
                  </a:lnTo>
                  <a:lnTo>
                    <a:pt x="2787" y="20"/>
                  </a:lnTo>
                  <a:lnTo>
                    <a:pt x="2709" y="20"/>
                  </a:lnTo>
                  <a:lnTo>
                    <a:pt x="265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57"/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fill="none" extrusionOk="0">
                  <a:moveTo>
                    <a:pt x="1696" y="98"/>
                  </a:moveTo>
                  <a:lnTo>
                    <a:pt x="1696" y="98"/>
                  </a:lnTo>
                  <a:lnTo>
                    <a:pt x="2027" y="20"/>
                  </a:lnTo>
                  <a:lnTo>
                    <a:pt x="2027" y="20"/>
                  </a:lnTo>
                  <a:lnTo>
                    <a:pt x="2105" y="20"/>
                  </a:lnTo>
                  <a:lnTo>
                    <a:pt x="2105" y="20"/>
                  </a:lnTo>
                  <a:lnTo>
                    <a:pt x="2124" y="20"/>
                  </a:lnTo>
                  <a:lnTo>
                    <a:pt x="2124" y="20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48" y="20"/>
                  </a:lnTo>
                  <a:lnTo>
                    <a:pt x="2767" y="20"/>
                  </a:lnTo>
                  <a:lnTo>
                    <a:pt x="2767" y="20"/>
                  </a:lnTo>
                  <a:lnTo>
                    <a:pt x="2806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3079" y="79"/>
                  </a:lnTo>
                  <a:lnTo>
                    <a:pt x="3118" y="79"/>
                  </a:lnTo>
                  <a:lnTo>
                    <a:pt x="3118" y="98"/>
                  </a:lnTo>
                  <a:lnTo>
                    <a:pt x="3157" y="98"/>
                  </a:lnTo>
                  <a:lnTo>
                    <a:pt x="3157" y="98"/>
                  </a:lnTo>
                  <a:lnTo>
                    <a:pt x="3215" y="118"/>
                  </a:lnTo>
                  <a:lnTo>
                    <a:pt x="3215" y="118"/>
                  </a:lnTo>
                  <a:lnTo>
                    <a:pt x="3371" y="176"/>
                  </a:lnTo>
                  <a:lnTo>
                    <a:pt x="3371" y="176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644" y="274"/>
                  </a:lnTo>
                  <a:lnTo>
                    <a:pt x="3644" y="274"/>
                  </a:lnTo>
                  <a:lnTo>
                    <a:pt x="3819" y="352"/>
                  </a:lnTo>
                  <a:lnTo>
                    <a:pt x="3819" y="371"/>
                  </a:lnTo>
                  <a:lnTo>
                    <a:pt x="3819" y="371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95" y="449"/>
                  </a:lnTo>
                  <a:lnTo>
                    <a:pt x="3995" y="449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384" y="70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423" y="761"/>
                  </a:lnTo>
                  <a:lnTo>
                    <a:pt x="4423" y="761"/>
                  </a:lnTo>
                  <a:lnTo>
                    <a:pt x="4638" y="917"/>
                  </a:lnTo>
                  <a:lnTo>
                    <a:pt x="4638" y="917"/>
                  </a:lnTo>
                  <a:lnTo>
                    <a:pt x="4813" y="1092"/>
                  </a:lnTo>
                  <a:lnTo>
                    <a:pt x="4813" y="1092"/>
                  </a:lnTo>
                  <a:lnTo>
                    <a:pt x="4988" y="1287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437" y="1891"/>
                  </a:lnTo>
                  <a:lnTo>
                    <a:pt x="5456" y="1930"/>
                  </a:lnTo>
                  <a:lnTo>
                    <a:pt x="5456" y="1930"/>
                  </a:lnTo>
                  <a:lnTo>
                    <a:pt x="5612" y="2202"/>
                  </a:lnTo>
                  <a:lnTo>
                    <a:pt x="5612" y="220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924" y="2923"/>
                  </a:lnTo>
                  <a:lnTo>
                    <a:pt x="6041" y="3274"/>
                  </a:lnTo>
                  <a:lnTo>
                    <a:pt x="6041" y="3274"/>
                  </a:lnTo>
                  <a:lnTo>
                    <a:pt x="6118" y="3625"/>
                  </a:lnTo>
                  <a:lnTo>
                    <a:pt x="6177" y="3976"/>
                  </a:lnTo>
                  <a:lnTo>
                    <a:pt x="6177" y="3956"/>
                  </a:lnTo>
                  <a:lnTo>
                    <a:pt x="6177" y="3956"/>
                  </a:lnTo>
                  <a:lnTo>
                    <a:pt x="6196" y="4287"/>
                  </a:lnTo>
                  <a:lnTo>
                    <a:pt x="6216" y="4619"/>
                  </a:lnTo>
                  <a:lnTo>
                    <a:pt x="6216" y="4619"/>
                  </a:lnTo>
                  <a:lnTo>
                    <a:pt x="6196" y="4950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18" y="5534"/>
                  </a:lnTo>
                  <a:lnTo>
                    <a:pt x="6060" y="5827"/>
                  </a:lnTo>
                  <a:lnTo>
                    <a:pt x="6060" y="5827"/>
                  </a:lnTo>
                  <a:lnTo>
                    <a:pt x="5982" y="6080"/>
                  </a:lnTo>
                  <a:lnTo>
                    <a:pt x="5885" y="6333"/>
                  </a:lnTo>
                  <a:lnTo>
                    <a:pt x="5885" y="6314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787" y="6547"/>
                  </a:lnTo>
                  <a:lnTo>
                    <a:pt x="5670" y="6762"/>
                  </a:lnTo>
                  <a:lnTo>
                    <a:pt x="5670" y="6762"/>
                  </a:lnTo>
                  <a:lnTo>
                    <a:pt x="5553" y="6957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300" y="7307"/>
                  </a:lnTo>
                  <a:lnTo>
                    <a:pt x="5144" y="7463"/>
                  </a:lnTo>
                  <a:lnTo>
                    <a:pt x="5144" y="7463"/>
                  </a:lnTo>
                  <a:lnTo>
                    <a:pt x="4871" y="7716"/>
                  </a:lnTo>
                  <a:lnTo>
                    <a:pt x="4871" y="7697"/>
                  </a:lnTo>
                  <a:lnTo>
                    <a:pt x="4871" y="7697"/>
                  </a:lnTo>
                  <a:lnTo>
                    <a:pt x="4716" y="7814"/>
                  </a:lnTo>
                  <a:lnTo>
                    <a:pt x="4540" y="7931"/>
                  </a:lnTo>
                  <a:lnTo>
                    <a:pt x="4540" y="7931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053" y="8145"/>
                  </a:lnTo>
                  <a:lnTo>
                    <a:pt x="3878" y="8204"/>
                  </a:lnTo>
                  <a:lnTo>
                    <a:pt x="3878" y="8204"/>
                  </a:lnTo>
                  <a:lnTo>
                    <a:pt x="3625" y="8262"/>
                  </a:lnTo>
                  <a:lnTo>
                    <a:pt x="3625" y="8262"/>
                  </a:lnTo>
                  <a:lnTo>
                    <a:pt x="3332" y="8184"/>
                  </a:lnTo>
                  <a:lnTo>
                    <a:pt x="3040" y="8087"/>
                  </a:lnTo>
                  <a:lnTo>
                    <a:pt x="2767" y="7970"/>
                  </a:lnTo>
                  <a:lnTo>
                    <a:pt x="2494" y="7853"/>
                  </a:lnTo>
                  <a:lnTo>
                    <a:pt x="2222" y="7697"/>
                  </a:lnTo>
                  <a:lnTo>
                    <a:pt x="1968" y="7522"/>
                  </a:lnTo>
                  <a:lnTo>
                    <a:pt x="1735" y="7327"/>
                  </a:lnTo>
                  <a:lnTo>
                    <a:pt x="1501" y="7112"/>
                  </a:lnTo>
                  <a:lnTo>
                    <a:pt x="1267" y="6879"/>
                  </a:lnTo>
                  <a:lnTo>
                    <a:pt x="1072" y="6645"/>
                  </a:lnTo>
                  <a:lnTo>
                    <a:pt x="877" y="6372"/>
                  </a:lnTo>
                  <a:lnTo>
                    <a:pt x="702" y="6099"/>
                  </a:lnTo>
                  <a:lnTo>
                    <a:pt x="546" y="5807"/>
                  </a:lnTo>
                  <a:lnTo>
                    <a:pt x="410" y="5495"/>
                  </a:lnTo>
                  <a:lnTo>
                    <a:pt x="293" y="5184"/>
                  </a:lnTo>
                  <a:lnTo>
                    <a:pt x="176" y="4852"/>
                  </a:lnTo>
                  <a:lnTo>
                    <a:pt x="176" y="4852"/>
                  </a:lnTo>
                  <a:lnTo>
                    <a:pt x="98" y="4521"/>
                  </a:lnTo>
                  <a:lnTo>
                    <a:pt x="39" y="4170"/>
                  </a:lnTo>
                  <a:lnTo>
                    <a:pt x="20" y="3839"/>
                  </a:lnTo>
                  <a:lnTo>
                    <a:pt x="1" y="3508"/>
                  </a:lnTo>
                  <a:lnTo>
                    <a:pt x="20" y="3177"/>
                  </a:lnTo>
                  <a:lnTo>
                    <a:pt x="59" y="2865"/>
                  </a:lnTo>
                  <a:lnTo>
                    <a:pt x="117" y="2534"/>
                  </a:lnTo>
                  <a:lnTo>
                    <a:pt x="195" y="2241"/>
                  </a:lnTo>
                  <a:lnTo>
                    <a:pt x="293" y="1930"/>
                  </a:lnTo>
                  <a:lnTo>
                    <a:pt x="410" y="1637"/>
                  </a:lnTo>
                  <a:lnTo>
                    <a:pt x="527" y="1365"/>
                  </a:lnTo>
                  <a:lnTo>
                    <a:pt x="682" y="1092"/>
                  </a:lnTo>
                  <a:lnTo>
                    <a:pt x="858" y="839"/>
                  </a:lnTo>
                  <a:lnTo>
                    <a:pt x="1053" y="605"/>
                  </a:lnTo>
                  <a:lnTo>
                    <a:pt x="1247" y="371"/>
                  </a:lnTo>
                  <a:lnTo>
                    <a:pt x="1462" y="157"/>
                  </a:lnTo>
                  <a:lnTo>
                    <a:pt x="1462" y="157"/>
                  </a:lnTo>
                  <a:lnTo>
                    <a:pt x="1676" y="98"/>
                  </a:lnTo>
                  <a:lnTo>
                    <a:pt x="1696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57"/>
            <p:cNvSpPr/>
            <p:nvPr/>
          </p:nvSpPr>
          <p:spPr>
            <a:xfrm>
              <a:off x="11755700" y="431388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0"/>
                  </a:moveTo>
                  <a:lnTo>
                    <a:pt x="1" y="2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57"/>
            <p:cNvSpPr/>
            <p:nvPr/>
          </p:nvSpPr>
          <p:spPr>
            <a:xfrm>
              <a:off x="11737200" y="478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57"/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extrusionOk="0">
                  <a:moveTo>
                    <a:pt x="1579" y="0"/>
                  </a:moveTo>
                  <a:lnTo>
                    <a:pt x="1345" y="39"/>
                  </a:lnTo>
                  <a:lnTo>
                    <a:pt x="1092" y="98"/>
                  </a:lnTo>
                  <a:lnTo>
                    <a:pt x="858" y="175"/>
                  </a:lnTo>
                  <a:lnTo>
                    <a:pt x="624" y="253"/>
                  </a:lnTo>
                  <a:lnTo>
                    <a:pt x="429" y="370"/>
                  </a:lnTo>
                  <a:lnTo>
                    <a:pt x="273" y="468"/>
                  </a:lnTo>
                  <a:lnTo>
                    <a:pt x="137" y="585"/>
                  </a:lnTo>
                  <a:lnTo>
                    <a:pt x="59" y="702"/>
                  </a:lnTo>
                  <a:lnTo>
                    <a:pt x="1" y="818"/>
                  </a:lnTo>
                  <a:lnTo>
                    <a:pt x="1" y="877"/>
                  </a:lnTo>
                  <a:lnTo>
                    <a:pt x="20" y="935"/>
                  </a:lnTo>
                  <a:lnTo>
                    <a:pt x="40" y="974"/>
                  </a:lnTo>
                  <a:lnTo>
                    <a:pt x="59" y="1013"/>
                  </a:lnTo>
                  <a:lnTo>
                    <a:pt x="156" y="1091"/>
                  </a:lnTo>
                  <a:lnTo>
                    <a:pt x="293" y="1150"/>
                  </a:lnTo>
                  <a:lnTo>
                    <a:pt x="468" y="1189"/>
                  </a:lnTo>
                  <a:lnTo>
                    <a:pt x="663" y="1208"/>
                  </a:lnTo>
                  <a:lnTo>
                    <a:pt x="877" y="1189"/>
                  </a:lnTo>
                  <a:lnTo>
                    <a:pt x="1111" y="1150"/>
                  </a:lnTo>
                  <a:lnTo>
                    <a:pt x="1364" y="1111"/>
                  </a:lnTo>
                  <a:lnTo>
                    <a:pt x="1598" y="1033"/>
                  </a:lnTo>
                  <a:lnTo>
                    <a:pt x="1832" y="935"/>
                  </a:lnTo>
                  <a:lnTo>
                    <a:pt x="2007" y="838"/>
                  </a:lnTo>
                  <a:lnTo>
                    <a:pt x="2183" y="721"/>
                  </a:lnTo>
                  <a:lnTo>
                    <a:pt x="2300" y="604"/>
                  </a:lnTo>
                  <a:lnTo>
                    <a:pt x="2397" y="487"/>
                  </a:lnTo>
                  <a:lnTo>
                    <a:pt x="2436" y="390"/>
                  </a:lnTo>
                  <a:lnTo>
                    <a:pt x="2456" y="331"/>
                  </a:lnTo>
                  <a:lnTo>
                    <a:pt x="2436" y="273"/>
                  </a:lnTo>
                  <a:lnTo>
                    <a:pt x="2417" y="214"/>
                  </a:lnTo>
                  <a:lnTo>
                    <a:pt x="2397" y="175"/>
                  </a:lnTo>
                  <a:lnTo>
                    <a:pt x="2300" y="98"/>
                  </a:lnTo>
                  <a:lnTo>
                    <a:pt x="2163" y="39"/>
                  </a:lnTo>
                  <a:lnTo>
                    <a:pt x="1988" y="20"/>
                  </a:lnTo>
                  <a:lnTo>
                    <a:pt x="179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57"/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fill="none" extrusionOk="0">
                  <a:moveTo>
                    <a:pt x="2436" y="273"/>
                  </a:moveTo>
                  <a:lnTo>
                    <a:pt x="2436" y="273"/>
                  </a:lnTo>
                  <a:lnTo>
                    <a:pt x="2456" y="331"/>
                  </a:lnTo>
                  <a:lnTo>
                    <a:pt x="2436" y="390"/>
                  </a:lnTo>
                  <a:lnTo>
                    <a:pt x="2397" y="487"/>
                  </a:lnTo>
                  <a:lnTo>
                    <a:pt x="2300" y="604"/>
                  </a:lnTo>
                  <a:lnTo>
                    <a:pt x="2183" y="721"/>
                  </a:lnTo>
                  <a:lnTo>
                    <a:pt x="2007" y="838"/>
                  </a:lnTo>
                  <a:lnTo>
                    <a:pt x="1832" y="935"/>
                  </a:lnTo>
                  <a:lnTo>
                    <a:pt x="1598" y="1033"/>
                  </a:lnTo>
                  <a:lnTo>
                    <a:pt x="1364" y="1111"/>
                  </a:lnTo>
                  <a:lnTo>
                    <a:pt x="1364" y="1111"/>
                  </a:lnTo>
                  <a:lnTo>
                    <a:pt x="1111" y="1150"/>
                  </a:lnTo>
                  <a:lnTo>
                    <a:pt x="877" y="1189"/>
                  </a:lnTo>
                  <a:lnTo>
                    <a:pt x="663" y="1208"/>
                  </a:lnTo>
                  <a:lnTo>
                    <a:pt x="468" y="1189"/>
                  </a:lnTo>
                  <a:lnTo>
                    <a:pt x="293" y="1150"/>
                  </a:lnTo>
                  <a:lnTo>
                    <a:pt x="156" y="1091"/>
                  </a:lnTo>
                  <a:lnTo>
                    <a:pt x="59" y="1013"/>
                  </a:lnTo>
                  <a:lnTo>
                    <a:pt x="40" y="974"/>
                  </a:lnTo>
                  <a:lnTo>
                    <a:pt x="20" y="935"/>
                  </a:lnTo>
                  <a:lnTo>
                    <a:pt x="20" y="935"/>
                  </a:lnTo>
                  <a:lnTo>
                    <a:pt x="1" y="877"/>
                  </a:lnTo>
                  <a:lnTo>
                    <a:pt x="1" y="818"/>
                  </a:lnTo>
                  <a:lnTo>
                    <a:pt x="59" y="702"/>
                  </a:lnTo>
                  <a:lnTo>
                    <a:pt x="137" y="585"/>
                  </a:lnTo>
                  <a:lnTo>
                    <a:pt x="273" y="468"/>
                  </a:lnTo>
                  <a:lnTo>
                    <a:pt x="429" y="370"/>
                  </a:lnTo>
                  <a:lnTo>
                    <a:pt x="624" y="253"/>
                  </a:lnTo>
                  <a:lnTo>
                    <a:pt x="858" y="175"/>
                  </a:lnTo>
                  <a:lnTo>
                    <a:pt x="1092" y="98"/>
                  </a:lnTo>
                  <a:lnTo>
                    <a:pt x="1092" y="98"/>
                  </a:lnTo>
                  <a:lnTo>
                    <a:pt x="1345" y="39"/>
                  </a:lnTo>
                  <a:lnTo>
                    <a:pt x="1579" y="0"/>
                  </a:lnTo>
                  <a:lnTo>
                    <a:pt x="1793" y="0"/>
                  </a:lnTo>
                  <a:lnTo>
                    <a:pt x="1988" y="20"/>
                  </a:lnTo>
                  <a:lnTo>
                    <a:pt x="2163" y="39"/>
                  </a:lnTo>
                  <a:lnTo>
                    <a:pt x="2300" y="98"/>
                  </a:lnTo>
                  <a:lnTo>
                    <a:pt x="2397" y="175"/>
                  </a:lnTo>
                  <a:lnTo>
                    <a:pt x="2417" y="214"/>
                  </a:lnTo>
                  <a:lnTo>
                    <a:pt x="2436" y="2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57"/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extrusionOk="0">
                  <a:moveTo>
                    <a:pt x="2592" y="1"/>
                  </a:moveTo>
                  <a:lnTo>
                    <a:pt x="2261" y="20"/>
                  </a:lnTo>
                  <a:lnTo>
                    <a:pt x="1930" y="98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2904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57"/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fill="none" extrusionOk="0">
                  <a:moveTo>
                    <a:pt x="1930" y="98"/>
                  </a:moveTo>
                  <a:lnTo>
                    <a:pt x="1930" y="98"/>
                  </a:lnTo>
                  <a:lnTo>
                    <a:pt x="1735" y="156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3235" y="39"/>
                  </a:lnTo>
                  <a:lnTo>
                    <a:pt x="2904" y="1"/>
                  </a:lnTo>
                  <a:lnTo>
                    <a:pt x="2592" y="1"/>
                  </a:lnTo>
                  <a:lnTo>
                    <a:pt x="2261" y="20"/>
                  </a:lnTo>
                  <a:lnTo>
                    <a:pt x="193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57"/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57"/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57"/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extrusionOk="0">
                  <a:moveTo>
                    <a:pt x="3820" y="1852"/>
                  </a:moveTo>
                  <a:lnTo>
                    <a:pt x="4190" y="1871"/>
                  </a:lnTo>
                  <a:lnTo>
                    <a:pt x="4482" y="1930"/>
                  </a:lnTo>
                  <a:lnTo>
                    <a:pt x="4735" y="2027"/>
                  </a:lnTo>
                  <a:lnTo>
                    <a:pt x="4930" y="2125"/>
                  </a:lnTo>
                  <a:lnTo>
                    <a:pt x="5105" y="2222"/>
                  </a:lnTo>
                  <a:lnTo>
                    <a:pt x="5203" y="2320"/>
                  </a:lnTo>
                  <a:lnTo>
                    <a:pt x="5300" y="2417"/>
                  </a:lnTo>
                  <a:lnTo>
                    <a:pt x="5339" y="2456"/>
                  </a:lnTo>
                  <a:lnTo>
                    <a:pt x="5378" y="2495"/>
                  </a:lnTo>
                  <a:lnTo>
                    <a:pt x="5417" y="2592"/>
                  </a:lnTo>
                  <a:lnTo>
                    <a:pt x="5437" y="2612"/>
                  </a:lnTo>
                  <a:lnTo>
                    <a:pt x="5476" y="2690"/>
                  </a:lnTo>
                  <a:lnTo>
                    <a:pt x="5495" y="2709"/>
                  </a:lnTo>
                  <a:lnTo>
                    <a:pt x="5534" y="2826"/>
                  </a:lnTo>
                  <a:lnTo>
                    <a:pt x="5417" y="2982"/>
                  </a:lnTo>
                  <a:lnTo>
                    <a:pt x="5300" y="3138"/>
                  </a:lnTo>
                  <a:lnTo>
                    <a:pt x="5067" y="3391"/>
                  </a:lnTo>
                  <a:lnTo>
                    <a:pt x="4774" y="3605"/>
                  </a:lnTo>
                  <a:lnTo>
                    <a:pt x="4794" y="3605"/>
                  </a:lnTo>
                  <a:lnTo>
                    <a:pt x="4599" y="3742"/>
                  </a:lnTo>
                  <a:lnTo>
                    <a:pt x="4404" y="3839"/>
                  </a:lnTo>
                  <a:lnTo>
                    <a:pt x="4190" y="3956"/>
                  </a:lnTo>
                  <a:lnTo>
                    <a:pt x="3975" y="4034"/>
                  </a:lnTo>
                  <a:lnTo>
                    <a:pt x="3722" y="4112"/>
                  </a:lnTo>
                  <a:lnTo>
                    <a:pt x="3605" y="4151"/>
                  </a:lnTo>
                  <a:lnTo>
                    <a:pt x="3566" y="4171"/>
                  </a:lnTo>
                  <a:lnTo>
                    <a:pt x="3235" y="4229"/>
                  </a:lnTo>
                  <a:lnTo>
                    <a:pt x="3001" y="4268"/>
                  </a:lnTo>
                  <a:lnTo>
                    <a:pt x="2787" y="4287"/>
                  </a:lnTo>
                  <a:lnTo>
                    <a:pt x="2339" y="4287"/>
                  </a:lnTo>
                  <a:lnTo>
                    <a:pt x="1988" y="4229"/>
                  </a:lnTo>
                  <a:lnTo>
                    <a:pt x="1637" y="4132"/>
                  </a:lnTo>
                  <a:lnTo>
                    <a:pt x="1442" y="4054"/>
                  </a:lnTo>
                  <a:lnTo>
                    <a:pt x="1267" y="3956"/>
                  </a:lnTo>
                  <a:lnTo>
                    <a:pt x="1267" y="3917"/>
                  </a:lnTo>
                  <a:lnTo>
                    <a:pt x="1248" y="3878"/>
                  </a:lnTo>
                  <a:lnTo>
                    <a:pt x="1248" y="3722"/>
                  </a:lnTo>
                  <a:lnTo>
                    <a:pt x="1248" y="3566"/>
                  </a:lnTo>
                  <a:lnTo>
                    <a:pt x="1287" y="3411"/>
                  </a:lnTo>
                  <a:lnTo>
                    <a:pt x="1345" y="3255"/>
                  </a:lnTo>
                  <a:lnTo>
                    <a:pt x="1442" y="3060"/>
                  </a:lnTo>
                  <a:lnTo>
                    <a:pt x="1559" y="2885"/>
                  </a:lnTo>
                  <a:lnTo>
                    <a:pt x="1735" y="2670"/>
                  </a:lnTo>
                  <a:lnTo>
                    <a:pt x="1949" y="2475"/>
                  </a:lnTo>
                  <a:lnTo>
                    <a:pt x="2105" y="2378"/>
                  </a:lnTo>
                  <a:lnTo>
                    <a:pt x="2261" y="2281"/>
                  </a:lnTo>
                  <a:lnTo>
                    <a:pt x="2612" y="2105"/>
                  </a:lnTo>
                  <a:lnTo>
                    <a:pt x="2806" y="2027"/>
                  </a:lnTo>
                  <a:lnTo>
                    <a:pt x="3021" y="1969"/>
                  </a:lnTo>
                  <a:lnTo>
                    <a:pt x="3235" y="1910"/>
                  </a:lnTo>
                  <a:lnTo>
                    <a:pt x="3449" y="1871"/>
                  </a:lnTo>
                  <a:lnTo>
                    <a:pt x="3820" y="1852"/>
                  </a:lnTo>
                  <a:close/>
                  <a:moveTo>
                    <a:pt x="4443" y="1"/>
                  </a:moveTo>
                  <a:lnTo>
                    <a:pt x="4268" y="20"/>
                  </a:ln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57"/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fill="none" extrusionOk="0">
                  <a:moveTo>
                    <a:pt x="4092" y="59"/>
                  </a:move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728" y="858"/>
                  </a:lnTo>
                  <a:lnTo>
                    <a:pt x="2709" y="858"/>
                  </a:lnTo>
                  <a:lnTo>
                    <a:pt x="2689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lnTo>
                    <a:pt x="4443" y="1"/>
                  </a:lnTo>
                  <a:lnTo>
                    <a:pt x="4268" y="20"/>
                  </a:lnTo>
                  <a:lnTo>
                    <a:pt x="4268" y="20"/>
                  </a:lnTo>
                  <a:lnTo>
                    <a:pt x="4092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57"/>
            <p:cNvSpPr/>
            <p:nvPr/>
          </p:nvSpPr>
          <p:spPr>
            <a:xfrm>
              <a:off x="11490725" y="494213"/>
              <a:ext cx="107200" cy="60925"/>
            </a:xfrm>
            <a:custGeom>
              <a:avLst/>
              <a:gdLst/>
              <a:ahLst/>
              <a:cxnLst/>
              <a:rect l="l" t="t" r="r" b="b"/>
              <a:pathLst>
                <a:path w="4288" h="2437" fill="none" extrusionOk="0">
                  <a:moveTo>
                    <a:pt x="1365" y="254"/>
                  </a:moveTo>
                  <a:lnTo>
                    <a:pt x="1365" y="254"/>
                  </a:lnTo>
                  <a:lnTo>
                    <a:pt x="1559" y="176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988" y="59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573" y="1"/>
                  </a:lnTo>
                  <a:lnTo>
                    <a:pt x="2943" y="20"/>
                  </a:lnTo>
                  <a:lnTo>
                    <a:pt x="2943" y="20"/>
                  </a:lnTo>
                  <a:lnTo>
                    <a:pt x="3235" y="79"/>
                  </a:lnTo>
                  <a:lnTo>
                    <a:pt x="3488" y="176"/>
                  </a:lnTo>
                  <a:lnTo>
                    <a:pt x="3488" y="176"/>
                  </a:lnTo>
                  <a:lnTo>
                    <a:pt x="3683" y="274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56" y="469"/>
                  </a:lnTo>
                  <a:lnTo>
                    <a:pt x="4053" y="566"/>
                  </a:lnTo>
                  <a:lnTo>
                    <a:pt x="4053" y="566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131" y="644"/>
                  </a:lnTo>
                  <a:lnTo>
                    <a:pt x="4131" y="644"/>
                  </a:lnTo>
                  <a:lnTo>
                    <a:pt x="4170" y="74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229" y="839"/>
                  </a:lnTo>
                  <a:lnTo>
                    <a:pt x="4248" y="858"/>
                  </a:lnTo>
                  <a:lnTo>
                    <a:pt x="4248" y="858"/>
                  </a:lnTo>
                  <a:lnTo>
                    <a:pt x="4287" y="975"/>
                  </a:lnTo>
                  <a:lnTo>
                    <a:pt x="4287" y="975"/>
                  </a:lnTo>
                  <a:lnTo>
                    <a:pt x="4170" y="1131"/>
                  </a:lnTo>
                  <a:lnTo>
                    <a:pt x="4053" y="1287"/>
                  </a:lnTo>
                  <a:lnTo>
                    <a:pt x="4053" y="1287"/>
                  </a:lnTo>
                  <a:lnTo>
                    <a:pt x="3820" y="1540"/>
                  </a:lnTo>
                  <a:lnTo>
                    <a:pt x="3527" y="1754"/>
                  </a:lnTo>
                  <a:lnTo>
                    <a:pt x="3547" y="1754"/>
                  </a:lnTo>
                  <a:lnTo>
                    <a:pt x="3547" y="1754"/>
                  </a:lnTo>
                  <a:lnTo>
                    <a:pt x="3352" y="1891"/>
                  </a:lnTo>
                  <a:lnTo>
                    <a:pt x="3157" y="1988"/>
                  </a:lnTo>
                  <a:lnTo>
                    <a:pt x="2943" y="2105"/>
                  </a:lnTo>
                  <a:lnTo>
                    <a:pt x="2728" y="2183"/>
                  </a:lnTo>
                  <a:lnTo>
                    <a:pt x="2728" y="2183"/>
                  </a:lnTo>
                  <a:lnTo>
                    <a:pt x="2475" y="2261"/>
                  </a:lnTo>
                  <a:lnTo>
                    <a:pt x="2475" y="2261"/>
                  </a:lnTo>
                  <a:lnTo>
                    <a:pt x="2358" y="2300"/>
                  </a:lnTo>
                  <a:lnTo>
                    <a:pt x="2319" y="2320"/>
                  </a:lnTo>
                  <a:lnTo>
                    <a:pt x="2319" y="2320"/>
                  </a:lnTo>
                  <a:lnTo>
                    <a:pt x="1988" y="2378"/>
                  </a:lnTo>
                  <a:lnTo>
                    <a:pt x="1988" y="2378"/>
                  </a:lnTo>
                  <a:lnTo>
                    <a:pt x="1754" y="2417"/>
                  </a:lnTo>
                  <a:lnTo>
                    <a:pt x="1540" y="2436"/>
                  </a:lnTo>
                  <a:lnTo>
                    <a:pt x="1306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741" y="2378"/>
                  </a:lnTo>
                  <a:lnTo>
                    <a:pt x="390" y="2281"/>
                  </a:lnTo>
                  <a:lnTo>
                    <a:pt x="390" y="2281"/>
                  </a:lnTo>
                  <a:lnTo>
                    <a:pt x="195" y="2203"/>
                  </a:lnTo>
                  <a:lnTo>
                    <a:pt x="20" y="2105"/>
                  </a:lnTo>
                  <a:lnTo>
                    <a:pt x="20" y="2105"/>
                  </a:lnTo>
                  <a:lnTo>
                    <a:pt x="20" y="2066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71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40" y="1560"/>
                  </a:lnTo>
                  <a:lnTo>
                    <a:pt x="98" y="1404"/>
                  </a:lnTo>
                  <a:lnTo>
                    <a:pt x="98" y="1404"/>
                  </a:lnTo>
                  <a:lnTo>
                    <a:pt x="195" y="1209"/>
                  </a:lnTo>
                  <a:lnTo>
                    <a:pt x="312" y="1034"/>
                  </a:lnTo>
                  <a:lnTo>
                    <a:pt x="312" y="1034"/>
                  </a:lnTo>
                  <a:lnTo>
                    <a:pt x="488" y="819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858" y="527"/>
                  </a:lnTo>
                  <a:lnTo>
                    <a:pt x="1014" y="430"/>
                  </a:lnTo>
                  <a:lnTo>
                    <a:pt x="1365" y="254"/>
                  </a:lnTo>
                  <a:lnTo>
                    <a:pt x="1365" y="2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" name="Picture 6">
            <a:extLst>
              <a:ext uri="{FF2B5EF4-FFF2-40B4-BE49-F238E27FC236}">
                <a16:creationId xmlns:a16="http://schemas.microsoft.com/office/drawing/2014/main" id="{6DFB555E-C66B-874C-9C4E-C5D781BD2D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6593" y="3566870"/>
            <a:ext cx="964209" cy="1426626"/>
          </a:xfrm>
          <a:prstGeom prst="rect">
            <a:avLst/>
          </a:prstGeom>
        </p:spPr>
      </p:pic>
      <p:pic>
        <p:nvPicPr>
          <p:cNvPr id="3" name="Picture 38">
            <a:extLst>
              <a:ext uri="{FF2B5EF4-FFF2-40B4-BE49-F238E27FC236}">
                <a16:creationId xmlns:a16="http://schemas.microsoft.com/office/drawing/2014/main" id="{5B83B004-18FF-3B44-A526-B6D3596C0F4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4741" y="2050546"/>
            <a:ext cx="1180107" cy="1499283"/>
          </a:xfrm>
          <a:prstGeom prst="rect">
            <a:avLst/>
          </a:prstGeom>
        </p:spPr>
      </p:pic>
      <p:pic>
        <p:nvPicPr>
          <p:cNvPr id="4" name="Picture 4">
            <a:extLst>
              <a:ext uri="{FF2B5EF4-FFF2-40B4-BE49-F238E27FC236}">
                <a16:creationId xmlns:a16="http://schemas.microsoft.com/office/drawing/2014/main" id="{59A06228-5DD2-2841-9402-3EE8BC346BF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02906" y="3825836"/>
            <a:ext cx="1023296" cy="1322533"/>
          </a:xfrm>
          <a:prstGeom prst="rect">
            <a:avLst/>
          </a:prstGeom>
        </p:spPr>
      </p:pic>
      <p:pic>
        <p:nvPicPr>
          <p:cNvPr id="5" name="Picture 5">
            <a:extLst>
              <a:ext uri="{FF2B5EF4-FFF2-40B4-BE49-F238E27FC236}">
                <a16:creationId xmlns:a16="http://schemas.microsoft.com/office/drawing/2014/main" id="{9A2B4D6D-D2D7-5E49-B327-7330C4DC25A9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3587" b="-3342"/>
          <a:stretch/>
        </p:blipFill>
        <p:spPr>
          <a:xfrm>
            <a:off x="3868975" y="2043911"/>
            <a:ext cx="990416" cy="1366829"/>
          </a:xfrm>
          <a:prstGeom prst="rect">
            <a:avLst/>
          </a:prstGeom>
        </p:spPr>
      </p:pic>
      <p:pic>
        <p:nvPicPr>
          <p:cNvPr id="6" name="Picture 6">
            <a:extLst>
              <a:ext uri="{FF2B5EF4-FFF2-40B4-BE49-F238E27FC236}">
                <a16:creationId xmlns:a16="http://schemas.microsoft.com/office/drawing/2014/main" id="{4F306DB4-7611-B941-AC21-B124D246F885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6673" t="7703" r="18480" b="26188"/>
          <a:stretch/>
        </p:blipFill>
        <p:spPr>
          <a:xfrm>
            <a:off x="3592764" y="3807753"/>
            <a:ext cx="990416" cy="1307506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B9C42984-DC0A-1EB5-81F9-5E992CBDC19D}"/>
              </a:ext>
            </a:extLst>
          </p:cNvPr>
          <p:cNvSpPr/>
          <p:nvPr/>
        </p:nvSpPr>
        <p:spPr>
          <a:xfrm>
            <a:off x="63436" y="4910814"/>
            <a:ext cx="2731386" cy="815686"/>
          </a:xfrm>
          <a:custGeom>
            <a:avLst/>
            <a:gdLst>
              <a:gd name="connsiteX0" fmla="*/ 0 w 2731386"/>
              <a:gd name="connsiteY0" fmla="*/ 135950 h 815686"/>
              <a:gd name="connsiteX1" fmla="*/ 135950 w 2731386"/>
              <a:gd name="connsiteY1" fmla="*/ 0 h 815686"/>
              <a:gd name="connsiteX2" fmla="*/ 472080 w 2731386"/>
              <a:gd name="connsiteY2" fmla="*/ 0 h 815686"/>
              <a:gd name="connsiteX3" fmla="*/ 881994 w 2731386"/>
              <a:gd name="connsiteY3" fmla="*/ 0 h 815686"/>
              <a:gd name="connsiteX4" fmla="*/ 1267313 w 2731386"/>
              <a:gd name="connsiteY4" fmla="*/ 0 h 815686"/>
              <a:gd name="connsiteX5" fmla="*/ 1628037 w 2731386"/>
              <a:gd name="connsiteY5" fmla="*/ 0 h 815686"/>
              <a:gd name="connsiteX6" fmla="*/ 1988763 w 2731386"/>
              <a:gd name="connsiteY6" fmla="*/ 0 h 815686"/>
              <a:gd name="connsiteX7" fmla="*/ 2595435 w 2731386"/>
              <a:gd name="connsiteY7" fmla="*/ 0 h 815686"/>
              <a:gd name="connsiteX8" fmla="*/ 2731386 w 2731386"/>
              <a:gd name="connsiteY8" fmla="*/ 135950 h 815686"/>
              <a:gd name="connsiteX9" fmla="*/ 2731386 w 2731386"/>
              <a:gd name="connsiteY9" fmla="*/ 407843 h 815686"/>
              <a:gd name="connsiteX10" fmla="*/ 2731386 w 2731386"/>
              <a:gd name="connsiteY10" fmla="*/ 679735 h 815686"/>
              <a:gd name="connsiteX11" fmla="*/ 2595435 w 2731386"/>
              <a:gd name="connsiteY11" fmla="*/ 815686 h 815686"/>
              <a:gd name="connsiteX12" fmla="*/ 2136331 w 2731386"/>
              <a:gd name="connsiteY12" fmla="*/ 815686 h 815686"/>
              <a:gd name="connsiteX13" fmla="*/ 1751012 w 2731386"/>
              <a:gd name="connsiteY13" fmla="*/ 815686 h 815686"/>
              <a:gd name="connsiteX14" fmla="*/ 1341098 w 2731386"/>
              <a:gd name="connsiteY14" fmla="*/ 815686 h 815686"/>
              <a:gd name="connsiteX15" fmla="*/ 955779 w 2731386"/>
              <a:gd name="connsiteY15" fmla="*/ 815686 h 815686"/>
              <a:gd name="connsiteX16" fmla="*/ 595054 w 2731386"/>
              <a:gd name="connsiteY16" fmla="*/ 815686 h 815686"/>
              <a:gd name="connsiteX17" fmla="*/ 135950 w 2731386"/>
              <a:gd name="connsiteY17" fmla="*/ 815686 h 815686"/>
              <a:gd name="connsiteX18" fmla="*/ 0 w 2731386"/>
              <a:gd name="connsiteY18" fmla="*/ 679735 h 815686"/>
              <a:gd name="connsiteX19" fmla="*/ 0 w 2731386"/>
              <a:gd name="connsiteY19" fmla="*/ 413280 h 815686"/>
              <a:gd name="connsiteX20" fmla="*/ 0 w 2731386"/>
              <a:gd name="connsiteY20" fmla="*/ 135950 h 815686"/>
              <a:gd name="connsiteX0" fmla="*/ 0 w 2731386"/>
              <a:gd name="connsiteY0" fmla="*/ 135950 h 815686"/>
              <a:gd name="connsiteX1" fmla="*/ 135950 w 2731386"/>
              <a:gd name="connsiteY1" fmla="*/ 0 h 815686"/>
              <a:gd name="connsiteX2" fmla="*/ 521269 w 2731386"/>
              <a:gd name="connsiteY2" fmla="*/ 0 h 815686"/>
              <a:gd name="connsiteX3" fmla="*/ 955779 w 2731386"/>
              <a:gd name="connsiteY3" fmla="*/ 0 h 815686"/>
              <a:gd name="connsiteX4" fmla="*/ 1291908 w 2731386"/>
              <a:gd name="connsiteY4" fmla="*/ 0 h 815686"/>
              <a:gd name="connsiteX5" fmla="*/ 1652633 w 2731386"/>
              <a:gd name="connsiteY5" fmla="*/ 0 h 815686"/>
              <a:gd name="connsiteX6" fmla="*/ 1988763 w 2731386"/>
              <a:gd name="connsiteY6" fmla="*/ 0 h 815686"/>
              <a:gd name="connsiteX7" fmla="*/ 2595435 w 2731386"/>
              <a:gd name="connsiteY7" fmla="*/ 0 h 815686"/>
              <a:gd name="connsiteX8" fmla="*/ 2731386 w 2731386"/>
              <a:gd name="connsiteY8" fmla="*/ 135950 h 815686"/>
              <a:gd name="connsiteX9" fmla="*/ 2731386 w 2731386"/>
              <a:gd name="connsiteY9" fmla="*/ 391529 h 815686"/>
              <a:gd name="connsiteX10" fmla="*/ 2731386 w 2731386"/>
              <a:gd name="connsiteY10" fmla="*/ 679735 h 815686"/>
              <a:gd name="connsiteX11" fmla="*/ 2595435 w 2731386"/>
              <a:gd name="connsiteY11" fmla="*/ 815686 h 815686"/>
              <a:gd name="connsiteX12" fmla="*/ 2210116 w 2731386"/>
              <a:gd name="connsiteY12" fmla="*/ 815686 h 815686"/>
              <a:gd name="connsiteX13" fmla="*/ 1849392 w 2731386"/>
              <a:gd name="connsiteY13" fmla="*/ 815686 h 815686"/>
              <a:gd name="connsiteX14" fmla="*/ 1439477 w 2731386"/>
              <a:gd name="connsiteY14" fmla="*/ 815686 h 815686"/>
              <a:gd name="connsiteX15" fmla="*/ 1054158 w 2731386"/>
              <a:gd name="connsiteY15" fmla="*/ 815686 h 815686"/>
              <a:gd name="connsiteX16" fmla="*/ 668838 w 2731386"/>
              <a:gd name="connsiteY16" fmla="*/ 815686 h 815686"/>
              <a:gd name="connsiteX17" fmla="*/ 135950 w 2731386"/>
              <a:gd name="connsiteY17" fmla="*/ 815686 h 815686"/>
              <a:gd name="connsiteX18" fmla="*/ 0 w 2731386"/>
              <a:gd name="connsiteY18" fmla="*/ 679735 h 815686"/>
              <a:gd name="connsiteX19" fmla="*/ 0 w 2731386"/>
              <a:gd name="connsiteY19" fmla="*/ 402405 h 815686"/>
              <a:gd name="connsiteX20" fmla="*/ 0 w 2731386"/>
              <a:gd name="connsiteY20" fmla="*/ 135950 h 815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31386" h="815686" fill="none" extrusionOk="0">
                <a:moveTo>
                  <a:pt x="0" y="135950"/>
                </a:moveTo>
                <a:cubicBezTo>
                  <a:pt x="3898" y="64495"/>
                  <a:pt x="78713" y="-10492"/>
                  <a:pt x="135950" y="0"/>
                </a:cubicBezTo>
                <a:cubicBezTo>
                  <a:pt x="281778" y="-9580"/>
                  <a:pt x="340453" y="19828"/>
                  <a:pt x="472080" y="0"/>
                </a:cubicBezTo>
                <a:cubicBezTo>
                  <a:pt x="616360" y="-25121"/>
                  <a:pt x="712327" y="79957"/>
                  <a:pt x="881994" y="0"/>
                </a:cubicBezTo>
                <a:cubicBezTo>
                  <a:pt x="1040056" y="-43517"/>
                  <a:pt x="1169483" y="-14474"/>
                  <a:pt x="1267313" y="0"/>
                </a:cubicBezTo>
                <a:cubicBezTo>
                  <a:pt x="1324833" y="-9592"/>
                  <a:pt x="1479282" y="7469"/>
                  <a:pt x="1628037" y="0"/>
                </a:cubicBezTo>
                <a:cubicBezTo>
                  <a:pt x="1765476" y="9948"/>
                  <a:pt x="1887940" y="32334"/>
                  <a:pt x="1988763" y="0"/>
                </a:cubicBezTo>
                <a:cubicBezTo>
                  <a:pt x="2063063" y="47833"/>
                  <a:pt x="2298695" y="70508"/>
                  <a:pt x="2595435" y="0"/>
                </a:cubicBezTo>
                <a:cubicBezTo>
                  <a:pt x="2638326" y="-20795"/>
                  <a:pt x="2745051" y="49127"/>
                  <a:pt x="2731386" y="135950"/>
                </a:cubicBezTo>
                <a:cubicBezTo>
                  <a:pt x="2781797" y="244815"/>
                  <a:pt x="2700189" y="309816"/>
                  <a:pt x="2731386" y="407843"/>
                </a:cubicBezTo>
                <a:cubicBezTo>
                  <a:pt x="2747276" y="498235"/>
                  <a:pt x="2730456" y="596445"/>
                  <a:pt x="2731386" y="679735"/>
                </a:cubicBezTo>
                <a:cubicBezTo>
                  <a:pt x="2726072" y="757946"/>
                  <a:pt x="2688645" y="804899"/>
                  <a:pt x="2595435" y="815686"/>
                </a:cubicBezTo>
                <a:cubicBezTo>
                  <a:pt x="2461469" y="815215"/>
                  <a:pt x="2259401" y="767515"/>
                  <a:pt x="2136331" y="815686"/>
                </a:cubicBezTo>
                <a:cubicBezTo>
                  <a:pt x="2000837" y="860996"/>
                  <a:pt x="1942274" y="831045"/>
                  <a:pt x="1751012" y="815686"/>
                </a:cubicBezTo>
                <a:cubicBezTo>
                  <a:pt x="1565497" y="804475"/>
                  <a:pt x="1488995" y="764266"/>
                  <a:pt x="1341098" y="815686"/>
                </a:cubicBezTo>
                <a:cubicBezTo>
                  <a:pt x="1223967" y="866382"/>
                  <a:pt x="1055071" y="780834"/>
                  <a:pt x="955779" y="815686"/>
                </a:cubicBezTo>
                <a:cubicBezTo>
                  <a:pt x="857979" y="835105"/>
                  <a:pt x="688816" y="808038"/>
                  <a:pt x="595054" y="815686"/>
                </a:cubicBezTo>
                <a:cubicBezTo>
                  <a:pt x="504674" y="810372"/>
                  <a:pt x="321560" y="736228"/>
                  <a:pt x="135950" y="815686"/>
                </a:cubicBezTo>
                <a:cubicBezTo>
                  <a:pt x="68910" y="802618"/>
                  <a:pt x="490" y="736021"/>
                  <a:pt x="0" y="679735"/>
                </a:cubicBezTo>
                <a:cubicBezTo>
                  <a:pt x="-14431" y="574955"/>
                  <a:pt x="16280" y="466762"/>
                  <a:pt x="0" y="413280"/>
                </a:cubicBezTo>
                <a:cubicBezTo>
                  <a:pt x="-7929" y="358021"/>
                  <a:pt x="25969" y="190741"/>
                  <a:pt x="0" y="135950"/>
                </a:cubicBezTo>
                <a:close/>
              </a:path>
              <a:path w="2731386" h="815686" stroke="0" extrusionOk="0">
                <a:moveTo>
                  <a:pt x="0" y="135950"/>
                </a:moveTo>
                <a:cubicBezTo>
                  <a:pt x="-6050" y="44234"/>
                  <a:pt x="60329" y="-1073"/>
                  <a:pt x="135950" y="0"/>
                </a:cubicBezTo>
                <a:cubicBezTo>
                  <a:pt x="213506" y="27772"/>
                  <a:pt x="418262" y="3594"/>
                  <a:pt x="521269" y="0"/>
                </a:cubicBezTo>
                <a:cubicBezTo>
                  <a:pt x="645731" y="-16050"/>
                  <a:pt x="726521" y="50781"/>
                  <a:pt x="955779" y="0"/>
                </a:cubicBezTo>
                <a:cubicBezTo>
                  <a:pt x="1170237" y="-40513"/>
                  <a:pt x="1218009" y="8539"/>
                  <a:pt x="1291908" y="0"/>
                </a:cubicBezTo>
                <a:cubicBezTo>
                  <a:pt x="1360376" y="-31301"/>
                  <a:pt x="1547902" y="27988"/>
                  <a:pt x="1652633" y="0"/>
                </a:cubicBezTo>
                <a:cubicBezTo>
                  <a:pt x="1766898" y="-11890"/>
                  <a:pt x="1852654" y="47657"/>
                  <a:pt x="1988763" y="0"/>
                </a:cubicBezTo>
                <a:cubicBezTo>
                  <a:pt x="2121177" y="-28623"/>
                  <a:pt x="2340369" y="15604"/>
                  <a:pt x="2595435" y="0"/>
                </a:cubicBezTo>
                <a:cubicBezTo>
                  <a:pt x="2673956" y="9170"/>
                  <a:pt x="2703040" y="65729"/>
                  <a:pt x="2731386" y="135950"/>
                </a:cubicBezTo>
                <a:cubicBezTo>
                  <a:pt x="2759709" y="238531"/>
                  <a:pt x="2712853" y="290870"/>
                  <a:pt x="2731386" y="391529"/>
                </a:cubicBezTo>
                <a:cubicBezTo>
                  <a:pt x="2780704" y="496650"/>
                  <a:pt x="2688461" y="586519"/>
                  <a:pt x="2731386" y="679735"/>
                </a:cubicBezTo>
                <a:cubicBezTo>
                  <a:pt x="2737090" y="756626"/>
                  <a:pt x="2675461" y="816284"/>
                  <a:pt x="2595435" y="815686"/>
                </a:cubicBezTo>
                <a:cubicBezTo>
                  <a:pt x="2468433" y="855003"/>
                  <a:pt x="2366904" y="782661"/>
                  <a:pt x="2210116" y="815686"/>
                </a:cubicBezTo>
                <a:cubicBezTo>
                  <a:pt x="2037990" y="838806"/>
                  <a:pt x="1976365" y="790171"/>
                  <a:pt x="1849392" y="815686"/>
                </a:cubicBezTo>
                <a:cubicBezTo>
                  <a:pt x="1701916" y="867276"/>
                  <a:pt x="1630923" y="789424"/>
                  <a:pt x="1439477" y="815686"/>
                </a:cubicBezTo>
                <a:cubicBezTo>
                  <a:pt x="1258510" y="845119"/>
                  <a:pt x="1190021" y="797113"/>
                  <a:pt x="1054158" y="815686"/>
                </a:cubicBezTo>
                <a:cubicBezTo>
                  <a:pt x="918575" y="827356"/>
                  <a:pt x="755279" y="769054"/>
                  <a:pt x="668838" y="815686"/>
                </a:cubicBezTo>
                <a:cubicBezTo>
                  <a:pt x="622685" y="889420"/>
                  <a:pt x="337921" y="835924"/>
                  <a:pt x="135950" y="815686"/>
                </a:cubicBezTo>
                <a:cubicBezTo>
                  <a:pt x="77991" y="796023"/>
                  <a:pt x="-940" y="765081"/>
                  <a:pt x="0" y="679735"/>
                </a:cubicBezTo>
                <a:cubicBezTo>
                  <a:pt x="-26993" y="599162"/>
                  <a:pt x="46119" y="523852"/>
                  <a:pt x="0" y="402405"/>
                </a:cubicBezTo>
                <a:cubicBezTo>
                  <a:pt x="-22640" y="292523"/>
                  <a:pt x="17201" y="226239"/>
                  <a:pt x="0" y="135950"/>
                </a:cubicBezTo>
                <a:close/>
              </a:path>
              <a:path w="2731386" h="815686" fill="none" stroke="0" extrusionOk="0">
                <a:moveTo>
                  <a:pt x="0" y="135950"/>
                </a:moveTo>
                <a:cubicBezTo>
                  <a:pt x="10759" y="70609"/>
                  <a:pt x="67724" y="-1859"/>
                  <a:pt x="135950" y="0"/>
                </a:cubicBezTo>
                <a:cubicBezTo>
                  <a:pt x="282546" y="-10498"/>
                  <a:pt x="327888" y="19235"/>
                  <a:pt x="472080" y="0"/>
                </a:cubicBezTo>
                <a:cubicBezTo>
                  <a:pt x="627266" y="-43324"/>
                  <a:pt x="732700" y="36525"/>
                  <a:pt x="881994" y="0"/>
                </a:cubicBezTo>
                <a:cubicBezTo>
                  <a:pt x="1030499" y="-59121"/>
                  <a:pt x="1168632" y="8303"/>
                  <a:pt x="1267313" y="0"/>
                </a:cubicBezTo>
                <a:cubicBezTo>
                  <a:pt x="1385140" y="16087"/>
                  <a:pt x="1489272" y="24464"/>
                  <a:pt x="1628037" y="0"/>
                </a:cubicBezTo>
                <a:cubicBezTo>
                  <a:pt x="1801244" y="-23136"/>
                  <a:pt x="1884114" y="3664"/>
                  <a:pt x="1988763" y="0"/>
                </a:cubicBezTo>
                <a:cubicBezTo>
                  <a:pt x="2121948" y="25992"/>
                  <a:pt x="2316830" y="23394"/>
                  <a:pt x="2595435" y="0"/>
                </a:cubicBezTo>
                <a:cubicBezTo>
                  <a:pt x="2652912" y="-1920"/>
                  <a:pt x="2747843" y="48880"/>
                  <a:pt x="2731386" y="135950"/>
                </a:cubicBezTo>
                <a:cubicBezTo>
                  <a:pt x="2756329" y="251263"/>
                  <a:pt x="2698108" y="309873"/>
                  <a:pt x="2731386" y="407843"/>
                </a:cubicBezTo>
                <a:cubicBezTo>
                  <a:pt x="2751910" y="514147"/>
                  <a:pt x="2742632" y="605666"/>
                  <a:pt x="2731386" y="679735"/>
                </a:cubicBezTo>
                <a:cubicBezTo>
                  <a:pt x="2721931" y="751933"/>
                  <a:pt x="2685988" y="809795"/>
                  <a:pt x="2595435" y="815686"/>
                </a:cubicBezTo>
                <a:cubicBezTo>
                  <a:pt x="2489753" y="859809"/>
                  <a:pt x="2285094" y="793326"/>
                  <a:pt x="2136331" y="815686"/>
                </a:cubicBezTo>
                <a:cubicBezTo>
                  <a:pt x="2010772" y="885086"/>
                  <a:pt x="1924963" y="806419"/>
                  <a:pt x="1751012" y="815686"/>
                </a:cubicBezTo>
                <a:cubicBezTo>
                  <a:pt x="1545581" y="816662"/>
                  <a:pt x="1483495" y="768896"/>
                  <a:pt x="1341098" y="815686"/>
                </a:cubicBezTo>
                <a:cubicBezTo>
                  <a:pt x="1178432" y="889945"/>
                  <a:pt x="1070313" y="778836"/>
                  <a:pt x="955779" y="815686"/>
                </a:cubicBezTo>
                <a:cubicBezTo>
                  <a:pt x="858260" y="852295"/>
                  <a:pt x="687489" y="817081"/>
                  <a:pt x="595054" y="815686"/>
                </a:cubicBezTo>
                <a:cubicBezTo>
                  <a:pt x="531049" y="811265"/>
                  <a:pt x="323240" y="777249"/>
                  <a:pt x="135950" y="815686"/>
                </a:cubicBezTo>
                <a:cubicBezTo>
                  <a:pt x="61068" y="815339"/>
                  <a:pt x="6943" y="755793"/>
                  <a:pt x="0" y="679735"/>
                </a:cubicBezTo>
                <a:cubicBezTo>
                  <a:pt x="-13179" y="590668"/>
                  <a:pt x="16475" y="467417"/>
                  <a:pt x="0" y="413280"/>
                </a:cubicBezTo>
                <a:cubicBezTo>
                  <a:pt x="-13852" y="364629"/>
                  <a:pt x="24396" y="195321"/>
                  <a:pt x="0" y="135950"/>
                </a:cubicBezTo>
                <a:close/>
              </a:path>
            </a:pathLst>
          </a:custGeom>
          <a:solidFill>
            <a:srgbClr val="BDECBE"/>
          </a:solidFill>
          <a:ln w="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2833792851">
                  <a:custGeom>
                    <a:avLst/>
                    <a:gdLst>
                      <a:gd name="connsiteX0" fmla="*/ 0 w 3641848"/>
                      <a:gd name="connsiteY0" fmla="*/ 181267 h 1087581"/>
                      <a:gd name="connsiteX1" fmla="*/ 181267 w 3641848"/>
                      <a:gd name="connsiteY1" fmla="*/ 0 h 1087581"/>
                      <a:gd name="connsiteX2" fmla="*/ 629440 w 3641848"/>
                      <a:gd name="connsiteY2" fmla="*/ 0 h 1087581"/>
                      <a:gd name="connsiteX3" fmla="*/ 1175992 w 3641848"/>
                      <a:gd name="connsiteY3" fmla="*/ 0 h 1087581"/>
                      <a:gd name="connsiteX4" fmla="*/ 1689751 w 3641848"/>
                      <a:gd name="connsiteY4" fmla="*/ 0 h 1087581"/>
                      <a:gd name="connsiteX5" fmla="*/ 2170717 w 3641848"/>
                      <a:gd name="connsiteY5" fmla="*/ 0 h 1087581"/>
                      <a:gd name="connsiteX6" fmla="*/ 2651684 w 3641848"/>
                      <a:gd name="connsiteY6" fmla="*/ 0 h 1087581"/>
                      <a:gd name="connsiteX7" fmla="*/ 3460581 w 3641848"/>
                      <a:gd name="connsiteY7" fmla="*/ 0 h 1087581"/>
                      <a:gd name="connsiteX8" fmla="*/ 3641848 w 3641848"/>
                      <a:gd name="connsiteY8" fmla="*/ 181267 h 1087581"/>
                      <a:gd name="connsiteX9" fmla="*/ 3641848 w 3641848"/>
                      <a:gd name="connsiteY9" fmla="*/ 543791 h 1087581"/>
                      <a:gd name="connsiteX10" fmla="*/ 3641848 w 3641848"/>
                      <a:gd name="connsiteY10" fmla="*/ 906314 h 1087581"/>
                      <a:gd name="connsiteX11" fmla="*/ 3460581 w 3641848"/>
                      <a:gd name="connsiteY11" fmla="*/ 1087581 h 1087581"/>
                      <a:gd name="connsiteX12" fmla="*/ 2848442 w 3641848"/>
                      <a:gd name="connsiteY12" fmla="*/ 1087581 h 1087581"/>
                      <a:gd name="connsiteX13" fmla="*/ 2334683 w 3641848"/>
                      <a:gd name="connsiteY13" fmla="*/ 1087581 h 1087581"/>
                      <a:gd name="connsiteX14" fmla="*/ 1788131 w 3641848"/>
                      <a:gd name="connsiteY14" fmla="*/ 1087581 h 1087581"/>
                      <a:gd name="connsiteX15" fmla="*/ 1274372 w 3641848"/>
                      <a:gd name="connsiteY15" fmla="*/ 1087581 h 1087581"/>
                      <a:gd name="connsiteX16" fmla="*/ 793406 w 3641848"/>
                      <a:gd name="connsiteY16" fmla="*/ 1087581 h 1087581"/>
                      <a:gd name="connsiteX17" fmla="*/ 181267 w 3641848"/>
                      <a:gd name="connsiteY17" fmla="*/ 1087581 h 1087581"/>
                      <a:gd name="connsiteX18" fmla="*/ 0 w 3641848"/>
                      <a:gd name="connsiteY18" fmla="*/ 906314 h 1087581"/>
                      <a:gd name="connsiteX19" fmla="*/ 0 w 3641848"/>
                      <a:gd name="connsiteY19" fmla="*/ 551041 h 1087581"/>
                      <a:gd name="connsiteX20" fmla="*/ 0 w 3641848"/>
                      <a:gd name="connsiteY20" fmla="*/ 181267 h 1087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641848" h="1087581" fill="none" extrusionOk="0">
                        <a:moveTo>
                          <a:pt x="0" y="181267"/>
                        </a:moveTo>
                        <a:cubicBezTo>
                          <a:pt x="15917" y="99189"/>
                          <a:pt x="83671" y="-698"/>
                          <a:pt x="181267" y="0"/>
                        </a:cubicBezTo>
                        <a:cubicBezTo>
                          <a:pt x="387443" y="-7703"/>
                          <a:pt x="450074" y="32679"/>
                          <a:pt x="629440" y="0"/>
                        </a:cubicBezTo>
                        <a:cubicBezTo>
                          <a:pt x="808806" y="-32679"/>
                          <a:pt x="969139" y="61958"/>
                          <a:pt x="1175992" y="0"/>
                        </a:cubicBezTo>
                        <a:cubicBezTo>
                          <a:pt x="1382845" y="-61958"/>
                          <a:pt x="1573385" y="2649"/>
                          <a:pt x="1689751" y="0"/>
                        </a:cubicBezTo>
                        <a:cubicBezTo>
                          <a:pt x="1806117" y="-2649"/>
                          <a:pt x="1975479" y="12660"/>
                          <a:pt x="2170717" y="0"/>
                        </a:cubicBezTo>
                        <a:cubicBezTo>
                          <a:pt x="2365955" y="-12660"/>
                          <a:pt x="2512889" y="16900"/>
                          <a:pt x="2651684" y="0"/>
                        </a:cubicBezTo>
                        <a:cubicBezTo>
                          <a:pt x="2790479" y="-16900"/>
                          <a:pt x="3095614" y="27025"/>
                          <a:pt x="3460581" y="0"/>
                        </a:cubicBezTo>
                        <a:cubicBezTo>
                          <a:pt x="3536983" y="-6060"/>
                          <a:pt x="3636965" y="76904"/>
                          <a:pt x="3641848" y="181267"/>
                        </a:cubicBezTo>
                        <a:cubicBezTo>
                          <a:pt x="3684128" y="332749"/>
                          <a:pt x="3618508" y="404173"/>
                          <a:pt x="3641848" y="543791"/>
                        </a:cubicBezTo>
                        <a:cubicBezTo>
                          <a:pt x="3665188" y="683409"/>
                          <a:pt x="3634052" y="804181"/>
                          <a:pt x="3641848" y="906314"/>
                        </a:cubicBezTo>
                        <a:cubicBezTo>
                          <a:pt x="3637820" y="1001883"/>
                          <a:pt x="3578953" y="1078569"/>
                          <a:pt x="3460581" y="1087581"/>
                        </a:cubicBezTo>
                        <a:cubicBezTo>
                          <a:pt x="3329560" y="1119727"/>
                          <a:pt x="3030420" y="1020306"/>
                          <a:pt x="2848442" y="1087581"/>
                        </a:cubicBezTo>
                        <a:cubicBezTo>
                          <a:pt x="2666464" y="1154856"/>
                          <a:pt x="2577068" y="1076262"/>
                          <a:pt x="2334683" y="1087581"/>
                        </a:cubicBezTo>
                        <a:cubicBezTo>
                          <a:pt x="2092298" y="1098900"/>
                          <a:pt x="1990304" y="1025266"/>
                          <a:pt x="1788131" y="1087581"/>
                        </a:cubicBezTo>
                        <a:cubicBezTo>
                          <a:pt x="1585958" y="1149896"/>
                          <a:pt x="1424647" y="1027984"/>
                          <a:pt x="1274372" y="1087581"/>
                        </a:cubicBezTo>
                        <a:cubicBezTo>
                          <a:pt x="1124097" y="1147178"/>
                          <a:pt x="923914" y="1080878"/>
                          <a:pt x="793406" y="1087581"/>
                        </a:cubicBezTo>
                        <a:cubicBezTo>
                          <a:pt x="662898" y="1094284"/>
                          <a:pt x="436100" y="1045751"/>
                          <a:pt x="181267" y="1087581"/>
                        </a:cubicBezTo>
                        <a:cubicBezTo>
                          <a:pt x="79589" y="1079296"/>
                          <a:pt x="-4503" y="1000776"/>
                          <a:pt x="0" y="906314"/>
                        </a:cubicBezTo>
                        <a:cubicBezTo>
                          <a:pt x="-24908" y="779246"/>
                          <a:pt x="4560" y="628056"/>
                          <a:pt x="0" y="551041"/>
                        </a:cubicBezTo>
                        <a:cubicBezTo>
                          <a:pt x="-4560" y="474026"/>
                          <a:pt x="24843" y="265474"/>
                          <a:pt x="0" y="181267"/>
                        </a:cubicBezTo>
                        <a:close/>
                      </a:path>
                      <a:path w="3641848" h="1087581" stroke="0" extrusionOk="0">
                        <a:moveTo>
                          <a:pt x="0" y="181267"/>
                        </a:moveTo>
                        <a:cubicBezTo>
                          <a:pt x="-7749" y="56274"/>
                          <a:pt x="83954" y="-751"/>
                          <a:pt x="181267" y="0"/>
                        </a:cubicBezTo>
                        <a:cubicBezTo>
                          <a:pt x="297949" y="-2868"/>
                          <a:pt x="553682" y="27902"/>
                          <a:pt x="695026" y="0"/>
                        </a:cubicBezTo>
                        <a:cubicBezTo>
                          <a:pt x="836370" y="-27902"/>
                          <a:pt x="986591" y="60699"/>
                          <a:pt x="1274372" y="0"/>
                        </a:cubicBezTo>
                        <a:cubicBezTo>
                          <a:pt x="1562153" y="-60699"/>
                          <a:pt x="1627133" y="8704"/>
                          <a:pt x="1722545" y="0"/>
                        </a:cubicBezTo>
                        <a:cubicBezTo>
                          <a:pt x="1817957" y="-8704"/>
                          <a:pt x="2035931" y="12965"/>
                          <a:pt x="2203511" y="0"/>
                        </a:cubicBezTo>
                        <a:cubicBezTo>
                          <a:pt x="2371091" y="-12965"/>
                          <a:pt x="2484879" y="46276"/>
                          <a:pt x="2651684" y="0"/>
                        </a:cubicBezTo>
                        <a:cubicBezTo>
                          <a:pt x="2818489" y="-46276"/>
                          <a:pt x="3156899" y="44887"/>
                          <a:pt x="3460581" y="0"/>
                        </a:cubicBezTo>
                        <a:cubicBezTo>
                          <a:pt x="3564184" y="4641"/>
                          <a:pt x="3618058" y="96395"/>
                          <a:pt x="3641848" y="181267"/>
                        </a:cubicBezTo>
                        <a:cubicBezTo>
                          <a:pt x="3679176" y="332979"/>
                          <a:pt x="3609198" y="387861"/>
                          <a:pt x="3641848" y="522039"/>
                        </a:cubicBezTo>
                        <a:cubicBezTo>
                          <a:pt x="3674498" y="656217"/>
                          <a:pt x="3606069" y="767801"/>
                          <a:pt x="3641848" y="906314"/>
                        </a:cubicBezTo>
                        <a:cubicBezTo>
                          <a:pt x="3653007" y="1012309"/>
                          <a:pt x="3575923" y="1089836"/>
                          <a:pt x="3460581" y="1087581"/>
                        </a:cubicBezTo>
                        <a:cubicBezTo>
                          <a:pt x="3272531" y="1121890"/>
                          <a:pt x="3174138" y="1053134"/>
                          <a:pt x="2946822" y="1087581"/>
                        </a:cubicBezTo>
                        <a:cubicBezTo>
                          <a:pt x="2719506" y="1122028"/>
                          <a:pt x="2645938" y="1040510"/>
                          <a:pt x="2465856" y="1087581"/>
                        </a:cubicBezTo>
                        <a:cubicBezTo>
                          <a:pt x="2285774" y="1134652"/>
                          <a:pt x="2166931" y="1038041"/>
                          <a:pt x="1919303" y="1087581"/>
                        </a:cubicBezTo>
                        <a:cubicBezTo>
                          <a:pt x="1671675" y="1137121"/>
                          <a:pt x="1586009" y="1082983"/>
                          <a:pt x="1405544" y="1087581"/>
                        </a:cubicBezTo>
                        <a:cubicBezTo>
                          <a:pt x="1225079" y="1092179"/>
                          <a:pt x="1003369" y="1030201"/>
                          <a:pt x="891785" y="1087581"/>
                        </a:cubicBezTo>
                        <a:cubicBezTo>
                          <a:pt x="780201" y="1144961"/>
                          <a:pt x="432452" y="1063339"/>
                          <a:pt x="181267" y="1087581"/>
                        </a:cubicBezTo>
                        <a:cubicBezTo>
                          <a:pt x="96339" y="1079496"/>
                          <a:pt x="-3445" y="1010488"/>
                          <a:pt x="0" y="906314"/>
                        </a:cubicBezTo>
                        <a:cubicBezTo>
                          <a:pt x="-12427" y="813001"/>
                          <a:pt x="27217" y="689163"/>
                          <a:pt x="0" y="536540"/>
                        </a:cubicBezTo>
                        <a:cubicBezTo>
                          <a:pt x="-27217" y="383917"/>
                          <a:pt x="22086" y="305230"/>
                          <a:pt x="0" y="181267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sz="2800" kern="0" dirty="0">
                <a:ln w="0">
                  <a:solidFill>
                    <a:srgbClr val="002D38"/>
                  </a:solidFill>
                </a:ln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702030302020204" pitchFamily="66" charset="0"/>
                <a:sym typeface="Arial"/>
              </a:rPr>
              <a:t>Raise your </a:t>
            </a:r>
          </a:p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sz="2800" kern="0" dirty="0">
                <a:ln w="0">
                  <a:solidFill>
                    <a:srgbClr val="002D38"/>
                  </a:solidFill>
                </a:ln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702030302020204" pitchFamily="66" charset="0"/>
                <a:sym typeface="Arial"/>
              </a:rPr>
              <a:t>hand to talk.</a:t>
            </a:r>
            <a:endParaRPr lang="en-US" sz="2800" kern="0" dirty="0">
              <a:ln w="0">
                <a:solidFill>
                  <a:srgbClr val="002D38"/>
                </a:solidFill>
              </a:ln>
              <a:solidFill>
                <a:srgbClr val="FFFFFF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mic Sans MS" panose="030F0702030302020204" pitchFamily="66" charset="0"/>
              <a:sym typeface="Arial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C00E9756-8594-980A-2789-BBA0A0AA8462}"/>
              </a:ext>
            </a:extLst>
          </p:cNvPr>
          <p:cNvSpPr/>
          <p:nvPr/>
        </p:nvSpPr>
        <p:spPr>
          <a:xfrm>
            <a:off x="3598" y="3161299"/>
            <a:ext cx="2457720" cy="434889"/>
          </a:xfrm>
          <a:custGeom>
            <a:avLst/>
            <a:gdLst>
              <a:gd name="connsiteX0" fmla="*/ 0 w 2457720"/>
              <a:gd name="connsiteY0" fmla="*/ 72483 h 434889"/>
              <a:gd name="connsiteX1" fmla="*/ 72483 w 2457720"/>
              <a:gd name="connsiteY1" fmla="*/ 0 h 434889"/>
              <a:gd name="connsiteX2" fmla="*/ 481069 w 2457720"/>
              <a:gd name="connsiteY2" fmla="*/ 0 h 434889"/>
              <a:gd name="connsiteX3" fmla="*/ 866528 w 2457720"/>
              <a:gd name="connsiteY3" fmla="*/ 0 h 434889"/>
              <a:gd name="connsiteX4" fmla="*/ 1275114 w 2457720"/>
              <a:gd name="connsiteY4" fmla="*/ 0 h 434889"/>
              <a:gd name="connsiteX5" fmla="*/ 1706829 w 2457720"/>
              <a:gd name="connsiteY5" fmla="*/ 0 h 434889"/>
              <a:gd name="connsiteX6" fmla="*/ 2022905 w 2457720"/>
              <a:gd name="connsiteY6" fmla="*/ 0 h 434889"/>
              <a:gd name="connsiteX7" fmla="*/ 2385237 w 2457720"/>
              <a:gd name="connsiteY7" fmla="*/ 0 h 434889"/>
              <a:gd name="connsiteX8" fmla="*/ 2457720 w 2457720"/>
              <a:gd name="connsiteY8" fmla="*/ 72483 h 434889"/>
              <a:gd name="connsiteX9" fmla="*/ 2457720 w 2457720"/>
              <a:gd name="connsiteY9" fmla="*/ 362406 h 434889"/>
              <a:gd name="connsiteX10" fmla="*/ 2385237 w 2457720"/>
              <a:gd name="connsiteY10" fmla="*/ 434889 h 434889"/>
              <a:gd name="connsiteX11" fmla="*/ 1953522 w 2457720"/>
              <a:gd name="connsiteY11" fmla="*/ 434889 h 434889"/>
              <a:gd name="connsiteX12" fmla="*/ 1591191 w 2457720"/>
              <a:gd name="connsiteY12" fmla="*/ 434889 h 434889"/>
              <a:gd name="connsiteX13" fmla="*/ 1159477 w 2457720"/>
              <a:gd name="connsiteY13" fmla="*/ 434889 h 434889"/>
              <a:gd name="connsiteX14" fmla="*/ 750891 w 2457720"/>
              <a:gd name="connsiteY14" fmla="*/ 434889 h 434889"/>
              <a:gd name="connsiteX15" fmla="*/ 72483 w 2457720"/>
              <a:gd name="connsiteY15" fmla="*/ 434889 h 434889"/>
              <a:gd name="connsiteX16" fmla="*/ 0 w 2457720"/>
              <a:gd name="connsiteY16" fmla="*/ 362406 h 434889"/>
              <a:gd name="connsiteX17" fmla="*/ 0 w 2457720"/>
              <a:gd name="connsiteY17" fmla="*/ 72483 h 434889"/>
              <a:gd name="connsiteX0" fmla="*/ 0 w 2457720"/>
              <a:gd name="connsiteY0" fmla="*/ 72483 h 434889"/>
              <a:gd name="connsiteX1" fmla="*/ 72483 w 2457720"/>
              <a:gd name="connsiteY1" fmla="*/ 0 h 434889"/>
              <a:gd name="connsiteX2" fmla="*/ 457941 w 2457720"/>
              <a:gd name="connsiteY2" fmla="*/ 0 h 434889"/>
              <a:gd name="connsiteX3" fmla="*/ 889656 w 2457720"/>
              <a:gd name="connsiteY3" fmla="*/ 0 h 434889"/>
              <a:gd name="connsiteX4" fmla="*/ 1321370 w 2457720"/>
              <a:gd name="connsiteY4" fmla="*/ 0 h 434889"/>
              <a:gd name="connsiteX5" fmla="*/ 1660574 w 2457720"/>
              <a:gd name="connsiteY5" fmla="*/ 0 h 434889"/>
              <a:gd name="connsiteX6" fmla="*/ 1976650 w 2457720"/>
              <a:gd name="connsiteY6" fmla="*/ 0 h 434889"/>
              <a:gd name="connsiteX7" fmla="*/ 2385237 w 2457720"/>
              <a:gd name="connsiteY7" fmla="*/ 0 h 434889"/>
              <a:gd name="connsiteX8" fmla="*/ 2457720 w 2457720"/>
              <a:gd name="connsiteY8" fmla="*/ 72483 h 434889"/>
              <a:gd name="connsiteX9" fmla="*/ 2457720 w 2457720"/>
              <a:gd name="connsiteY9" fmla="*/ 362406 h 434889"/>
              <a:gd name="connsiteX10" fmla="*/ 2385237 w 2457720"/>
              <a:gd name="connsiteY10" fmla="*/ 434889 h 434889"/>
              <a:gd name="connsiteX11" fmla="*/ 2022905 w 2457720"/>
              <a:gd name="connsiteY11" fmla="*/ 434889 h 434889"/>
              <a:gd name="connsiteX12" fmla="*/ 1683701 w 2457720"/>
              <a:gd name="connsiteY12" fmla="*/ 434889 h 434889"/>
              <a:gd name="connsiteX13" fmla="*/ 1321370 w 2457720"/>
              <a:gd name="connsiteY13" fmla="*/ 434889 h 434889"/>
              <a:gd name="connsiteX14" fmla="*/ 912783 w 2457720"/>
              <a:gd name="connsiteY14" fmla="*/ 434889 h 434889"/>
              <a:gd name="connsiteX15" fmla="*/ 481069 w 2457720"/>
              <a:gd name="connsiteY15" fmla="*/ 434889 h 434889"/>
              <a:gd name="connsiteX16" fmla="*/ 72483 w 2457720"/>
              <a:gd name="connsiteY16" fmla="*/ 434889 h 434889"/>
              <a:gd name="connsiteX17" fmla="*/ 0 w 2457720"/>
              <a:gd name="connsiteY17" fmla="*/ 362406 h 434889"/>
              <a:gd name="connsiteX18" fmla="*/ 0 w 2457720"/>
              <a:gd name="connsiteY18" fmla="*/ 72483 h 434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457720" h="434889" fill="none" extrusionOk="0">
                <a:moveTo>
                  <a:pt x="0" y="72483"/>
                </a:moveTo>
                <a:cubicBezTo>
                  <a:pt x="-6718" y="49334"/>
                  <a:pt x="34619" y="10836"/>
                  <a:pt x="72483" y="0"/>
                </a:cubicBezTo>
                <a:cubicBezTo>
                  <a:pt x="186944" y="-19419"/>
                  <a:pt x="375205" y="40498"/>
                  <a:pt x="481069" y="0"/>
                </a:cubicBezTo>
                <a:cubicBezTo>
                  <a:pt x="573338" y="-12863"/>
                  <a:pt x="751354" y="50082"/>
                  <a:pt x="866528" y="0"/>
                </a:cubicBezTo>
                <a:cubicBezTo>
                  <a:pt x="1014600" y="-32947"/>
                  <a:pt x="1178103" y="9280"/>
                  <a:pt x="1275114" y="0"/>
                </a:cubicBezTo>
                <a:cubicBezTo>
                  <a:pt x="1384811" y="-29106"/>
                  <a:pt x="1548353" y="38575"/>
                  <a:pt x="1706829" y="0"/>
                </a:cubicBezTo>
                <a:cubicBezTo>
                  <a:pt x="1826391" y="-10593"/>
                  <a:pt x="1904900" y="1086"/>
                  <a:pt x="2022905" y="0"/>
                </a:cubicBezTo>
                <a:cubicBezTo>
                  <a:pt x="2128093" y="-2739"/>
                  <a:pt x="2229840" y="3828"/>
                  <a:pt x="2385237" y="0"/>
                </a:cubicBezTo>
                <a:cubicBezTo>
                  <a:pt x="2424311" y="-4720"/>
                  <a:pt x="2464188" y="31662"/>
                  <a:pt x="2457720" y="72483"/>
                </a:cubicBezTo>
                <a:cubicBezTo>
                  <a:pt x="2475677" y="148699"/>
                  <a:pt x="2463908" y="222219"/>
                  <a:pt x="2457720" y="362406"/>
                </a:cubicBezTo>
                <a:cubicBezTo>
                  <a:pt x="2462880" y="411627"/>
                  <a:pt x="2420988" y="435486"/>
                  <a:pt x="2385237" y="434889"/>
                </a:cubicBezTo>
                <a:cubicBezTo>
                  <a:pt x="2310482" y="406450"/>
                  <a:pt x="2159637" y="393114"/>
                  <a:pt x="1953522" y="434889"/>
                </a:cubicBezTo>
                <a:cubicBezTo>
                  <a:pt x="1769320" y="470462"/>
                  <a:pt x="1710354" y="380488"/>
                  <a:pt x="1591191" y="434889"/>
                </a:cubicBezTo>
                <a:cubicBezTo>
                  <a:pt x="1452282" y="468167"/>
                  <a:pt x="1305782" y="397462"/>
                  <a:pt x="1159477" y="434889"/>
                </a:cubicBezTo>
                <a:cubicBezTo>
                  <a:pt x="1009743" y="500722"/>
                  <a:pt x="954420" y="415044"/>
                  <a:pt x="750891" y="434889"/>
                </a:cubicBezTo>
                <a:cubicBezTo>
                  <a:pt x="538185" y="410862"/>
                  <a:pt x="339464" y="405229"/>
                  <a:pt x="72483" y="434889"/>
                </a:cubicBezTo>
                <a:cubicBezTo>
                  <a:pt x="31785" y="441526"/>
                  <a:pt x="-1519" y="401780"/>
                  <a:pt x="0" y="362406"/>
                </a:cubicBezTo>
                <a:cubicBezTo>
                  <a:pt x="2259" y="238068"/>
                  <a:pt x="16124" y="183299"/>
                  <a:pt x="0" y="72483"/>
                </a:cubicBezTo>
                <a:close/>
              </a:path>
              <a:path w="2457720" h="434889" stroke="0" extrusionOk="0">
                <a:moveTo>
                  <a:pt x="0" y="72483"/>
                </a:moveTo>
                <a:cubicBezTo>
                  <a:pt x="8" y="38070"/>
                  <a:pt x="13942" y="-9484"/>
                  <a:pt x="72483" y="0"/>
                </a:cubicBezTo>
                <a:cubicBezTo>
                  <a:pt x="251552" y="-41978"/>
                  <a:pt x="327976" y="42561"/>
                  <a:pt x="457941" y="0"/>
                </a:cubicBezTo>
                <a:cubicBezTo>
                  <a:pt x="566843" y="-43728"/>
                  <a:pt x="767369" y="11105"/>
                  <a:pt x="889656" y="0"/>
                </a:cubicBezTo>
                <a:cubicBezTo>
                  <a:pt x="1079752" y="-43586"/>
                  <a:pt x="1236638" y="25084"/>
                  <a:pt x="1321370" y="0"/>
                </a:cubicBezTo>
                <a:cubicBezTo>
                  <a:pt x="1420468" y="-52223"/>
                  <a:pt x="1580553" y="11610"/>
                  <a:pt x="1660574" y="0"/>
                </a:cubicBezTo>
                <a:cubicBezTo>
                  <a:pt x="1743318" y="-14625"/>
                  <a:pt x="1913036" y="15034"/>
                  <a:pt x="1976650" y="0"/>
                </a:cubicBezTo>
                <a:cubicBezTo>
                  <a:pt x="2060982" y="-7324"/>
                  <a:pt x="2241392" y="22010"/>
                  <a:pt x="2385237" y="0"/>
                </a:cubicBezTo>
                <a:cubicBezTo>
                  <a:pt x="2433364" y="-2978"/>
                  <a:pt x="2451651" y="28029"/>
                  <a:pt x="2457720" y="72483"/>
                </a:cubicBezTo>
                <a:cubicBezTo>
                  <a:pt x="2470983" y="220772"/>
                  <a:pt x="2428792" y="253682"/>
                  <a:pt x="2457720" y="362406"/>
                </a:cubicBezTo>
                <a:cubicBezTo>
                  <a:pt x="2453727" y="399538"/>
                  <a:pt x="2439292" y="434261"/>
                  <a:pt x="2385237" y="434889"/>
                </a:cubicBezTo>
                <a:cubicBezTo>
                  <a:pt x="2291450" y="484268"/>
                  <a:pt x="2152137" y="414961"/>
                  <a:pt x="2022905" y="434889"/>
                </a:cubicBezTo>
                <a:cubicBezTo>
                  <a:pt x="1891431" y="460976"/>
                  <a:pt x="1778800" y="389961"/>
                  <a:pt x="1683701" y="434889"/>
                </a:cubicBezTo>
                <a:cubicBezTo>
                  <a:pt x="1581055" y="470316"/>
                  <a:pt x="1421965" y="397994"/>
                  <a:pt x="1321370" y="434889"/>
                </a:cubicBezTo>
                <a:cubicBezTo>
                  <a:pt x="1242509" y="451035"/>
                  <a:pt x="1097431" y="373221"/>
                  <a:pt x="912783" y="434889"/>
                </a:cubicBezTo>
                <a:cubicBezTo>
                  <a:pt x="751512" y="467222"/>
                  <a:pt x="665018" y="410746"/>
                  <a:pt x="481069" y="434889"/>
                </a:cubicBezTo>
                <a:cubicBezTo>
                  <a:pt x="314104" y="437217"/>
                  <a:pt x="161718" y="420608"/>
                  <a:pt x="72483" y="434889"/>
                </a:cubicBezTo>
                <a:cubicBezTo>
                  <a:pt x="38170" y="435025"/>
                  <a:pt x="5204" y="402179"/>
                  <a:pt x="0" y="362406"/>
                </a:cubicBezTo>
                <a:cubicBezTo>
                  <a:pt x="-46595" y="289110"/>
                  <a:pt x="15935" y="170014"/>
                  <a:pt x="0" y="72483"/>
                </a:cubicBezTo>
                <a:close/>
              </a:path>
              <a:path w="2457720" h="434889" fill="none" stroke="0" extrusionOk="0">
                <a:moveTo>
                  <a:pt x="0" y="72483"/>
                </a:moveTo>
                <a:cubicBezTo>
                  <a:pt x="-4718" y="52201"/>
                  <a:pt x="17857" y="-514"/>
                  <a:pt x="72483" y="0"/>
                </a:cubicBezTo>
                <a:cubicBezTo>
                  <a:pt x="205516" y="-19124"/>
                  <a:pt x="374991" y="34412"/>
                  <a:pt x="481069" y="0"/>
                </a:cubicBezTo>
                <a:cubicBezTo>
                  <a:pt x="558553" y="-19278"/>
                  <a:pt x="717535" y="39704"/>
                  <a:pt x="866528" y="0"/>
                </a:cubicBezTo>
                <a:cubicBezTo>
                  <a:pt x="1028263" y="-45927"/>
                  <a:pt x="1156472" y="28338"/>
                  <a:pt x="1275114" y="0"/>
                </a:cubicBezTo>
                <a:cubicBezTo>
                  <a:pt x="1396179" y="-49391"/>
                  <a:pt x="1595846" y="5737"/>
                  <a:pt x="1706829" y="0"/>
                </a:cubicBezTo>
                <a:cubicBezTo>
                  <a:pt x="1848932" y="4343"/>
                  <a:pt x="1891595" y="7072"/>
                  <a:pt x="2022905" y="0"/>
                </a:cubicBezTo>
                <a:cubicBezTo>
                  <a:pt x="2157319" y="-4294"/>
                  <a:pt x="2193497" y="10253"/>
                  <a:pt x="2385237" y="0"/>
                </a:cubicBezTo>
                <a:cubicBezTo>
                  <a:pt x="2419694" y="-1126"/>
                  <a:pt x="2460490" y="26367"/>
                  <a:pt x="2457720" y="72483"/>
                </a:cubicBezTo>
                <a:cubicBezTo>
                  <a:pt x="2460979" y="163152"/>
                  <a:pt x="2452658" y="235255"/>
                  <a:pt x="2457720" y="362406"/>
                </a:cubicBezTo>
                <a:cubicBezTo>
                  <a:pt x="2450910" y="410633"/>
                  <a:pt x="2417893" y="435805"/>
                  <a:pt x="2385237" y="434889"/>
                </a:cubicBezTo>
                <a:cubicBezTo>
                  <a:pt x="2285718" y="454063"/>
                  <a:pt x="2182949" y="380173"/>
                  <a:pt x="1953522" y="434889"/>
                </a:cubicBezTo>
                <a:cubicBezTo>
                  <a:pt x="1759082" y="492868"/>
                  <a:pt x="1711672" y="399681"/>
                  <a:pt x="1591191" y="434889"/>
                </a:cubicBezTo>
                <a:cubicBezTo>
                  <a:pt x="1488553" y="489094"/>
                  <a:pt x="1293304" y="422826"/>
                  <a:pt x="1159477" y="434889"/>
                </a:cubicBezTo>
                <a:cubicBezTo>
                  <a:pt x="1026438" y="492866"/>
                  <a:pt x="920823" y="377306"/>
                  <a:pt x="750891" y="434889"/>
                </a:cubicBezTo>
                <a:cubicBezTo>
                  <a:pt x="531965" y="492548"/>
                  <a:pt x="399972" y="396036"/>
                  <a:pt x="72483" y="434889"/>
                </a:cubicBezTo>
                <a:cubicBezTo>
                  <a:pt x="32523" y="434628"/>
                  <a:pt x="7759" y="412749"/>
                  <a:pt x="0" y="362406"/>
                </a:cubicBezTo>
                <a:cubicBezTo>
                  <a:pt x="-3275" y="248465"/>
                  <a:pt x="14996" y="193758"/>
                  <a:pt x="0" y="72483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3276960"/>
                      <a:gd name="connsiteY0" fmla="*/ 96644 h 579852"/>
                      <a:gd name="connsiteX1" fmla="*/ 96644 w 3276960"/>
                      <a:gd name="connsiteY1" fmla="*/ 0 h 579852"/>
                      <a:gd name="connsiteX2" fmla="*/ 641426 w 3276960"/>
                      <a:gd name="connsiteY2" fmla="*/ 0 h 579852"/>
                      <a:gd name="connsiteX3" fmla="*/ 1155371 w 3276960"/>
                      <a:gd name="connsiteY3" fmla="*/ 0 h 579852"/>
                      <a:gd name="connsiteX4" fmla="*/ 1700153 w 3276960"/>
                      <a:gd name="connsiteY4" fmla="*/ 0 h 579852"/>
                      <a:gd name="connsiteX5" fmla="*/ 2275772 w 3276960"/>
                      <a:gd name="connsiteY5" fmla="*/ 0 h 579852"/>
                      <a:gd name="connsiteX6" fmla="*/ 2697207 w 3276960"/>
                      <a:gd name="connsiteY6" fmla="*/ 0 h 579852"/>
                      <a:gd name="connsiteX7" fmla="*/ 3180316 w 3276960"/>
                      <a:gd name="connsiteY7" fmla="*/ 0 h 579852"/>
                      <a:gd name="connsiteX8" fmla="*/ 3276960 w 3276960"/>
                      <a:gd name="connsiteY8" fmla="*/ 96644 h 579852"/>
                      <a:gd name="connsiteX9" fmla="*/ 3276960 w 3276960"/>
                      <a:gd name="connsiteY9" fmla="*/ 483208 h 579852"/>
                      <a:gd name="connsiteX10" fmla="*/ 3180316 w 3276960"/>
                      <a:gd name="connsiteY10" fmla="*/ 579852 h 579852"/>
                      <a:gd name="connsiteX11" fmla="*/ 2604697 w 3276960"/>
                      <a:gd name="connsiteY11" fmla="*/ 579852 h 579852"/>
                      <a:gd name="connsiteX12" fmla="*/ 2121589 w 3276960"/>
                      <a:gd name="connsiteY12" fmla="*/ 579852 h 579852"/>
                      <a:gd name="connsiteX13" fmla="*/ 1545970 w 3276960"/>
                      <a:gd name="connsiteY13" fmla="*/ 579852 h 579852"/>
                      <a:gd name="connsiteX14" fmla="*/ 1001188 w 3276960"/>
                      <a:gd name="connsiteY14" fmla="*/ 579852 h 579852"/>
                      <a:gd name="connsiteX15" fmla="*/ 96644 w 3276960"/>
                      <a:gd name="connsiteY15" fmla="*/ 579852 h 579852"/>
                      <a:gd name="connsiteX16" fmla="*/ 0 w 3276960"/>
                      <a:gd name="connsiteY16" fmla="*/ 483208 h 579852"/>
                      <a:gd name="connsiteX17" fmla="*/ 0 w 3276960"/>
                      <a:gd name="connsiteY17" fmla="*/ 96644 h 579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276960" h="579852" fill="none" extrusionOk="0">
                        <a:moveTo>
                          <a:pt x="0" y="96644"/>
                        </a:moveTo>
                        <a:cubicBezTo>
                          <a:pt x="2357" y="54431"/>
                          <a:pt x="38078" y="5207"/>
                          <a:pt x="96644" y="0"/>
                        </a:cubicBezTo>
                        <a:cubicBezTo>
                          <a:pt x="242792" y="-20888"/>
                          <a:pt x="504988" y="36775"/>
                          <a:pt x="641426" y="0"/>
                        </a:cubicBezTo>
                        <a:cubicBezTo>
                          <a:pt x="777864" y="-36775"/>
                          <a:pt x="961751" y="46982"/>
                          <a:pt x="1155371" y="0"/>
                        </a:cubicBezTo>
                        <a:cubicBezTo>
                          <a:pt x="1348992" y="-46982"/>
                          <a:pt x="1576634" y="29831"/>
                          <a:pt x="1700153" y="0"/>
                        </a:cubicBezTo>
                        <a:cubicBezTo>
                          <a:pt x="1823672" y="-29831"/>
                          <a:pt x="2092814" y="5342"/>
                          <a:pt x="2275772" y="0"/>
                        </a:cubicBezTo>
                        <a:cubicBezTo>
                          <a:pt x="2458730" y="-5342"/>
                          <a:pt x="2547264" y="9970"/>
                          <a:pt x="2697207" y="0"/>
                        </a:cubicBezTo>
                        <a:cubicBezTo>
                          <a:pt x="2847151" y="-9970"/>
                          <a:pt x="2950973" y="25678"/>
                          <a:pt x="3180316" y="0"/>
                        </a:cubicBezTo>
                        <a:cubicBezTo>
                          <a:pt x="3231127" y="-2953"/>
                          <a:pt x="3272549" y="46144"/>
                          <a:pt x="3276960" y="96644"/>
                        </a:cubicBezTo>
                        <a:cubicBezTo>
                          <a:pt x="3287292" y="190160"/>
                          <a:pt x="3263697" y="301527"/>
                          <a:pt x="3276960" y="483208"/>
                        </a:cubicBezTo>
                        <a:cubicBezTo>
                          <a:pt x="3278947" y="544576"/>
                          <a:pt x="3226137" y="588449"/>
                          <a:pt x="3180316" y="579852"/>
                        </a:cubicBezTo>
                        <a:cubicBezTo>
                          <a:pt x="3045041" y="583156"/>
                          <a:pt x="2856142" y="520325"/>
                          <a:pt x="2604697" y="579852"/>
                        </a:cubicBezTo>
                        <a:cubicBezTo>
                          <a:pt x="2353252" y="639379"/>
                          <a:pt x="2280026" y="522203"/>
                          <a:pt x="2121589" y="579852"/>
                        </a:cubicBezTo>
                        <a:cubicBezTo>
                          <a:pt x="1963152" y="637501"/>
                          <a:pt x="1739532" y="519822"/>
                          <a:pt x="1545970" y="579852"/>
                        </a:cubicBezTo>
                        <a:cubicBezTo>
                          <a:pt x="1352408" y="639882"/>
                          <a:pt x="1245426" y="529227"/>
                          <a:pt x="1001188" y="579852"/>
                        </a:cubicBezTo>
                        <a:cubicBezTo>
                          <a:pt x="756950" y="630477"/>
                          <a:pt x="443928" y="541033"/>
                          <a:pt x="96644" y="579852"/>
                        </a:cubicBezTo>
                        <a:cubicBezTo>
                          <a:pt x="41217" y="589213"/>
                          <a:pt x="9975" y="545467"/>
                          <a:pt x="0" y="483208"/>
                        </a:cubicBezTo>
                        <a:cubicBezTo>
                          <a:pt x="-449" y="317103"/>
                          <a:pt x="17723" y="247588"/>
                          <a:pt x="0" y="96644"/>
                        </a:cubicBezTo>
                        <a:close/>
                      </a:path>
                      <a:path w="3276960" h="579852" stroke="0" extrusionOk="0">
                        <a:moveTo>
                          <a:pt x="0" y="96644"/>
                        </a:moveTo>
                        <a:cubicBezTo>
                          <a:pt x="-7819" y="56988"/>
                          <a:pt x="28623" y="-6048"/>
                          <a:pt x="96644" y="0"/>
                        </a:cubicBezTo>
                        <a:cubicBezTo>
                          <a:pt x="335246" y="-44982"/>
                          <a:pt x="439243" y="45444"/>
                          <a:pt x="610589" y="0"/>
                        </a:cubicBezTo>
                        <a:cubicBezTo>
                          <a:pt x="781935" y="-45444"/>
                          <a:pt x="970194" y="44575"/>
                          <a:pt x="1186208" y="0"/>
                        </a:cubicBezTo>
                        <a:cubicBezTo>
                          <a:pt x="1402222" y="-44575"/>
                          <a:pt x="1615839" y="42234"/>
                          <a:pt x="1761827" y="0"/>
                        </a:cubicBezTo>
                        <a:cubicBezTo>
                          <a:pt x="1907815" y="-42234"/>
                          <a:pt x="2088006" y="11943"/>
                          <a:pt x="2214099" y="0"/>
                        </a:cubicBezTo>
                        <a:cubicBezTo>
                          <a:pt x="2340192" y="-11943"/>
                          <a:pt x="2538085" y="3908"/>
                          <a:pt x="2635534" y="0"/>
                        </a:cubicBezTo>
                        <a:cubicBezTo>
                          <a:pt x="2732984" y="-3908"/>
                          <a:pt x="2997707" y="35278"/>
                          <a:pt x="3180316" y="0"/>
                        </a:cubicBezTo>
                        <a:cubicBezTo>
                          <a:pt x="3249040" y="2226"/>
                          <a:pt x="3266936" y="38694"/>
                          <a:pt x="3276960" y="96644"/>
                        </a:cubicBezTo>
                        <a:cubicBezTo>
                          <a:pt x="3285033" y="272853"/>
                          <a:pt x="3236349" y="337763"/>
                          <a:pt x="3276960" y="483208"/>
                        </a:cubicBezTo>
                        <a:cubicBezTo>
                          <a:pt x="3273988" y="533337"/>
                          <a:pt x="3238786" y="578396"/>
                          <a:pt x="3180316" y="579852"/>
                        </a:cubicBezTo>
                        <a:cubicBezTo>
                          <a:pt x="3030356" y="611873"/>
                          <a:pt x="2876499" y="537158"/>
                          <a:pt x="2697207" y="579852"/>
                        </a:cubicBezTo>
                        <a:cubicBezTo>
                          <a:pt x="2517915" y="622546"/>
                          <a:pt x="2370468" y="544664"/>
                          <a:pt x="2244935" y="579852"/>
                        </a:cubicBezTo>
                        <a:cubicBezTo>
                          <a:pt x="2119402" y="615040"/>
                          <a:pt x="1894011" y="556555"/>
                          <a:pt x="1761827" y="579852"/>
                        </a:cubicBezTo>
                        <a:cubicBezTo>
                          <a:pt x="1629643" y="603149"/>
                          <a:pt x="1456321" y="522048"/>
                          <a:pt x="1217045" y="579852"/>
                        </a:cubicBezTo>
                        <a:cubicBezTo>
                          <a:pt x="977769" y="637656"/>
                          <a:pt x="885588" y="557699"/>
                          <a:pt x="641426" y="579852"/>
                        </a:cubicBezTo>
                        <a:cubicBezTo>
                          <a:pt x="397264" y="602005"/>
                          <a:pt x="211375" y="562257"/>
                          <a:pt x="96644" y="579852"/>
                        </a:cubicBezTo>
                        <a:cubicBezTo>
                          <a:pt x="39028" y="583265"/>
                          <a:pt x="5950" y="538957"/>
                          <a:pt x="0" y="483208"/>
                        </a:cubicBezTo>
                        <a:cubicBezTo>
                          <a:pt x="-37802" y="392263"/>
                          <a:pt x="17624" y="231957"/>
                          <a:pt x="0" y="96644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sz="2800" kern="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702030302020204" pitchFamily="66" charset="0"/>
                <a:sym typeface="Arial"/>
              </a:rPr>
              <a:t>Be prepared</a:t>
            </a: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36974150-1E77-EFA8-EE5D-93A00C98A4DA}"/>
              </a:ext>
            </a:extLst>
          </p:cNvPr>
          <p:cNvSpPr/>
          <p:nvPr/>
        </p:nvSpPr>
        <p:spPr>
          <a:xfrm>
            <a:off x="3295631" y="3017004"/>
            <a:ext cx="3132387" cy="835654"/>
          </a:xfrm>
          <a:custGeom>
            <a:avLst/>
            <a:gdLst>
              <a:gd name="connsiteX0" fmla="*/ 0 w 3132387"/>
              <a:gd name="connsiteY0" fmla="*/ 139278 h 835654"/>
              <a:gd name="connsiteX1" fmla="*/ 139278 w 3132387"/>
              <a:gd name="connsiteY1" fmla="*/ 0 h 835654"/>
              <a:gd name="connsiteX2" fmla="*/ 489891 w 3132387"/>
              <a:gd name="connsiteY2" fmla="*/ 0 h 835654"/>
              <a:gd name="connsiteX3" fmla="*/ 926120 w 3132387"/>
              <a:gd name="connsiteY3" fmla="*/ 0 h 835654"/>
              <a:gd name="connsiteX4" fmla="*/ 1390887 w 3132387"/>
              <a:gd name="connsiteY4" fmla="*/ 0 h 835654"/>
              <a:gd name="connsiteX5" fmla="*/ 1741500 w 3132387"/>
              <a:gd name="connsiteY5" fmla="*/ 0 h 835654"/>
              <a:gd name="connsiteX6" fmla="*/ 2206266 w 3132387"/>
              <a:gd name="connsiteY6" fmla="*/ 0 h 835654"/>
              <a:gd name="connsiteX7" fmla="*/ 2642495 w 3132387"/>
              <a:gd name="connsiteY7" fmla="*/ 0 h 835654"/>
              <a:gd name="connsiteX8" fmla="*/ 2993108 w 3132387"/>
              <a:gd name="connsiteY8" fmla="*/ 0 h 835654"/>
              <a:gd name="connsiteX9" fmla="*/ 3132387 w 3132387"/>
              <a:gd name="connsiteY9" fmla="*/ 139278 h 835654"/>
              <a:gd name="connsiteX10" fmla="*/ 3132387 w 3132387"/>
              <a:gd name="connsiteY10" fmla="*/ 428968 h 835654"/>
              <a:gd name="connsiteX11" fmla="*/ 3132387 w 3132387"/>
              <a:gd name="connsiteY11" fmla="*/ 696375 h 835654"/>
              <a:gd name="connsiteX12" fmla="*/ 2993108 w 3132387"/>
              <a:gd name="connsiteY12" fmla="*/ 835654 h 835654"/>
              <a:gd name="connsiteX13" fmla="*/ 2528341 w 3132387"/>
              <a:gd name="connsiteY13" fmla="*/ 835654 h 835654"/>
              <a:gd name="connsiteX14" fmla="*/ 2092113 w 3132387"/>
              <a:gd name="connsiteY14" fmla="*/ 835654 h 835654"/>
              <a:gd name="connsiteX15" fmla="*/ 1712961 w 3132387"/>
              <a:gd name="connsiteY15" fmla="*/ 835654 h 835654"/>
              <a:gd name="connsiteX16" fmla="*/ 1305272 w 3132387"/>
              <a:gd name="connsiteY16" fmla="*/ 835654 h 835654"/>
              <a:gd name="connsiteX17" fmla="*/ 869043 w 3132387"/>
              <a:gd name="connsiteY17" fmla="*/ 835654 h 835654"/>
              <a:gd name="connsiteX18" fmla="*/ 489891 w 3132387"/>
              <a:gd name="connsiteY18" fmla="*/ 835654 h 835654"/>
              <a:gd name="connsiteX19" fmla="*/ 139278 w 3132387"/>
              <a:gd name="connsiteY19" fmla="*/ 835654 h 835654"/>
              <a:gd name="connsiteX20" fmla="*/ 0 w 3132387"/>
              <a:gd name="connsiteY20" fmla="*/ 696375 h 835654"/>
              <a:gd name="connsiteX21" fmla="*/ 0 w 3132387"/>
              <a:gd name="connsiteY21" fmla="*/ 412256 h 835654"/>
              <a:gd name="connsiteX22" fmla="*/ 0 w 3132387"/>
              <a:gd name="connsiteY22" fmla="*/ 139278 h 835654"/>
              <a:gd name="connsiteX0" fmla="*/ 0 w 3132387"/>
              <a:gd name="connsiteY0" fmla="*/ 139278 h 835654"/>
              <a:gd name="connsiteX1" fmla="*/ 139278 w 3132387"/>
              <a:gd name="connsiteY1" fmla="*/ 0 h 835654"/>
              <a:gd name="connsiteX2" fmla="*/ 575507 w 3132387"/>
              <a:gd name="connsiteY2" fmla="*/ 0 h 835654"/>
              <a:gd name="connsiteX3" fmla="*/ 926120 w 3132387"/>
              <a:gd name="connsiteY3" fmla="*/ 0 h 835654"/>
              <a:gd name="connsiteX4" fmla="*/ 1390887 w 3132387"/>
              <a:gd name="connsiteY4" fmla="*/ 0 h 835654"/>
              <a:gd name="connsiteX5" fmla="*/ 1770038 w 3132387"/>
              <a:gd name="connsiteY5" fmla="*/ 0 h 835654"/>
              <a:gd name="connsiteX6" fmla="*/ 2120652 w 3132387"/>
              <a:gd name="connsiteY6" fmla="*/ 0 h 835654"/>
              <a:gd name="connsiteX7" fmla="*/ 2442726 w 3132387"/>
              <a:gd name="connsiteY7" fmla="*/ 0 h 835654"/>
              <a:gd name="connsiteX8" fmla="*/ 2993108 w 3132387"/>
              <a:gd name="connsiteY8" fmla="*/ 0 h 835654"/>
              <a:gd name="connsiteX9" fmla="*/ 3132387 w 3132387"/>
              <a:gd name="connsiteY9" fmla="*/ 139278 h 835654"/>
              <a:gd name="connsiteX10" fmla="*/ 3132387 w 3132387"/>
              <a:gd name="connsiteY10" fmla="*/ 428968 h 835654"/>
              <a:gd name="connsiteX11" fmla="*/ 3132387 w 3132387"/>
              <a:gd name="connsiteY11" fmla="*/ 696375 h 835654"/>
              <a:gd name="connsiteX12" fmla="*/ 2993108 w 3132387"/>
              <a:gd name="connsiteY12" fmla="*/ 835654 h 835654"/>
              <a:gd name="connsiteX13" fmla="*/ 2671033 w 3132387"/>
              <a:gd name="connsiteY13" fmla="*/ 835654 h 835654"/>
              <a:gd name="connsiteX14" fmla="*/ 2234805 w 3132387"/>
              <a:gd name="connsiteY14" fmla="*/ 835654 h 835654"/>
              <a:gd name="connsiteX15" fmla="*/ 1855653 w 3132387"/>
              <a:gd name="connsiteY15" fmla="*/ 835654 h 835654"/>
              <a:gd name="connsiteX16" fmla="*/ 1476501 w 3132387"/>
              <a:gd name="connsiteY16" fmla="*/ 835654 h 835654"/>
              <a:gd name="connsiteX17" fmla="*/ 1097349 w 3132387"/>
              <a:gd name="connsiteY17" fmla="*/ 835654 h 835654"/>
              <a:gd name="connsiteX18" fmla="*/ 718198 w 3132387"/>
              <a:gd name="connsiteY18" fmla="*/ 835654 h 835654"/>
              <a:gd name="connsiteX19" fmla="*/ 139278 w 3132387"/>
              <a:gd name="connsiteY19" fmla="*/ 835654 h 835654"/>
              <a:gd name="connsiteX20" fmla="*/ 0 w 3132387"/>
              <a:gd name="connsiteY20" fmla="*/ 696375 h 835654"/>
              <a:gd name="connsiteX21" fmla="*/ 0 w 3132387"/>
              <a:gd name="connsiteY21" fmla="*/ 423397 h 835654"/>
              <a:gd name="connsiteX22" fmla="*/ 0 w 3132387"/>
              <a:gd name="connsiteY22" fmla="*/ 139278 h 835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132387" h="835654" fill="none" extrusionOk="0">
                <a:moveTo>
                  <a:pt x="0" y="139278"/>
                </a:moveTo>
                <a:cubicBezTo>
                  <a:pt x="-12919" y="47355"/>
                  <a:pt x="68715" y="-1945"/>
                  <a:pt x="139278" y="0"/>
                </a:cubicBezTo>
                <a:cubicBezTo>
                  <a:pt x="301721" y="-32410"/>
                  <a:pt x="349092" y="13302"/>
                  <a:pt x="489891" y="0"/>
                </a:cubicBezTo>
                <a:cubicBezTo>
                  <a:pt x="639365" y="-3850"/>
                  <a:pt x="725916" y="8641"/>
                  <a:pt x="926120" y="0"/>
                </a:cubicBezTo>
                <a:cubicBezTo>
                  <a:pt x="1132688" y="8984"/>
                  <a:pt x="1302825" y="33700"/>
                  <a:pt x="1390887" y="0"/>
                </a:cubicBezTo>
                <a:cubicBezTo>
                  <a:pt x="1507294" y="-11538"/>
                  <a:pt x="1597268" y="16294"/>
                  <a:pt x="1741500" y="0"/>
                </a:cubicBezTo>
                <a:cubicBezTo>
                  <a:pt x="1913688" y="-33457"/>
                  <a:pt x="2106804" y="30353"/>
                  <a:pt x="2206266" y="0"/>
                </a:cubicBezTo>
                <a:cubicBezTo>
                  <a:pt x="2366077" y="3632"/>
                  <a:pt x="2434087" y="1366"/>
                  <a:pt x="2642495" y="0"/>
                </a:cubicBezTo>
                <a:cubicBezTo>
                  <a:pt x="2856454" y="-21152"/>
                  <a:pt x="2847734" y="10890"/>
                  <a:pt x="2993108" y="0"/>
                </a:cubicBezTo>
                <a:cubicBezTo>
                  <a:pt x="3087516" y="-600"/>
                  <a:pt x="3142057" y="64185"/>
                  <a:pt x="3132387" y="139278"/>
                </a:cubicBezTo>
                <a:cubicBezTo>
                  <a:pt x="3152326" y="238664"/>
                  <a:pt x="3116666" y="284727"/>
                  <a:pt x="3132387" y="428968"/>
                </a:cubicBezTo>
                <a:cubicBezTo>
                  <a:pt x="3148413" y="571165"/>
                  <a:pt x="3111703" y="620247"/>
                  <a:pt x="3132387" y="696375"/>
                </a:cubicBezTo>
                <a:cubicBezTo>
                  <a:pt x="3114571" y="770930"/>
                  <a:pt x="3073917" y="839333"/>
                  <a:pt x="2993108" y="835654"/>
                </a:cubicBezTo>
                <a:cubicBezTo>
                  <a:pt x="2774940" y="860742"/>
                  <a:pt x="2706620" y="812648"/>
                  <a:pt x="2528341" y="835654"/>
                </a:cubicBezTo>
                <a:cubicBezTo>
                  <a:pt x="2319541" y="861734"/>
                  <a:pt x="2265194" y="830778"/>
                  <a:pt x="2092113" y="835654"/>
                </a:cubicBezTo>
                <a:cubicBezTo>
                  <a:pt x="1951932" y="818308"/>
                  <a:pt x="1837026" y="820279"/>
                  <a:pt x="1712961" y="835654"/>
                </a:cubicBezTo>
                <a:cubicBezTo>
                  <a:pt x="1593201" y="839413"/>
                  <a:pt x="1442295" y="822290"/>
                  <a:pt x="1305272" y="835654"/>
                </a:cubicBezTo>
                <a:cubicBezTo>
                  <a:pt x="1161436" y="881069"/>
                  <a:pt x="1014016" y="839410"/>
                  <a:pt x="869043" y="835654"/>
                </a:cubicBezTo>
                <a:cubicBezTo>
                  <a:pt x="735718" y="863982"/>
                  <a:pt x="649886" y="785764"/>
                  <a:pt x="489891" y="835654"/>
                </a:cubicBezTo>
                <a:cubicBezTo>
                  <a:pt x="336916" y="882915"/>
                  <a:pt x="300469" y="814941"/>
                  <a:pt x="139278" y="835654"/>
                </a:cubicBezTo>
                <a:cubicBezTo>
                  <a:pt x="68798" y="843758"/>
                  <a:pt x="-3661" y="774765"/>
                  <a:pt x="0" y="696375"/>
                </a:cubicBezTo>
                <a:cubicBezTo>
                  <a:pt x="-1682" y="599226"/>
                  <a:pt x="38787" y="521433"/>
                  <a:pt x="0" y="412256"/>
                </a:cubicBezTo>
                <a:cubicBezTo>
                  <a:pt x="-20142" y="290137"/>
                  <a:pt x="-6008" y="252256"/>
                  <a:pt x="0" y="139278"/>
                </a:cubicBezTo>
                <a:close/>
              </a:path>
              <a:path w="3132387" h="835654" stroke="0" extrusionOk="0">
                <a:moveTo>
                  <a:pt x="0" y="139278"/>
                </a:moveTo>
                <a:cubicBezTo>
                  <a:pt x="-2552" y="51204"/>
                  <a:pt x="47646" y="-2755"/>
                  <a:pt x="139278" y="0"/>
                </a:cubicBezTo>
                <a:cubicBezTo>
                  <a:pt x="230595" y="-9296"/>
                  <a:pt x="381934" y="-10423"/>
                  <a:pt x="575507" y="0"/>
                </a:cubicBezTo>
                <a:cubicBezTo>
                  <a:pt x="772605" y="-14725"/>
                  <a:pt x="811647" y="11557"/>
                  <a:pt x="926120" y="0"/>
                </a:cubicBezTo>
                <a:cubicBezTo>
                  <a:pt x="1054986" y="2288"/>
                  <a:pt x="1293836" y="26732"/>
                  <a:pt x="1390887" y="0"/>
                </a:cubicBezTo>
                <a:cubicBezTo>
                  <a:pt x="1486839" y="-8838"/>
                  <a:pt x="1647090" y="25410"/>
                  <a:pt x="1770038" y="0"/>
                </a:cubicBezTo>
                <a:cubicBezTo>
                  <a:pt x="1882306" y="-16755"/>
                  <a:pt x="2026164" y="785"/>
                  <a:pt x="2120652" y="0"/>
                </a:cubicBezTo>
                <a:cubicBezTo>
                  <a:pt x="2219016" y="-5683"/>
                  <a:pt x="2360643" y="36509"/>
                  <a:pt x="2442726" y="0"/>
                </a:cubicBezTo>
                <a:cubicBezTo>
                  <a:pt x="2547259" y="-44223"/>
                  <a:pt x="2807122" y="49430"/>
                  <a:pt x="2993108" y="0"/>
                </a:cubicBezTo>
                <a:cubicBezTo>
                  <a:pt x="3079408" y="-15235"/>
                  <a:pt x="3134794" y="62009"/>
                  <a:pt x="3132387" y="139278"/>
                </a:cubicBezTo>
                <a:cubicBezTo>
                  <a:pt x="3133794" y="227164"/>
                  <a:pt x="3114219" y="309668"/>
                  <a:pt x="3132387" y="428968"/>
                </a:cubicBezTo>
                <a:cubicBezTo>
                  <a:pt x="3162397" y="528441"/>
                  <a:pt x="3127663" y="587325"/>
                  <a:pt x="3132387" y="696375"/>
                </a:cubicBezTo>
                <a:cubicBezTo>
                  <a:pt x="3135668" y="783394"/>
                  <a:pt x="3068438" y="827804"/>
                  <a:pt x="2993108" y="835654"/>
                </a:cubicBezTo>
                <a:cubicBezTo>
                  <a:pt x="2834980" y="831412"/>
                  <a:pt x="2778383" y="798179"/>
                  <a:pt x="2671033" y="835654"/>
                </a:cubicBezTo>
                <a:cubicBezTo>
                  <a:pt x="2573200" y="897858"/>
                  <a:pt x="2413694" y="820299"/>
                  <a:pt x="2234805" y="835654"/>
                </a:cubicBezTo>
                <a:cubicBezTo>
                  <a:pt x="2064108" y="851530"/>
                  <a:pt x="2003262" y="824765"/>
                  <a:pt x="1855653" y="835654"/>
                </a:cubicBezTo>
                <a:cubicBezTo>
                  <a:pt x="1705745" y="867356"/>
                  <a:pt x="1642140" y="796834"/>
                  <a:pt x="1476501" y="835654"/>
                </a:cubicBezTo>
                <a:cubicBezTo>
                  <a:pt x="1287622" y="859893"/>
                  <a:pt x="1293723" y="813761"/>
                  <a:pt x="1097349" y="835654"/>
                </a:cubicBezTo>
                <a:cubicBezTo>
                  <a:pt x="913544" y="841006"/>
                  <a:pt x="785211" y="815738"/>
                  <a:pt x="718198" y="835654"/>
                </a:cubicBezTo>
                <a:cubicBezTo>
                  <a:pt x="595614" y="827827"/>
                  <a:pt x="374604" y="804657"/>
                  <a:pt x="139278" y="835654"/>
                </a:cubicBezTo>
                <a:cubicBezTo>
                  <a:pt x="77127" y="835301"/>
                  <a:pt x="18746" y="778988"/>
                  <a:pt x="0" y="696375"/>
                </a:cubicBezTo>
                <a:cubicBezTo>
                  <a:pt x="-4937" y="604779"/>
                  <a:pt x="49600" y="524130"/>
                  <a:pt x="0" y="423397"/>
                </a:cubicBezTo>
                <a:cubicBezTo>
                  <a:pt x="-27104" y="328259"/>
                  <a:pt x="14753" y="211229"/>
                  <a:pt x="0" y="139278"/>
                </a:cubicBezTo>
                <a:close/>
              </a:path>
              <a:path w="3132387" h="835654" fill="none" stroke="0" extrusionOk="0">
                <a:moveTo>
                  <a:pt x="0" y="139278"/>
                </a:moveTo>
                <a:cubicBezTo>
                  <a:pt x="-15002" y="40286"/>
                  <a:pt x="53554" y="7185"/>
                  <a:pt x="139278" y="0"/>
                </a:cubicBezTo>
                <a:cubicBezTo>
                  <a:pt x="304337" y="-18968"/>
                  <a:pt x="345286" y="6171"/>
                  <a:pt x="489891" y="0"/>
                </a:cubicBezTo>
                <a:cubicBezTo>
                  <a:pt x="655405" y="-10638"/>
                  <a:pt x="726798" y="18220"/>
                  <a:pt x="926120" y="0"/>
                </a:cubicBezTo>
                <a:cubicBezTo>
                  <a:pt x="1133927" y="-11232"/>
                  <a:pt x="1305097" y="7921"/>
                  <a:pt x="1390887" y="0"/>
                </a:cubicBezTo>
                <a:cubicBezTo>
                  <a:pt x="1486852" y="-7341"/>
                  <a:pt x="1588815" y="7635"/>
                  <a:pt x="1741500" y="0"/>
                </a:cubicBezTo>
                <a:cubicBezTo>
                  <a:pt x="1866160" y="-23145"/>
                  <a:pt x="2068880" y="3448"/>
                  <a:pt x="2206266" y="0"/>
                </a:cubicBezTo>
                <a:cubicBezTo>
                  <a:pt x="2344152" y="6169"/>
                  <a:pt x="2428104" y="23411"/>
                  <a:pt x="2642495" y="0"/>
                </a:cubicBezTo>
                <a:cubicBezTo>
                  <a:pt x="2853293" y="-28881"/>
                  <a:pt x="2844544" y="6994"/>
                  <a:pt x="2993108" y="0"/>
                </a:cubicBezTo>
                <a:cubicBezTo>
                  <a:pt x="3090807" y="-6968"/>
                  <a:pt x="3142955" y="76006"/>
                  <a:pt x="3132387" y="139278"/>
                </a:cubicBezTo>
                <a:cubicBezTo>
                  <a:pt x="3144787" y="245099"/>
                  <a:pt x="3122123" y="294220"/>
                  <a:pt x="3132387" y="428968"/>
                </a:cubicBezTo>
                <a:cubicBezTo>
                  <a:pt x="3142162" y="576591"/>
                  <a:pt x="3124475" y="616595"/>
                  <a:pt x="3132387" y="696375"/>
                </a:cubicBezTo>
                <a:cubicBezTo>
                  <a:pt x="3130569" y="771582"/>
                  <a:pt x="3084011" y="829030"/>
                  <a:pt x="2993108" y="835654"/>
                </a:cubicBezTo>
                <a:cubicBezTo>
                  <a:pt x="2787085" y="835065"/>
                  <a:pt x="2707220" y="824218"/>
                  <a:pt x="2528341" y="835654"/>
                </a:cubicBezTo>
                <a:cubicBezTo>
                  <a:pt x="2349470" y="873861"/>
                  <a:pt x="2243946" y="825117"/>
                  <a:pt x="2092113" y="835654"/>
                </a:cubicBezTo>
                <a:cubicBezTo>
                  <a:pt x="1916008" y="847501"/>
                  <a:pt x="1860271" y="826585"/>
                  <a:pt x="1712961" y="835654"/>
                </a:cubicBezTo>
                <a:cubicBezTo>
                  <a:pt x="1586138" y="862716"/>
                  <a:pt x="1417985" y="797190"/>
                  <a:pt x="1305272" y="835654"/>
                </a:cubicBezTo>
                <a:cubicBezTo>
                  <a:pt x="1157343" y="852434"/>
                  <a:pt x="970990" y="804629"/>
                  <a:pt x="869043" y="835654"/>
                </a:cubicBezTo>
                <a:cubicBezTo>
                  <a:pt x="720411" y="836039"/>
                  <a:pt x="630653" y="788757"/>
                  <a:pt x="489891" y="835654"/>
                </a:cubicBezTo>
                <a:cubicBezTo>
                  <a:pt x="357736" y="864643"/>
                  <a:pt x="299722" y="820625"/>
                  <a:pt x="139278" y="835654"/>
                </a:cubicBezTo>
                <a:cubicBezTo>
                  <a:pt x="75115" y="834571"/>
                  <a:pt x="-1438" y="760387"/>
                  <a:pt x="0" y="696375"/>
                </a:cubicBezTo>
                <a:cubicBezTo>
                  <a:pt x="-12985" y="596344"/>
                  <a:pt x="20801" y="530060"/>
                  <a:pt x="0" y="412256"/>
                </a:cubicBezTo>
                <a:cubicBezTo>
                  <a:pt x="-33304" y="283344"/>
                  <a:pt x="-5417" y="246915"/>
                  <a:pt x="0" y="139278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4114996770">
                  <a:custGeom>
                    <a:avLst/>
                    <a:gdLst>
                      <a:gd name="connsiteX0" fmla="*/ 0 w 4176516"/>
                      <a:gd name="connsiteY0" fmla="*/ 185705 h 1114205"/>
                      <a:gd name="connsiteX1" fmla="*/ 185705 w 4176516"/>
                      <a:gd name="connsiteY1" fmla="*/ 0 h 1114205"/>
                      <a:gd name="connsiteX2" fmla="*/ 653189 w 4176516"/>
                      <a:gd name="connsiteY2" fmla="*/ 0 h 1114205"/>
                      <a:gd name="connsiteX3" fmla="*/ 1234827 w 4176516"/>
                      <a:gd name="connsiteY3" fmla="*/ 0 h 1114205"/>
                      <a:gd name="connsiteX4" fmla="*/ 1854516 w 4176516"/>
                      <a:gd name="connsiteY4" fmla="*/ 0 h 1114205"/>
                      <a:gd name="connsiteX5" fmla="*/ 2322000 w 4176516"/>
                      <a:gd name="connsiteY5" fmla="*/ 0 h 1114205"/>
                      <a:gd name="connsiteX6" fmla="*/ 2941689 w 4176516"/>
                      <a:gd name="connsiteY6" fmla="*/ 0 h 1114205"/>
                      <a:gd name="connsiteX7" fmla="*/ 3523327 w 4176516"/>
                      <a:gd name="connsiteY7" fmla="*/ 0 h 1114205"/>
                      <a:gd name="connsiteX8" fmla="*/ 3990811 w 4176516"/>
                      <a:gd name="connsiteY8" fmla="*/ 0 h 1114205"/>
                      <a:gd name="connsiteX9" fmla="*/ 4176516 w 4176516"/>
                      <a:gd name="connsiteY9" fmla="*/ 185705 h 1114205"/>
                      <a:gd name="connsiteX10" fmla="*/ 4176516 w 4176516"/>
                      <a:gd name="connsiteY10" fmla="*/ 571958 h 1114205"/>
                      <a:gd name="connsiteX11" fmla="*/ 4176516 w 4176516"/>
                      <a:gd name="connsiteY11" fmla="*/ 928500 h 1114205"/>
                      <a:gd name="connsiteX12" fmla="*/ 3990811 w 4176516"/>
                      <a:gd name="connsiteY12" fmla="*/ 1114205 h 1114205"/>
                      <a:gd name="connsiteX13" fmla="*/ 3371122 w 4176516"/>
                      <a:gd name="connsiteY13" fmla="*/ 1114205 h 1114205"/>
                      <a:gd name="connsiteX14" fmla="*/ 2789485 w 4176516"/>
                      <a:gd name="connsiteY14" fmla="*/ 1114205 h 1114205"/>
                      <a:gd name="connsiteX15" fmla="*/ 2283949 w 4176516"/>
                      <a:gd name="connsiteY15" fmla="*/ 1114205 h 1114205"/>
                      <a:gd name="connsiteX16" fmla="*/ 1740363 w 4176516"/>
                      <a:gd name="connsiteY16" fmla="*/ 1114205 h 1114205"/>
                      <a:gd name="connsiteX17" fmla="*/ 1158725 w 4176516"/>
                      <a:gd name="connsiteY17" fmla="*/ 1114205 h 1114205"/>
                      <a:gd name="connsiteX18" fmla="*/ 653189 w 4176516"/>
                      <a:gd name="connsiteY18" fmla="*/ 1114205 h 1114205"/>
                      <a:gd name="connsiteX19" fmla="*/ 185705 w 4176516"/>
                      <a:gd name="connsiteY19" fmla="*/ 1114205 h 1114205"/>
                      <a:gd name="connsiteX20" fmla="*/ 0 w 4176516"/>
                      <a:gd name="connsiteY20" fmla="*/ 928500 h 1114205"/>
                      <a:gd name="connsiteX21" fmla="*/ 0 w 4176516"/>
                      <a:gd name="connsiteY21" fmla="*/ 549675 h 1114205"/>
                      <a:gd name="connsiteX22" fmla="*/ 0 w 4176516"/>
                      <a:gd name="connsiteY22" fmla="*/ 185705 h 1114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176516" h="1114205" fill="none" extrusionOk="0">
                        <a:moveTo>
                          <a:pt x="0" y="185705"/>
                        </a:moveTo>
                        <a:cubicBezTo>
                          <a:pt x="-13336" y="60105"/>
                          <a:pt x="91617" y="-7611"/>
                          <a:pt x="185705" y="0"/>
                        </a:cubicBezTo>
                        <a:cubicBezTo>
                          <a:pt x="403117" y="-24483"/>
                          <a:pt x="458393" y="9758"/>
                          <a:pt x="653189" y="0"/>
                        </a:cubicBezTo>
                        <a:cubicBezTo>
                          <a:pt x="847985" y="-9758"/>
                          <a:pt x="959221" y="9293"/>
                          <a:pt x="1234827" y="0"/>
                        </a:cubicBezTo>
                        <a:cubicBezTo>
                          <a:pt x="1510433" y="-9293"/>
                          <a:pt x="1717222" y="13059"/>
                          <a:pt x="1854516" y="0"/>
                        </a:cubicBezTo>
                        <a:cubicBezTo>
                          <a:pt x="1991810" y="-13059"/>
                          <a:pt x="2109138" y="132"/>
                          <a:pt x="2322000" y="0"/>
                        </a:cubicBezTo>
                        <a:cubicBezTo>
                          <a:pt x="2534862" y="-132"/>
                          <a:pt x="2761905" y="1972"/>
                          <a:pt x="2941689" y="0"/>
                        </a:cubicBezTo>
                        <a:cubicBezTo>
                          <a:pt x="3121473" y="-1972"/>
                          <a:pt x="3233781" y="30708"/>
                          <a:pt x="3523327" y="0"/>
                        </a:cubicBezTo>
                        <a:cubicBezTo>
                          <a:pt x="3812873" y="-30708"/>
                          <a:pt x="3805033" y="11300"/>
                          <a:pt x="3990811" y="0"/>
                        </a:cubicBezTo>
                        <a:cubicBezTo>
                          <a:pt x="4115752" y="-2904"/>
                          <a:pt x="4194777" y="102329"/>
                          <a:pt x="4176516" y="185705"/>
                        </a:cubicBezTo>
                        <a:cubicBezTo>
                          <a:pt x="4213184" y="313482"/>
                          <a:pt x="4155176" y="384727"/>
                          <a:pt x="4176516" y="571958"/>
                        </a:cubicBezTo>
                        <a:cubicBezTo>
                          <a:pt x="4197856" y="759189"/>
                          <a:pt x="4156836" y="817638"/>
                          <a:pt x="4176516" y="928500"/>
                        </a:cubicBezTo>
                        <a:cubicBezTo>
                          <a:pt x="4173931" y="1038729"/>
                          <a:pt x="4109135" y="1101969"/>
                          <a:pt x="3990811" y="1114205"/>
                        </a:cubicBezTo>
                        <a:cubicBezTo>
                          <a:pt x="3699095" y="1129847"/>
                          <a:pt x="3615535" y="1091148"/>
                          <a:pt x="3371122" y="1114205"/>
                        </a:cubicBezTo>
                        <a:cubicBezTo>
                          <a:pt x="3126709" y="1137262"/>
                          <a:pt x="2986303" y="1096677"/>
                          <a:pt x="2789485" y="1114205"/>
                        </a:cubicBezTo>
                        <a:cubicBezTo>
                          <a:pt x="2592667" y="1131733"/>
                          <a:pt x="2459080" y="1085436"/>
                          <a:pt x="2283949" y="1114205"/>
                        </a:cubicBezTo>
                        <a:cubicBezTo>
                          <a:pt x="2108818" y="1142974"/>
                          <a:pt x="1936981" y="1082872"/>
                          <a:pt x="1740363" y="1114205"/>
                        </a:cubicBezTo>
                        <a:cubicBezTo>
                          <a:pt x="1543745" y="1145538"/>
                          <a:pt x="1328243" y="1088692"/>
                          <a:pt x="1158725" y="1114205"/>
                        </a:cubicBezTo>
                        <a:cubicBezTo>
                          <a:pt x="989207" y="1139718"/>
                          <a:pt x="853563" y="1060960"/>
                          <a:pt x="653189" y="1114205"/>
                        </a:cubicBezTo>
                        <a:cubicBezTo>
                          <a:pt x="452815" y="1167450"/>
                          <a:pt x="391547" y="1093923"/>
                          <a:pt x="185705" y="1114205"/>
                        </a:cubicBezTo>
                        <a:cubicBezTo>
                          <a:pt x="89065" y="1116128"/>
                          <a:pt x="1124" y="1026451"/>
                          <a:pt x="0" y="928500"/>
                        </a:cubicBezTo>
                        <a:cubicBezTo>
                          <a:pt x="-18363" y="786411"/>
                          <a:pt x="34142" y="713666"/>
                          <a:pt x="0" y="549675"/>
                        </a:cubicBezTo>
                        <a:cubicBezTo>
                          <a:pt x="-34142" y="385684"/>
                          <a:pt x="432" y="323957"/>
                          <a:pt x="0" y="185705"/>
                        </a:cubicBezTo>
                        <a:close/>
                      </a:path>
                      <a:path w="4176516" h="1114205" stroke="0" extrusionOk="0">
                        <a:moveTo>
                          <a:pt x="0" y="185705"/>
                        </a:moveTo>
                        <a:cubicBezTo>
                          <a:pt x="-6904" y="76526"/>
                          <a:pt x="79857" y="2795"/>
                          <a:pt x="185705" y="0"/>
                        </a:cubicBezTo>
                        <a:cubicBezTo>
                          <a:pt x="326782" y="-37581"/>
                          <a:pt x="497243" y="9671"/>
                          <a:pt x="767343" y="0"/>
                        </a:cubicBezTo>
                        <a:cubicBezTo>
                          <a:pt x="1037443" y="-9671"/>
                          <a:pt x="1082424" y="9638"/>
                          <a:pt x="1234827" y="0"/>
                        </a:cubicBezTo>
                        <a:cubicBezTo>
                          <a:pt x="1387230" y="-9638"/>
                          <a:pt x="1700082" y="24292"/>
                          <a:pt x="1854516" y="0"/>
                        </a:cubicBezTo>
                        <a:cubicBezTo>
                          <a:pt x="2008950" y="-24292"/>
                          <a:pt x="2181169" y="31607"/>
                          <a:pt x="2360051" y="0"/>
                        </a:cubicBezTo>
                        <a:cubicBezTo>
                          <a:pt x="2538933" y="-31607"/>
                          <a:pt x="2709500" y="1465"/>
                          <a:pt x="2827536" y="0"/>
                        </a:cubicBezTo>
                        <a:cubicBezTo>
                          <a:pt x="2945573" y="-1465"/>
                          <a:pt x="3137994" y="32790"/>
                          <a:pt x="3256969" y="0"/>
                        </a:cubicBezTo>
                        <a:cubicBezTo>
                          <a:pt x="3375944" y="-32790"/>
                          <a:pt x="3765800" y="65451"/>
                          <a:pt x="3990811" y="0"/>
                        </a:cubicBezTo>
                        <a:cubicBezTo>
                          <a:pt x="4095639" y="311"/>
                          <a:pt x="4174830" y="81593"/>
                          <a:pt x="4176516" y="185705"/>
                        </a:cubicBezTo>
                        <a:cubicBezTo>
                          <a:pt x="4207921" y="272719"/>
                          <a:pt x="4144411" y="425478"/>
                          <a:pt x="4176516" y="571958"/>
                        </a:cubicBezTo>
                        <a:cubicBezTo>
                          <a:pt x="4208621" y="718438"/>
                          <a:pt x="4163078" y="778992"/>
                          <a:pt x="4176516" y="928500"/>
                        </a:cubicBezTo>
                        <a:cubicBezTo>
                          <a:pt x="4187160" y="1041585"/>
                          <a:pt x="4087898" y="1120533"/>
                          <a:pt x="3990811" y="1114205"/>
                        </a:cubicBezTo>
                        <a:cubicBezTo>
                          <a:pt x="3807478" y="1115444"/>
                          <a:pt x="3725428" y="1066250"/>
                          <a:pt x="3561378" y="1114205"/>
                        </a:cubicBezTo>
                        <a:cubicBezTo>
                          <a:pt x="3397328" y="1162160"/>
                          <a:pt x="3210164" y="1105600"/>
                          <a:pt x="2979740" y="1114205"/>
                        </a:cubicBezTo>
                        <a:cubicBezTo>
                          <a:pt x="2749316" y="1122810"/>
                          <a:pt x="2654663" y="1080801"/>
                          <a:pt x="2474204" y="1114205"/>
                        </a:cubicBezTo>
                        <a:cubicBezTo>
                          <a:pt x="2293745" y="1147609"/>
                          <a:pt x="2213387" y="1069158"/>
                          <a:pt x="1968669" y="1114205"/>
                        </a:cubicBezTo>
                        <a:cubicBezTo>
                          <a:pt x="1723951" y="1159252"/>
                          <a:pt x="1713678" y="1098309"/>
                          <a:pt x="1463133" y="1114205"/>
                        </a:cubicBezTo>
                        <a:cubicBezTo>
                          <a:pt x="1212588" y="1130101"/>
                          <a:pt x="1071138" y="1074070"/>
                          <a:pt x="957598" y="1114205"/>
                        </a:cubicBezTo>
                        <a:cubicBezTo>
                          <a:pt x="844059" y="1154340"/>
                          <a:pt x="446037" y="1022590"/>
                          <a:pt x="185705" y="1114205"/>
                        </a:cubicBezTo>
                        <a:cubicBezTo>
                          <a:pt x="98445" y="1121025"/>
                          <a:pt x="14240" y="1042450"/>
                          <a:pt x="0" y="928500"/>
                        </a:cubicBezTo>
                        <a:cubicBezTo>
                          <a:pt x="-7812" y="808821"/>
                          <a:pt x="38689" y="711474"/>
                          <a:pt x="0" y="564530"/>
                        </a:cubicBezTo>
                        <a:cubicBezTo>
                          <a:pt x="-38689" y="417586"/>
                          <a:pt x="9078" y="281564"/>
                          <a:pt x="0" y="185705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sz="2800" kern="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702030302020204" pitchFamily="66" charset="0"/>
                <a:sym typeface="Arial"/>
              </a:rPr>
              <a:t>Listen to the teacher.</a:t>
            </a: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6406D6AC-70CD-451B-CAA9-A05ADDAC5C2F}"/>
              </a:ext>
            </a:extLst>
          </p:cNvPr>
          <p:cNvSpPr/>
          <p:nvPr/>
        </p:nvSpPr>
        <p:spPr>
          <a:xfrm>
            <a:off x="3178145" y="4950834"/>
            <a:ext cx="2445939" cy="836536"/>
          </a:xfrm>
          <a:custGeom>
            <a:avLst/>
            <a:gdLst>
              <a:gd name="connsiteX0" fmla="*/ 0 w 2445939"/>
              <a:gd name="connsiteY0" fmla="*/ 139425 h 836536"/>
              <a:gd name="connsiteX1" fmla="*/ 139425 w 2445939"/>
              <a:gd name="connsiteY1" fmla="*/ 0 h 836536"/>
              <a:gd name="connsiteX2" fmla="*/ 594514 w 2445939"/>
              <a:gd name="connsiteY2" fmla="*/ 0 h 836536"/>
              <a:gd name="connsiteX3" fmla="*/ 1006260 w 2445939"/>
              <a:gd name="connsiteY3" fmla="*/ 0 h 836536"/>
              <a:gd name="connsiteX4" fmla="*/ 1461349 w 2445939"/>
              <a:gd name="connsiteY4" fmla="*/ 0 h 836536"/>
              <a:gd name="connsiteX5" fmla="*/ 1851425 w 2445939"/>
              <a:gd name="connsiteY5" fmla="*/ 0 h 836536"/>
              <a:gd name="connsiteX6" fmla="*/ 2306513 w 2445939"/>
              <a:gd name="connsiteY6" fmla="*/ 0 h 836536"/>
              <a:gd name="connsiteX7" fmla="*/ 2445939 w 2445939"/>
              <a:gd name="connsiteY7" fmla="*/ 139425 h 836536"/>
              <a:gd name="connsiteX8" fmla="*/ 2445939 w 2445939"/>
              <a:gd name="connsiteY8" fmla="*/ 429421 h 836536"/>
              <a:gd name="connsiteX9" fmla="*/ 2445939 w 2445939"/>
              <a:gd name="connsiteY9" fmla="*/ 697110 h 836536"/>
              <a:gd name="connsiteX10" fmla="*/ 2306513 w 2445939"/>
              <a:gd name="connsiteY10" fmla="*/ 836536 h 836536"/>
              <a:gd name="connsiteX11" fmla="*/ 1851425 w 2445939"/>
              <a:gd name="connsiteY11" fmla="*/ 836536 h 836536"/>
              <a:gd name="connsiteX12" fmla="*/ 1396336 w 2445939"/>
              <a:gd name="connsiteY12" fmla="*/ 836536 h 836536"/>
              <a:gd name="connsiteX13" fmla="*/ 1027931 w 2445939"/>
              <a:gd name="connsiteY13" fmla="*/ 836536 h 836536"/>
              <a:gd name="connsiteX14" fmla="*/ 637855 w 2445939"/>
              <a:gd name="connsiteY14" fmla="*/ 836536 h 836536"/>
              <a:gd name="connsiteX15" fmla="*/ 139425 w 2445939"/>
              <a:gd name="connsiteY15" fmla="*/ 836536 h 836536"/>
              <a:gd name="connsiteX16" fmla="*/ 0 w 2445939"/>
              <a:gd name="connsiteY16" fmla="*/ 697110 h 836536"/>
              <a:gd name="connsiteX17" fmla="*/ 0 w 2445939"/>
              <a:gd name="connsiteY17" fmla="*/ 418268 h 836536"/>
              <a:gd name="connsiteX18" fmla="*/ 0 w 2445939"/>
              <a:gd name="connsiteY18" fmla="*/ 139425 h 836536"/>
              <a:gd name="connsiteX0" fmla="*/ 0 w 2445939"/>
              <a:gd name="connsiteY0" fmla="*/ 139425 h 836536"/>
              <a:gd name="connsiteX1" fmla="*/ 139425 w 2445939"/>
              <a:gd name="connsiteY1" fmla="*/ 0 h 836536"/>
              <a:gd name="connsiteX2" fmla="*/ 594514 w 2445939"/>
              <a:gd name="connsiteY2" fmla="*/ 0 h 836536"/>
              <a:gd name="connsiteX3" fmla="*/ 962919 w 2445939"/>
              <a:gd name="connsiteY3" fmla="*/ 0 h 836536"/>
              <a:gd name="connsiteX4" fmla="*/ 1374666 w 2445939"/>
              <a:gd name="connsiteY4" fmla="*/ 0 h 836536"/>
              <a:gd name="connsiteX5" fmla="*/ 1808083 w 2445939"/>
              <a:gd name="connsiteY5" fmla="*/ 0 h 836536"/>
              <a:gd name="connsiteX6" fmla="*/ 2306513 w 2445939"/>
              <a:gd name="connsiteY6" fmla="*/ 0 h 836536"/>
              <a:gd name="connsiteX7" fmla="*/ 2445939 w 2445939"/>
              <a:gd name="connsiteY7" fmla="*/ 139425 h 836536"/>
              <a:gd name="connsiteX8" fmla="*/ 2445939 w 2445939"/>
              <a:gd name="connsiteY8" fmla="*/ 429421 h 836536"/>
              <a:gd name="connsiteX9" fmla="*/ 2445939 w 2445939"/>
              <a:gd name="connsiteY9" fmla="*/ 697110 h 836536"/>
              <a:gd name="connsiteX10" fmla="*/ 2306513 w 2445939"/>
              <a:gd name="connsiteY10" fmla="*/ 836536 h 836536"/>
              <a:gd name="connsiteX11" fmla="*/ 1873095 w 2445939"/>
              <a:gd name="connsiteY11" fmla="*/ 836536 h 836536"/>
              <a:gd name="connsiteX12" fmla="*/ 1483020 w 2445939"/>
              <a:gd name="connsiteY12" fmla="*/ 836536 h 836536"/>
              <a:gd name="connsiteX13" fmla="*/ 1071273 w 2445939"/>
              <a:gd name="connsiteY13" fmla="*/ 836536 h 836536"/>
              <a:gd name="connsiteX14" fmla="*/ 637856 w 2445939"/>
              <a:gd name="connsiteY14" fmla="*/ 836536 h 836536"/>
              <a:gd name="connsiteX15" fmla="*/ 139425 w 2445939"/>
              <a:gd name="connsiteY15" fmla="*/ 836536 h 836536"/>
              <a:gd name="connsiteX16" fmla="*/ 0 w 2445939"/>
              <a:gd name="connsiteY16" fmla="*/ 697110 h 836536"/>
              <a:gd name="connsiteX17" fmla="*/ 0 w 2445939"/>
              <a:gd name="connsiteY17" fmla="*/ 434998 h 836536"/>
              <a:gd name="connsiteX18" fmla="*/ 0 w 2445939"/>
              <a:gd name="connsiteY18" fmla="*/ 139425 h 836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445939" h="836536" fill="none" extrusionOk="0">
                <a:moveTo>
                  <a:pt x="0" y="139425"/>
                </a:moveTo>
                <a:cubicBezTo>
                  <a:pt x="-104" y="94401"/>
                  <a:pt x="50346" y="-9343"/>
                  <a:pt x="139425" y="0"/>
                </a:cubicBezTo>
                <a:cubicBezTo>
                  <a:pt x="247297" y="-882"/>
                  <a:pt x="382871" y="74059"/>
                  <a:pt x="594514" y="0"/>
                </a:cubicBezTo>
                <a:cubicBezTo>
                  <a:pt x="796345" y="-58857"/>
                  <a:pt x="863960" y="37420"/>
                  <a:pt x="1006260" y="0"/>
                </a:cubicBezTo>
                <a:cubicBezTo>
                  <a:pt x="1161912" y="-50074"/>
                  <a:pt x="1303050" y="78949"/>
                  <a:pt x="1461349" y="0"/>
                </a:cubicBezTo>
                <a:cubicBezTo>
                  <a:pt x="1635098" y="-68301"/>
                  <a:pt x="1764443" y="7703"/>
                  <a:pt x="1851425" y="0"/>
                </a:cubicBezTo>
                <a:cubicBezTo>
                  <a:pt x="1958421" y="3360"/>
                  <a:pt x="2128806" y="4487"/>
                  <a:pt x="2306513" y="0"/>
                </a:cubicBezTo>
                <a:cubicBezTo>
                  <a:pt x="2389964" y="16571"/>
                  <a:pt x="2471061" y="45506"/>
                  <a:pt x="2445939" y="139425"/>
                </a:cubicBezTo>
                <a:cubicBezTo>
                  <a:pt x="2478861" y="282490"/>
                  <a:pt x="2435548" y="363715"/>
                  <a:pt x="2445939" y="429421"/>
                </a:cubicBezTo>
                <a:cubicBezTo>
                  <a:pt x="2464603" y="492241"/>
                  <a:pt x="2433851" y="653759"/>
                  <a:pt x="2445939" y="697110"/>
                </a:cubicBezTo>
                <a:cubicBezTo>
                  <a:pt x="2465042" y="785178"/>
                  <a:pt x="2398376" y="849899"/>
                  <a:pt x="2306513" y="836536"/>
                </a:cubicBezTo>
                <a:cubicBezTo>
                  <a:pt x="2115392" y="869729"/>
                  <a:pt x="2063266" y="814454"/>
                  <a:pt x="1851425" y="836536"/>
                </a:cubicBezTo>
                <a:cubicBezTo>
                  <a:pt x="1647156" y="862313"/>
                  <a:pt x="1570323" y="813372"/>
                  <a:pt x="1396336" y="836536"/>
                </a:cubicBezTo>
                <a:cubicBezTo>
                  <a:pt x="1205786" y="862036"/>
                  <a:pt x="1169537" y="820363"/>
                  <a:pt x="1027931" y="836536"/>
                </a:cubicBezTo>
                <a:cubicBezTo>
                  <a:pt x="882523" y="856529"/>
                  <a:pt x="807675" y="806695"/>
                  <a:pt x="637855" y="836536"/>
                </a:cubicBezTo>
                <a:cubicBezTo>
                  <a:pt x="433731" y="873198"/>
                  <a:pt x="276642" y="827589"/>
                  <a:pt x="139425" y="836536"/>
                </a:cubicBezTo>
                <a:cubicBezTo>
                  <a:pt x="41253" y="848408"/>
                  <a:pt x="-21072" y="774491"/>
                  <a:pt x="0" y="697110"/>
                </a:cubicBezTo>
                <a:cubicBezTo>
                  <a:pt x="-11271" y="600835"/>
                  <a:pt x="26184" y="496766"/>
                  <a:pt x="0" y="418268"/>
                </a:cubicBezTo>
                <a:cubicBezTo>
                  <a:pt x="-24631" y="327652"/>
                  <a:pt x="31756" y="293861"/>
                  <a:pt x="0" y="139425"/>
                </a:cubicBezTo>
                <a:close/>
              </a:path>
              <a:path w="2445939" h="836536" stroke="0" extrusionOk="0">
                <a:moveTo>
                  <a:pt x="0" y="139425"/>
                </a:moveTo>
                <a:cubicBezTo>
                  <a:pt x="14165" y="79569"/>
                  <a:pt x="76681" y="-10406"/>
                  <a:pt x="139425" y="0"/>
                </a:cubicBezTo>
                <a:cubicBezTo>
                  <a:pt x="325429" y="-18163"/>
                  <a:pt x="427103" y="22486"/>
                  <a:pt x="594514" y="0"/>
                </a:cubicBezTo>
                <a:cubicBezTo>
                  <a:pt x="782781" y="-38095"/>
                  <a:pt x="817244" y="2493"/>
                  <a:pt x="962919" y="0"/>
                </a:cubicBezTo>
                <a:cubicBezTo>
                  <a:pt x="1123365" y="-2581"/>
                  <a:pt x="1161905" y="24037"/>
                  <a:pt x="1374666" y="0"/>
                </a:cubicBezTo>
                <a:cubicBezTo>
                  <a:pt x="1584916" y="-6961"/>
                  <a:pt x="1615165" y="-1100"/>
                  <a:pt x="1808083" y="0"/>
                </a:cubicBezTo>
                <a:cubicBezTo>
                  <a:pt x="2004754" y="3167"/>
                  <a:pt x="2133048" y="35337"/>
                  <a:pt x="2306513" y="0"/>
                </a:cubicBezTo>
                <a:cubicBezTo>
                  <a:pt x="2373259" y="-680"/>
                  <a:pt x="2426578" y="42574"/>
                  <a:pt x="2445939" y="139425"/>
                </a:cubicBezTo>
                <a:cubicBezTo>
                  <a:pt x="2449932" y="283172"/>
                  <a:pt x="2438448" y="344297"/>
                  <a:pt x="2445939" y="429421"/>
                </a:cubicBezTo>
                <a:cubicBezTo>
                  <a:pt x="2467013" y="496342"/>
                  <a:pt x="2412362" y="557195"/>
                  <a:pt x="2445939" y="697110"/>
                </a:cubicBezTo>
                <a:cubicBezTo>
                  <a:pt x="2445973" y="781861"/>
                  <a:pt x="2362382" y="835670"/>
                  <a:pt x="2306513" y="836536"/>
                </a:cubicBezTo>
                <a:cubicBezTo>
                  <a:pt x="2087839" y="828017"/>
                  <a:pt x="1977501" y="834101"/>
                  <a:pt x="1873095" y="836536"/>
                </a:cubicBezTo>
                <a:cubicBezTo>
                  <a:pt x="1743538" y="842465"/>
                  <a:pt x="1677867" y="817735"/>
                  <a:pt x="1483020" y="836536"/>
                </a:cubicBezTo>
                <a:cubicBezTo>
                  <a:pt x="1296704" y="862131"/>
                  <a:pt x="1235166" y="776609"/>
                  <a:pt x="1071273" y="836536"/>
                </a:cubicBezTo>
                <a:cubicBezTo>
                  <a:pt x="901381" y="871781"/>
                  <a:pt x="835036" y="805810"/>
                  <a:pt x="637856" y="836536"/>
                </a:cubicBezTo>
                <a:cubicBezTo>
                  <a:pt x="438665" y="864083"/>
                  <a:pt x="315527" y="815589"/>
                  <a:pt x="139425" y="836536"/>
                </a:cubicBezTo>
                <a:cubicBezTo>
                  <a:pt x="62030" y="841959"/>
                  <a:pt x="16914" y="769648"/>
                  <a:pt x="0" y="697110"/>
                </a:cubicBezTo>
                <a:cubicBezTo>
                  <a:pt x="-31023" y="626381"/>
                  <a:pt x="27549" y="546837"/>
                  <a:pt x="0" y="434998"/>
                </a:cubicBezTo>
                <a:cubicBezTo>
                  <a:pt x="-41308" y="331082"/>
                  <a:pt x="10032" y="230346"/>
                  <a:pt x="0" y="139425"/>
                </a:cubicBezTo>
                <a:close/>
              </a:path>
              <a:path w="2445939" h="836536" fill="none" stroke="0" extrusionOk="0">
                <a:moveTo>
                  <a:pt x="0" y="139425"/>
                </a:moveTo>
                <a:cubicBezTo>
                  <a:pt x="-1144" y="79139"/>
                  <a:pt x="65493" y="-14479"/>
                  <a:pt x="139425" y="0"/>
                </a:cubicBezTo>
                <a:cubicBezTo>
                  <a:pt x="292199" y="-26285"/>
                  <a:pt x="347794" y="41005"/>
                  <a:pt x="594514" y="0"/>
                </a:cubicBezTo>
                <a:cubicBezTo>
                  <a:pt x="811661" y="-47699"/>
                  <a:pt x="862733" y="43436"/>
                  <a:pt x="1006260" y="0"/>
                </a:cubicBezTo>
                <a:cubicBezTo>
                  <a:pt x="1149434" y="-21171"/>
                  <a:pt x="1271203" y="34336"/>
                  <a:pt x="1461349" y="0"/>
                </a:cubicBezTo>
                <a:cubicBezTo>
                  <a:pt x="1613786" y="-39495"/>
                  <a:pt x="1731865" y="21646"/>
                  <a:pt x="1851425" y="0"/>
                </a:cubicBezTo>
                <a:cubicBezTo>
                  <a:pt x="1936137" y="-16754"/>
                  <a:pt x="2148811" y="50796"/>
                  <a:pt x="2306513" y="0"/>
                </a:cubicBezTo>
                <a:cubicBezTo>
                  <a:pt x="2396376" y="5007"/>
                  <a:pt x="2461478" y="67310"/>
                  <a:pt x="2445939" y="139425"/>
                </a:cubicBezTo>
                <a:cubicBezTo>
                  <a:pt x="2458000" y="273368"/>
                  <a:pt x="2430421" y="362280"/>
                  <a:pt x="2445939" y="429421"/>
                </a:cubicBezTo>
                <a:cubicBezTo>
                  <a:pt x="2471528" y="497245"/>
                  <a:pt x="2439792" y="636467"/>
                  <a:pt x="2445939" y="697110"/>
                </a:cubicBezTo>
                <a:cubicBezTo>
                  <a:pt x="2472124" y="790991"/>
                  <a:pt x="2379717" y="835009"/>
                  <a:pt x="2306513" y="836536"/>
                </a:cubicBezTo>
                <a:cubicBezTo>
                  <a:pt x="2113437" y="882549"/>
                  <a:pt x="2084718" y="822802"/>
                  <a:pt x="1851425" y="836536"/>
                </a:cubicBezTo>
                <a:cubicBezTo>
                  <a:pt x="1638419" y="857762"/>
                  <a:pt x="1564425" y="832867"/>
                  <a:pt x="1396336" y="836536"/>
                </a:cubicBezTo>
                <a:cubicBezTo>
                  <a:pt x="1207929" y="857956"/>
                  <a:pt x="1169400" y="808032"/>
                  <a:pt x="1027931" y="836536"/>
                </a:cubicBezTo>
                <a:cubicBezTo>
                  <a:pt x="876691" y="863764"/>
                  <a:pt x="832997" y="803820"/>
                  <a:pt x="637855" y="836536"/>
                </a:cubicBezTo>
                <a:cubicBezTo>
                  <a:pt x="457634" y="859684"/>
                  <a:pt x="291900" y="816936"/>
                  <a:pt x="139425" y="836536"/>
                </a:cubicBezTo>
                <a:cubicBezTo>
                  <a:pt x="57308" y="866262"/>
                  <a:pt x="-13182" y="794635"/>
                  <a:pt x="0" y="697110"/>
                </a:cubicBezTo>
                <a:cubicBezTo>
                  <a:pt x="2367" y="604109"/>
                  <a:pt x="22670" y="512252"/>
                  <a:pt x="0" y="418268"/>
                </a:cubicBezTo>
                <a:cubicBezTo>
                  <a:pt x="-32097" y="339177"/>
                  <a:pt x="23442" y="258389"/>
                  <a:pt x="0" y="139425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94270326">
                  <a:custGeom>
                    <a:avLst/>
                    <a:gdLst>
                      <a:gd name="connsiteX0" fmla="*/ 0 w 3261252"/>
                      <a:gd name="connsiteY0" fmla="*/ 185901 h 1115381"/>
                      <a:gd name="connsiteX1" fmla="*/ 185901 w 3261252"/>
                      <a:gd name="connsiteY1" fmla="*/ 0 h 1115381"/>
                      <a:gd name="connsiteX2" fmla="*/ 792686 w 3261252"/>
                      <a:gd name="connsiteY2" fmla="*/ 0 h 1115381"/>
                      <a:gd name="connsiteX3" fmla="*/ 1341681 w 3261252"/>
                      <a:gd name="connsiteY3" fmla="*/ 0 h 1115381"/>
                      <a:gd name="connsiteX4" fmla="*/ 1948466 w 3261252"/>
                      <a:gd name="connsiteY4" fmla="*/ 0 h 1115381"/>
                      <a:gd name="connsiteX5" fmla="*/ 2468567 w 3261252"/>
                      <a:gd name="connsiteY5" fmla="*/ 0 h 1115381"/>
                      <a:gd name="connsiteX6" fmla="*/ 3075351 w 3261252"/>
                      <a:gd name="connsiteY6" fmla="*/ 0 h 1115381"/>
                      <a:gd name="connsiteX7" fmla="*/ 3261252 w 3261252"/>
                      <a:gd name="connsiteY7" fmla="*/ 185901 h 1115381"/>
                      <a:gd name="connsiteX8" fmla="*/ 3261252 w 3261252"/>
                      <a:gd name="connsiteY8" fmla="*/ 572562 h 1115381"/>
                      <a:gd name="connsiteX9" fmla="*/ 3261252 w 3261252"/>
                      <a:gd name="connsiteY9" fmla="*/ 929480 h 1115381"/>
                      <a:gd name="connsiteX10" fmla="*/ 3075351 w 3261252"/>
                      <a:gd name="connsiteY10" fmla="*/ 1115381 h 1115381"/>
                      <a:gd name="connsiteX11" fmla="*/ 2468567 w 3261252"/>
                      <a:gd name="connsiteY11" fmla="*/ 1115381 h 1115381"/>
                      <a:gd name="connsiteX12" fmla="*/ 1861782 w 3261252"/>
                      <a:gd name="connsiteY12" fmla="*/ 1115381 h 1115381"/>
                      <a:gd name="connsiteX13" fmla="*/ 1370575 w 3261252"/>
                      <a:gd name="connsiteY13" fmla="*/ 1115381 h 1115381"/>
                      <a:gd name="connsiteX14" fmla="*/ 850474 w 3261252"/>
                      <a:gd name="connsiteY14" fmla="*/ 1115381 h 1115381"/>
                      <a:gd name="connsiteX15" fmla="*/ 185901 w 3261252"/>
                      <a:gd name="connsiteY15" fmla="*/ 1115381 h 1115381"/>
                      <a:gd name="connsiteX16" fmla="*/ 0 w 3261252"/>
                      <a:gd name="connsiteY16" fmla="*/ 929480 h 1115381"/>
                      <a:gd name="connsiteX17" fmla="*/ 0 w 3261252"/>
                      <a:gd name="connsiteY17" fmla="*/ 557691 h 1115381"/>
                      <a:gd name="connsiteX18" fmla="*/ 0 w 3261252"/>
                      <a:gd name="connsiteY18" fmla="*/ 185901 h 1115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3261252" h="1115381" fill="none" extrusionOk="0">
                        <a:moveTo>
                          <a:pt x="0" y="185901"/>
                        </a:moveTo>
                        <a:cubicBezTo>
                          <a:pt x="-3951" y="100475"/>
                          <a:pt x="72183" y="-17039"/>
                          <a:pt x="185901" y="0"/>
                        </a:cubicBezTo>
                        <a:cubicBezTo>
                          <a:pt x="352956" y="-14403"/>
                          <a:pt x="514526" y="67735"/>
                          <a:pt x="792686" y="0"/>
                        </a:cubicBezTo>
                        <a:cubicBezTo>
                          <a:pt x="1070847" y="-67735"/>
                          <a:pt x="1137885" y="37651"/>
                          <a:pt x="1341681" y="0"/>
                        </a:cubicBezTo>
                        <a:cubicBezTo>
                          <a:pt x="1545477" y="-37651"/>
                          <a:pt x="1730578" y="58630"/>
                          <a:pt x="1948466" y="0"/>
                        </a:cubicBezTo>
                        <a:cubicBezTo>
                          <a:pt x="2166354" y="-58630"/>
                          <a:pt x="2340488" y="17202"/>
                          <a:pt x="2468567" y="0"/>
                        </a:cubicBezTo>
                        <a:cubicBezTo>
                          <a:pt x="2596646" y="-17202"/>
                          <a:pt x="2848618" y="64760"/>
                          <a:pt x="3075351" y="0"/>
                        </a:cubicBezTo>
                        <a:cubicBezTo>
                          <a:pt x="3175798" y="5991"/>
                          <a:pt x="3275227" y="70511"/>
                          <a:pt x="3261252" y="185901"/>
                        </a:cubicBezTo>
                        <a:cubicBezTo>
                          <a:pt x="3305483" y="366487"/>
                          <a:pt x="3240922" y="480625"/>
                          <a:pt x="3261252" y="572562"/>
                        </a:cubicBezTo>
                        <a:cubicBezTo>
                          <a:pt x="3281582" y="664499"/>
                          <a:pt x="3252914" y="852417"/>
                          <a:pt x="3261252" y="929480"/>
                        </a:cubicBezTo>
                        <a:cubicBezTo>
                          <a:pt x="3275229" y="1038476"/>
                          <a:pt x="3184159" y="1111821"/>
                          <a:pt x="3075351" y="1115381"/>
                        </a:cubicBezTo>
                        <a:cubicBezTo>
                          <a:pt x="2816015" y="1152532"/>
                          <a:pt x="2758785" y="1088908"/>
                          <a:pt x="2468567" y="1115381"/>
                        </a:cubicBezTo>
                        <a:cubicBezTo>
                          <a:pt x="2178349" y="1141854"/>
                          <a:pt x="2097935" y="1091549"/>
                          <a:pt x="1861782" y="1115381"/>
                        </a:cubicBezTo>
                        <a:cubicBezTo>
                          <a:pt x="1625629" y="1139213"/>
                          <a:pt x="1567331" y="1083124"/>
                          <a:pt x="1370575" y="1115381"/>
                        </a:cubicBezTo>
                        <a:cubicBezTo>
                          <a:pt x="1173819" y="1147638"/>
                          <a:pt x="1098921" y="1072555"/>
                          <a:pt x="850474" y="1115381"/>
                        </a:cubicBezTo>
                        <a:cubicBezTo>
                          <a:pt x="602027" y="1158207"/>
                          <a:pt x="386260" y="1114599"/>
                          <a:pt x="185901" y="1115381"/>
                        </a:cubicBezTo>
                        <a:cubicBezTo>
                          <a:pt x="58589" y="1129368"/>
                          <a:pt x="-13102" y="1049776"/>
                          <a:pt x="0" y="929480"/>
                        </a:cubicBezTo>
                        <a:cubicBezTo>
                          <a:pt x="-20097" y="811739"/>
                          <a:pt x="36871" y="654009"/>
                          <a:pt x="0" y="557691"/>
                        </a:cubicBezTo>
                        <a:cubicBezTo>
                          <a:pt x="-36871" y="461373"/>
                          <a:pt x="32550" y="363767"/>
                          <a:pt x="0" y="185901"/>
                        </a:cubicBezTo>
                        <a:close/>
                      </a:path>
                      <a:path w="3261252" h="1115381" stroke="0" extrusionOk="0">
                        <a:moveTo>
                          <a:pt x="0" y="185901"/>
                        </a:moveTo>
                        <a:cubicBezTo>
                          <a:pt x="10071" y="104168"/>
                          <a:pt x="93503" y="-1537"/>
                          <a:pt x="185901" y="0"/>
                        </a:cubicBezTo>
                        <a:cubicBezTo>
                          <a:pt x="438804" y="-40220"/>
                          <a:pt x="556985" y="60617"/>
                          <a:pt x="792686" y="0"/>
                        </a:cubicBezTo>
                        <a:cubicBezTo>
                          <a:pt x="1028387" y="-60617"/>
                          <a:pt x="1088386" y="6060"/>
                          <a:pt x="1283892" y="0"/>
                        </a:cubicBezTo>
                        <a:cubicBezTo>
                          <a:pt x="1479398" y="-6060"/>
                          <a:pt x="1560936" y="10999"/>
                          <a:pt x="1832888" y="0"/>
                        </a:cubicBezTo>
                        <a:cubicBezTo>
                          <a:pt x="2104840" y="-10999"/>
                          <a:pt x="2155204" y="5612"/>
                          <a:pt x="2410778" y="0"/>
                        </a:cubicBezTo>
                        <a:cubicBezTo>
                          <a:pt x="2666352" y="-5612"/>
                          <a:pt x="2836058" y="48854"/>
                          <a:pt x="3075351" y="0"/>
                        </a:cubicBezTo>
                        <a:cubicBezTo>
                          <a:pt x="3167687" y="7608"/>
                          <a:pt x="3237258" y="69667"/>
                          <a:pt x="3261252" y="185901"/>
                        </a:cubicBezTo>
                        <a:cubicBezTo>
                          <a:pt x="3268438" y="369571"/>
                          <a:pt x="3244918" y="463588"/>
                          <a:pt x="3261252" y="572562"/>
                        </a:cubicBezTo>
                        <a:cubicBezTo>
                          <a:pt x="3277586" y="681536"/>
                          <a:pt x="3236866" y="756572"/>
                          <a:pt x="3261252" y="929480"/>
                        </a:cubicBezTo>
                        <a:cubicBezTo>
                          <a:pt x="3250519" y="1043247"/>
                          <a:pt x="3159757" y="1108332"/>
                          <a:pt x="3075351" y="1115381"/>
                        </a:cubicBezTo>
                        <a:cubicBezTo>
                          <a:pt x="2799100" y="1129422"/>
                          <a:pt x="2669090" y="1110575"/>
                          <a:pt x="2497461" y="1115381"/>
                        </a:cubicBezTo>
                        <a:cubicBezTo>
                          <a:pt x="2325832" y="1120187"/>
                          <a:pt x="2218548" y="1089330"/>
                          <a:pt x="1977360" y="1115381"/>
                        </a:cubicBezTo>
                        <a:cubicBezTo>
                          <a:pt x="1736172" y="1141432"/>
                          <a:pt x="1653114" y="1053562"/>
                          <a:pt x="1428364" y="1115381"/>
                        </a:cubicBezTo>
                        <a:cubicBezTo>
                          <a:pt x="1203614" y="1177200"/>
                          <a:pt x="1100652" y="1061714"/>
                          <a:pt x="850475" y="1115381"/>
                        </a:cubicBezTo>
                        <a:cubicBezTo>
                          <a:pt x="600298" y="1169048"/>
                          <a:pt x="418107" y="1095512"/>
                          <a:pt x="185901" y="1115381"/>
                        </a:cubicBezTo>
                        <a:cubicBezTo>
                          <a:pt x="92227" y="1114772"/>
                          <a:pt x="15230" y="1009803"/>
                          <a:pt x="0" y="929480"/>
                        </a:cubicBezTo>
                        <a:cubicBezTo>
                          <a:pt x="-38207" y="822748"/>
                          <a:pt x="30447" y="736823"/>
                          <a:pt x="0" y="579998"/>
                        </a:cubicBezTo>
                        <a:cubicBezTo>
                          <a:pt x="-30447" y="423173"/>
                          <a:pt x="2856" y="301642"/>
                          <a:pt x="0" y="185901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lang="en-US" sz="1400" kern="0" dirty="0">
              <a:ln w="0"/>
              <a:solidFill>
                <a:srgbClr val="002D38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mic Sans MS" panose="030F0702030302020204" pitchFamily="66" charset="0"/>
              <a:sym typeface="Arial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2D7E6E63-B4BC-C64B-9EE6-7BD69FD79D06}"/>
              </a:ext>
            </a:extLst>
          </p:cNvPr>
          <p:cNvSpPr txBox="1"/>
          <p:nvPr/>
        </p:nvSpPr>
        <p:spPr>
          <a:xfrm>
            <a:off x="1232459" y="4680355"/>
            <a:ext cx="6446401" cy="116955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sz="1400" b="1" kern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702030302020204" pitchFamily="66" charset="0"/>
                <a:cs typeface="Arial"/>
                <a:sym typeface="Arial"/>
              </a:rPr>
              <a:t> </a:t>
            </a:r>
          </a:p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sz="2800" b="1" kern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702030302020204" pitchFamily="66" charset="0"/>
                <a:cs typeface="Arial"/>
                <a:sym typeface="Arial"/>
              </a:rPr>
              <a:t>stay in your </a:t>
            </a:r>
          </a:p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sz="2800" b="1" kern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702030302020204" pitchFamily="66" charset="0"/>
                <a:cs typeface="Arial"/>
                <a:sym typeface="Arial"/>
              </a:rPr>
              <a:t>seat.</a:t>
            </a: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B00BF493-1109-A209-DAE1-97A3CF836A43}"/>
              </a:ext>
            </a:extLst>
          </p:cNvPr>
          <p:cNvSpPr/>
          <p:nvPr/>
        </p:nvSpPr>
        <p:spPr>
          <a:xfrm>
            <a:off x="6007406" y="4926281"/>
            <a:ext cx="2876632" cy="800219"/>
          </a:xfrm>
          <a:custGeom>
            <a:avLst/>
            <a:gdLst>
              <a:gd name="connsiteX0" fmla="*/ 0 w 2876632"/>
              <a:gd name="connsiteY0" fmla="*/ 133372 h 800219"/>
              <a:gd name="connsiteX1" fmla="*/ 133372 w 2876632"/>
              <a:gd name="connsiteY1" fmla="*/ 0 h 800219"/>
              <a:gd name="connsiteX2" fmla="*/ 542254 w 2876632"/>
              <a:gd name="connsiteY2" fmla="*/ 0 h 800219"/>
              <a:gd name="connsiteX3" fmla="*/ 1003335 w 2876632"/>
              <a:gd name="connsiteY3" fmla="*/ 0 h 800219"/>
              <a:gd name="connsiteX4" fmla="*/ 1464414 w 2876632"/>
              <a:gd name="connsiteY4" fmla="*/ 0 h 800219"/>
              <a:gd name="connsiteX5" fmla="*/ 1847198 w 2876632"/>
              <a:gd name="connsiteY5" fmla="*/ 0 h 800219"/>
              <a:gd name="connsiteX6" fmla="*/ 2308278 w 2876632"/>
              <a:gd name="connsiteY6" fmla="*/ 0 h 800219"/>
              <a:gd name="connsiteX7" fmla="*/ 2743259 w 2876632"/>
              <a:gd name="connsiteY7" fmla="*/ 0 h 800219"/>
              <a:gd name="connsiteX8" fmla="*/ 2876632 w 2876632"/>
              <a:gd name="connsiteY8" fmla="*/ 133372 h 800219"/>
              <a:gd name="connsiteX9" fmla="*/ 2876632 w 2876632"/>
              <a:gd name="connsiteY9" fmla="*/ 389440 h 800219"/>
              <a:gd name="connsiteX10" fmla="*/ 2876632 w 2876632"/>
              <a:gd name="connsiteY10" fmla="*/ 666846 h 800219"/>
              <a:gd name="connsiteX11" fmla="*/ 2743259 w 2876632"/>
              <a:gd name="connsiteY11" fmla="*/ 800219 h 800219"/>
              <a:gd name="connsiteX12" fmla="*/ 2334377 w 2876632"/>
              <a:gd name="connsiteY12" fmla="*/ 800219 h 800219"/>
              <a:gd name="connsiteX13" fmla="*/ 1925494 w 2876632"/>
              <a:gd name="connsiteY13" fmla="*/ 800219 h 800219"/>
              <a:gd name="connsiteX14" fmla="*/ 1542711 w 2876632"/>
              <a:gd name="connsiteY14" fmla="*/ 800219 h 800219"/>
              <a:gd name="connsiteX15" fmla="*/ 1055532 w 2876632"/>
              <a:gd name="connsiteY15" fmla="*/ 800219 h 800219"/>
              <a:gd name="connsiteX16" fmla="*/ 594452 w 2876632"/>
              <a:gd name="connsiteY16" fmla="*/ 800219 h 800219"/>
              <a:gd name="connsiteX17" fmla="*/ 133372 w 2876632"/>
              <a:gd name="connsiteY17" fmla="*/ 800219 h 800219"/>
              <a:gd name="connsiteX18" fmla="*/ 0 w 2876632"/>
              <a:gd name="connsiteY18" fmla="*/ 666846 h 800219"/>
              <a:gd name="connsiteX19" fmla="*/ 0 w 2876632"/>
              <a:gd name="connsiteY19" fmla="*/ 394775 h 800219"/>
              <a:gd name="connsiteX20" fmla="*/ 0 w 2876632"/>
              <a:gd name="connsiteY20" fmla="*/ 133372 h 800219"/>
              <a:gd name="connsiteX0" fmla="*/ 0 w 2876632"/>
              <a:gd name="connsiteY0" fmla="*/ 133372 h 800219"/>
              <a:gd name="connsiteX1" fmla="*/ 133372 w 2876632"/>
              <a:gd name="connsiteY1" fmla="*/ 0 h 800219"/>
              <a:gd name="connsiteX2" fmla="*/ 568353 w 2876632"/>
              <a:gd name="connsiteY2" fmla="*/ 0 h 800219"/>
              <a:gd name="connsiteX3" fmla="*/ 1003335 w 2876632"/>
              <a:gd name="connsiteY3" fmla="*/ 0 h 800219"/>
              <a:gd name="connsiteX4" fmla="*/ 1360019 w 2876632"/>
              <a:gd name="connsiteY4" fmla="*/ 0 h 800219"/>
              <a:gd name="connsiteX5" fmla="*/ 1716703 w 2876632"/>
              <a:gd name="connsiteY5" fmla="*/ 0 h 800219"/>
              <a:gd name="connsiteX6" fmla="*/ 2151684 w 2876632"/>
              <a:gd name="connsiteY6" fmla="*/ 0 h 800219"/>
              <a:gd name="connsiteX7" fmla="*/ 2743259 w 2876632"/>
              <a:gd name="connsiteY7" fmla="*/ 0 h 800219"/>
              <a:gd name="connsiteX8" fmla="*/ 2876632 w 2876632"/>
              <a:gd name="connsiteY8" fmla="*/ 133372 h 800219"/>
              <a:gd name="connsiteX9" fmla="*/ 2876632 w 2876632"/>
              <a:gd name="connsiteY9" fmla="*/ 389440 h 800219"/>
              <a:gd name="connsiteX10" fmla="*/ 2876632 w 2876632"/>
              <a:gd name="connsiteY10" fmla="*/ 666846 h 800219"/>
              <a:gd name="connsiteX11" fmla="*/ 2743259 w 2876632"/>
              <a:gd name="connsiteY11" fmla="*/ 800219 h 800219"/>
              <a:gd name="connsiteX12" fmla="*/ 2256080 w 2876632"/>
              <a:gd name="connsiteY12" fmla="*/ 800219 h 800219"/>
              <a:gd name="connsiteX13" fmla="*/ 1768901 w 2876632"/>
              <a:gd name="connsiteY13" fmla="*/ 800219 h 800219"/>
              <a:gd name="connsiteX14" fmla="*/ 1360019 w 2876632"/>
              <a:gd name="connsiteY14" fmla="*/ 800219 h 800219"/>
              <a:gd name="connsiteX15" fmla="*/ 977235 w 2876632"/>
              <a:gd name="connsiteY15" fmla="*/ 800219 h 800219"/>
              <a:gd name="connsiteX16" fmla="*/ 516156 w 2876632"/>
              <a:gd name="connsiteY16" fmla="*/ 800219 h 800219"/>
              <a:gd name="connsiteX17" fmla="*/ 133372 w 2876632"/>
              <a:gd name="connsiteY17" fmla="*/ 800219 h 800219"/>
              <a:gd name="connsiteX18" fmla="*/ 0 w 2876632"/>
              <a:gd name="connsiteY18" fmla="*/ 666846 h 800219"/>
              <a:gd name="connsiteX19" fmla="*/ 0 w 2876632"/>
              <a:gd name="connsiteY19" fmla="*/ 416113 h 800219"/>
              <a:gd name="connsiteX20" fmla="*/ 0 w 2876632"/>
              <a:gd name="connsiteY20" fmla="*/ 133372 h 800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76632" h="800219" fill="none" extrusionOk="0">
                <a:moveTo>
                  <a:pt x="0" y="133372"/>
                </a:moveTo>
                <a:cubicBezTo>
                  <a:pt x="-12987" y="81655"/>
                  <a:pt x="34026" y="-6632"/>
                  <a:pt x="133372" y="0"/>
                </a:cubicBezTo>
                <a:cubicBezTo>
                  <a:pt x="300345" y="-50502"/>
                  <a:pt x="345643" y="44805"/>
                  <a:pt x="542254" y="0"/>
                </a:cubicBezTo>
                <a:cubicBezTo>
                  <a:pt x="729161" y="-40204"/>
                  <a:pt x="755617" y="40007"/>
                  <a:pt x="1003335" y="0"/>
                </a:cubicBezTo>
                <a:cubicBezTo>
                  <a:pt x="1223454" y="-41388"/>
                  <a:pt x="1271601" y="36722"/>
                  <a:pt x="1464414" y="0"/>
                </a:cubicBezTo>
                <a:cubicBezTo>
                  <a:pt x="1635603" y="7533"/>
                  <a:pt x="1754387" y="12252"/>
                  <a:pt x="1847198" y="0"/>
                </a:cubicBezTo>
                <a:cubicBezTo>
                  <a:pt x="1985918" y="9389"/>
                  <a:pt x="2055283" y="52786"/>
                  <a:pt x="2308278" y="0"/>
                </a:cubicBezTo>
                <a:cubicBezTo>
                  <a:pt x="2494120" y="-55966"/>
                  <a:pt x="2627136" y="54242"/>
                  <a:pt x="2743259" y="0"/>
                </a:cubicBezTo>
                <a:cubicBezTo>
                  <a:pt x="2817627" y="-1263"/>
                  <a:pt x="2884940" y="53947"/>
                  <a:pt x="2876632" y="133372"/>
                </a:cubicBezTo>
                <a:cubicBezTo>
                  <a:pt x="2891138" y="238157"/>
                  <a:pt x="2845373" y="280639"/>
                  <a:pt x="2876632" y="389440"/>
                </a:cubicBezTo>
                <a:cubicBezTo>
                  <a:pt x="2893096" y="503273"/>
                  <a:pt x="2860492" y="570934"/>
                  <a:pt x="2876632" y="666846"/>
                </a:cubicBezTo>
                <a:cubicBezTo>
                  <a:pt x="2895238" y="733446"/>
                  <a:pt x="2823809" y="773818"/>
                  <a:pt x="2743259" y="800219"/>
                </a:cubicBezTo>
                <a:cubicBezTo>
                  <a:pt x="2555270" y="799577"/>
                  <a:pt x="2510097" y="773364"/>
                  <a:pt x="2334377" y="800219"/>
                </a:cubicBezTo>
                <a:cubicBezTo>
                  <a:pt x="2153999" y="815449"/>
                  <a:pt x="2023999" y="784501"/>
                  <a:pt x="1925494" y="800219"/>
                </a:cubicBezTo>
                <a:cubicBezTo>
                  <a:pt x="1794324" y="795290"/>
                  <a:pt x="1635422" y="781193"/>
                  <a:pt x="1542711" y="800219"/>
                </a:cubicBezTo>
                <a:cubicBezTo>
                  <a:pt x="1459811" y="831570"/>
                  <a:pt x="1227798" y="787169"/>
                  <a:pt x="1055532" y="800219"/>
                </a:cubicBezTo>
                <a:cubicBezTo>
                  <a:pt x="878254" y="826911"/>
                  <a:pt x="696897" y="790650"/>
                  <a:pt x="594452" y="800219"/>
                </a:cubicBezTo>
                <a:cubicBezTo>
                  <a:pt x="445550" y="835126"/>
                  <a:pt x="345275" y="778909"/>
                  <a:pt x="133372" y="800219"/>
                </a:cubicBezTo>
                <a:cubicBezTo>
                  <a:pt x="44239" y="771481"/>
                  <a:pt x="19509" y="722906"/>
                  <a:pt x="0" y="666846"/>
                </a:cubicBezTo>
                <a:cubicBezTo>
                  <a:pt x="-22610" y="586017"/>
                  <a:pt x="26569" y="501854"/>
                  <a:pt x="0" y="394775"/>
                </a:cubicBezTo>
                <a:cubicBezTo>
                  <a:pt x="-18599" y="265133"/>
                  <a:pt x="42726" y="214754"/>
                  <a:pt x="0" y="133372"/>
                </a:cubicBezTo>
                <a:close/>
              </a:path>
              <a:path w="2876632" h="800219" stroke="0" extrusionOk="0">
                <a:moveTo>
                  <a:pt x="0" y="133372"/>
                </a:moveTo>
                <a:cubicBezTo>
                  <a:pt x="4582" y="30302"/>
                  <a:pt x="64646" y="10028"/>
                  <a:pt x="133372" y="0"/>
                </a:cubicBezTo>
                <a:cubicBezTo>
                  <a:pt x="282075" y="-50529"/>
                  <a:pt x="388842" y="13578"/>
                  <a:pt x="568353" y="0"/>
                </a:cubicBezTo>
                <a:cubicBezTo>
                  <a:pt x="778736" y="-2524"/>
                  <a:pt x="886511" y="373"/>
                  <a:pt x="1003335" y="0"/>
                </a:cubicBezTo>
                <a:cubicBezTo>
                  <a:pt x="1121454" y="16744"/>
                  <a:pt x="1195435" y="15573"/>
                  <a:pt x="1360019" y="0"/>
                </a:cubicBezTo>
                <a:cubicBezTo>
                  <a:pt x="1500807" y="-27860"/>
                  <a:pt x="1607742" y="24854"/>
                  <a:pt x="1716703" y="0"/>
                </a:cubicBezTo>
                <a:cubicBezTo>
                  <a:pt x="1831740" y="-23082"/>
                  <a:pt x="2027972" y="1768"/>
                  <a:pt x="2151684" y="0"/>
                </a:cubicBezTo>
                <a:cubicBezTo>
                  <a:pt x="2213774" y="-1347"/>
                  <a:pt x="2500591" y="58587"/>
                  <a:pt x="2743259" y="0"/>
                </a:cubicBezTo>
                <a:cubicBezTo>
                  <a:pt x="2822609" y="6022"/>
                  <a:pt x="2867008" y="62739"/>
                  <a:pt x="2876632" y="133372"/>
                </a:cubicBezTo>
                <a:cubicBezTo>
                  <a:pt x="2887605" y="254830"/>
                  <a:pt x="2864651" y="328289"/>
                  <a:pt x="2876632" y="389440"/>
                </a:cubicBezTo>
                <a:cubicBezTo>
                  <a:pt x="2886642" y="442580"/>
                  <a:pt x="2855896" y="576534"/>
                  <a:pt x="2876632" y="666846"/>
                </a:cubicBezTo>
                <a:cubicBezTo>
                  <a:pt x="2869494" y="748621"/>
                  <a:pt x="2820293" y="775039"/>
                  <a:pt x="2743259" y="800219"/>
                </a:cubicBezTo>
                <a:cubicBezTo>
                  <a:pt x="2552768" y="826001"/>
                  <a:pt x="2387770" y="737774"/>
                  <a:pt x="2256080" y="800219"/>
                </a:cubicBezTo>
                <a:cubicBezTo>
                  <a:pt x="2104434" y="818247"/>
                  <a:pt x="1960782" y="757495"/>
                  <a:pt x="1768901" y="800219"/>
                </a:cubicBezTo>
                <a:cubicBezTo>
                  <a:pt x="1575943" y="865582"/>
                  <a:pt x="1466336" y="811311"/>
                  <a:pt x="1360019" y="800219"/>
                </a:cubicBezTo>
                <a:cubicBezTo>
                  <a:pt x="1243632" y="826759"/>
                  <a:pt x="1048716" y="791113"/>
                  <a:pt x="977235" y="800219"/>
                </a:cubicBezTo>
                <a:cubicBezTo>
                  <a:pt x="878701" y="819187"/>
                  <a:pt x="718138" y="801051"/>
                  <a:pt x="516156" y="800219"/>
                </a:cubicBezTo>
                <a:cubicBezTo>
                  <a:pt x="297116" y="831424"/>
                  <a:pt x="249332" y="762760"/>
                  <a:pt x="133372" y="800219"/>
                </a:cubicBezTo>
                <a:cubicBezTo>
                  <a:pt x="51281" y="812251"/>
                  <a:pt x="-22016" y="746574"/>
                  <a:pt x="0" y="666846"/>
                </a:cubicBezTo>
                <a:cubicBezTo>
                  <a:pt x="-9635" y="577037"/>
                  <a:pt x="36931" y="533263"/>
                  <a:pt x="0" y="416113"/>
                </a:cubicBezTo>
                <a:cubicBezTo>
                  <a:pt x="-16608" y="297654"/>
                  <a:pt x="-521" y="208533"/>
                  <a:pt x="0" y="133372"/>
                </a:cubicBezTo>
                <a:close/>
              </a:path>
              <a:path w="2876632" h="800219" fill="none" stroke="0" extrusionOk="0">
                <a:moveTo>
                  <a:pt x="0" y="133372"/>
                </a:moveTo>
                <a:cubicBezTo>
                  <a:pt x="3288" y="59562"/>
                  <a:pt x="53102" y="6734"/>
                  <a:pt x="133372" y="0"/>
                </a:cubicBezTo>
                <a:cubicBezTo>
                  <a:pt x="299486" y="-41061"/>
                  <a:pt x="355074" y="51108"/>
                  <a:pt x="542254" y="0"/>
                </a:cubicBezTo>
                <a:cubicBezTo>
                  <a:pt x="730993" y="-71454"/>
                  <a:pt x="791172" y="38288"/>
                  <a:pt x="1003335" y="0"/>
                </a:cubicBezTo>
                <a:cubicBezTo>
                  <a:pt x="1219711" y="-39419"/>
                  <a:pt x="1292842" y="6017"/>
                  <a:pt x="1464414" y="0"/>
                </a:cubicBezTo>
                <a:cubicBezTo>
                  <a:pt x="1652394" y="-8052"/>
                  <a:pt x="1755000" y="7054"/>
                  <a:pt x="1847198" y="0"/>
                </a:cubicBezTo>
                <a:cubicBezTo>
                  <a:pt x="1973883" y="-532"/>
                  <a:pt x="2111688" y="23403"/>
                  <a:pt x="2308278" y="0"/>
                </a:cubicBezTo>
                <a:cubicBezTo>
                  <a:pt x="2532754" y="-33827"/>
                  <a:pt x="2642250" y="82489"/>
                  <a:pt x="2743259" y="0"/>
                </a:cubicBezTo>
                <a:cubicBezTo>
                  <a:pt x="2805549" y="17424"/>
                  <a:pt x="2870991" y="65747"/>
                  <a:pt x="2876632" y="133372"/>
                </a:cubicBezTo>
                <a:cubicBezTo>
                  <a:pt x="2909697" y="234260"/>
                  <a:pt x="2852798" y="271553"/>
                  <a:pt x="2876632" y="389440"/>
                </a:cubicBezTo>
                <a:cubicBezTo>
                  <a:pt x="2879163" y="507877"/>
                  <a:pt x="2861999" y="553275"/>
                  <a:pt x="2876632" y="666846"/>
                </a:cubicBezTo>
                <a:cubicBezTo>
                  <a:pt x="2863045" y="729015"/>
                  <a:pt x="2825593" y="786644"/>
                  <a:pt x="2743259" y="800219"/>
                </a:cubicBezTo>
                <a:cubicBezTo>
                  <a:pt x="2564249" y="791613"/>
                  <a:pt x="2520899" y="783542"/>
                  <a:pt x="2334377" y="800219"/>
                </a:cubicBezTo>
                <a:cubicBezTo>
                  <a:pt x="2162265" y="825336"/>
                  <a:pt x="2035935" y="817031"/>
                  <a:pt x="1925494" y="800219"/>
                </a:cubicBezTo>
                <a:cubicBezTo>
                  <a:pt x="1804867" y="823612"/>
                  <a:pt x="1655417" y="786545"/>
                  <a:pt x="1542711" y="800219"/>
                </a:cubicBezTo>
                <a:cubicBezTo>
                  <a:pt x="1465244" y="808885"/>
                  <a:pt x="1229126" y="752027"/>
                  <a:pt x="1055532" y="800219"/>
                </a:cubicBezTo>
                <a:cubicBezTo>
                  <a:pt x="864826" y="860079"/>
                  <a:pt x="721900" y="772156"/>
                  <a:pt x="594452" y="800219"/>
                </a:cubicBezTo>
                <a:cubicBezTo>
                  <a:pt x="469155" y="819079"/>
                  <a:pt x="346056" y="781406"/>
                  <a:pt x="133372" y="800219"/>
                </a:cubicBezTo>
                <a:cubicBezTo>
                  <a:pt x="56841" y="793927"/>
                  <a:pt x="1762" y="728375"/>
                  <a:pt x="0" y="666846"/>
                </a:cubicBezTo>
                <a:cubicBezTo>
                  <a:pt x="-12698" y="594459"/>
                  <a:pt x="16842" y="503890"/>
                  <a:pt x="0" y="394775"/>
                </a:cubicBezTo>
                <a:cubicBezTo>
                  <a:pt x="-19946" y="306237"/>
                  <a:pt x="20636" y="213318"/>
                  <a:pt x="0" y="133372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3546494482">
                  <a:custGeom>
                    <a:avLst/>
                    <a:gdLst>
                      <a:gd name="connsiteX0" fmla="*/ 0 w 3835509"/>
                      <a:gd name="connsiteY0" fmla="*/ 177830 h 1066959"/>
                      <a:gd name="connsiteX1" fmla="*/ 177830 w 3835509"/>
                      <a:gd name="connsiteY1" fmla="*/ 0 h 1066959"/>
                      <a:gd name="connsiteX2" fmla="*/ 723006 w 3835509"/>
                      <a:gd name="connsiteY2" fmla="*/ 0 h 1066959"/>
                      <a:gd name="connsiteX3" fmla="*/ 1337780 w 3835509"/>
                      <a:gd name="connsiteY3" fmla="*/ 0 h 1066959"/>
                      <a:gd name="connsiteX4" fmla="*/ 1952553 w 3835509"/>
                      <a:gd name="connsiteY4" fmla="*/ 0 h 1066959"/>
                      <a:gd name="connsiteX5" fmla="*/ 2462931 w 3835509"/>
                      <a:gd name="connsiteY5" fmla="*/ 0 h 1066959"/>
                      <a:gd name="connsiteX6" fmla="*/ 3077704 w 3835509"/>
                      <a:gd name="connsiteY6" fmla="*/ 0 h 1066959"/>
                      <a:gd name="connsiteX7" fmla="*/ 3657679 w 3835509"/>
                      <a:gd name="connsiteY7" fmla="*/ 0 h 1066959"/>
                      <a:gd name="connsiteX8" fmla="*/ 3835509 w 3835509"/>
                      <a:gd name="connsiteY8" fmla="*/ 177830 h 1066959"/>
                      <a:gd name="connsiteX9" fmla="*/ 3835509 w 3835509"/>
                      <a:gd name="connsiteY9" fmla="*/ 519254 h 1066959"/>
                      <a:gd name="connsiteX10" fmla="*/ 3835509 w 3835509"/>
                      <a:gd name="connsiteY10" fmla="*/ 889129 h 1066959"/>
                      <a:gd name="connsiteX11" fmla="*/ 3657679 w 3835509"/>
                      <a:gd name="connsiteY11" fmla="*/ 1066959 h 1066959"/>
                      <a:gd name="connsiteX12" fmla="*/ 3112503 w 3835509"/>
                      <a:gd name="connsiteY12" fmla="*/ 1066959 h 1066959"/>
                      <a:gd name="connsiteX13" fmla="*/ 2567326 w 3835509"/>
                      <a:gd name="connsiteY13" fmla="*/ 1066959 h 1066959"/>
                      <a:gd name="connsiteX14" fmla="*/ 2056948 w 3835509"/>
                      <a:gd name="connsiteY14" fmla="*/ 1066959 h 1066959"/>
                      <a:gd name="connsiteX15" fmla="*/ 1407377 w 3835509"/>
                      <a:gd name="connsiteY15" fmla="*/ 1066959 h 1066959"/>
                      <a:gd name="connsiteX16" fmla="*/ 792603 w 3835509"/>
                      <a:gd name="connsiteY16" fmla="*/ 1066959 h 1066959"/>
                      <a:gd name="connsiteX17" fmla="*/ 177830 w 3835509"/>
                      <a:gd name="connsiteY17" fmla="*/ 1066959 h 1066959"/>
                      <a:gd name="connsiteX18" fmla="*/ 0 w 3835509"/>
                      <a:gd name="connsiteY18" fmla="*/ 889129 h 1066959"/>
                      <a:gd name="connsiteX19" fmla="*/ 0 w 3835509"/>
                      <a:gd name="connsiteY19" fmla="*/ 526367 h 1066959"/>
                      <a:gd name="connsiteX20" fmla="*/ 0 w 3835509"/>
                      <a:gd name="connsiteY20" fmla="*/ 177830 h 106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35509" h="1066959" fill="none" extrusionOk="0">
                        <a:moveTo>
                          <a:pt x="0" y="177830"/>
                        </a:moveTo>
                        <a:cubicBezTo>
                          <a:pt x="1695" y="88247"/>
                          <a:pt x="57505" y="-1632"/>
                          <a:pt x="177830" y="0"/>
                        </a:cubicBezTo>
                        <a:cubicBezTo>
                          <a:pt x="402404" y="-63989"/>
                          <a:pt x="472062" y="57750"/>
                          <a:pt x="723006" y="0"/>
                        </a:cubicBezTo>
                        <a:cubicBezTo>
                          <a:pt x="973950" y="-57750"/>
                          <a:pt x="1047434" y="57235"/>
                          <a:pt x="1337780" y="0"/>
                        </a:cubicBezTo>
                        <a:cubicBezTo>
                          <a:pt x="1628126" y="-57235"/>
                          <a:pt x="1709044" y="19131"/>
                          <a:pt x="1952553" y="0"/>
                        </a:cubicBezTo>
                        <a:cubicBezTo>
                          <a:pt x="2196062" y="-19131"/>
                          <a:pt x="2333495" y="7700"/>
                          <a:pt x="2462931" y="0"/>
                        </a:cubicBezTo>
                        <a:cubicBezTo>
                          <a:pt x="2592367" y="-7700"/>
                          <a:pt x="2799930" y="59172"/>
                          <a:pt x="3077704" y="0"/>
                        </a:cubicBezTo>
                        <a:cubicBezTo>
                          <a:pt x="3355478" y="-59172"/>
                          <a:pt x="3529436" y="69358"/>
                          <a:pt x="3657679" y="0"/>
                        </a:cubicBezTo>
                        <a:cubicBezTo>
                          <a:pt x="3754287" y="3069"/>
                          <a:pt x="3839709" y="85996"/>
                          <a:pt x="3835509" y="177830"/>
                        </a:cubicBezTo>
                        <a:cubicBezTo>
                          <a:pt x="3869600" y="301981"/>
                          <a:pt x="3810829" y="367918"/>
                          <a:pt x="3835509" y="519254"/>
                        </a:cubicBezTo>
                        <a:cubicBezTo>
                          <a:pt x="3860189" y="670590"/>
                          <a:pt x="3813015" y="758331"/>
                          <a:pt x="3835509" y="889129"/>
                        </a:cubicBezTo>
                        <a:cubicBezTo>
                          <a:pt x="3845933" y="967910"/>
                          <a:pt x="3758954" y="1060697"/>
                          <a:pt x="3657679" y="1066959"/>
                        </a:cubicBezTo>
                        <a:cubicBezTo>
                          <a:pt x="3421830" y="1068509"/>
                          <a:pt x="3348726" y="1025299"/>
                          <a:pt x="3112503" y="1066959"/>
                        </a:cubicBezTo>
                        <a:cubicBezTo>
                          <a:pt x="2876280" y="1108619"/>
                          <a:pt x="2736613" y="1053904"/>
                          <a:pt x="2567326" y="1066959"/>
                        </a:cubicBezTo>
                        <a:cubicBezTo>
                          <a:pt x="2398039" y="1080014"/>
                          <a:pt x="2178714" y="1048406"/>
                          <a:pt x="2056948" y="1066959"/>
                        </a:cubicBezTo>
                        <a:cubicBezTo>
                          <a:pt x="1935182" y="1085512"/>
                          <a:pt x="1659378" y="1009440"/>
                          <a:pt x="1407377" y="1066959"/>
                        </a:cubicBezTo>
                        <a:cubicBezTo>
                          <a:pt x="1155376" y="1124478"/>
                          <a:pt x="971314" y="1036986"/>
                          <a:pt x="792603" y="1066959"/>
                        </a:cubicBezTo>
                        <a:cubicBezTo>
                          <a:pt x="613892" y="1096932"/>
                          <a:pt x="455391" y="1048960"/>
                          <a:pt x="177830" y="1066959"/>
                        </a:cubicBezTo>
                        <a:cubicBezTo>
                          <a:pt x="73406" y="1045218"/>
                          <a:pt x="6523" y="963302"/>
                          <a:pt x="0" y="889129"/>
                        </a:cubicBezTo>
                        <a:cubicBezTo>
                          <a:pt x="-19477" y="779650"/>
                          <a:pt x="26078" y="672122"/>
                          <a:pt x="0" y="526367"/>
                        </a:cubicBezTo>
                        <a:cubicBezTo>
                          <a:pt x="-26078" y="380612"/>
                          <a:pt x="38246" y="283721"/>
                          <a:pt x="0" y="177830"/>
                        </a:cubicBezTo>
                        <a:close/>
                      </a:path>
                      <a:path w="3835509" h="1066959" stroke="0" extrusionOk="0">
                        <a:moveTo>
                          <a:pt x="0" y="177830"/>
                        </a:moveTo>
                        <a:cubicBezTo>
                          <a:pt x="5612" y="61186"/>
                          <a:pt x="85747" y="4890"/>
                          <a:pt x="177830" y="0"/>
                        </a:cubicBezTo>
                        <a:cubicBezTo>
                          <a:pt x="359951" y="-49258"/>
                          <a:pt x="485471" y="12927"/>
                          <a:pt x="757805" y="0"/>
                        </a:cubicBezTo>
                        <a:cubicBezTo>
                          <a:pt x="1030139" y="-12927"/>
                          <a:pt x="1202870" y="20214"/>
                          <a:pt x="1337780" y="0"/>
                        </a:cubicBezTo>
                        <a:cubicBezTo>
                          <a:pt x="1472690" y="-20214"/>
                          <a:pt x="1630508" y="42973"/>
                          <a:pt x="1813359" y="0"/>
                        </a:cubicBezTo>
                        <a:cubicBezTo>
                          <a:pt x="1996210" y="-42973"/>
                          <a:pt x="2111460" y="40264"/>
                          <a:pt x="2288938" y="0"/>
                        </a:cubicBezTo>
                        <a:cubicBezTo>
                          <a:pt x="2466416" y="-40264"/>
                          <a:pt x="2723751" y="35041"/>
                          <a:pt x="2868913" y="0"/>
                        </a:cubicBezTo>
                        <a:cubicBezTo>
                          <a:pt x="3014076" y="-35041"/>
                          <a:pt x="3397544" y="48495"/>
                          <a:pt x="3657679" y="0"/>
                        </a:cubicBezTo>
                        <a:cubicBezTo>
                          <a:pt x="3765263" y="6124"/>
                          <a:pt x="3834941" y="83203"/>
                          <a:pt x="3835509" y="177830"/>
                        </a:cubicBezTo>
                        <a:cubicBezTo>
                          <a:pt x="3862271" y="346470"/>
                          <a:pt x="3818624" y="449180"/>
                          <a:pt x="3835509" y="519254"/>
                        </a:cubicBezTo>
                        <a:cubicBezTo>
                          <a:pt x="3852394" y="589328"/>
                          <a:pt x="3793949" y="758682"/>
                          <a:pt x="3835509" y="889129"/>
                        </a:cubicBezTo>
                        <a:cubicBezTo>
                          <a:pt x="3833359" y="988006"/>
                          <a:pt x="3758583" y="1048354"/>
                          <a:pt x="3657679" y="1066959"/>
                        </a:cubicBezTo>
                        <a:cubicBezTo>
                          <a:pt x="3440132" y="1079044"/>
                          <a:pt x="3194041" y="1025326"/>
                          <a:pt x="3008107" y="1066959"/>
                        </a:cubicBezTo>
                        <a:cubicBezTo>
                          <a:pt x="2822173" y="1108592"/>
                          <a:pt x="2630554" y="993355"/>
                          <a:pt x="2358535" y="1066959"/>
                        </a:cubicBezTo>
                        <a:cubicBezTo>
                          <a:pt x="2086516" y="1140563"/>
                          <a:pt x="1966073" y="1037333"/>
                          <a:pt x="1813359" y="1066959"/>
                        </a:cubicBezTo>
                        <a:cubicBezTo>
                          <a:pt x="1660645" y="1096585"/>
                          <a:pt x="1427301" y="1044049"/>
                          <a:pt x="1302981" y="1066959"/>
                        </a:cubicBezTo>
                        <a:cubicBezTo>
                          <a:pt x="1178661" y="1089869"/>
                          <a:pt x="963130" y="1010608"/>
                          <a:pt x="688208" y="1066959"/>
                        </a:cubicBezTo>
                        <a:cubicBezTo>
                          <a:pt x="413286" y="1123310"/>
                          <a:pt x="313186" y="1036186"/>
                          <a:pt x="177830" y="1066959"/>
                        </a:cubicBezTo>
                        <a:cubicBezTo>
                          <a:pt x="77725" y="1085510"/>
                          <a:pt x="-12189" y="977007"/>
                          <a:pt x="0" y="889129"/>
                        </a:cubicBezTo>
                        <a:cubicBezTo>
                          <a:pt x="-17803" y="781689"/>
                          <a:pt x="33774" y="700820"/>
                          <a:pt x="0" y="554818"/>
                        </a:cubicBezTo>
                        <a:cubicBezTo>
                          <a:pt x="-33774" y="408816"/>
                          <a:pt x="515" y="289832"/>
                          <a:pt x="0" y="177830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sz="2800" kern="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702030302020204" pitchFamily="66" charset="0"/>
                <a:sym typeface="Arial"/>
              </a:rPr>
              <a:t>Be kind and respectful.</a:t>
            </a:r>
          </a:p>
        </p:txBody>
      </p:sp>
      <p:pic>
        <p:nvPicPr>
          <p:cNvPr id="17" name="Picture 16" descr="A picture containing clipart&#10;&#10;Description automatically generated">
            <a:extLst>
              <a:ext uri="{FF2B5EF4-FFF2-40B4-BE49-F238E27FC236}">
                <a16:creationId xmlns:a16="http://schemas.microsoft.com/office/drawing/2014/main" id="{88329968-899D-CE20-1A6F-759FD2ACDF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494025" y="2152080"/>
            <a:ext cx="964209" cy="1325992"/>
          </a:xfrm>
          <a:prstGeom prst="rect">
            <a:avLst/>
          </a:prstGeom>
        </p:spPr>
      </p:pic>
      <p:sp>
        <p:nvSpPr>
          <p:cNvPr id="18" name="Rounded Rectangle 17">
            <a:extLst>
              <a:ext uri="{FF2B5EF4-FFF2-40B4-BE49-F238E27FC236}">
                <a16:creationId xmlns:a16="http://schemas.microsoft.com/office/drawing/2014/main" id="{42A975B6-DE22-C50D-72CB-D50A6F79C7DC}"/>
              </a:ext>
            </a:extLst>
          </p:cNvPr>
          <p:cNvSpPr/>
          <p:nvPr/>
        </p:nvSpPr>
        <p:spPr>
          <a:xfrm>
            <a:off x="6742452" y="3161299"/>
            <a:ext cx="2115886" cy="514915"/>
          </a:xfrm>
          <a:custGeom>
            <a:avLst/>
            <a:gdLst>
              <a:gd name="connsiteX0" fmla="*/ 0 w 2115886"/>
              <a:gd name="connsiteY0" fmla="*/ 85821 h 514915"/>
              <a:gd name="connsiteX1" fmla="*/ 85821 w 2115886"/>
              <a:gd name="connsiteY1" fmla="*/ 0 h 514915"/>
              <a:gd name="connsiteX2" fmla="*/ 494112 w 2115886"/>
              <a:gd name="connsiteY2" fmla="*/ 0 h 514915"/>
              <a:gd name="connsiteX3" fmla="*/ 844076 w 2115886"/>
              <a:gd name="connsiteY3" fmla="*/ 0 h 514915"/>
              <a:gd name="connsiteX4" fmla="*/ 1252367 w 2115886"/>
              <a:gd name="connsiteY4" fmla="*/ 0 h 514915"/>
              <a:gd name="connsiteX5" fmla="*/ 1621773 w 2115886"/>
              <a:gd name="connsiteY5" fmla="*/ 0 h 514915"/>
              <a:gd name="connsiteX6" fmla="*/ 2030064 w 2115886"/>
              <a:gd name="connsiteY6" fmla="*/ 0 h 514915"/>
              <a:gd name="connsiteX7" fmla="*/ 2115886 w 2115886"/>
              <a:gd name="connsiteY7" fmla="*/ 85821 h 514915"/>
              <a:gd name="connsiteX8" fmla="*/ 2115886 w 2115886"/>
              <a:gd name="connsiteY8" fmla="*/ 429093 h 514915"/>
              <a:gd name="connsiteX9" fmla="*/ 2030064 w 2115886"/>
              <a:gd name="connsiteY9" fmla="*/ 514915 h 514915"/>
              <a:gd name="connsiteX10" fmla="*/ 1602331 w 2115886"/>
              <a:gd name="connsiteY10" fmla="*/ 514915 h 514915"/>
              <a:gd name="connsiteX11" fmla="*/ 1174597 w 2115886"/>
              <a:gd name="connsiteY11" fmla="*/ 514915 h 514915"/>
              <a:gd name="connsiteX12" fmla="*/ 844076 w 2115886"/>
              <a:gd name="connsiteY12" fmla="*/ 514915 h 514915"/>
              <a:gd name="connsiteX13" fmla="*/ 416342 w 2115886"/>
              <a:gd name="connsiteY13" fmla="*/ 514915 h 514915"/>
              <a:gd name="connsiteX14" fmla="*/ 85821 w 2115886"/>
              <a:gd name="connsiteY14" fmla="*/ 514915 h 514915"/>
              <a:gd name="connsiteX15" fmla="*/ 0 w 2115886"/>
              <a:gd name="connsiteY15" fmla="*/ 429093 h 514915"/>
              <a:gd name="connsiteX16" fmla="*/ 0 w 2115886"/>
              <a:gd name="connsiteY16" fmla="*/ 85821 h 514915"/>
              <a:gd name="connsiteX0" fmla="*/ 0 w 2115886"/>
              <a:gd name="connsiteY0" fmla="*/ 85821 h 514915"/>
              <a:gd name="connsiteX1" fmla="*/ 85821 w 2115886"/>
              <a:gd name="connsiteY1" fmla="*/ 0 h 514915"/>
              <a:gd name="connsiteX2" fmla="*/ 474669 w 2115886"/>
              <a:gd name="connsiteY2" fmla="*/ 0 h 514915"/>
              <a:gd name="connsiteX3" fmla="*/ 882960 w 2115886"/>
              <a:gd name="connsiteY3" fmla="*/ 0 h 514915"/>
              <a:gd name="connsiteX4" fmla="*/ 1310694 w 2115886"/>
              <a:gd name="connsiteY4" fmla="*/ 0 h 514915"/>
              <a:gd name="connsiteX5" fmla="*/ 1680101 w 2115886"/>
              <a:gd name="connsiteY5" fmla="*/ 0 h 514915"/>
              <a:gd name="connsiteX6" fmla="*/ 2030064 w 2115886"/>
              <a:gd name="connsiteY6" fmla="*/ 0 h 514915"/>
              <a:gd name="connsiteX7" fmla="*/ 2115886 w 2115886"/>
              <a:gd name="connsiteY7" fmla="*/ 85821 h 514915"/>
              <a:gd name="connsiteX8" fmla="*/ 2115886 w 2115886"/>
              <a:gd name="connsiteY8" fmla="*/ 429093 h 514915"/>
              <a:gd name="connsiteX9" fmla="*/ 2030064 w 2115886"/>
              <a:gd name="connsiteY9" fmla="*/ 514915 h 514915"/>
              <a:gd name="connsiteX10" fmla="*/ 1660658 w 2115886"/>
              <a:gd name="connsiteY10" fmla="*/ 514915 h 514915"/>
              <a:gd name="connsiteX11" fmla="*/ 1252367 w 2115886"/>
              <a:gd name="connsiteY11" fmla="*/ 514915 h 514915"/>
              <a:gd name="connsiteX12" fmla="*/ 882960 w 2115886"/>
              <a:gd name="connsiteY12" fmla="*/ 514915 h 514915"/>
              <a:gd name="connsiteX13" fmla="*/ 552439 w 2115886"/>
              <a:gd name="connsiteY13" fmla="*/ 514915 h 514915"/>
              <a:gd name="connsiteX14" fmla="*/ 85821 w 2115886"/>
              <a:gd name="connsiteY14" fmla="*/ 514915 h 514915"/>
              <a:gd name="connsiteX15" fmla="*/ 0 w 2115886"/>
              <a:gd name="connsiteY15" fmla="*/ 429093 h 514915"/>
              <a:gd name="connsiteX16" fmla="*/ 0 w 2115886"/>
              <a:gd name="connsiteY16" fmla="*/ 85821 h 514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115886" h="514915" fill="none" extrusionOk="0">
                <a:moveTo>
                  <a:pt x="0" y="85821"/>
                </a:moveTo>
                <a:cubicBezTo>
                  <a:pt x="5684" y="34449"/>
                  <a:pt x="30436" y="6891"/>
                  <a:pt x="85821" y="0"/>
                </a:cubicBezTo>
                <a:cubicBezTo>
                  <a:pt x="167099" y="-27493"/>
                  <a:pt x="332072" y="31405"/>
                  <a:pt x="494112" y="0"/>
                </a:cubicBezTo>
                <a:cubicBezTo>
                  <a:pt x="671214" y="-50962"/>
                  <a:pt x="684630" y="11485"/>
                  <a:pt x="844076" y="0"/>
                </a:cubicBezTo>
                <a:cubicBezTo>
                  <a:pt x="992401" y="20750"/>
                  <a:pt x="1128484" y="23835"/>
                  <a:pt x="1252367" y="0"/>
                </a:cubicBezTo>
                <a:cubicBezTo>
                  <a:pt x="1401157" y="9580"/>
                  <a:pt x="1517417" y="36465"/>
                  <a:pt x="1621773" y="0"/>
                </a:cubicBezTo>
                <a:cubicBezTo>
                  <a:pt x="1734840" y="-29445"/>
                  <a:pt x="1860184" y="18638"/>
                  <a:pt x="2030064" y="0"/>
                </a:cubicBezTo>
                <a:cubicBezTo>
                  <a:pt x="2082885" y="-1450"/>
                  <a:pt x="2130191" y="30197"/>
                  <a:pt x="2115886" y="85821"/>
                </a:cubicBezTo>
                <a:cubicBezTo>
                  <a:pt x="2124128" y="155590"/>
                  <a:pt x="2129476" y="313054"/>
                  <a:pt x="2115886" y="429093"/>
                </a:cubicBezTo>
                <a:cubicBezTo>
                  <a:pt x="2120878" y="461865"/>
                  <a:pt x="2078892" y="511328"/>
                  <a:pt x="2030064" y="514915"/>
                </a:cubicBezTo>
                <a:cubicBezTo>
                  <a:pt x="1869975" y="535876"/>
                  <a:pt x="1689962" y="469499"/>
                  <a:pt x="1602331" y="514915"/>
                </a:cubicBezTo>
                <a:cubicBezTo>
                  <a:pt x="1484037" y="581163"/>
                  <a:pt x="1350280" y="490297"/>
                  <a:pt x="1174597" y="514915"/>
                </a:cubicBezTo>
                <a:cubicBezTo>
                  <a:pt x="1011043" y="537012"/>
                  <a:pt x="966106" y="476578"/>
                  <a:pt x="844076" y="514915"/>
                </a:cubicBezTo>
                <a:cubicBezTo>
                  <a:pt x="697035" y="561086"/>
                  <a:pt x="611229" y="514531"/>
                  <a:pt x="416342" y="514915"/>
                </a:cubicBezTo>
                <a:cubicBezTo>
                  <a:pt x="233932" y="520615"/>
                  <a:pt x="221408" y="495274"/>
                  <a:pt x="85821" y="514915"/>
                </a:cubicBezTo>
                <a:cubicBezTo>
                  <a:pt x="41871" y="515036"/>
                  <a:pt x="3020" y="478725"/>
                  <a:pt x="0" y="429093"/>
                </a:cubicBezTo>
                <a:cubicBezTo>
                  <a:pt x="-36827" y="352985"/>
                  <a:pt x="23569" y="259711"/>
                  <a:pt x="0" y="85821"/>
                </a:cubicBezTo>
                <a:close/>
              </a:path>
              <a:path w="2115886" h="514915" stroke="0" extrusionOk="0">
                <a:moveTo>
                  <a:pt x="0" y="85821"/>
                </a:moveTo>
                <a:cubicBezTo>
                  <a:pt x="136" y="37597"/>
                  <a:pt x="37907" y="4240"/>
                  <a:pt x="85821" y="0"/>
                </a:cubicBezTo>
                <a:cubicBezTo>
                  <a:pt x="223394" y="-43342"/>
                  <a:pt x="292139" y="12035"/>
                  <a:pt x="474669" y="0"/>
                </a:cubicBezTo>
                <a:cubicBezTo>
                  <a:pt x="656214" y="-7092"/>
                  <a:pt x="696353" y="6055"/>
                  <a:pt x="882960" y="0"/>
                </a:cubicBezTo>
                <a:cubicBezTo>
                  <a:pt x="1078210" y="-13796"/>
                  <a:pt x="1120455" y="38431"/>
                  <a:pt x="1310694" y="0"/>
                </a:cubicBezTo>
                <a:cubicBezTo>
                  <a:pt x="1493430" y="-65001"/>
                  <a:pt x="1594413" y="7995"/>
                  <a:pt x="1680101" y="0"/>
                </a:cubicBezTo>
                <a:cubicBezTo>
                  <a:pt x="1784777" y="-10462"/>
                  <a:pt x="1857132" y="11771"/>
                  <a:pt x="2030064" y="0"/>
                </a:cubicBezTo>
                <a:cubicBezTo>
                  <a:pt x="2084782" y="-6657"/>
                  <a:pt x="2129323" y="49317"/>
                  <a:pt x="2115886" y="85821"/>
                </a:cubicBezTo>
                <a:cubicBezTo>
                  <a:pt x="2149427" y="210667"/>
                  <a:pt x="2076802" y="286862"/>
                  <a:pt x="2115886" y="429093"/>
                </a:cubicBezTo>
                <a:cubicBezTo>
                  <a:pt x="2123597" y="471639"/>
                  <a:pt x="2089512" y="504632"/>
                  <a:pt x="2030064" y="514915"/>
                </a:cubicBezTo>
                <a:cubicBezTo>
                  <a:pt x="1926055" y="542702"/>
                  <a:pt x="1736470" y="493958"/>
                  <a:pt x="1660658" y="514915"/>
                </a:cubicBezTo>
                <a:cubicBezTo>
                  <a:pt x="1552495" y="517091"/>
                  <a:pt x="1367976" y="497619"/>
                  <a:pt x="1252367" y="514915"/>
                </a:cubicBezTo>
                <a:cubicBezTo>
                  <a:pt x="1141704" y="523920"/>
                  <a:pt x="1021550" y="492464"/>
                  <a:pt x="882960" y="514915"/>
                </a:cubicBezTo>
                <a:cubicBezTo>
                  <a:pt x="753252" y="539983"/>
                  <a:pt x="714376" y="476846"/>
                  <a:pt x="552439" y="514915"/>
                </a:cubicBezTo>
                <a:cubicBezTo>
                  <a:pt x="401341" y="556299"/>
                  <a:pt x="273592" y="522634"/>
                  <a:pt x="85821" y="514915"/>
                </a:cubicBezTo>
                <a:cubicBezTo>
                  <a:pt x="37636" y="512739"/>
                  <a:pt x="7449" y="467646"/>
                  <a:pt x="0" y="429093"/>
                </a:cubicBezTo>
                <a:cubicBezTo>
                  <a:pt x="-24565" y="280708"/>
                  <a:pt x="24368" y="145358"/>
                  <a:pt x="0" y="85821"/>
                </a:cubicBezTo>
                <a:close/>
              </a:path>
              <a:path w="2115886" h="514915" fill="none" stroke="0" extrusionOk="0">
                <a:moveTo>
                  <a:pt x="0" y="85821"/>
                </a:moveTo>
                <a:cubicBezTo>
                  <a:pt x="3003" y="37784"/>
                  <a:pt x="36746" y="1265"/>
                  <a:pt x="85821" y="0"/>
                </a:cubicBezTo>
                <a:cubicBezTo>
                  <a:pt x="166763" y="-56225"/>
                  <a:pt x="271888" y="44935"/>
                  <a:pt x="494112" y="0"/>
                </a:cubicBezTo>
                <a:cubicBezTo>
                  <a:pt x="667827" y="-52438"/>
                  <a:pt x="702904" y="9699"/>
                  <a:pt x="844076" y="0"/>
                </a:cubicBezTo>
                <a:cubicBezTo>
                  <a:pt x="1005475" y="-48771"/>
                  <a:pt x="1106538" y="-18770"/>
                  <a:pt x="1252367" y="0"/>
                </a:cubicBezTo>
                <a:cubicBezTo>
                  <a:pt x="1365028" y="-17645"/>
                  <a:pt x="1513504" y="30798"/>
                  <a:pt x="1621773" y="0"/>
                </a:cubicBezTo>
                <a:cubicBezTo>
                  <a:pt x="1716495" y="-57303"/>
                  <a:pt x="1834945" y="6587"/>
                  <a:pt x="2030064" y="0"/>
                </a:cubicBezTo>
                <a:cubicBezTo>
                  <a:pt x="2089523" y="-7583"/>
                  <a:pt x="2124408" y="44394"/>
                  <a:pt x="2115886" y="85821"/>
                </a:cubicBezTo>
                <a:cubicBezTo>
                  <a:pt x="2132087" y="160298"/>
                  <a:pt x="2130905" y="276949"/>
                  <a:pt x="2115886" y="429093"/>
                </a:cubicBezTo>
                <a:cubicBezTo>
                  <a:pt x="2119178" y="465608"/>
                  <a:pt x="2073375" y="510961"/>
                  <a:pt x="2030064" y="514915"/>
                </a:cubicBezTo>
                <a:cubicBezTo>
                  <a:pt x="1859996" y="545377"/>
                  <a:pt x="1745329" y="464152"/>
                  <a:pt x="1602331" y="514915"/>
                </a:cubicBezTo>
                <a:cubicBezTo>
                  <a:pt x="1476185" y="559638"/>
                  <a:pt x="1330790" y="514661"/>
                  <a:pt x="1174597" y="514915"/>
                </a:cubicBezTo>
                <a:cubicBezTo>
                  <a:pt x="1000204" y="546316"/>
                  <a:pt x="952439" y="468719"/>
                  <a:pt x="844076" y="514915"/>
                </a:cubicBezTo>
                <a:cubicBezTo>
                  <a:pt x="743663" y="545303"/>
                  <a:pt x="605115" y="492732"/>
                  <a:pt x="416342" y="514915"/>
                </a:cubicBezTo>
                <a:cubicBezTo>
                  <a:pt x="236413" y="520065"/>
                  <a:pt x="226464" y="497680"/>
                  <a:pt x="85821" y="514915"/>
                </a:cubicBezTo>
                <a:cubicBezTo>
                  <a:pt x="45213" y="520253"/>
                  <a:pt x="10809" y="477260"/>
                  <a:pt x="0" y="429093"/>
                </a:cubicBezTo>
                <a:cubicBezTo>
                  <a:pt x="-33414" y="340974"/>
                  <a:pt x="-4929" y="235619"/>
                  <a:pt x="0" y="85821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861811549">
                  <a:custGeom>
                    <a:avLst/>
                    <a:gdLst>
                      <a:gd name="connsiteX0" fmla="*/ 0 w 2821181"/>
                      <a:gd name="connsiteY0" fmla="*/ 114428 h 686553"/>
                      <a:gd name="connsiteX1" fmla="*/ 114428 w 2821181"/>
                      <a:gd name="connsiteY1" fmla="*/ 0 h 686553"/>
                      <a:gd name="connsiteX2" fmla="*/ 658816 w 2821181"/>
                      <a:gd name="connsiteY2" fmla="*/ 0 h 686553"/>
                      <a:gd name="connsiteX3" fmla="*/ 1125435 w 2821181"/>
                      <a:gd name="connsiteY3" fmla="*/ 0 h 686553"/>
                      <a:gd name="connsiteX4" fmla="*/ 1669823 w 2821181"/>
                      <a:gd name="connsiteY4" fmla="*/ 0 h 686553"/>
                      <a:gd name="connsiteX5" fmla="*/ 2162365 w 2821181"/>
                      <a:gd name="connsiteY5" fmla="*/ 0 h 686553"/>
                      <a:gd name="connsiteX6" fmla="*/ 2706753 w 2821181"/>
                      <a:gd name="connsiteY6" fmla="*/ 0 h 686553"/>
                      <a:gd name="connsiteX7" fmla="*/ 2821181 w 2821181"/>
                      <a:gd name="connsiteY7" fmla="*/ 114428 h 686553"/>
                      <a:gd name="connsiteX8" fmla="*/ 2821181 w 2821181"/>
                      <a:gd name="connsiteY8" fmla="*/ 572125 h 686553"/>
                      <a:gd name="connsiteX9" fmla="*/ 2706753 w 2821181"/>
                      <a:gd name="connsiteY9" fmla="*/ 686553 h 686553"/>
                      <a:gd name="connsiteX10" fmla="*/ 2136442 w 2821181"/>
                      <a:gd name="connsiteY10" fmla="*/ 686553 h 686553"/>
                      <a:gd name="connsiteX11" fmla="*/ 1566130 w 2821181"/>
                      <a:gd name="connsiteY11" fmla="*/ 686553 h 686553"/>
                      <a:gd name="connsiteX12" fmla="*/ 1125435 w 2821181"/>
                      <a:gd name="connsiteY12" fmla="*/ 686553 h 686553"/>
                      <a:gd name="connsiteX13" fmla="*/ 555123 w 2821181"/>
                      <a:gd name="connsiteY13" fmla="*/ 686553 h 686553"/>
                      <a:gd name="connsiteX14" fmla="*/ 114428 w 2821181"/>
                      <a:gd name="connsiteY14" fmla="*/ 686553 h 686553"/>
                      <a:gd name="connsiteX15" fmla="*/ 0 w 2821181"/>
                      <a:gd name="connsiteY15" fmla="*/ 572125 h 686553"/>
                      <a:gd name="connsiteX16" fmla="*/ 0 w 2821181"/>
                      <a:gd name="connsiteY16" fmla="*/ 114428 h 686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821181" h="686553" fill="none" extrusionOk="0">
                        <a:moveTo>
                          <a:pt x="0" y="114428"/>
                        </a:moveTo>
                        <a:cubicBezTo>
                          <a:pt x="671" y="55172"/>
                          <a:pt x="47221" y="-2113"/>
                          <a:pt x="114428" y="0"/>
                        </a:cubicBezTo>
                        <a:cubicBezTo>
                          <a:pt x="234478" y="-44495"/>
                          <a:pt x="412716" y="62626"/>
                          <a:pt x="658816" y="0"/>
                        </a:cubicBezTo>
                        <a:cubicBezTo>
                          <a:pt x="904916" y="-62626"/>
                          <a:pt x="923698" y="19935"/>
                          <a:pt x="1125435" y="0"/>
                        </a:cubicBezTo>
                        <a:cubicBezTo>
                          <a:pt x="1327172" y="-19935"/>
                          <a:pt x="1489575" y="3601"/>
                          <a:pt x="1669823" y="0"/>
                        </a:cubicBezTo>
                        <a:cubicBezTo>
                          <a:pt x="1850071" y="-3601"/>
                          <a:pt x="2022810" y="39201"/>
                          <a:pt x="2162365" y="0"/>
                        </a:cubicBezTo>
                        <a:cubicBezTo>
                          <a:pt x="2301920" y="-39201"/>
                          <a:pt x="2463469" y="19646"/>
                          <a:pt x="2706753" y="0"/>
                        </a:cubicBezTo>
                        <a:cubicBezTo>
                          <a:pt x="2775642" y="-5737"/>
                          <a:pt x="2824719" y="49703"/>
                          <a:pt x="2821181" y="114428"/>
                        </a:cubicBezTo>
                        <a:cubicBezTo>
                          <a:pt x="2832251" y="215316"/>
                          <a:pt x="2808772" y="401171"/>
                          <a:pt x="2821181" y="572125"/>
                        </a:cubicBezTo>
                        <a:cubicBezTo>
                          <a:pt x="2823078" y="634169"/>
                          <a:pt x="2769902" y="681821"/>
                          <a:pt x="2706753" y="686553"/>
                        </a:cubicBezTo>
                        <a:cubicBezTo>
                          <a:pt x="2464758" y="704332"/>
                          <a:pt x="2294248" y="639505"/>
                          <a:pt x="2136442" y="686553"/>
                        </a:cubicBezTo>
                        <a:cubicBezTo>
                          <a:pt x="1978636" y="733601"/>
                          <a:pt x="1799917" y="649156"/>
                          <a:pt x="1566130" y="686553"/>
                        </a:cubicBezTo>
                        <a:cubicBezTo>
                          <a:pt x="1332343" y="723950"/>
                          <a:pt x="1285476" y="638841"/>
                          <a:pt x="1125435" y="686553"/>
                        </a:cubicBezTo>
                        <a:cubicBezTo>
                          <a:pt x="965394" y="734265"/>
                          <a:pt x="796325" y="676749"/>
                          <a:pt x="555123" y="686553"/>
                        </a:cubicBezTo>
                        <a:cubicBezTo>
                          <a:pt x="313921" y="696357"/>
                          <a:pt x="300400" y="655856"/>
                          <a:pt x="114428" y="686553"/>
                        </a:cubicBezTo>
                        <a:cubicBezTo>
                          <a:pt x="53613" y="682869"/>
                          <a:pt x="11685" y="639646"/>
                          <a:pt x="0" y="572125"/>
                        </a:cubicBezTo>
                        <a:cubicBezTo>
                          <a:pt x="-46042" y="445875"/>
                          <a:pt x="29039" y="332928"/>
                          <a:pt x="0" y="114428"/>
                        </a:cubicBezTo>
                        <a:close/>
                      </a:path>
                      <a:path w="2821181" h="686553" stroke="0" extrusionOk="0">
                        <a:moveTo>
                          <a:pt x="0" y="114428"/>
                        </a:moveTo>
                        <a:cubicBezTo>
                          <a:pt x="4874" y="44221"/>
                          <a:pt x="57279" y="12954"/>
                          <a:pt x="114428" y="0"/>
                        </a:cubicBezTo>
                        <a:cubicBezTo>
                          <a:pt x="300242" y="-46550"/>
                          <a:pt x="387528" y="11754"/>
                          <a:pt x="632893" y="0"/>
                        </a:cubicBezTo>
                        <a:cubicBezTo>
                          <a:pt x="878258" y="-11754"/>
                          <a:pt x="919476" y="20957"/>
                          <a:pt x="1177281" y="0"/>
                        </a:cubicBezTo>
                        <a:cubicBezTo>
                          <a:pt x="1435086" y="-20957"/>
                          <a:pt x="1513712" y="47139"/>
                          <a:pt x="1747593" y="0"/>
                        </a:cubicBezTo>
                        <a:cubicBezTo>
                          <a:pt x="1981474" y="-47139"/>
                          <a:pt x="2103143" y="15089"/>
                          <a:pt x="2240135" y="0"/>
                        </a:cubicBezTo>
                        <a:cubicBezTo>
                          <a:pt x="2377127" y="-15089"/>
                          <a:pt x="2486451" y="1027"/>
                          <a:pt x="2706753" y="0"/>
                        </a:cubicBezTo>
                        <a:cubicBezTo>
                          <a:pt x="2770916" y="-13670"/>
                          <a:pt x="2835761" y="47345"/>
                          <a:pt x="2821181" y="114428"/>
                        </a:cubicBezTo>
                        <a:cubicBezTo>
                          <a:pt x="2838753" y="255295"/>
                          <a:pt x="2780475" y="378913"/>
                          <a:pt x="2821181" y="572125"/>
                        </a:cubicBezTo>
                        <a:cubicBezTo>
                          <a:pt x="2828811" y="627816"/>
                          <a:pt x="2770484" y="683691"/>
                          <a:pt x="2706753" y="686553"/>
                        </a:cubicBezTo>
                        <a:cubicBezTo>
                          <a:pt x="2547255" y="699978"/>
                          <a:pt x="2347990" y="656051"/>
                          <a:pt x="2214211" y="686553"/>
                        </a:cubicBezTo>
                        <a:cubicBezTo>
                          <a:pt x="2080432" y="717055"/>
                          <a:pt x="1832141" y="682920"/>
                          <a:pt x="1669823" y="686553"/>
                        </a:cubicBezTo>
                        <a:cubicBezTo>
                          <a:pt x="1507505" y="690186"/>
                          <a:pt x="1349728" y="660931"/>
                          <a:pt x="1177281" y="686553"/>
                        </a:cubicBezTo>
                        <a:cubicBezTo>
                          <a:pt x="1004834" y="712175"/>
                          <a:pt x="924657" y="638540"/>
                          <a:pt x="736586" y="686553"/>
                        </a:cubicBezTo>
                        <a:cubicBezTo>
                          <a:pt x="548515" y="734566"/>
                          <a:pt x="393185" y="653260"/>
                          <a:pt x="114428" y="686553"/>
                        </a:cubicBezTo>
                        <a:cubicBezTo>
                          <a:pt x="51946" y="687803"/>
                          <a:pt x="-401" y="637925"/>
                          <a:pt x="0" y="572125"/>
                        </a:cubicBezTo>
                        <a:cubicBezTo>
                          <a:pt x="-26235" y="356089"/>
                          <a:pt x="26481" y="225372"/>
                          <a:pt x="0" y="114428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sz="2800" b="1" kern="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702030302020204" pitchFamily="66" charset="0"/>
                <a:sym typeface="Arial"/>
              </a:rPr>
              <a:t>Be quiet</a:t>
            </a:r>
            <a:endParaRPr lang="en-US" sz="2800" kern="0" dirty="0">
              <a:ln w="0"/>
              <a:solidFill>
                <a:srgbClr val="002D38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mic Sans MS" panose="030F0702030302020204" pitchFamily="66" charset="0"/>
              <a:sym typeface="Arial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0" name="Google Shape;5580;p61"/>
          <p:cNvGrpSpPr/>
          <p:nvPr/>
        </p:nvGrpSpPr>
        <p:grpSpPr>
          <a:xfrm>
            <a:off x="4544694" y="4073029"/>
            <a:ext cx="511810" cy="568597"/>
            <a:chOff x="8109493" y="2905281"/>
            <a:chExt cx="1007103" cy="1119065"/>
          </a:xfrm>
        </p:grpSpPr>
        <p:sp>
          <p:nvSpPr>
            <p:cNvPr id="5581" name="Google Shape;5581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582" name="Google Shape;5582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583" name="Google Shape;5583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4" name="Google Shape;5584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5" name="Google Shape;5585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6" name="Google Shape;5586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7" name="Google Shape;5587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8" name="Google Shape;5588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589" name="Google Shape;5589;p61"/>
          <p:cNvSpPr/>
          <p:nvPr/>
        </p:nvSpPr>
        <p:spPr>
          <a:xfrm flipH="1">
            <a:off x="262292" y="4912794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591" name="Google Shape;5591;p61"/>
          <p:cNvGrpSpPr/>
          <p:nvPr/>
        </p:nvGrpSpPr>
        <p:grpSpPr>
          <a:xfrm>
            <a:off x="6532400" y="925646"/>
            <a:ext cx="619721" cy="643391"/>
            <a:chOff x="406450" y="3502000"/>
            <a:chExt cx="1837300" cy="1907475"/>
          </a:xfrm>
        </p:grpSpPr>
        <p:sp>
          <p:nvSpPr>
            <p:cNvPr id="5592" name="Google Shape;5592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61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61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61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61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61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61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61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61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61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61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61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61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61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61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61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61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61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61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29" name="Google Shape;5629;p61"/>
          <p:cNvSpPr/>
          <p:nvPr/>
        </p:nvSpPr>
        <p:spPr>
          <a:xfrm rot="10800000" flipH="1">
            <a:off x="7813688" y="1267414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30" name="Google Shape;5630;p61"/>
          <p:cNvSpPr/>
          <p:nvPr/>
        </p:nvSpPr>
        <p:spPr>
          <a:xfrm>
            <a:off x="431013" y="1267414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31" name="Google Shape;5631;p61">
            <a:hlinkClick r:id="" action="ppaction://hlinkshowjump?jump=nextslide"/>
          </p:cNvPr>
          <p:cNvSpPr/>
          <p:nvPr/>
        </p:nvSpPr>
        <p:spPr>
          <a:xfrm rot="5400000">
            <a:off x="8169995" y="140062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632" name="Google Shape;5632;p61"/>
          <p:cNvGrpSpPr/>
          <p:nvPr/>
        </p:nvGrpSpPr>
        <p:grpSpPr>
          <a:xfrm>
            <a:off x="8110017" y="1409983"/>
            <a:ext cx="320750" cy="262985"/>
            <a:chOff x="615275" y="238125"/>
            <a:chExt cx="6389450" cy="5238750"/>
          </a:xfrm>
        </p:grpSpPr>
        <p:sp>
          <p:nvSpPr>
            <p:cNvPr id="5633" name="Google Shape;5633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39" name="Google Shape;5639;p61">
            <a:hlinkClick r:id="" action="ppaction://hlinkshowjump?jump=nextslide"/>
          </p:cNvPr>
          <p:cNvSpPr/>
          <p:nvPr/>
        </p:nvSpPr>
        <p:spPr>
          <a:xfrm rot="-5400000" flipH="1">
            <a:off x="766688" y="138740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640" name="Google Shape;5640;p61"/>
          <p:cNvGrpSpPr/>
          <p:nvPr/>
        </p:nvGrpSpPr>
        <p:grpSpPr>
          <a:xfrm flipH="1">
            <a:off x="713217" y="1396758"/>
            <a:ext cx="320750" cy="262985"/>
            <a:chOff x="615275" y="238125"/>
            <a:chExt cx="6389450" cy="5238750"/>
          </a:xfrm>
        </p:grpSpPr>
        <p:sp>
          <p:nvSpPr>
            <p:cNvPr id="5641" name="Google Shape;5641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47" name="Google Shape;5647;p61">
            <a:hlinkClick r:id="" action="ppaction://hlinkshowjump?jump=previousslide"/>
          </p:cNvPr>
          <p:cNvSpPr/>
          <p:nvPr/>
        </p:nvSpPr>
        <p:spPr>
          <a:xfrm rot="-5400000">
            <a:off x="777010" y="138082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48" name="Google Shape;5648;p61"/>
          <p:cNvSpPr/>
          <p:nvPr/>
        </p:nvSpPr>
        <p:spPr>
          <a:xfrm>
            <a:off x="4690028" y="4589475"/>
            <a:ext cx="3847800" cy="263100"/>
          </a:xfrm>
          <a:prstGeom prst="ellipse">
            <a:avLst/>
          </a:prstGeom>
          <a:solidFill>
            <a:srgbClr val="000000">
              <a:alpha val="11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649" name="Google Shape;5649;p61"/>
          <p:cNvGrpSpPr/>
          <p:nvPr/>
        </p:nvGrpSpPr>
        <p:grpSpPr>
          <a:xfrm>
            <a:off x="4114052" y="2471842"/>
            <a:ext cx="4936816" cy="3392096"/>
            <a:chOff x="4854325" y="1936693"/>
            <a:chExt cx="3569700" cy="2142932"/>
          </a:xfrm>
        </p:grpSpPr>
        <p:sp>
          <p:nvSpPr>
            <p:cNvPr id="5650" name="Google Shape;5650;p61"/>
            <p:cNvSpPr/>
            <p:nvPr/>
          </p:nvSpPr>
          <p:spPr>
            <a:xfrm>
              <a:off x="5044093" y="1936693"/>
              <a:ext cx="3190200" cy="1990200"/>
            </a:xfrm>
            <a:prstGeom prst="round2SameRect">
              <a:avLst>
                <a:gd name="adj1" fmla="val 4232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61"/>
            <p:cNvSpPr/>
            <p:nvPr/>
          </p:nvSpPr>
          <p:spPr>
            <a:xfrm rot="10800000">
              <a:off x="4854325" y="3926925"/>
              <a:ext cx="3569700" cy="152700"/>
            </a:xfrm>
            <a:prstGeom prst="round2SameRect">
              <a:avLst>
                <a:gd name="adj1" fmla="val 44955"/>
                <a:gd name="adj2" fmla="val 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61"/>
            <p:cNvSpPr/>
            <p:nvPr/>
          </p:nvSpPr>
          <p:spPr>
            <a:xfrm>
              <a:off x="6606475" y="2021197"/>
              <a:ext cx="65400" cy="65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56" name="Google Shape;5656;p61"/>
          <p:cNvGrpSpPr/>
          <p:nvPr/>
        </p:nvGrpSpPr>
        <p:grpSpPr>
          <a:xfrm flipH="1">
            <a:off x="299949" y="4579071"/>
            <a:ext cx="625471" cy="618114"/>
            <a:chOff x="5149750" y="3034050"/>
            <a:chExt cx="952300" cy="941100"/>
          </a:xfrm>
        </p:grpSpPr>
        <p:sp>
          <p:nvSpPr>
            <p:cNvPr id="5657" name="Google Shape;5657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61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6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61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6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6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6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61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6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61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6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61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61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61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61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61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61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61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61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61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6" name="Google Shape;5706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61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09" name="Google Shape;5709;p61"/>
          <p:cNvGrpSpPr/>
          <p:nvPr/>
        </p:nvGrpSpPr>
        <p:grpSpPr>
          <a:xfrm>
            <a:off x="2938774" y="4694742"/>
            <a:ext cx="1007103" cy="1119065"/>
            <a:chOff x="8109493" y="2905281"/>
            <a:chExt cx="1007103" cy="1119065"/>
          </a:xfrm>
        </p:grpSpPr>
        <p:sp>
          <p:nvSpPr>
            <p:cNvPr id="5710" name="Google Shape;5710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711" name="Google Shape;5711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712" name="Google Shape;5712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3" name="Google Shape;5713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4" name="Google Shape;5714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5" name="Google Shape;5715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6" name="Google Shape;5716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7" name="Google Shape;5717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defTabSz="914378" rtl="0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" name="Picture 7">
            <a:extLst>
              <a:ext uri="{FF2B5EF4-FFF2-40B4-BE49-F238E27FC236}">
                <a16:creationId xmlns:a16="http://schemas.microsoft.com/office/drawing/2014/main" id="{B1E8A65A-2CE8-F441-AC70-BA7DB59EF1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69295" y="2649835"/>
            <a:ext cx="4199136" cy="2950874"/>
          </a:xfrm>
          <a:prstGeom prst="rect">
            <a:avLst/>
          </a:prstGeom>
        </p:spPr>
      </p:pic>
      <p:sp>
        <p:nvSpPr>
          <p:cNvPr id="5655" name="Google Shape;5655;p61"/>
          <p:cNvSpPr/>
          <p:nvPr/>
        </p:nvSpPr>
        <p:spPr>
          <a:xfrm>
            <a:off x="7286626" y="2471843"/>
            <a:ext cx="1127877" cy="61923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420647D-9FA6-EEA1-0ED2-F6057527218F}"/>
              </a:ext>
            </a:extLst>
          </p:cNvPr>
          <p:cNvSpPr txBox="1"/>
          <p:nvPr/>
        </p:nvSpPr>
        <p:spPr>
          <a:xfrm>
            <a:off x="67601" y="2810393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GB" sz="5400" kern="0" dirty="0">
                <a:ln w="0">
                  <a:solidFill>
                    <a:srgbClr val="000000"/>
                  </a:solidFill>
                </a:ln>
                <a:solidFill>
                  <a:srgbClr val="000000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DIN Condensed" pitchFamily="2" charset="0"/>
                <a:cs typeface="Arial"/>
                <a:sym typeface="Arial"/>
              </a:rPr>
              <a:t>to</a:t>
            </a:r>
            <a:r>
              <a:rPr lang="en-GB" sz="12500" kern="0" dirty="0">
                <a:ln w="0">
                  <a:solidFill>
                    <a:srgbClr val="000000"/>
                  </a:solidFill>
                </a:ln>
                <a:solidFill>
                  <a:srgbClr val="000000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DIN Condensed" pitchFamily="2" charset="0"/>
                <a:cs typeface="Arial"/>
                <a:sym typeface="Arial"/>
              </a:rPr>
              <a:t> </a:t>
            </a:r>
            <a:r>
              <a:rPr lang="en-GB" sz="12500" kern="0" dirty="0">
                <a:ln w="0">
                  <a:solidFill>
                    <a:srgbClr val="000000"/>
                  </a:solidFill>
                </a:ln>
                <a:solidFill>
                  <a:srgbClr val="000000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  <a:cs typeface="Arial"/>
                <a:sym typeface="Arial"/>
              </a:rPr>
              <a:t>watch</a:t>
            </a:r>
            <a:endParaRPr lang="en-SA" sz="12500" kern="0" dirty="0">
              <a:ln w="0">
                <a:solidFill>
                  <a:srgbClr val="000000"/>
                </a:solidFill>
              </a:ln>
              <a:solidFill>
                <a:srgbClr val="000000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oper Black" panose="0208090404030B020404" pitchFamily="18" charset="77"/>
              <a:cs typeface="Arial"/>
              <a:sym typeface="Arial"/>
            </a:endParaRPr>
          </a:p>
        </p:txBody>
      </p:sp>
      <p:sp>
        <p:nvSpPr>
          <p:cNvPr id="5654" name="Google Shape;5654;p61"/>
          <p:cNvSpPr/>
          <p:nvPr/>
        </p:nvSpPr>
        <p:spPr>
          <a:xfrm>
            <a:off x="8327751" y="3021982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" name="Google Shape;5654;p61">
            <a:extLst>
              <a:ext uri="{FF2B5EF4-FFF2-40B4-BE49-F238E27FC236}">
                <a16:creationId xmlns:a16="http://schemas.microsoft.com/office/drawing/2014/main" id="{BDDBED7D-9D1F-6BFC-6359-C646621552A7}"/>
              </a:ext>
            </a:extLst>
          </p:cNvPr>
          <p:cNvSpPr/>
          <p:nvPr/>
        </p:nvSpPr>
        <p:spPr>
          <a:xfrm>
            <a:off x="1785094" y="4605137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" name="Google Shape;5529;p60">
            <a:extLst>
              <a:ext uri="{FF2B5EF4-FFF2-40B4-BE49-F238E27FC236}">
                <a16:creationId xmlns:a16="http://schemas.microsoft.com/office/drawing/2014/main" id="{94F97030-F3FA-45CA-2498-919CB8853246}"/>
              </a:ext>
            </a:extLst>
          </p:cNvPr>
          <p:cNvGrpSpPr/>
          <p:nvPr/>
        </p:nvGrpSpPr>
        <p:grpSpPr>
          <a:xfrm>
            <a:off x="6269292" y="3348119"/>
            <a:ext cx="1727848" cy="1182196"/>
            <a:chOff x="713225" y="2224800"/>
            <a:chExt cx="3514750" cy="1951000"/>
          </a:xfrm>
        </p:grpSpPr>
        <p:sp>
          <p:nvSpPr>
            <p:cNvPr id="6" name="Google Shape;5530;p60">
              <a:extLst>
                <a:ext uri="{FF2B5EF4-FFF2-40B4-BE49-F238E27FC236}">
                  <a16:creationId xmlns:a16="http://schemas.microsoft.com/office/drawing/2014/main" id="{618520F6-FE33-8D81-A17B-D0D3F936751A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extrusionOk="0">
                  <a:moveTo>
                    <a:pt x="17817" y="1"/>
                  </a:move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  <a:lnTo>
                    <a:pt x="178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5531;p60">
              <a:extLst>
                <a:ext uri="{FF2B5EF4-FFF2-40B4-BE49-F238E27FC236}">
                  <a16:creationId xmlns:a16="http://schemas.microsoft.com/office/drawing/2014/main" id="{A6BEFA3B-E952-F5E3-D104-75E04AA320A2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fill="none" extrusionOk="0">
                  <a:moveTo>
                    <a:pt x="17817" y="1"/>
                  </a:moveTo>
                  <a:lnTo>
                    <a:pt x="17817" y="1"/>
                  </a:ln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117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5532;p60">
              <a:extLst>
                <a:ext uri="{FF2B5EF4-FFF2-40B4-BE49-F238E27FC236}">
                  <a16:creationId xmlns:a16="http://schemas.microsoft.com/office/drawing/2014/main" id="{76B757E6-A5B0-71D2-0DB3-DD983D60CD6C}"/>
                </a:ext>
              </a:extLst>
            </p:cNvPr>
            <p:cNvSpPr/>
            <p:nvPr/>
          </p:nvSpPr>
          <p:spPr>
            <a:xfrm>
              <a:off x="1828350" y="3846250"/>
              <a:ext cx="125000" cy="209375"/>
            </a:xfrm>
            <a:custGeom>
              <a:avLst/>
              <a:gdLst/>
              <a:ahLst/>
              <a:cxnLst/>
              <a:rect l="l" t="t" r="r" b="b"/>
              <a:pathLst>
                <a:path w="5000" h="8375" extrusionOk="0">
                  <a:moveTo>
                    <a:pt x="386" y="0"/>
                  </a:moveTo>
                  <a:lnTo>
                    <a:pt x="279" y="43"/>
                  </a:lnTo>
                  <a:lnTo>
                    <a:pt x="215" y="86"/>
                  </a:lnTo>
                  <a:lnTo>
                    <a:pt x="129" y="150"/>
                  </a:lnTo>
                  <a:lnTo>
                    <a:pt x="65" y="214"/>
                  </a:lnTo>
                  <a:lnTo>
                    <a:pt x="22" y="299"/>
                  </a:lnTo>
                  <a:lnTo>
                    <a:pt x="1" y="406"/>
                  </a:lnTo>
                  <a:lnTo>
                    <a:pt x="1" y="492"/>
                  </a:lnTo>
                  <a:lnTo>
                    <a:pt x="257" y="8246"/>
                  </a:lnTo>
                  <a:lnTo>
                    <a:pt x="4487" y="8374"/>
                  </a:lnTo>
                  <a:lnTo>
                    <a:pt x="4594" y="8374"/>
                  </a:lnTo>
                  <a:lnTo>
                    <a:pt x="4679" y="8332"/>
                  </a:lnTo>
                  <a:lnTo>
                    <a:pt x="4765" y="8289"/>
                  </a:lnTo>
                  <a:lnTo>
                    <a:pt x="4850" y="8246"/>
                  </a:lnTo>
                  <a:lnTo>
                    <a:pt x="4893" y="8161"/>
                  </a:lnTo>
                  <a:lnTo>
                    <a:pt x="4957" y="8097"/>
                  </a:lnTo>
                  <a:lnTo>
                    <a:pt x="4979" y="7990"/>
                  </a:lnTo>
                  <a:lnTo>
                    <a:pt x="5000" y="7904"/>
                  </a:lnTo>
                  <a:lnTo>
                    <a:pt x="4979" y="7798"/>
                  </a:lnTo>
                  <a:lnTo>
                    <a:pt x="4957" y="7712"/>
                  </a:lnTo>
                  <a:lnTo>
                    <a:pt x="4914" y="7627"/>
                  </a:lnTo>
                  <a:lnTo>
                    <a:pt x="4850" y="7541"/>
                  </a:lnTo>
                  <a:lnTo>
                    <a:pt x="4786" y="7477"/>
                  </a:lnTo>
                  <a:lnTo>
                    <a:pt x="4701" y="7435"/>
                  </a:lnTo>
                  <a:lnTo>
                    <a:pt x="4615" y="7413"/>
                  </a:lnTo>
                  <a:lnTo>
                    <a:pt x="4509" y="7392"/>
                  </a:lnTo>
                  <a:lnTo>
                    <a:pt x="1219" y="7285"/>
                  </a:lnTo>
                  <a:lnTo>
                    <a:pt x="984" y="470"/>
                  </a:lnTo>
                  <a:lnTo>
                    <a:pt x="984" y="363"/>
                  </a:lnTo>
                  <a:lnTo>
                    <a:pt x="941" y="278"/>
                  </a:lnTo>
                  <a:lnTo>
                    <a:pt x="898" y="192"/>
                  </a:lnTo>
                  <a:lnTo>
                    <a:pt x="834" y="128"/>
                  </a:lnTo>
                  <a:lnTo>
                    <a:pt x="749" y="64"/>
                  </a:lnTo>
                  <a:lnTo>
                    <a:pt x="663" y="2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5533;p60">
              <a:extLst>
                <a:ext uri="{FF2B5EF4-FFF2-40B4-BE49-F238E27FC236}">
                  <a16:creationId xmlns:a16="http://schemas.microsoft.com/office/drawing/2014/main" id="{BA6466B4-54B5-13A1-1D34-981769D15D00}"/>
                </a:ext>
              </a:extLst>
            </p:cNvPr>
            <p:cNvSpPr/>
            <p:nvPr/>
          </p:nvSpPr>
          <p:spPr>
            <a:xfrm>
              <a:off x="1182675" y="2411175"/>
              <a:ext cx="1230000" cy="1512000"/>
            </a:xfrm>
            <a:custGeom>
              <a:avLst/>
              <a:gdLst/>
              <a:ahLst/>
              <a:cxnLst/>
              <a:rect l="l" t="t" r="r" b="b"/>
              <a:pathLst>
                <a:path w="49200" h="60480" extrusionOk="0">
                  <a:moveTo>
                    <a:pt x="22389" y="1"/>
                  </a:moveTo>
                  <a:lnTo>
                    <a:pt x="21384" y="86"/>
                  </a:lnTo>
                  <a:lnTo>
                    <a:pt x="20359" y="193"/>
                  </a:lnTo>
                  <a:lnTo>
                    <a:pt x="19312" y="364"/>
                  </a:lnTo>
                  <a:lnTo>
                    <a:pt x="18778" y="471"/>
                  </a:lnTo>
                  <a:lnTo>
                    <a:pt x="18265" y="599"/>
                  </a:lnTo>
                  <a:lnTo>
                    <a:pt x="17731" y="727"/>
                  </a:lnTo>
                  <a:lnTo>
                    <a:pt x="17176" y="877"/>
                  </a:lnTo>
                  <a:lnTo>
                    <a:pt x="16086" y="1218"/>
                  </a:lnTo>
                  <a:lnTo>
                    <a:pt x="14997" y="1603"/>
                  </a:lnTo>
                  <a:lnTo>
                    <a:pt x="13865" y="2073"/>
                  </a:lnTo>
                  <a:lnTo>
                    <a:pt x="12754" y="2586"/>
                  </a:lnTo>
                  <a:lnTo>
                    <a:pt x="12006" y="2970"/>
                  </a:lnTo>
                  <a:lnTo>
                    <a:pt x="11280" y="3376"/>
                  </a:lnTo>
                  <a:lnTo>
                    <a:pt x="10575" y="3825"/>
                  </a:lnTo>
                  <a:lnTo>
                    <a:pt x="9891" y="4316"/>
                  </a:lnTo>
                  <a:lnTo>
                    <a:pt x="9250" y="4829"/>
                  </a:lnTo>
                  <a:lnTo>
                    <a:pt x="8609" y="5363"/>
                  </a:lnTo>
                  <a:lnTo>
                    <a:pt x="7990" y="5940"/>
                  </a:lnTo>
                  <a:lnTo>
                    <a:pt x="7413" y="6516"/>
                  </a:lnTo>
                  <a:lnTo>
                    <a:pt x="6836" y="7157"/>
                  </a:lnTo>
                  <a:lnTo>
                    <a:pt x="6302" y="7798"/>
                  </a:lnTo>
                  <a:lnTo>
                    <a:pt x="5768" y="8460"/>
                  </a:lnTo>
                  <a:lnTo>
                    <a:pt x="5277" y="9165"/>
                  </a:lnTo>
                  <a:lnTo>
                    <a:pt x="4807" y="9892"/>
                  </a:lnTo>
                  <a:lnTo>
                    <a:pt x="4337" y="10618"/>
                  </a:lnTo>
                  <a:lnTo>
                    <a:pt x="3910" y="11387"/>
                  </a:lnTo>
                  <a:lnTo>
                    <a:pt x="3504" y="12178"/>
                  </a:lnTo>
                  <a:lnTo>
                    <a:pt x="3119" y="12968"/>
                  </a:lnTo>
                  <a:lnTo>
                    <a:pt x="2756" y="13801"/>
                  </a:lnTo>
                  <a:lnTo>
                    <a:pt x="2414" y="14634"/>
                  </a:lnTo>
                  <a:lnTo>
                    <a:pt x="2094" y="15489"/>
                  </a:lnTo>
                  <a:lnTo>
                    <a:pt x="1795" y="16343"/>
                  </a:lnTo>
                  <a:lnTo>
                    <a:pt x="1517" y="17241"/>
                  </a:lnTo>
                  <a:lnTo>
                    <a:pt x="1261" y="18138"/>
                  </a:lnTo>
                  <a:lnTo>
                    <a:pt x="1047" y="19035"/>
                  </a:lnTo>
                  <a:lnTo>
                    <a:pt x="833" y="19954"/>
                  </a:lnTo>
                  <a:lnTo>
                    <a:pt x="641" y="20894"/>
                  </a:lnTo>
                  <a:lnTo>
                    <a:pt x="491" y="21834"/>
                  </a:lnTo>
                  <a:lnTo>
                    <a:pt x="342" y="22774"/>
                  </a:lnTo>
                  <a:lnTo>
                    <a:pt x="235" y="23735"/>
                  </a:lnTo>
                  <a:lnTo>
                    <a:pt x="150" y="24696"/>
                  </a:lnTo>
                  <a:lnTo>
                    <a:pt x="64" y="25658"/>
                  </a:lnTo>
                  <a:lnTo>
                    <a:pt x="21" y="26640"/>
                  </a:lnTo>
                  <a:lnTo>
                    <a:pt x="0" y="27623"/>
                  </a:lnTo>
                  <a:lnTo>
                    <a:pt x="0" y="28606"/>
                  </a:lnTo>
                  <a:lnTo>
                    <a:pt x="21" y="29589"/>
                  </a:lnTo>
                  <a:lnTo>
                    <a:pt x="64" y="30571"/>
                  </a:lnTo>
                  <a:lnTo>
                    <a:pt x="128" y="31554"/>
                  </a:lnTo>
                  <a:lnTo>
                    <a:pt x="214" y="32537"/>
                  </a:lnTo>
                  <a:lnTo>
                    <a:pt x="321" y="33498"/>
                  </a:lnTo>
                  <a:lnTo>
                    <a:pt x="470" y="34481"/>
                  </a:lnTo>
                  <a:lnTo>
                    <a:pt x="620" y="35463"/>
                  </a:lnTo>
                  <a:lnTo>
                    <a:pt x="791" y="36425"/>
                  </a:lnTo>
                  <a:lnTo>
                    <a:pt x="1004" y="37386"/>
                  </a:lnTo>
                  <a:lnTo>
                    <a:pt x="1239" y="38347"/>
                  </a:lnTo>
                  <a:lnTo>
                    <a:pt x="1474" y="39309"/>
                  </a:lnTo>
                  <a:lnTo>
                    <a:pt x="1752" y="40249"/>
                  </a:lnTo>
                  <a:lnTo>
                    <a:pt x="2051" y="41167"/>
                  </a:lnTo>
                  <a:lnTo>
                    <a:pt x="2371" y="42086"/>
                  </a:lnTo>
                  <a:lnTo>
                    <a:pt x="2713" y="43004"/>
                  </a:lnTo>
                  <a:lnTo>
                    <a:pt x="3076" y="43902"/>
                  </a:lnTo>
                  <a:lnTo>
                    <a:pt x="3461" y="44778"/>
                  </a:lnTo>
                  <a:lnTo>
                    <a:pt x="3867" y="45654"/>
                  </a:lnTo>
                  <a:lnTo>
                    <a:pt x="4294" y="46508"/>
                  </a:lnTo>
                  <a:lnTo>
                    <a:pt x="4764" y="47363"/>
                  </a:lnTo>
                  <a:lnTo>
                    <a:pt x="5234" y="48174"/>
                  </a:lnTo>
                  <a:lnTo>
                    <a:pt x="5747" y="48986"/>
                  </a:lnTo>
                  <a:lnTo>
                    <a:pt x="6281" y="49755"/>
                  </a:lnTo>
                  <a:lnTo>
                    <a:pt x="6815" y="50524"/>
                  </a:lnTo>
                  <a:lnTo>
                    <a:pt x="7392" y="51272"/>
                  </a:lnTo>
                  <a:lnTo>
                    <a:pt x="7990" y="51998"/>
                  </a:lnTo>
                  <a:lnTo>
                    <a:pt x="8609" y="52703"/>
                  </a:lnTo>
                  <a:lnTo>
                    <a:pt x="9250" y="53366"/>
                  </a:lnTo>
                  <a:lnTo>
                    <a:pt x="9913" y="54028"/>
                  </a:lnTo>
                  <a:lnTo>
                    <a:pt x="10618" y="54647"/>
                  </a:lnTo>
                  <a:lnTo>
                    <a:pt x="11322" y="55246"/>
                  </a:lnTo>
                  <a:lnTo>
                    <a:pt x="12027" y="55801"/>
                  </a:lnTo>
                  <a:lnTo>
                    <a:pt x="12754" y="56335"/>
                  </a:lnTo>
                  <a:lnTo>
                    <a:pt x="13480" y="56826"/>
                  </a:lnTo>
                  <a:lnTo>
                    <a:pt x="14206" y="57296"/>
                  </a:lnTo>
                  <a:lnTo>
                    <a:pt x="14933" y="57724"/>
                  </a:lnTo>
                  <a:lnTo>
                    <a:pt x="15681" y="58108"/>
                  </a:lnTo>
                  <a:lnTo>
                    <a:pt x="16428" y="58471"/>
                  </a:lnTo>
                  <a:lnTo>
                    <a:pt x="17197" y="58813"/>
                  </a:lnTo>
                  <a:lnTo>
                    <a:pt x="17945" y="59112"/>
                  </a:lnTo>
                  <a:lnTo>
                    <a:pt x="18693" y="59390"/>
                  </a:lnTo>
                  <a:lnTo>
                    <a:pt x="19462" y="59625"/>
                  </a:lnTo>
                  <a:lnTo>
                    <a:pt x="20231" y="59817"/>
                  </a:lnTo>
                  <a:lnTo>
                    <a:pt x="21000" y="60009"/>
                  </a:lnTo>
                  <a:lnTo>
                    <a:pt x="21748" y="60159"/>
                  </a:lnTo>
                  <a:lnTo>
                    <a:pt x="22517" y="60266"/>
                  </a:lnTo>
                  <a:lnTo>
                    <a:pt x="23286" y="60373"/>
                  </a:lnTo>
                  <a:lnTo>
                    <a:pt x="24055" y="60437"/>
                  </a:lnTo>
                  <a:lnTo>
                    <a:pt x="24803" y="60458"/>
                  </a:lnTo>
                  <a:lnTo>
                    <a:pt x="25572" y="60479"/>
                  </a:lnTo>
                  <a:lnTo>
                    <a:pt x="26341" y="60458"/>
                  </a:lnTo>
                  <a:lnTo>
                    <a:pt x="27088" y="60415"/>
                  </a:lnTo>
                  <a:lnTo>
                    <a:pt x="27836" y="60330"/>
                  </a:lnTo>
                  <a:lnTo>
                    <a:pt x="28584" y="60244"/>
                  </a:lnTo>
                  <a:lnTo>
                    <a:pt x="29332" y="60116"/>
                  </a:lnTo>
                  <a:lnTo>
                    <a:pt x="30058" y="59967"/>
                  </a:lnTo>
                  <a:lnTo>
                    <a:pt x="30806" y="59796"/>
                  </a:lnTo>
                  <a:lnTo>
                    <a:pt x="31532" y="59604"/>
                  </a:lnTo>
                  <a:lnTo>
                    <a:pt x="32237" y="59369"/>
                  </a:lnTo>
                  <a:lnTo>
                    <a:pt x="32963" y="59134"/>
                  </a:lnTo>
                  <a:lnTo>
                    <a:pt x="33647" y="58856"/>
                  </a:lnTo>
                  <a:lnTo>
                    <a:pt x="34352" y="58557"/>
                  </a:lnTo>
                  <a:lnTo>
                    <a:pt x="35035" y="58258"/>
                  </a:lnTo>
                  <a:lnTo>
                    <a:pt x="35719" y="57916"/>
                  </a:lnTo>
                  <a:lnTo>
                    <a:pt x="36381" y="57553"/>
                  </a:lnTo>
                  <a:lnTo>
                    <a:pt x="37044" y="57168"/>
                  </a:lnTo>
                  <a:lnTo>
                    <a:pt x="37684" y="56784"/>
                  </a:lnTo>
                  <a:lnTo>
                    <a:pt x="38304" y="56356"/>
                  </a:lnTo>
                  <a:lnTo>
                    <a:pt x="38923" y="55908"/>
                  </a:lnTo>
                  <a:lnTo>
                    <a:pt x="39543" y="55459"/>
                  </a:lnTo>
                  <a:lnTo>
                    <a:pt x="40141" y="54968"/>
                  </a:lnTo>
                  <a:lnTo>
                    <a:pt x="40718" y="54476"/>
                  </a:lnTo>
                  <a:lnTo>
                    <a:pt x="41273" y="53964"/>
                  </a:lnTo>
                  <a:lnTo>
                    <a:pt x="41829" y="53430"/>
                  </a:lnTo>
                  <a:lnTo>
                    <a:pt x="42363" y="52874"/>
                  </a:lnTo>
                  <a:lnTo>
                    <a:pt x="42897" y="52297"/>
                  </a:lnTo>
                  <a:lnTo>
                    <a:pt x="43388" y="51699"/>
                  </a:lnTo>
                  <a:lnTo>
                    <a:pt x="43880" y="51101"/>
                  </a:lnTo>
                  <a:lnTo>
                    <a:pt x="44350" y="50482"/>
                  </a:lnTo>
                  <a:lnTo>
                    <a:pt x="44798" y="49841"/>
                  </a:lnTo>
                  <a:lnTo>
                    <a:pt x="45226" y="49178"/>
                  </a:lnTo>
                  <a:lnTo>
                    <a:pt x="45631" y="48516"/>
                  </a:lnTo>
                  <a:lnTo>
                    <a:pt x="46037" y="47833"/>
                  </a:lnTo>
                  <a:lnTo>
                    <a:pt x="46401" y="47128"/>
                  </a:lnTo>
                  <a:lnTo>
                    <a:pt x="46764" y="46423"/>
                  </a:lnTo>
                  <a:lnTo>
                    <a:pt x="47084" y="45696"/>
                  </a:lnTo>
                  <a:lnTo>
                    <a:pt x="47383" y="44970"/>
                  </a:lnTo>
                  <a:lnTo>
                    <a:pt x="47682" y="44201"/>
                  </a:lnTo>
                  <a:lnTo>
                    <a:pt x="47939" y="43453"/>
                  </a:lnTo>
                  <a:lnTo>
                    <a:pt x="48174" y="42663"/>
                  </a:lnTo>
                  <a:lnTo>
                    <a:pt x="48387" y="41872"/>
                  </a:lnTo>
                  <a:lnTo>
                    <a:pt x="48580" y="41082"/>
                  </a:lnTo>
                  <a:lnTo>
                    <a:pt x="48750" y="40270"/>
                  </a:lnTo>
                  <a:lnTo>
                    <a:pt x="48879" y="39458"/>
                  </a:lnTo>
                  <a:lnTo>
                    <a:pt x="48985" y="38604"/>
                  </a:lnTo>
                  <a:lnTo>
                    <a:pt x="49092" y="37749"/>
                  </a:lnTo>
                  <a:lnTo>
                    <a:pt x="49156" y="36895"/>
                  </a:lnTo>
                  <a:lnTo>
                    <a:pt x="49178" y="35997"/>
                  </a:lnTo>
                  <a:lnTo>
                    <a:pt x="49199" y="35100"/>
                  </a:lnTo>
                  <a:lnTo>
                    <a:pt x="49178" y="34182"/>
                  </a:lnTo>
                  <a:lnTo>
                    <a:pt x="49156" y="33263"/>
                  </a:lnTo>
                  <a:lnTo>
                    <a:pt x="49092" y="32323"/>
                  </a:lnTo>
                  <a:lnTo>
                    <a:pt x="49007" y="31383"/>
                  </a:lnTo>
                  <a:lnTo>
                    <a:pt x="48900" y="30422"/>
                  </a:lnTo>
                  <a:lnTo>
                    <a:pt x="48772" y="29460"/>
                  </a:lnTo>
                  <a:lnTo>
                    <a:pt x="48622" y="28499"/>
                  </a:lnTo>
                  <a:lnTo>
                    <a:pt x="48451" y="27516"/>
                  </a:lnTo>
                  <a:lnTo>
                    <a:pt x="48238" y="26555"/>
                  </a:lnTo>
                  <a:lnTo>
                    <a:pt x="48024" y="25572"/>
                  </a:lnTo>
                  <a:lnTo>
                    <a:pt x="47789" y="24611"/>
                  </a:lnTo>
                  <a:lnTo>
                    <a:pt x="47511" y="23628"/>
                  </a:lnTo>
                  <a:lnTo>
                    <a:pt x="47234" y="22667"/>
                  </a:lnTo>
                  <a:lnTo>
                    <a:pt x="46913" y="21684"/>
                  </a:lnTo>
                  <a:lnTo>
                    <a:pt x="46571" y="20723"/>
                  </a:lnTo>
                  <a:lnTo>
                    <a:pt x="46230" y="19762"/>
                  </a:lnTo>
                  <a:lnTo>
                    <a:pt x="45845" y="18822"/>
                  </a:lnTo>
                  <a:lnTo>
                    <a:pt x="45439" y="17882"/>
                  </a:lnTo>
                  <a:lnTo>
                    <a:pt x="45033" y="16942"/>
                  </a:lnTo>
                  <a:lnTo>
                    <a:pt x="44585" y="16023"/>
                  </a:lnTo>
                  <a:lnTo>
                    <a:pt x="44136" y="15126"/>
                  </a:lnTo>
                  <a:lnTo>
                    <a:pt x="43645" y="14228"/>
                  </a:lnTo>
                  <a:lnTo>
                    <a:pt x="43132" y="13353"/>
                  </a:lnTo>
                  <a:lnTo>
                    <a:pt x="42619" y="12477"/>
                  </a:lnTo>
                  <a:lnTo>
                    <a:pt x="42064" y="11644"/>
                  </a:lnTo>
                  <a:lnTo>
                    <a:pt x="41508" y="10810"/>
                  </a:lnTo>
                  <a:lnTo>
                    <a:pt x="40932" y="9999"/>
                  </a:lnTo>
                  <a:lnTo>
                    <a:pt x="40312" y="9230"/>
                  </a:lnTo>
                  <a:lnTo>
                    <a:pt x="39693" y="8460"/>
                  </a:lnTo>
                  <a:lnTo>
                    <a:pt x="39052" y="7713"/>
                  </a:lnTo>
                  <a:lnTo>
                    <a:pt x="38389" y="7008"/>
                  </a:lnTo>
                  <a:lnTo>
                    <a:pt x="37706" y="6324"/>
                  </a:lnTo>
                  <a:lnTo>
                    <a:pt x="37022" y="5662"/>
                  </a:lnTo>
                  <a:lnTo>
                    <a:pt x="36296" y="5042"/>
                  </a:lnTo>
                  <a:lnTo>
                    <a:pt x="35570" y="4444"/>
                  </a:lnTo>
                  <a:lnTo>
                    <a:pt x="34800" y="3867"/>
                  </a:lnTo>
                  <a:lnTo>
                    <a:pt x="34031" y="3333"/>
                  </a:lnTo>
                  <a:lnTo>
                    <a:pt x="33241" y="2842"/>
                  </a:lnTo>
                  <a:lnTo>
                    <a:pt x="32429" y="2372"/>
                  </a:lnTo>
                  <a:lnTo>
                    <a:pt x="31596" y="1966"/>
                  </a:lnTo>
                  <a:lnTo>
                    <a:pt x="30763" y="1560"/>
                  </a:lnTo>
                  <a:lnTo>
                    <a:pt x="29887" y="1218"/>
                  </a:lnTo>
                  <a:lnTo>
                    <a:pt x="29011" y="919"/>
                  </a:lnTo>
                  <a:lnTo>
                    <a:pt x="28114" y="642"/>
                  </a:lnTo>
                  <a:lnTo>
                    <a:pt x="27217" y="428"/>
                  </a:lnTo>
                  <a:lnTo>
                    <a:pt x="26277" y="257"/>
                  </a:lnTo>
                  <a:lnTo>
                    <a:pt x="25337" y="108"/>
                  </a:lnTo>
                  <a:lnTo>
                    <a:pt x="24375" y="22"/>
                  </a:lnTo>
                  <a:lnTo>
                    <a:pt x="233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5534;p60">
              <a:extLst>
                <a:ext uri="{FF2B5EF4-FFF2-40B4-BE49-F238E27FC236}">
                  <a16:creationId xmlns:a16="http://schemas.microsoft.com/office/drawing/2014/main" id="{CBA0BED3-DE60-7506-5772-A50C4A067CE9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extrusionOk="0">
                  <a:moveTo>
                    <a:pt x="27773" y="1"/>
                  </a:moveTo>
                  <a:lnTo>
                    <a:pt x="27666" y="321"/>
                  </a:lnTo>
                  <a:lnTo>
                    <a:pt x="27516" y="663"/>
                  </a:lnTo>
                  <a:lnTo>
                    <a:pt x="27281" y="1133"/>
                  </a:lnTo>
                  <a:lnTo>
                    <a:pt x="26982" y="1667"/>
                  </a:lnTo>
                  <a:lnTo>
                    <a:pt x="26598" y="2308"/>
                  </a:lnTo>
                  <a:lnTo>
                    <a:pt x="26363" y="2650"/>
                  </a:lnTo>
                  <a:lnTo>
                    <a:pt x="26106" y="2992"/>
                  </a:lnTo>
                  <a:lnTo>
                    <a:pt x="25829" y="3355"/>
                  </a:lnTo>
                  <a:lnTo>
                    <a:pt x="25508" y="3718"/>
                  </a:lnTo>
                  <a:lnTo>
                    <a:pt x="25166" y="4081"/>
                  </a:lnTo>
                  <a:lnTo>
                    <a:pt x="24803" y="4466"/>
                  </a:lnTo>
                  <a:lnTo>
                    <a:pt x="24397" y="4829"/>
                  </a:lnTo>
                  <a:lnTo>
                    <a:pt x="23970" y="5213"/>
                  </a:lnTo>
                  <a:lnTo>
                    <a:pt x="23521" y="5577"/>
                  </a:lnTo>
                  <a:lnTo>
                    <a:pt x="23009" y="5940"/>
                  </a:lnTo>
                  <a:lnTo>
                    <a:pt x="22496" y="6303"/>
                  </a:lnTo>
                  <a:lnTo>
                    <a:pt x="21919" y="6666"/>
                  </a:lnTo>
                  <a:lnTo>
                    <a:pt x="21321" y="6987"/>
                  </a:lnTo>
                  <a:lnTo>
                    <a:pt x="20680" y="7307"/>
                  </a:lnTo>
                  <a:lnTo>
                    <a:pt x="19997" y="7627"/>
                  </a:lnTo>
                  <a:lnTo>
                    <a:pt x="19292" y="7905"/>
                  </a:lnTo>
                  <a:lnTo>
                    <a:pt x="18522" y="8183"/>
                  </a:lnTo>
                  <a:lnTo>
                    <a:pt x="17732" y="8418"/>
                  </a:lnTo>
                  <a:lnTo>
                    <a:pt x="16878" y="8631"/>
                  </a:lnTo>
                  <a:lnTo>
                    <a:pt x="16002" y="8824"/>
                  </a:lnTo>
                  <a:lnTo>
                    <a:pt x="15104" y="8973"/>
                  </a:lnTo>
                  <a:lnTo>
                    <a:pt x="14229" y="9080"/>
                  </a:lnTo>
                  <a:lnTo>
                    <a:pt x="13353" y="9166"/>
                  </a:lnTo>
                  <a:lnTo>
                    <a:pt x="12519" y="9208"/>
                  </a:lnTo>
                  <a:lnTo>
                    <a:pt x="11708" y="9208"/>
                  </a:lnTo>
                  <a:lnTo>
                    <a:pt x="10917" y="9187"/>
                  </a:lnTo>
                  <a:lnTo>
                    <a:pt x="10148" y="9144"/>
                  </a:lnTo>
                  <a:lnTo>
                    <a:pt x="9400" y="9059"/>
                  </a:lnTo>
                  <a:lnTo>
                    <a:pt x="8695" y="8973"/>
                  </a:lnTo>
                  <a:lnTo>
                    <a:pt x="7991" y="8845"/>
                  </a:lnTo>
                  <a:lnTo>
                    <a:pt x="7328" y="8696"/>
                  </a:lnTo>
                  <a:lnTo>
                    <a:pt x="6666" y="8546"/>
                  </a:lnTo>
                  <a:lnTo>
                    <a:pt x="6068" y="8375"/>
                  </a:lnTo>
                  <a:lnTo>
                    <a:pt x="5470" y="8183"/>
                  </a:lnTo>
                  <a:lnTo>
                    <a:pt x="4893" y="7991"/>
                  </a:lnTo>
                  <a:lnTo>
                    <a:pt x="4359" y="7777"/>
                  </a:lnTo>
                  <a:lnTo>
                    <a:pt x="3846" y="7585"/>
                  </a:lnTo>
                  <a:lnTo>
                    <a:pt x="3376" y="7371"/>
                  </a:lnTo>
                  <a:lnTo>
                    <a:pt x="2500" y="6944"/>
                  </a:lnTo>
                  <a:lnTo>
                    <a:pt x="1753" y="6538"/>
                  </a:lnTo>
                  <a:lnTo>
                    <a:pt x="1133" y="6153"/>
                  </a:lnTo>
                  <a:lnTo>
                    <a:pt x="642" y="5833"/>
                  </a:lnTo>
                  <a:lnTo>
                    <a:pt x="300" y="5577"/>
                  </a:lnTo>
                  <a:lnTo>
                    <a:pt x="1" y="5342"/>
                  </a:lnTo>
                  <a:lnTo>
                    <a:pt x="2927" y="18437"/>
                  </a:lnTo>
                  <a:lnTo>
                    <a:pt x="30443" y="13096"/>
                  </a:lnTo>
                  <a:lnTo>
                    <a:pt x="27773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5535;p60">
              <a:extLst>
                <a:ext uri="{FF2B5EF4-FFF2-40B4-BE49-F238E27FC236}">
                  <a16:creationId xmlns:a16="http://schemas.microsoft.com/office/drawing/2014/main" id="{147DBFEE-CB2B-9DDB-BE2A-044A3B18A595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fill="none" extrusionOk="0">
                  <a:moveTo>
                    <a:pt x="2927" y="18437"/>
                  </a:moveTo>
                  <a:lnTo>
                    <a:pt x="1" y="5342"/>
                  </a:lnTo>
                  <a:lnTo>
                    <a:pt x="1" y="5342"/>
                  </a:lnTo>
                  <a:lnTo>
                    <a:pt x="300" y="5577"/>
                  </a:lnTo>
                  <a:lnTo>
                    <a:pt x="642" y="5833"/>
                  </a:lnTo>
                  <a:lnTo>
                    <a:pt x="1133" y="6153"/>
                  </a:lnTo>
                  <a:lnTo>
                    <a:pt x="1753" y="6538"/>
                  </a:lnTo>
                  <a:lnTo>
                    <a:pt x="2500" y="6944"/>
                  </a:lnTo>
                  <a:lnTo>
                    <a:pt x="3376" y="7371"/>
                  </a:lnTo>
                  <a:lnTo>
                    <a:pt x="3846" y="7585"/>
                  </a:lnTo>
                  <a:lnTo>
                    <a:pt x="4359" y="7777"/>
                  </a:lnTo>
                  <a:lnTo>
                    <a:pt x="4893" y="7991"/>
                  </a:lnTo>
                  <a:lnTo>
                    <a:pt x="5470" y="8183"/>
                  </a:lnTo>
                  <a:lnTo>
                    <a:pt x="6068" y="8375"/>
                  </a:lnTo>
                  <a:lnTo>
                    <a:pt x="6666" y="8546"/>
                  </a:lnTo>
                  <a:lnTo>
                    <a:pt x="7328" y="8696"/>
                  </a:lnTo>
                  <a:lnTo>
                    <a:pt x="7991" y="8845"/>
                  </a:lnTo>
                  <a:lnTo>
                    <a:pt x="8695" y="8973"/>
                  </a:lnTo>
                  <a:lnTo>
                    <a:pt x="9400" y="9059"/>
                  </a:lnTo>
                  <a:lnTo>
                    <a:pt x="10148" y="9144"/>
                  </a:lnTo>
                  <a:lnTo>
                    <a:pt x="10917" y="9187"/>
                  </a:lnTo>
                  <a:lnTo>
                    <a:pt x="11708" y="9208"/>
                  </a:lnTo>
                  <a:lnTo>
                    <a:pt x="12519" y="9208"/>
                  </a:lnTo>
                  <a:lnTo>
                    <a:pt x="13353" y="9166"/>
                  </a:lnTo>
                  <a:lnTo>
                    <a:pt x="14229" y="9080"/>
                  </a:lnTo>
                  <a:lnTo>
                    <a:pt x="15104" y="8973"/>
                  </a:lnTo>
                  <a:lnTo>
                    <a:pt x="16002" y="8824"/>
                  </a:lnTo>
                  <a:lnTo>
                    <a:pt x="16002" y="8824"/>
                  </a:lnTo>
                  <a:lnTo>
                    <a:pt x="16878" y="8631"/>
                  </a:lnTo>
                  <a:lnTo>
                    <a:pt x="17732" y="8418"/>
                  </a:lnTo>
                  <a:lnTo>
                    <a:pt x="18522" y="8183"/>
                  </a:lnTo>
                  <a:lnTo>
                    <a:pt x="19292" y="7905"/>
                  </a:lnTo>
                  <a:lnTo>
                    <a:pt x="19997" y="7627"/>
                  </a:lnTo>
                  <a:lnTo>
                    <a:pt x="20680" y="7307"/>
                  </a:lnTo>
                  <a:lnTo>
                    <a:pt x="21321" y="6987"/>
                  </a:lnTo>
                  <a:lnTo>
                    <a:pt x="21919" y="6666"/>
                  </a:lnTo>
                  <a:lnTo>
                    <a:pt x="22496" y="6303"/>
                  </a:lnTo>
                  <a:lnTo>
                    <a:pt x="23009" y="5940"/>
                  </a:lnTo>
                  <a:lnTo>
                    <a:pt x="23521" y="5577"/>
                  </a:lnTo>
                  <a:lnTo>
                    <a:pt x="23970" y="5213"/>
                  </a:lnTo>
                  <a:lnTo>
                    <a:pt x="24397" y="4829"/>
                  </a:lnTo>
                  <a:lnTo>
                    <a:pt x="24803" y="4466"/>
                  </a:lnTo>
                  <a:lnTo>
                    <a:pt x="25166" y="4081"/>
                  </a:lnTo>
                  <a:lnTo>
                    <a:pt x="25508" y="3718"/>
                  </a:lnTo>
                  <a:lnTo>
                    <a:pt x="25829" y="3355"/>
                  </a:lnTo>
                  <a:lnTo>
                    <a:pt x="26106" y="2992"/>
                  </a:lnTo>
                  <a:lnTo>
                    <a:pt x="26363" y="2650"/>
                  </a:lnTo>
                  <a:lnTo>
                    <a:pt x="26598" y="2308"/>
                  </a:lnTo>
                  <a:lnTo>
                    <a:pt x="26982" y="1667"/>
                  </a:lnTo>
                  <a:lnTo>
                    <a:pt x="27281" y="1133"/>
                  </a:lnTo>
                  <a:lnTo>
                    <a:pt x="27516" y="663"/>
                  </a:lnTo>
                  <a:lnTo>
                    <a:pt x="27666" y="321"/>
                  </a:lnTo>
                  <a:lnTo>
                    <a:pt x="27773" y="1"/>
                  </a:lnTo>
                  <a:lnTo>
                    <a:pt x="30443" y="130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5536;p60">
              <a:extLst>
                <a:ext uri="{FF2B5EF4-FFF2-40B4-BE49-F238E27FC236}">
                  <a16:creationId xmlns:a16="http://schemas.microsoft.com/office/drawing/2014/main" id="{96B18201-142C-C907-AE1E-D3ED4558C02B}"/>
                </a:ext>
              </a:extLst>
            </p:cNvPr>
            <p:cNvSpPr/>
            <p:nvPr/>
          </p:nvSpPr>
          <p:spPr>
            <a:xfrm>
              <a:off x="1347150" y="2665400"/>
              <a:ext cx="886600" cy="583225"/>
            </a:xfrm>
            <a:custGeom>
              <a:avLst/>
              <a:gdLst/>
              <a:ahLst/>
              <a:cxnLst/>
              <a:rect l="l" t="t" r="r" b="b"/>
              <a:pathLst>
                <a:path w="35464" h="23329" extrusionOk="0">
                  <a:moveTo>
                    <a:pt x="29076" y="1"/>
                  </a:moveTo>
                  <a:lnTo>
                    <a:pt x="28521" y="22"/>
                  </a:lnTo>
                  <a:lnTo>
                    <a:pt x="27965" y="86"/>
                  </a:lnTo>
                  <a:lnTo>
                    <a:pt x="27410" y="193"/>
                  </a:lnTo>
                  <a:lnTo>
                    <a:pt x="26854" y="342"/>
                  </a:lnTo>
                  <a:lnTo>
                    <a:pt x="26299" y="535"/>
                  </a:lnTo>
                  <a:lnTo>
                    <a:pt x="25743" y="770"/>
                  </a:lnTo>
                  <a:lnTo>
                    <a:pt x="25209" y="1026"/>
                  </a:lnTo>
                  <a:lnTo>
                    <a:pt x="24654" y="1304"/>
                  </a:lnTo>
                  <a:lnTo>
                    <a:pt x="24120" y="1603"/>
                  </a:lnTo>
                  <a:lnTo>
                    <a:pt x="23607" y="1923"/>
                  </a:lnTo>
                  <a:lnTo>
                    <a:pt x="23073" y="2265"/>
                  </a:lnTo>
                  <a:lnTo>
                    <a:pt x="22582" y="2607"/>
                  </a:lnTo>
                  <a:lnTo>
                    <a:pt x="22090" y="2970"/>
                  </a:lnTo>
                  <a:lnTo>
                    <a:pt x="21620" y="3333"/>
                  </a:lnTo>
                  <a:lnTo>
                    <a:pt x="21172" y="3696"/>
                  </a:lnTo>
                  <a:lnTo>
                    <a:pt x="20317" y="4423"/>
                  </a:lnTo>
                  <a:lnTo>
                    <a:pt x="19548" y="5106"/>
                  </a:lnTo>
                  <a:lnTo>
                    <a:pt x="18907" y="5726"/>
                  </a:lnTo>
                  <a:lnTo>
                    <a:pt x="18373" y="6281"/>
                  </a:lnTo>
                  <a:lnTo>
                    <a:pt x="17967" y="6687"/>
                  </a:lnTo>
                  <a:lnTo>
                    <a:pt x="17647" y="7050"/>
                  </a:lnTo>
                  <a:lnTo>
                    <a:pt x="17113" y="6794"/>
                  </a:lnTo>
                  <a:lnTo>
                    <a:pt x="16515" y="6516"/>
                  </a:lnTo>
                  <a:lnTo>
                    <a:pt x="15703" y="6196"/>
                  </a:lnTo>
                  <a:lnTo>
                    <a:pt x="14720" y="5833"/>
                  </a:lnTo>
                  <a:lnTo>
                    <a:pt x="14186" y="5662"/>
                  </a:lnTo>
                  <a:lnTo>
                    <a:pt x="13609" y="5469"/>
                  </a:lnTo>
                  <a:lnTo>
                    <a:pt x="13011" y="5320"/>
                  </a:lnTo>
                  <a:lnTo>
                    <a:pt x="12391" y="5149"/>
                  </a:lnTo>
                  <a:lnTo>
                    <a:pt x="11751" y="5021"/>
                  </a:lnTo>
                  <a:lnTo>
                    <a:pt x="11088" y="4893"/>
                  </a:lnTo>
                  <a:lnTo>
                    <a:pt x="10405" y="4807"/>
                  </a:lnTo>
                  <a:lnTo>
                    <a:pt x="9721" y="4743"/>
                  </a:lnTo>
                  <a:lnTo>
                    <a:pt x="9037" y="4700"/>
                  </a:lnTo>
                  <a:lnTo>
                    <a:pt x="8332" y="4700"/>
                  </a:lnTo>
                  <a:lnTo>
                    <a:pt x="7649" y="4743"/>
                  </a:lnTo>
                  <a:lnTo>
                    <a:pt x="6965" y="4829"/>
                  </a:lnTo>
                  <a:lnTo>
                    <a:pt x="6282" y="4957"/>
                  </a:lnTo>
                  <a:lnTo>
                    <a:pt x="5940" y="5042"/>
                  </a:lnTo>
                  <a:lnTo>
                    <a:pt x="5619" y="5128"/>
                  </a:lnTo>
                  <a:lnTo>
                    <a:pt x="5278" y="5256"/>
                  </a:lnTo>
                  <a:lnTo>
                    <a:pt x="4957" y="5363"/>
                  </a:lnTo>
                  <a:lnTo>
                    <a:pt x="4637" y="5512"/>
                  </a:lnTo>
                  <a:lnTo>
                    <a:pt x="4316" y="5662"/>
                  </a:lnTo>
                  <a:lnTo>
                    <a:pt x="4017" y="5833"/>
                  </a:lnTo>
                  <a:lnTo>
                    <a:pt x="3697" y="6025"/>
                  </a:lnTo>
                  <a:lnTo>
                    <a:pt x="3398" y="6217"/>
                  </a:lnTo>
                  <a:lnTo>
                    <a:pt x="3120" y="6452"/>
                  </a:lnTo>
                  <a:lnTo>
                    <a:pt x="2821" y="6687"/>
                  </a:lnTo>
                  <a:lnTo>
                    <a:pt x="2564" y="6943"/>
                  </a:lnTo>
                  <a:lnTo>
                    <a:pt x="2287" y="7200"/>
                  </a:lnTo>
                  <a:lnTo>
                    <a:pt x="2030" y="7499"/>
                  </a:lnTo>
                  <a:lnTo>
                    <a:pt x="1774" y="7819"/>
                  </a:lnTo>
                  <a:lnTo>
                    <a:pt x="1539" y="8140"/>
                  </a:lnTo>
                  <a:lnTo>
                    <a:pt x="1304" y="8482"/>
                  </a:lnTo>
                  <a:lnTo>
                    <a:pt x="1090" y="8866"/>
                  </a:lnTo>
                  <a:lnTo>
                    <a:pt x="877" y="9251"/>
                  </a:lnTo>
                  <a:lnTo>
                    <a:pt x="706" y="9635"/>
                  </a:lnTo>
                  <a:lnTo>
                    <a:pt x="535" y="10020"/>
                  </a:lnTo>
                  <a:lnTo>
                    <a:pt x="407" y="10404"/>
                  </a:lnTo>
                  <a:lnTo>
                    <a:pt x="279" y="10810"/>
                  </a:lnTo>
                  <a:lnTo>
                    <a:pt x="193" y="11195"/>
                  </a:lnTo>
                  <a:lnTo>
                    <a:pt x="108" y="11579"/>
                  </a:lnTo>
                  <a:lnTo>
                    <a:pt x="65" y="11985"/>
                  </a:lnTo>
                  <a:lnTo>
                    <a:pt x="22" y="12370"/>
                  </a:lnTo>
                  <a:lnTo>
                    <a:pt x="1" y="12754"/>
                  </a:lnTo>
                  <a:lnTo>
                    <a:pt x="22" y="13139"/>
                  </a:lnTo>
                  <a:lnTo>
                    <a:pt x="44" y="13545"/>
                  </a:lnTo>
                  <a:lnTo>
                    <a:pt x="86" y="13929"/>
                  </a:lnTo>
                  <a:lnTo>
                    <a:pt x="150" y="14314"/>
                  </a:lnTo>
                  <a:lnTo>
                    <a:pt x="236" y="14698"/>
                  </a:lnTo>
                  <a:lnTo>
                    <a:pt x="343" y="15061"/>
                  </a:lnTo>
                  <a:lnTo>
                    <a:pt x="450" y="15446"/>
                  </a:lnTo>
                  <a:lnTo>
                    <a:pt x="599" y="15809"/>
                  </a:lnTo>
                  <a:lnTo>
                    <a:pt x="749" y="16172"/>
                  </a:lnTo>
                  <a:lnTo>
                    <a:pt x="941" y="16535"/>
                  </a:lnTo>
                  <a:lnTo>
                    <a:pt x="1133" y="16899"/>
                  </a:lnTo>
                  <a:lnTo>
                    <a:pt x="1325" y="17240"/>
                  </a:lnTo>
                  <a:lnTo>
                    <a:pt x="1560" y="17582"/>
                  </a:lnTo>
                  <a:lnTo>
                    <a:pt x="1817" y="17924"/>
                  </a:lnTo>
                  <a:lnTo>
                    <a:pt x="2073" y="18266"/>
                  </a:lnTo>
                  <a:lnTo>
                    <a:pt x="2351" y="18586"/>
                  </a:lnTo>
                  <a:lnTo>
                    <a:pt x="2629" y="18907"/>
                  </a:lnTo>
                  <a:lnTo>
                    <a:pt x="2949" y="19206"/>
                  </a:lnTo>
                  <a:lnTo>
                    <a:pt x="3269" y="19526"/>
                  </a:lnTo>
                  <a:lnTo>
                    <a:pt x="3611" y="19804"/>
                  </a:lnTo>
                  <a:lnTo>
                    <a:pt x="3974" y="20103"/>
                  </a:lnTo>
                  <a:lnTo>
                    <a:pt x="4338" y="20381"/>
                  </a:lnTo>
                  <a:lnTo>
                    <a:pt x="4722" y="20637"/>
                  </a:lnTo>
                  <a:lnTo>
                    <a:pt x="5128" y="20894"/>
                  </a:lnTo>
                  <a:lnTo>
                    <a:pt x="5534" y="21129"/>
                  </a:lnTo>
                  <a:lnTo>
                    <a:pt x="5961" y="21364"/>
                  </a:lnTo>
                  <a:lnTo>
                    <a:pt x="6410" y="21599"/>
                  </a:lnTo>
                  <a:lnTo>
                    <a:pt x="6858" y="21812"/>
                  </a:lnTo>
                  <a:lnTo>
                    <a:pt x="7328" y="22004"/>
                  </a:lnTo>
                  <a:lnTo>
                    <a:pt x="7820" y="22197"/>
                  </a:lnTo>
                  <a:lnTo>
                    <a:pt x="8311" y="22368"/>
                  </a:lnTo>
                  <a:lnTo>
                    <a:pt x="8824" y="22517"/>
                  </a:lnTo>
                  <a:lnTo>
                    <a:pt x="9337" y="22667"/>
                  </a:lnTo>
                  <a:lnTo>
                    <a:pt x="9871" y="22795"/>
                  </a:lnTo>
                  <a:lnTo>
                    <a:pt x="10405" y="22923"/>
                  </a:lnTo>
                  <a:lnTo>
                    <a:pt x="10960" y="23030"/>
                  </a:lnTo>
                  <a:lnTo>
                    <a:pt x="11537" y="23115"/>
                  </a:lnTo>
                  <a:lnTo>
                    <a:pt x="12114" y="23179"/>
                  </a:lnTo>
                  <a:lnTo>
                    <a:pt x="12691" y="23243"/>
                  </a:lnTo>
                  <a:lnTo>
                    <a:pt x="13289" y="23286"/>
                  </a:lnTo>
                  <a:lnTo>
                    <a:pt x="13908" y="23308"/>
                  </a:lnTo>
                  <a:lnTo>
                    <a:pt x="14528" y="23329"/>
                  </a:lnTo>
                  <a:lnTo>
                    <a:pt x="15147" y="23308"/>
                  </a:lnTo>
                  <a:lnTo>
                    <a:pt x="15788" y="23286"/>
                  </a:lnTo>
                  <a:lnTo>
                    <a:pt x="16450" y="23243"/>
                  </a:lnTo>
                  <a:lnTo>
                    <a:pt x="17113" y="23179"/>
                  </a:lnTo>
                  <a:lnTo>
                    <a:pt x="17775" y="23094"/>
                  </a:lnTo>
                  <a:lnTo>
                    <a:pt x="18437" y="22987"/>
                  </a:lnTo>
                  <a:lnTo>
                    <a:pt x="19121" y="22859"/>
                  </a:lnTo>
                  <a:lnTo>
                    <a:pt x="19826" y="22709"/>
                  </a:lnTo>
                  <a:lnTo>
                    <a:pt x="20531" y="22560"/>
                  </a:lnTo>
                  <a:lnTo>
                    <a:pt x="21236" y="22368"/>
                  </a:lnTo>
                  <a:lnTo>
                    <a:pt x="21941" y="22154"/>
                  </a:lnTo>
                  <a:lnTo>
                    <a:pt x="22667" y="21940"/>
                  </a:lnTo>
                  <a:lnTo>
                    <a:pt x="23393" y="21684"/>
                  </a:lnTo>
                  <a:lnTo>
                    <a:pt x="24077" y="21428"/>
                  </a:lnTo>
                  <a:lnTo>
                    <a:pt x="24739" y="21150"/>
                  </a:lnTo>
                  <a:lnTo>
                    <a:pt x="25402" y="20872"/>
                  </a:lnTo>
                  <a:lnTo>
                    <a:pt x="26021" y="20573"/>
                  </a:lnTo>
                  <a:lnTo>
                    <a:pt x="26619" y="20274"/>
                  </a:lnTo>
                  <a:lnTo>
                    <a:pt x="27196" y="19954"/>
                  </a:lnTo>
                  <a:lnTo>
                    <a:pt x="27773" y="19633"/>
                  </a:lnTo>
                  <a:lnTo>
                    <a:pt x="28307" y="19291"/>
                  </a:lnTo>
                  <a:lnTo>
                    <a:pt x="28820" y="18950"/>
                  </a:lnTo>
                  <a:lnTo>
                    <a:pt x="29311" y="18608"/>
                  </a:lnTo>
                  <a:lnTo>
                    <a:pt x="29781" y="18245"/>
                  </a:lnTo>
                  <a:lnTo>
                    <a:pt x="30251" y="17881"/>
                  </a:lnTo>
                  <a:lnTo>
                    <a:pt x="30678" y="17497"/>
                  </a:lnTo>
                  <a:lnTo>
                    <a:pt x="31084" y="17134"/>
                  </a:lnTo>
                  <a:lnTo>
                    <a:pt x="31490" y="16728"/>
                  </a:lnTo>
                  <a:lnTo>
                    <a:pt x="31853" y="16343"/>
                  </a:lnTo>
                  <a:lnTo>
                    <a:pt x="32216" y="15937"/>
                  </a:lnTo>
                  <a:lnTo>
                    <a:pt x="32537" y="15553"/>
                  </a:lnTo>
                  <a:lnTo>
                    <a:pt x="32857" y="15126"/>
                  </a:lnTo>
                  <a:lnTo>
                    <a:pt x="33156" y="14720"/>
                  </a:lnTo>
                  <a:lnTo>
                    <a:pt x="33434" y="14314"/>
                  </a:lnTo>
                  <a:lnTo>
                    <a:pt x="33690" y="13886"/>
                  </a:lnTo>
                  <a:lnTo>
                    <a:pt x="33925" y="13481"/>
                  </a:lnTo>
                  <a:lnTo>
                    <a:pt x="34160" y="13053"/>
                  </a:lnTo>
                  <a:lnTo>
                    <a:pt x="34353" y="12626"/>
                  </a:lnTo>
                  <a:lnTo>
                    <a:pt x="34545" y="12199"/>
                  </a:lnTo>
                  <a:lnTo>
                    <a:pt x="34716" y="11793"/>
                  </a:lnTo>
                  <a:lnTo>
                    <a:pt x="34865" y="11366"/>
                  </a:lnTo>
                  <a:lnTo>
                    <a:pt x="34994" y="10938"/>
                  </a:lnTo>
                  <a:lnTo>
                    <a:pt x="35122" y="10511"/>
                  </a:lnTo>
                  <a:lnTo>
                    <a:pt x="35207" y="10105"/>
                  </a:lnTo>
                  <a:lnTo>
                    <a:pt x="35293" y="9678"/>
                  </a:lnTo>
                  <a:lnTo>
                    <a:pt x="35357" y="9251"/>
                  </a:lnTo>
                  <a:lnTo>
                    <a:pt x="35399" y="8845"/>
                  </a:lnTo>
                  <a:lnTo>
                    <a:pt x="35442" y="8439"/>
                  </a:lnTo>
                  <a:lnTo>
                    <a:pt x="35463" y="8033"/>
                  </a:lnTo>
                  <a:lnTo>
                    <a:pt x="35463" y="7627"/>
                  </a:lnTo>
                  <a:lnTo>
                    <a:pt x="35442" y="7243"/>
                  </a:lnTo>
                  <a:lnTo>
                    <a:pt x="35421" y="6837"/>
                  </a:lnTo>
                  <a:lnTo>
                    <a:pt x="35378" y="6452"/>
                  </a:lnTo>
                  <a:lnTo>
                    <a:pt x="35314" y="6068"/>
                  </a:lnTo>
                  <a:lnTo>
                    <a:pt x="35250" y="5704"/>
                  </a:lnTo>
                  <a:lnTo>
                    <a:pt x="35164" y="5341"/>
                  </a:lnTo>
                  <a:lnTo>
                    <a:pt x="35058" y="4978"/>
                  </a:lnTo>
                  <a:lnTo>
                    <a:pt x="34929" y="4636"/>
                  </a:lnTo>
                  <a:lnTo>
                    <a:pt x="34801" y="4294"/>
                  </a:lnTo>
                  <a:lnTo>
                    <a:pt x="34673" y="3953"/>
                  </a:lnTo>
                  <a:lnTo>
                    <a:pt x="34502" y="3632"/>
                  </a:lnTo>
                  <a:lnTo>
                    <a:pt x="34331" y="3312"/>
                  </a:lnTo>
                  <a:lnTo>
                    <a:pt x="34160" y="3013"/>
                  </a:lnTo>
                  <a:lnTo>
                    <a:pt x="33947" y="2735"/>
                  </a:lnTo>
                  <a:lnTo>
                    <a:pt x="33754" y="2436"/>
                  </a:lnTo>
                  <a:lnTo>
                    <a:pt x="33519" y="2180"/>
                  </a:lnTo>
                  <a:lnTo>
                    <a:pt x="33284" y="1923"/>
                  </a:lnTo>
                  <a:lnTo>
                    <a:pt x="33049" y="1688"/>
                  </a:lnTo>
                  <a:lnTo>
                    <a:pt x="32793" y="1453"/>
                  </a:lnTo>
                  <a:lnTo>
                    <a:pt x="32515" y="1240"/>
                  </a:lnTo>
                  <a:lnTo>
                    <a:pt x="32238" y="1026"/>
                  </a:lnTo>
                  <a:lnTo>
                    <a:pt x="31939" y="855"/>
                  </a:lnTo>
                  <a:lnTo>
                    <a:pt x="31640" y="663"/>
                  </a:lnTo>
                  <a:lnTo>
                    <a:pt x="31319" y="513"/>
                  </a:lnTo>
                  <a:lnTo>
                    <a:pt x="30999" y="385"/>
                  </a:lnTo>
                  <a:lnTo>
                    <a:pt x="30657" y="257"/>
                  </a:lnTo>
                  <a:lnTo>
                    <a:pt x="30400" y="171"/>
                  </a:lnTo>
                  <a:lnTo>
                    <a:pt x="30144" y="107"/>
                  </a:lnTo>
                  <a:lnTo>
                    <a:pt x="29866" y="65"/>
                  </a:lnTo>
                  <a:lnTo>
                    <a:pt x="29610" y="22"/>
                  </a:lnTo>
                  <a:lnTo>
                    <a:pt x="29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5537;p60">
              <a:extLst>
                <a:ext uri="{FF2B5EF4-FFF2-40B4-BE49-F238E27FC236}">
                  <a16:creationId xmlns:a16="http://schemas.microsoft.com/office/drawing/2014/main" id="{0DD91404-AC67-A3CF-4CCA-0FCAA4530AEA}"/>
                </a:ext>
              </a:extLst>
            </p:cNvPr>
            <p:cNvSpPr/>
            <p:nvPr/>
          </p:nvSpPr>
          <p:spPr>
            <a:xfrm>
              <a:off x="1367450" y="3053150"/>
              <a:ext cx="139950" cy="157575"/>
            </a:xfrm>
            <a:custGeom>
              <a:avLst/>
              <a:gdLst/>
              <a:ahLst/>
              <a:cxnLst/>
              <a:rect l="l" t="t" r="r" b="b"/>
              <a:pathLst>
                <a:path w="5598" h="6303" extrusionOk="0">
                  <a:moveTo>
                    <a:pt x="1774" y="0"/>
                  </a:moveTo>
                  <a:lnTo>
                    <a:pt x="1517" y="21"/>
                  </a:lnTo>
                  <a:lnTo>
                    <a:pt x="1282" y="64"/>
                  </a:lnTo>
                  <a:lnTo>
                    <a:pt x="1069" y="128"/>
                  </a:lnTo>
                  <a:lnTo>
                    <a:pt x="834" y="278"/>
                  </a:lnTo>
                  <a:lnTo>
                    <a:pt x="620" y="427"/>
                  </a:lnTo>
                  <a:lnTo>
                    <a:pt x="449" y="620"/>
                  </a:lnTo>
                  <a:lnTo>
                    <a:pt x="300" y="855"/>
                  </a:lnTo>
                  <a:lnTo>
                    <a:pt x="193" y="1090"/>
                  </a:lnTo>
                  <a:lnTo>
                    <a:pt x="108" y="1367"/>
                  </a:lnTo>
                  <a:lnTo>
                    <a:pt x="43" y="1624"/>
                  </a:lnTo>
                  <a:lnTo>
                    <a:pt x="1" y="1923"/>
                  </a:lnTo>
                  <a:lnTo>
                    <a:pt x="1" y="2222"/>
                  </a:lnTo>
                  <a:lnTo>
                    <a:pt x="1" y="2500"/>
                  </a:lnTo>
                  <a:lnTo>
                    <a:pt x="1" y="2799"/>
                  </a:lnTo>
                  <a:lnTo>
                    <a:pt x="22" y="3098"/>
                  </a:lnTo>
                  <a:lnTo>
                    <a:pt x="129" y="3632"/>
                  </a:lnTo>
                  <a:lnTo>
                    <a:pt x="236" y="4123"/>
                  </a:lnTo>
                  <a:lnTo>
                    <a:pt x="364" y="4550"/>
                  </a:lnTo>
                  <a:lnTo>
                    <a:pt x="449" y="4764"/>
                  </a:lnTo>
                  <a:lnTo>
                    <a:pt x="556" y="4978"/>
                  </a:lnTo>
                  <a:lnTo>
                    <a:pt x="663" y="5170"/>
                  </a:lnTo>
                  <a:lnTo>
                    <a:pt x="791" y="5362"/>
                  </a:lnTo>
                  <a:lnTo>
                    <a:pt x="919" y="5533"/>
                  </a:lnTo>
                  <a:lnTo>
                    <a:pt x="1069" y="5704"/>
                  </a:lnTo>
                  <a:lnTo>
                    <a:pt x="1197" y="5811"/>
                  </a:lnTo>
                  <a:lnTo>
                    <a:pt x="1347" y="5918"/>
                  </a:lnTo>
                  <a:lnTo>
                    <a:pt x="1496" y="6003"/>
                  </a:lnTo>
                  <a:lnTo>
                    <a:pt x="1646" y="6067"/>
                  </a:lnTo>
                  <a:lnTo>
                    <a:pt x="1966" y="6195"/>
                  </a:lnTo>
                  <a:lnTo>
                    <a:pt x="2287" y="6259"/>
                  </a:lnTo>
                  <a:lnTo>
                    <a:pt x="2628" y="6302"/>
                  </a:lnTo>
                  <a:lnTo>
                    <a:pt x="2992" y="6302"/>
                  </a:lnTo>
                  <a:lnTo>
                    <a:pt x="3333" y="6281"/>
                  </a:lnTo>
                  <a:lnTo>
                    <a:pt x="3675" y="6238"/>
                  </a:lnTo>
                  <a:lnTo>
                    <a:pt x="3910" y="6174"/>
                  </a:lnTo>
                  <a:lnTo>
                    <a:pt x="4145" y="6110"/>
                  </a:lnTo>
                  <a:lnTo>
                    <a:pt x="4359" y="6024"/>
                  </a:lnTo>
                  <a:lnTo>
                    <a:pt x="4572" y="5918"/>
                  </a:lnTo>
                  <a:lnTo>
                    <a:pt x="4786" y="5811"/>
                  </a:lnTo>
                  <a:lnTo>
                    <a:pt x="4957" y="5661"/>
                  </a:lnTo>
                  <a:lnTo>
                    <a:pt x="5128" y="5512"/>
                  </a:lnTo>
                  <a:lnTo>
                    <a:pt x="5277" y="5319"/>
                  </a:lnTo>
                  <a:lnTo>
                    <a:pt x="5363" y="5191"/>
                  </a:lnTo>
                  <a:lnTo>
                    <a:pt x="5427" y="5063"/>
                  </a:lnTo>
                  <a:lnTo>
                    <a:pt x="5534" y="4785"/>
                  </a:lnTo>
                  <a:lnTo>
                    <a:pt x="5576" y="4486"/>
                  </a:lnTo>
                  <a:lnTo>
                    <a:pt x="5598" y="4166"/>
                  </a:lnTo>
                  <a:lnTo>
                    <a:pt x="5598" y="3867"/>
                  </a:lnTo>
                  <a:lnTo>
                    <a:pt x="5555" y="3546"/>
                  </a:lnTo>
                  <a:lnTo>
                    <a:pt x="5491" y="3226"/>
                  </a:lnTo>
                  <a:lnTo>
                    <a:pt x="5427" y="2927"/>
                  </a:lnTo>
                  <a:lnTo>
                    <a:pt x="5341" y="2542"/>
                  </a:lnTo>
                  <a:lnTo>
                    <a:pt x="5213" y="2158"/>
                  </a:lnTo>
                  <a:lnTo>
                    <a:pt x="5064" y="1795"/>
                  </a:lnTo>
                  <a:lnTo>
                    <a:pt x="4978" y="1624"/>
                  </a:lnTo>
                  <a:lnTo>
                    <a:pt x="4871" y="1453"/>
                  </a:lnTo>
                  <a:lnTo>
                    <a:pt x="4722" y="1282"/>
                  </a:lnTo>
                  <a:lnTo>
                    <a:pt x="4572" y="1111"/>
                  </a:lnTo>
                  <a:lnTo>
                    <a:pt x="4380" y="940"/>
                  </a:lnTo>
                  <a:lnTo>
                    <a:pt x="4166" y="790"/>
                  </a:lnTo>
                  <a:lnTo>
                    <a:pt x="3931" y="641"/>
                  </a:lnTo>
                  <a:lnTo>
                    <a:pt x="3675" y="491"/>
                  </a:lnTo>
                  <a:lnTo>
                    <a:pt x="3419" y="363"/>
                  </a:lnTo>
                  <a:lnTo>
                    <a:pt x="3141" y="256"/>
                  </a:lnTo>
                  <a:lnTo>
                    <a:pt x="2863" y="171"/>
                  </a:lnTo>
                  <a:lnTo>
                    <a:pt x="2586" y="86"/>
                  </a:lnTo>
                  <a:lnTo>
                    <a:pt x="2308" y="43"/>
                  </a:lnTo>
                  <a:lnTo>
                    <a:pt x="20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5538;p60">
              <a:extLst>
                <a:ext uri="{FF2B5EF4-FFF2-40B4-BE49-F238E27FC236}">
                  <a16:creationId xmlns:a16="http://schemas.microsoft.com/office/drawing/2014/main" id="{7B206910-DAD0-8240-41EE-46B7B7C1906A}"/>
                </a:ext>
              </a:extLst>
            </p:cNvPr>
            <p:cNvSpPr/>
            <p:nvPr/>
          </p:nvSpPr>
          <p:spPr>
            <a:xfrm>
              <a:off x="2149875" y="2864600"/>
              <a:ext cx="144225" cy="167725"/>
            </a:xfrm>
            <a:custGeom>
              <a:avLst/>
              <a:gdLst/>
              <a:ahLst/>
              <a:cxnLst/>
              <a:rect l="l" t="t" r="r" b="b"/>
              <a:pathLst>
                <a:path w="5769" h="6709" extrusionOk="0">
                  <a:moveTo>
                    <a:pt x="3547" y="1"/>
                  </a:moveTo>
                  <a:lnTo>
                    <a:pt x="3290" y="22"/>
                  </a:lnTo>
                  <a:lnTo>
                    <a:pt x="3034" y="108"/>
                  </a:lnTo>
                  <a:lnTo>
                    <a:pt x="2778" y="193"/>
                  </a:lnTo>
                  <a:lnTo>
                    <a:pt x="2521" y="321"/>
                  </a:lnTo>
                  <a:lnTo>
                    <a:pt x="2265" y="471"/>
                  </a:lnTo>
                  <a:lnTo>
                    <a:pt x="2030" y="642"/>
                  </a:lnTo>
                  <a:lnTo>
                    <a:pt x="1795" y="834"/>
                  </a:lnTo>
                  <a:lnTo>
                    <a:pt x="1581" y="1026"/>
                  </a:lnTo>
                  <a:lnTo>
                    <a:pt x="1368" y="1219"/>
                  </a:lnTo>
                  <a:lnTo>
                    <a:pt x="1005" y="1625"/>
                  </a:lnTo>
                  <a:lnTo>
                    <a:pt x="705" y="2030"/>
                  </a:lnTo>
                  <a:lnTo>
                    <a:pt x="449" y="2394"/>
                  </a:lnTo>
                  <a:lnTo>
                    <a:pt x="342" y="2607"/>
                  </a:lnTo>
                  <a:lnTo>
                    <a:pt x="235" y="2799"/>
                  </a:lnTo>
                  <a:lnTo>
                    <a:pt x="150" y="3013"/>
                  </a:lnTo>
                  <a:lnTo>
                    <a:pt x="65" y="3227"/>
                  </a:lnTo>
                  <a:lnTo>
                    <a:pt x="22" y="3440"/>
                  </a:lnTo>
                  <a:lnTo>
                    <a:pt x="1" y="3675"/>
                  </a:lnTo>
                  <a:lnTo>
                    <a:pt x="1" y="3846"/>
                  </a:lnTo>
                  <a:lnTo>
                    <a:pt x="1" y="4017"/>
                  </a:lnTo>
                  <a:lnTo>
                    <a:pt x="22" y="4167"/>
                  </a:lnTo>
                  <a:lnTo>
                    <a:pt x="65" y="4338"/>
                  </a:lnTo>
                  <a:lnTo>
                    <a:pt x="171" y="4658"/>
                  </a:lnTo>
                  <a:lnTo>
                    <a:pt x="321" y="4979"/>
                  </a:lnTo>
                  <a:lnTo>
                    <a:pt x="492" y="5256"/>
                  </a:lnTo>
                  <a:lnTo>
                    <a:pt x="705" y="5534"/>
                  </a:lnTo>
                  <a:lnTo>
                    <a:pt x="940" y="5790"/>
                  </a:lnTo>
                  <a:lnTo>
                    <a:pt x="1218" y="6025"/>
                  </a:lnTo>
                  <a:lnTo>
                    <a:pt x="1389" y="6175"/>
                  </a:lnTo>
                  <a:lnTo>
                    <a:pt x="1581" y="6303"/>
                  </a:lnTo>
                  <a:lnTo>
                    <a:pt x="1795" y="6431"/>
                  </a:lnTo>
                  <a:lnTo>
                    <a:pt x="2009" y="6538"/>
                  </a:lnTo>
                  <a:lnTo>
                    <a:pt x="2222" y="6623"/>
                  </a:lnTo>
                  <a:lnTo>
                    <a:pt x="2457" y="6688"/>
                  </a:lnTo>
                  <a:lnTo>
                    <a:pt x="2692" y="6709"/>
                  </a:lnTo>
                  <a:lnTo>
                    <a:pt x="2927" y="6709"/>
                  </a:lnTo>
                  <a:lnTo>
                    <a:pt x="3077" y="6688"/>
                  </a:lnTo>
                  <a:lnTo>
                    <a:pt x="3226" y="6666"/>
                  </a:lnTo>
                  <a:lnTo>
                    <a:pt x="3504" y="6559"/>
                  </a:lnTo>
                  <a:lnTo>
                    <a:pt x="3760" y="6410"/>
                  </a:lnTo>
                  <a:lnTo>
                    <a:pt x="4017" y="6239"/>
                  </a:lnTo>
                  <a:lnTo>
                    <a:pt x="4252" y="6025"/>
                  </a:lnTo>
                  <a:lnTo>
                    <a:pt x="4487" y="5812"/>
                  </a:lnTo>
                  <a:lnTo>
                    <a:pt x="4700" y="5577"/>
                  </a:lnTo>
                  <a:lnTo>
                    <a:pt x="4893" y="5320"/>
                  </a:lnTo>
                  <a:lnTo>
                    <a:pt x="5128" y="5000"/>
                  </a:lnTo>
                  <a:lnTo>
                    <a:pt x="5341" y="4679"/>
                  </a:lnTo>
                  <a:lnTo>
                    <a:pt x="5534" y="4338"/>
                  </a:lnTo>
                  <a:lnTo>
                    <a:pt x="5619" y="4145"/>
                  </a:lnTo>
                  <a:lnTo>
                    <a:pt x="5683" y="3953"/>
                  </a:lnTo>
                  <a:lnTo>
                    <a:pt x="5726" y="3739"/>
                  </a:lnTo>
                  <a:lnTo>
                    <a:pt x="5747" y="3504"/>
                  </a:lnTo>
                  <a:lnTo>
                    <a:pt x="5769" y="3248"/>
                  </a:lnTo>
                  <a:lnTo>
                    <a:pt x="5747" y="2992"/>
                  </a:lnTo>
                  <a:lnTo>
                    <a:pt x="5726" y="2714"/>
                  </a:lnTo>
                  <a:lnTo>
                    <a:pt x="5683" y="2436"/>
                  </a:lnTo>
                  <a:lnTo>
                    <a:pt x="5619" y="2159"/>
                  </a:lnTo>
                  <a:lnTo>
                    <a:pt x="5534" y="1881"/>
                  </a:lnTo>
                  <a:lnTo>
                    <a:pt x="5427" y="1603"/>
                  </a:lnTo>
                  <a:lnTo>
                    <a:pt x="5320" y="1325"/>
                  </a:lnTo>
                  <a:lnTo>
                    <a:pt x="5192" y="1090"/>
                  </a:lnTo>
                  <a:lnTo>
                    <a:pt x="5042" y="855"/>
                  </a:lnTo>
                  <a:lnTo>
                    <a:pt x="4871" y="642"/>
                  </a:lnTo>
                  <a:lnTo>
                    <a:pt x="4700" y="450"/>
                  </a:lnTo>
                  <a:lnTo>
                    <a:pt x="4529" y="300"/>
                  </a:lnTo>
                  <a:lnTo>
                    <a:pt x="4316" y="172"/>
                  </a:lnTo>
                  <a:lnTo>
                    <a:pt x="4081" y="65"/>
                  </a:lnTo>
                  <a:lnTo>
                    <a:pt x="3824" y="22"/>
                  </a:lnTo>
                  <a:lnTo>
                    <a:pt x="35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5539;p60">
              <a:extLst>
                <a:ext uri="{FF2B5EF4-FFF2-40B4-BE49-F238E27FC236}">
                  <a16:creationId xmlns:a16="http://schemas.microsoft.com/office/drawing/2014/main" id="{379749A8-3196-671D-7549-DD44BBAA74BB}"/>
                </a:ext>
              </a:extLst>
            </p:cNvPr>
            <p:cNvSpPr/>
            <p:nvPr/>
          </p:nvSpPr>
          <p:spPr>
            <a:xfrm>
              <a:off x="1653175" y="3858000"/>
              <a:ext cx="123950" cy="243025"/>
            </a:xfrm>
            <a:custGeom>
              <a:avLst/>
              <a:gdLst/>
              <a:ahLst/>
              <a:cxnLst/>
              <a:rect l="l" t="t" r="r" b="b"/>
              <a:pathLst>
                <a:path w="4958" h="9721" extrusionOk="0">
                  <a:moveTo>
                    <a:pt x="3974" y="0"/>
                  </a:moveTo>
                  <a:lnTo>
                    <a:pt x="3868" y="22"/>
                  </a:lnTo>
                  <a:lnTo>
                    <a:pt x="3782" y="43"/>
                  </a:lnTo>
                  <a:lnTo>
                    <a:pt x="3697" y="86"/>
                  </a:lnTo>
                  <a:lnTo>
                    <a:pt x="3633" y="150"/>
                  </a:lnTo>
                  <a:lnTo>
                    <a:pt x="3569" y="235"/>
                  </a:lnTo>
                  <a:lnTo>
                    <a:pt x="3526" y="321"/>
                  </a:lnTo>
                  <a:lnTo>
                    <a:pt x="1" y="9293"/>
                  </a:lnTo>
                  <a:lnTo>
                    <a:pt x="4423" y="9720"/>
                  </a:lnTo>
                  <a:lnTo>
                    <a:pt x="4551" y="9720"/>
                  </a:lnTo>
                  <a:lnTo>
                    <a:pt x="4658" y="9699"/>
                  </a:lnTo>
                  <a:lnTo>
                    <a:pt x="4722" y="9656"/>
                  </a:lnTo>
                  <a:lnTo>
                    <a:pt x="4808" y="9592"/>
                  </a:lnTo>
                  <a:lnTo>
                    <a:pt x="4850" y="9528"/>
                  </a:lnTo>
                  <a:lnTo>
                    <a:pt x="4914" y="9464"/>
                  </a:lnTo>
                  <a:lnTo>
                    <a:pt x="4936" y="9379"/>
                  </a:lnTo>
                  <a:lnTo>
                    <a:pt x="4957" y="9272"/>
                  </a:lnTo>
                  <a:lnTo>
                    <a:pt x="4957" y="9186"/>
                  </a:lnTo>
                  <a:lnTo>
                    <a:pt x="4936" y="9079"/>
                  </a:lnTo>
                  <a:lnTo>
                    <a:pt x="4893" y="8994"/>
                  </a:lnTo>
                  <a:lnTo>
                    <a:pt x="4850" y="8909"/>
                  </a:lnTo>
                  <a:lnTo>
                    <a:pt x="4786" y="8844"/>
                  </a:lnTo>
                  <a:lnTo>
                    <a:pt x="4701" y="8802"/>
                  </a:lnTo>
                  <a:lnTo>
                    <a:pt x="4615" y="8759"/>
                  </a:lnTo>
                  <a:lnTo>
                    <a:pt x="4508" y="8738"/>
                  </a:lnTo>
                  <a:lnTo>
                    <a:pt x="1411" y="8439"/>
                  </a:lnTo>
                  <a:lnTo>
                    <a:pt x="4444" y="684"/>
                  </a:lnTo>
                  <a:lnTo>
                    <a:pt x="4466" y="577"/>
                  </a:lnTo>
                  <a:lnTo>
                    <a:pt x="4487" y="492"/>
                  </a:lnTo>
                  <a:lnTo>
                    <a:pt x="4466" y="385"/>
                  </a:lnTo>
                  <a:lnTo>
                    <a:pt x="4444" y="299"/>
                  </a:lnTo>
                  <a:lnTo>
                    <a:pt x="4380" y="214"/>
                  </a:lnTo>
                  <a:lnTo>
                    <a:pt x="4338" y="150"/>
                  </a:lnTo>
                  <a:lnTo>
                    <a:pt x="4252" y="86"/>
                  </a:lnTo>
                  <a:lnTo>
                    <a:pt x="4167" y="43"/>
                  </a:lnTo>
                  <a:lnTo>
                    <a:pt x="4060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5540;p60">
              <a:extLst>
                <a:ext uri="{FF2B5EF4-FFF2-40B4-BE49-F238E27FC236}">
                  <a16:creationId xmlns:a16="http://schemas.microsoft.com/office/drawing/2014/main" id="{074F1137-13A3-1A67-A6BD-8DFEEA715850}"/>
                </a:ext>
              </a:extLst>
            </p:cNvPr>
            <p:cNvSpPr/>
            <p:nvPr/>
          </p:nvSpPr>
          <p:spPr>
            <a:xfrm>
              <a:off x="1410175" y="288170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329" y="1"/>
                  </a:moveTo>
                  <a:lnTo>
                    <a:pt x="2180" y="22"/>
                  </a:lnTo>
                  <a:lnTo>
                    <a:pt x="2030" y="43"/>
                  </a:lnTo>
                  <a:lnTo>
                    <a:pt x="1859" y="86"/>
                  </a:lnTo>
                  <a:lnTo>
                    <a:pt x="1710" y="150"/>
                  </a:lnTo>
                  <a:lnTo>
                    <a:pt x="1496" y="257"/>
                  </a:lnTo>
                  <a:lnTo>
                    <a:pt x="1283" y="406"/>
                  </a:lnTo>
                  <a:lnTo>
                    <a:pt x="1090" y="577"/>
                  </a:lnTo>
                  <a:lnTo>
                    <a:pt x="898" y="791"/>
                  </a:lnTo>
                  <a:lnTo>
                    <a:pt x="727" y="1005"/>
                  </a:lnTo>
                  <a:lnTo>
                    <a:pt x="578" y="1240"/>
                  </a:lnTo>
                  <a:lnTo>
                    <a:pt x="449" y="1496"/>
                  </a:lnTo>
                  <a:lnTo>
                    <a:pt x="321" y="1774"/>
                  </a:lnTo>
                  <a:lnTo>
                    <a:pt x="214" y="2030"/>
                  </a:lnTo>
                  <a:lnTo>
                    <a:pt x="129" y="2308"/>
                  </a:lnTo>
                  <a:lnTo>
                    <a:pt x="65" y="2607"/>
                  </a:lnTo>
                  <a:lnTo>
                    <a:pt x="22" y="2885"/>
                  </a:lnTo>
                  <a:lnTo>
                    <a:pt x="1" y="3141"/>
                  </a:lnTo>
                  <a:lnTo>
                    <a:pt x="1" y="3419"/>
                  </a:lnTo>
                  <a:lnTo>
                    <a:pt x="22" y="3654"/>
                  </a:lnTo>
                  <a:lnTo>
                    <a:pt x="65" y="3889"/>
                  </a:lnTo>
                  <a:lnTo>
                    <a:pt x="129" y="4060"/>
                  </a:lnTo>
                  <a:lnTo>
                    <a:pt x="193" y="4209"/>
                  </a:lnTo>
                  <a:lnTo>
                    <a:pt x="278" y="4359"/>
                  </a:lnTo>
                  <a:lnTo>
                    <a:pt x="385" y="4487"/>
                  </a:lnTo>
                  <a:lnTo>
                    <a:pt x="513" y="4615"/>
                  </a:lnTo>
                  <a:lnTo>
                    <a:pt x="684" y="4700"/>
                  </a:lnTo>
                  <a:lnTo>
                    <a:pt x="834" y="4764"/>
                  </a:lnTo>
                  <a:lnTo>
                    <a:pt x="1005" y="4829"/>
                  </a:lnTo>
                  <a:lnTo>
                    <a:pt x="1368" y="4935"/>
                  </a:lnTo>
                  <a:lnTo>
                    <a:pt x="1753" y="4999"/>
                  </a:lnTo>
                  <a:lnTo>
                    <a:pt x="2116" y="5021"/>
                  </a:lnTo>
                  <a:lnTo>
                    <a:pt x="2500" y="5021"/>
                  </a:lnTo>
                  <a:lnTo>
                    <a:pt x="2863" y="4978"/>
                  </a:lnTo>
                  <a:lnTo>
                    <a:pt x="3227" y="4893"/>
                  </a:lnTo>
                  <a:lnTo>
                    <a:pt x="3568" y="4764"/>
                  </a:lnTo>
                  <a:lnTo>
                    <a:pt x="3910" y="4594"/>
                  </a:lnTo>
                  <a:lnTo>
                    <a:pt x="4060" y="4508"/>
                  </a:lnTo>
                  <a:lnTo>
                    <a:pt x="4209" y="4380"/>
                  </a:lnTo>
                  <a:lnTo>
                    <a:pt x="4359" y="4252"/>
                  </a:lnTo>
                  <a:lnTo>
                    <a:pt x="4487" y="4124"/>
                  </a:lnTo>
                  <a:lnTo>
                    <a:pt x="4594" y="3974"/>
                  </a:lnTo>
                  <a:lnTo>
                    <a:pt x="4722" y="3825"/>
                  </a:lnTo>
                  <a:lnTo>
                    <a:pt x="4807" y="3675"/>
                  </a:lnTo>
                  <a:lnTo>
                    <a:pt x="4893" y="3504"/>
                  </a:lnTo>
                  <a:lnTo>
                    <a:pt x="4978" y="3333"/>
                  </a:lnTo>
                  <a:lnTo>
                    <a:pt x="5021" y="3162"/>
                  </a:lnTo>
                  <a:lnTo>
                    <a:pt x="5064" y="2970"/>
                  </a:lnTo>
                  <a:lnTo>
                    <a:pt x="5106" y="2799"/>
                  </a:lnTo>
                  <a:lnTo>
                    <a:pt x="5128" y="2607"/>
                  </a:lnTo>
                  <a:lnTo>
                    <a:pt x="5106" y="2436"/>
                  </a:lnTo>
                  <a:lnTo>
                    <a:pt x="5085" y="2244"/>
                  </a:lnTo>
                  <a:lnTo>
                    <a:pt x="5064" y="2051"/>
                  </a:lnTo>
                  <a:lnTo>
                    <a:pt x="5000" y="1859"/>
                  </a:lnTo>
                  <a:lnTo>
                    <a:pt x="4914" y="1667"/>
                  </a:lnTo>
                  <a:lnTo>
                    <a:pt x="4807" y="1496"/>
                  </a:lnTo>
                  <a:lnTo>
                    <a:pt x="4701" y="1325"/>
                  </a:lnTo>
                  <a:lnTo>
                    <a:pt x="4572" y="1154"/>
                  </a:lnTo>
                  <a:lnTo>
                    <a:pt x="4444" y="1005"/>
                  </a:lnTo>
                  <a:lnTo>
                    <a:pt x="4145" y="727"/>
                  </a:lnTo>
                  <a:lnTo>
                    <a:pt x="3889" y="513"/>
                  </a:lnTo>
                  <a:lnTo>
                    <a:pt x="3590" y="342"/>
                  </a:lnTo>
                  <a:lnTo>
                    <a:pt x="3291" y="193"/>
                  </a:lnTo>
                  <a:lnTo>
                    <a:pt x="2970" y="86"/>
                  </a:lnTo>
                  <a:lnTo>
                    <a:pt x="2650" y="22"/>
                  </a:lnTo>
                  <a:lnTo>
                    <a:pt x="25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5541;p60">
              <a:extLst>
                <a:ext uri="{FF2B5EF4-FFF2-40B4-BE49-F238E27FC236}">
                  <a16:creationId xmlns:a16="http://schemas.microsoft.com/office/drawing/2014/main" id="{58EB84C0-9EBD-37C0-D2C2-AA3B12F2CCF9}"/>
                </a:ext>
              </a:extLst>
            </p:cNvPr>
            <p:cNvSpPr/>
            <p:nvPr/>
          </p:nvSpPr>
          <p:spPr>
            <a:xfrm>
              <a:off x="2037725" y="272415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179" y="0"/>
                  </a:moveTo>
                  <a:lnTo>
                    <a:pt x="2030" y="43"/>
                  </a:lnTo>
                  <a:lnTo>
                    <a:pt x="1880" y="86"/>
                  </a:lnTo>
                  <a:lnTo>
                    <a:pt x="1709" y="129"/>
                  </a:lnTo>
                  <a:lnTo>
                    <a:pt x="1496" y="257"/>
                  </a:lnTo>
                  <a:lnTo>
                    <a:pt x="1282" y="406"/>
                  </a:lnTo>
                  <a:lnTo>
                    <a:pt x="1090" y="577"/>
                  </a:lnTo>
                  <a:lnTo>
                    <a:pt x="919" y="770"/>
                  </a:lnTo>
                  <a:lnTo>
                    <a:pt x="748" y="1005"/>
                  </a:lnTo>
                  <a:lnTo>
                    <a:pt x="598" y="1239"/>
                  </a:lnTo>
                  <a:lnTo>
                    <a:pt x="449" y="1496"/>
                  </a:lnTo>
                  <a:lnTo>
                    <a:pt x="321" y="1752"/>
                  </a:lnTo>
                  <a:lnTo>
                    <a:pt x="214" y="2030"/>
                  </a:lnTo>
                  <a:lnTo>
                    <a:pt x="128" y="2308"/>
                  </a:lnTo>
                  <a:lnTo>
                    <a:pt x="64" y="2585"/>
                  </a:lnTo>
                  <a:lnTo>
                    <a:pt x="22" y="2863"/>
                  </a:lnTo>
                  <a:lnTo>
                    <a:pt x="0" y="3141"/>
                  </a:lnTo>
                  <a:lnTo>
                    <a:pt x="0" y="3397"/>
                  </a:lnTo>
                  <a:lnTo>
                    <a:pt x="22" y="3654"/>
                  </a:lnTo>
                  <a:lnTo>
                    <a:pt x="86" y="3889"/>
                  </a:lnTo>
                  <a:lnTo>
                    <a:pt x="128" y="4059"/>
                  </a:lnTo>
                  <a:lnTo>
                    <a:pt x="193" y="4209"/>
                  </a:lnTo>
                  <a:lnTo>
                    <a:pt x="278" y="4358"/>
                  </a:lnTo>
                  <a:lnTo>
                    <a:pt x="385" y="4487"/>
                  </a:lnTo>
                  <a:lnTo>
                    <a:pt x="534" y="4615"/>
                  </a:lnTo>
                  <a:lnTo>
                    <a:pt x="684" y="4700"/>
                  </a:lnTo>
                  <a:lnTo>
                    <a:pt x="855" y="4764"/>
                  </a:lnTo>
                  <a:lnTo>
                    <a:pt x="1026" y="4828"/>
                  </a:lnTo>
                  <a:lnTo>
                    <a:pt x="1389" y="4935"/>
                  </a:lnTo>
                  <a:lnTo>
                    <a:pt x="1752" y="4999"/>
                  </a:lnTo>
                  <a:lnTo>
                    <a:pt x="2137" y="5021"/>
                  </a:lnTo>
                  <a:lnTo>
                    <a:pt x="2500" y="5021"/>
                  </a:lnTo>
                  <a:lnTo>
                    <a:pt x="2884" y="4978"/>
                  </a:lnTo>
                  <a:lnTo>
                    <a:pt x="3226" y="4893"/>
                  </a:lnTo>
                  <a:lnTo>
                    <a:pt x="3589" y="4764"/>
                  </a:lnTo>
                  <a:lnTo>
                    <a:pt x="3910" y="4593"/>
                  </a:lnTo>
                  <a:lnTo>
                    <a:pt x="4081" y="4487"/>
                  </a:lnTo>
                  <a:lnTo>
                    <a:pt x="4230" y="4380"/>
                  </a:lnTo>
                  <a:lnTo>
                    <a:pt x="4358" y="4252"/>
                  </a:lnTo>
                  <a:lnTo>
                    <a:pt x="4487" y="4124"/>
                  </a:lnTo>
                  <a:lnTo>
                    <a:pt x="4615" y="3974"/>
                  </a:lnTo>
                  <a:lnTo>
                    <a:pt x="4721" y="3824"/>
                  </a:lnTo>
                  <a:lnTo>
                    <a:pt x="4828" y="3654"/>
                  </a:lnTo>
                  <a:lnTo>
                    <a:pt x="4914" y="3504"/>
                  </a:lnTo>
                  <a:lnTo>
                    <a:pt x="4978" y="3333"/>
                  </a:lnTo>
                  <a:lnTo>
                    <a:pt x="5042" y="3141"/>
                  </a:lnTo>
                  <a:lnTo>
                    <a:pt x="5085" y="2970"/>
                  </a:lnTo>
                  <a:lnTo>
                    <a:pt x="5106" y="2778"/>
                  </a:lnTo>
                  <a:lnTo>
                    <a:pt x="5127" y="2607"/>
                  </a:lnTo>
                  <a:lnTo>
                    <a:pt x="5127" y="2414"/>
                  </a:lnTo>
                  <a:lnTo>
                    <a:pt x="5106" y="2244"/>
                  </a:lnTo>
                  <a:lnTo>
                    <a:pt x="5063" y="2051"/>
                  </a:lnTo>
                  <a:lnTo>
                    <a:pt x="4999" y="1859"/>
                  </a:lnTo>
                  <a:lnTo>
                    <a:pt x="4914" y="1667"/>
                  </a:lnTo>
                  <a:lnTo>
                    <a:pt x="4828" y="1496"/>
                  </a:lnTo>
                  <a:lnTo>
                    <a:pt x="4721" y="1325"/>
                  </a:lnTo>
                  <a:lnTo>
                    <a:pt x="4593" y="1154"/>
                  </a:lnTo>
                  <a:lnTo>
                    <a:pt x="4444" y="1005"/>
                  </a:lnTo>
                  <a:lnTo>
                    <a:pt x="4145" y="705"/>
                  </a:lnTo>
                  <a:lnTo>
                    <a:pt x="3888" y="513"/>
                  </a:lnTo>
                  <a:lnTo>
                    <a:pt x="3611" y="321"/>
                  </a:lnTo>
                  <a:lnTo>
                    <a:pt x="3290" y="193"/>
                  </a:lnTo>
                  <a:lnTo>
                    <a:pt x="2991" y="86"/>
                  </a:lnTo>
                  <a:lnTo>
                    <a:pt x="2671" y="22"/>
                  </a:lnTo>
                  <a:lnTo>
                    <a:pt x="25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5542;p60">
              <a:extLst>
                <a:ext uri="{FF2B5EF4-FFF2-40B4-BE49-F238E27FC236}">
                  <a16:creationId xmlns:a16="http://schemas.microsoft.com/office/drawing/2014/main" id="{A2AD72AF-BCFB-CFE1-5FC7-318757E7DF5C}"/>
                </a:ext>
              </a:extLst>
            </p:cNvPr>
            <p:cNvSpPr/>
            <p:nvPr/>
          </p:nvSpPr>
          <p:spPr>
            <a:xfrm>
              <a:off x="1276650" y="27086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9593" y="984"/>
                  </a:moveTo>
                  <a:lnTo>
                    <a:pt x="10020" y="1005"/>
                  </a:lnTo>
                  <a:lnTo>
                    <a:pt x="10469" y="1048"/>
                  </a:lnTo>
                  <a:lnTo>
                    <a:pt x="10896" y="1090"/>
                  </a:lnTo>
                  <a:lnTo>
                    <a:pt x="11323" y="1176"/>
                  </a:lnTo>
                  <a:lnTo>
                    <a:pt x="11729" y="1261"/>
                  </a:lnTo>
                  <a:lnTo>
                    <a:pt x="12135" y="1390"/>
                  </a:lnTo>
                  <a:lnTo>
                    <a:pt x="12541" y="1518"/>
                  </a:lnTo>
                  <a:lnTo>
                    <a:pt x="12926" y="1667"/>
                  </a:lnTo>
                  <a:lnTo>
                    <a:pt x="13310" y="1838"/>
                  </a:lnTo>
                  <a:lnTo>
                    <a:pt x="13673" y="2030"/>
                  </a:lnTo>
                  <a:lnTo>
                    <a:pt x="14036" y="2244"/>
                  </a:lnTo>
                  <a:lnTo>
                    <a:pt x="14400" y="2458"/>
                  </a:lnTo>
                  <a:lnTo>
                    <a:pt x="14720" y="2714"/>
                  </a:lnTo>
                  <a:lnTo>
                    <a:pt x="15062" y="2970"/>
                  </a:lnTo>
                  <a:lnTo>
                    <a:pt x="15361" y="3227"/>
                  </a:lnTo>
                  <a:lnTo>
                    <a:pt x="15660" y="3526"/>
                  </a:lnTo>
                  <a:lnTo>
                    <a:pt x="15959" y="3825"/>
                  </a:lnTo>
                  <a:lnTo>
                    <a:pt x="16216" y="4124"/>
                  </a:lnTo>
                  <a:lnTo>
                    <a:pt x="16472" y="4444"/>
                  </a:lnTo>
                  <a:lnTo>
                    <a:pt x="16707" y="4786"/>
                  </a:lnTo>
                  <a:lnTo>
                    <a:pt x="16942" y="5149"/>
                  </a:lnTo>
                  <a:lnTo>
                    <a:pt x="17155" y="5491"/>
                  </a:lnTo>
                  <a:lnTo>
                    <a:pt x="17348" y="5876"/>
                  </a:lnTo>
                  <a:lnTo>
                    <a:pt x="17519" y="6260"/>
                  </a:lnTo>
                  <a:lnTo>
                    <a:pt x="17668" y="6645"/>
                  </a:lnTo>
                  <a:lnTo>
                    <a:pt x="17796" y="7051"/>
                  </a:lnTo>
                  <a:lnTo>
                    <a:pt x="17925" y="7457"/>
                  </a:lnTo>
                  <a:lnTo>
                    <a:pt x="18010" y="7863"/>
                  </a:lnTo>
                  <a:lnTo>
                    <a:pt x="18095" y="8290"/>
                  </a:lnTo>
                  <a:lnTo>
                    <a:pt x="18138" y="8717"/>
                  </a:lnTo>
                  <a:lnTo>
                    <a:pt x="18181" y="9166"/>
                  </a:lnTo>
                  <a:lnTo>
                    <a:pt x="18181" y="9593"/>
                  </a:lnTo>
                  <a:lnTo>
                    <a:pt x="18181" y="10042"/>
                  </a:lnTo>
                  <a:lnTo>
                    <a:pt x="18138" y="10469"/>
                  </a:lnTo>
                  <a:lnTo>
                    <a:pt x="18095" y="10896"/>
                  </a:lnTo>
                  <a:lnTo>
                    <a:pt x="18010" y="11323"/>
                  </a:lnTo>
                  <a:lnTo>
                    <a:pt x="17925" y="11751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9" y="12947"/>
                  </a:lnTo>
                  <a:lnTo>
                    <a:pt x="17348" y="13331"/>
                  </a:lnTo>
                  <a:lnTo>
                    <a:pt x="17155" y="13695"/>
                  </a:lnTo>
                  <a:lnTo>
                    <a:pt x="16942" y="14058"/>
                  </a:lnTo>
                  <a:lnTo>
                    <a:pt x="16707" y="14400"/>
                  </a:lnTo>
                  <a:lnTo>
                    <a:pt x="16472" y="14741"/>
                  </a:lnTo>
                  <a:lnTo>
                    <a:pt x="16216" y="15062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1" y="15959"/>
                  </a:lnTo>
                  <a:lnTo>
                    <a:pt x="15062" y="16237"/>
                  </a:lnTo>
                  <a:lnTo>
                    <a:pt x="14720" y="16493"/>
                  </a:lnTo>
                  <a:lnTo>
                    <a:pt x="14400" y="16728"/>
                  </a:lnTo>
                  <a:lnTo>
                    <a:pt x="14036" y="16963"/>
                  </a:lnTo>
                  <a:lnTo>
                    <a:pt x="13673" y="17155"/>
                  </a:lnTo>
                  <a:lnTo>
                    <a:pt x="13310" y="17348"/>
                  </a:lnTo>
                  <a:lnTo>
                    <a:pt x="12926" y="17519"/>
                  </a:lnTo>
                  <a:lnTo>
                    <a:pt x="12541" y="17668"/>
                  </a:lnTo>
                  <a:lnTo>
                    <a:pt x="12135" y="17818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9" y="18159"/>
                  </a:lnTo>
                  <a:lnTo>
                    <a:pt x="10020" y="18181"/>
                  </a:lnTo>
                  <a:lnTo>
                    <a:pt x="9593" y="18202"/>
                  </a:lnTo>
                  <a:lnTo>
                    <a:pt x="9144" y="18181"/>
                  </a:lnTo>
                  <a:lnTo>
                    <a:pt x="8696" y="18159"/>
                  </a:lnTo>
                  <a:lnTo>
                    <a:pt x="8268" y="18095"/>
                  </a:lnTo>
                  <a:lnTo>
                    <a:pt x="7841" y="18031"/>
                  </a:lnTo>
                  <a:lnTo>
                    <a:pt x="7435" y="17924"/>
                  </a:lnTo>
                  <a:lnTo>
                    <a:pt x="7029" y="17818"/>
                  </a:lnTo>
                  <a:lnTo>
                    <a:pt x="6624" y="17668"/>
                  </a:lnTo>
                  <a:lnTo>
                    <a:pt x="6239" y="17519"/>
                  </a:lnTo>
                  <a:lnTo>
                    <a:pt x="5854" y="17348"/>
                  </a:lnTo>
                  <a:lnTo>
                    <a:pt x="5491" y="17155"/>
                  </a:lnTo>
                  <a:lnTo>
                    <a:pt x="5128" y="16963"/>
                  </a:lnTo>
                  <a:lnTo>
                    <a:pt x="4786" y="16728"/>
                  </a:lnTo>
                  <a:lnTo>
                    <a:pt x="4444" y="16493"/>
                  </a:lnTo>
                  <a:lnTo>
                    <a:pt x="4103" y="16237"/>
                  </a:lnTo>
                  <a:lnTo>
                    <a:pt x="3804" y="15959"/>
                  </a:lnTo>
                  <a:lnTo>
                    <a:pt x="3505" y="15681"/>
                  </a:lnTo>
                  <a:lnTo>
                    <a:pt x="3227" y="15382"/>
                  </a:lnTo>
                  <a:lnTo>
                    <a:pt x="2949" y="15062"/>
                  </a:lnTo>
                  <a:lnTo>
                    <a:pt x="2693" y="14741"/>
                  </a:lnTo>
                  <a:lnTo>
                    <a:pt x="2458" y="14400"/>
                  </a:lnTo>
                  <a:lnTo>
                    <a:pt x="2223" y="14058"/>
                  </a:lnTo>
                  <a:lnTo>
                    <a:pt x="2009" y="13695"/>
                  </a:lnTo>
                  <a:lnTo>
                    <a:pt x="1838" y="13331"/>
                  </a:lnTo>
                  <a:lnTo>
                    <a:pt x="1646" y="12947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40" y="11751"/>
                  </a:lnTo>
                  <a:lnTo>
                    <a:pt x="1155" y="11323"/>
                  </a:lnTo>
                  <a:lnTo>
                    <a:pt x="1069" y="10896"/>
                  </a:lnTo>
                  <a:lnTo>
                    <a:pt x="1026" y="10469"/>
                  </a:lnTo>
                  <a:lnTo>
                    <a:pt x="984" y="10042"/>
                  </a:lnTo>
                  <a:lnTo>
                    <a:pt x="984" y="9593"/>
                  </a:lnTo>
                  <a:lnTo>
                    <a:pt x="984" y="9166"/>
                  </a:lnTo>
                  <a:lnTo>
                    <a:pt x="1026" y="8717"/>
                  </a:lnTo>
                  <a:lnTo>
                    <a:pt x="1069" y="8290"/>
                  </a:lnTo>
                  <a:lnTo>
                    <a:pt x="1155" y="7863"/>
                  </a:lnTo>
                  <a:lnTo>
                    <a:pt x="1240" y="7457"/>
                  </a:lnTo>
                  <a:lnTo>
                    <a:pt x="1368" y="7051"/>
                  </a:lnTo>
                  <a:lnTo>
                    <a:pt x="1496" y="6645"/>
                  </a:lnTo>
                  <a:lnTo>
                    <a:pt x="1646" y="6260"/>
                  </a:lnTo>
                  <a:lnTo>
                    <a:pt x="1838" y="5876"/>
                  </a:lnTo>
                  <a:lnTo>
                    <a:pt x="2009" y="5491"/>
                  </a:lnTo>
                  <a:lnTo>
                    <a:pt x="2223" y="5149"/>
                  </a:lnTo>
                  <a:lnTo>
                    <a:pt x="2458" y="4786"/>
                  </a:lnTo>
                  <a:lnTo>
                    <a:pt x="2693" y="4444"/>
                  </a:lnTo>
                  <a:lnTo>
                    <a:pt x="2949" y="4124"/>
                  </a:lnTo>
                  <a:lnTo>
                    <a:pt x="3227" y="3825"/>
                  </a:lnTo>
                  <a:lnTo>
                    <a:pt x="3505" y="3526"/>
                  </a:lnTo>
                  <a:lnTo>
                    <a:pt x="3804" y="3227"/>
                  </a:lnTo>
                  <a:lnTo>
                    <a:pt x="4103" y="2970"/>
                  </a:lnTo>
                  <a:lnTo>
                    <a:pt x="4444" y="2714"/>
                  </a:lnTo>
                  <a:lnTo>
                    <a:pt x="4786" y="2458"/>
                  </a:lnTo>
                  <a:lnTo>
                    <a:pt x="5128" y="2244"/>
                  </a:lnTo>
                  <a:lnTo>
                    <a:pt x="5491" y="2030"/>
                  </a:lnTo>
                  <a:lnTo>
                    <a:pt x="5854" y="1838"/>
                  </a:lnTo>
                  <a:lnTo>
                    <a:pt x="6239" y="1667"/>
                  </a:lnTo>
                  <a:lnTo>
                    <a:pt x="6624" y="1518"/>
                  </a:lnTo>
                  <a:lnTo>
                    <a:pt x="7029" y="1390"/>
                  </a:lnTo>
                  <a:lnTo>
                    <a:pt x="7435" y="1261"/>
                  </a:lnTo>
                  <a:lnTo>
                    <a:pt x="7841" y="1176"/>
                  </a:lnTo>
                  <a:lnTo>
                    <a:pt x="8268" y="1090"/>
                  </a:lnTo>
                  <a:lnTo>
                    <a:pt x="8696" y="1048"/>
                  </a:lnTo>
                  <a:lnTo>
                    <a:pt x="9144" y="1005"/>
                  </a:lnTo>
                  <a:lnTo>
                    <a:pt x="9593" y="984"/>
                  </a:lnTo>
                  <a:close/>
                  <a:moveTo>
                    <a:pt x="9593" y="1"/>
                  </a:moveTo>
                  <a:lnTo>
                    <a:pt x="9080" y="22"/>
                  </a:lnTo>
                  <a:lnTo>
                    <a:pt x="8610" y="65"/>
                  </a:lnTo>
                  <a:lnTo>
                    <a:pt x="8119" y="108"/>
                  </a:lnTo>
                  <a:lnTo>
                    <a:pt x="7649" y="193"/>
                  </a:lnTo>
                  <a:lnTo>
                    <a:pt x="7179" y="300"/>
                  </a:lnTo>
                  <a:lnTo>
                    <a:pt x="6730" y="428"/>
                  </a:lnTo>
                  <a:lnTo>
                    <a:pt x="6282" y="599"/>
                  </a:lnTo>
                  <a:lnTo>
                    <a:pt x="5854" y="770"/>
                  </a:lnTo>
                  <a:lnTo>
                    <a:pt x="5427" y="962"/>
                  </a:lnTo>
                  <a:lnTo>
                    <a:pt x="5021" y="1176"/>
                  </a:lnTo>
                  <a:lnTo>
                    <a:pt x="4615" y="1390"/>
                  </a:lnTo>
                  <a:lnTo>
                    <a:pt x="4231" y="1646"/>
                  </a:lnTo>
                  <a:lnTo>
                    <a:pt x="3846" y="1924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800" y="2821"/>
                  </a:lnTo>
                  <a:lnTo>
                    <a:pt x="2479" y="3141"/>
                  </a:lnTo>
                  <a:lnTo>
                    <a:pt x="2180" y="3504"/>
                  </a:lnTo>
                  <a:lnTo>
                    <a:pt x="1902" y="3868"/>
                  </a:lnTo>
                  <a:lnTo>
                    <a:pt x="1625" y="4231"/>
                  </a:lnTo>
                  <a:lnTo>
                    <a:pt x="1390" y="4637"/>
                  </a:lnTo>
                  <a:lnTo>
                    <a:pt x="1155" y="5021"/>
                  </a:lnTo>
                  <a:lnTo>
                    <a:pt x="941" y="5448"/>
                  </a:lnTo>
                  <a:lnTo>
                    <a:pt x="749" y="5876"/>
                  </a:lnTo>
                  <a:lnTo>
                    <a:pt x="578" y="6303"/>
                  </a:lnTo>
                  <a:lnTo>
                    <a:pt x="428" y="6752"/>
                  </a:lnTo>
                  <a:lnTo>
                    <a:pt x="300" y="7200"/>
                  </a:lnTo>
                  <a:lnTo>
                    <a:pt x="193" y="7670"/>
                  </a:lnTo>
                  <a:lnTo>
                    <a:pt x="108" y="8140"/>
                  </a:lnTo>
                  <a:lnTo>
                    <a:pt x="44" y="8610"/>
                  </a:lnTo>
                  <a:lnTo>
                    <a:pt x="1" y="9102"/>
                  </a:lnTo>
                  <a:lnTo>
                    <a:pt x="1" y="9593"/>
                  </a:lnTo>
                  <a:lnTo>
                    <a:pt x="1" y="10084"/>
                  </a:lnTo>
                  <a:lnTo>
                    <a:pt x="44" y="10576"/>
                  </a:lnTo>
                  <a:lnTo>
                    <a:pt x="108" y="11067"/>
                  </a:lnTo>
                  <a:lnTo>
                    <a:pt x="193" y="11537"/>
                  </a:lnTo>
                  <a:lnTo>
                    <a:pt x="300" y="11986"/>
                  </a:lnTo>
                  <a:lnTo>
                    <a:pt x="428" y="12456"/>
                  </a:lnTo>
                  <a:lnTo>
                    <a:pt x="578" y="12883"/>
                  </a:lnTo>
                  <a:lnTo>
                    <a:pt x="749" y="13331"/>
                  </a:lnTo>
                  <a:lnTo>
                    <a:pt x="941" y="13759"/>
                  </a:lnTo>
                  <a:lnTo>
                    <a:pt x="1155" y="14165"/>
                  </a:lnTo>
                  <a:lnTo>
                    <a:pt x="1390" y="14570"/>
                  </a:lnTo>
                  <a:lnTo>
                    <a:pt x="1625" y="14955"/>
                  </a:lnTo>
                  <a:lnTo>
                    <a:pt x="1902" y="15340"/>
                  </a:lnTo>
                  <a:lnTo>
                    <a:pt x="2180" y="15703"/>
                  </a:lnTo>
                  <a:lnTo>
                    <a:pt x="2479" y="16045"/>
                  </a:lnTo>
                  <a:lnTo>
                    <a:pt x="2800" y="16386"/>
                  </a:lnTo>
                  <a:lnTo>
                    <a:pt x="3141" y="16685"/>
                  </a:lnTo>
                  <a:lnTo>
                    <a:pt x="3483" y="17006"/>
                  </a:lnTo>
                  <a:lnTo>
                    <a:pt x="3846" y="17284"/>
                  </a:lnTo>
                  <a:lnTo>
                    <a:pt x="4231" y="17540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5"/>
                  </a:lnTo>
                  <a:lnTo>
                    <a:pt x="5854" y="18437"/>
                  </a:lnTo>
                  <a:lnTo>
                    <a:pt x="6282" y="18608"/>
                  </a:lnTo>
                  <a:lnTo>
                    <a:pt x="6730" y="18758"/>
                  </a:lnTo>
                  <a:lnTo>
                    <a:pt x="7179" y="18886"/>
                  </a:lnTo>
                  <a:lnTo>
                    <a:pt x="7649" y="18993"/>
                  </a:lnTo>
                  <a:lnTo>
                    <a:pt x="8119" y="19078"/>
                  </a:lnTo>
                  <a:lnTo>
                    <a:pt x="8610" y="19142"/>
                  </a:lnTo>
                  <a:lnTo>
                    <a:pt x="9080" y="19185"/>
                  </a:lnTo>
                  <a:lnTo>
                    <a:pt x="10084" y="19185"/>
                  </a:lnTo>
                  <a:lnTo>
                    <a:pt x="10554" y="19142"/>
                  </a:lnTo>
                  <a:lnTo>
                    <a:pt x="11046" y="19078"/>
                  </a:lnTo>
                  <a:lnTo>
                    <a:pt x="11516" y="18993"/>
                  </a:lnTo>
                  <a:lnTo>
                    <a:pt x="11986" y="18886"/>
                  </a:lnTo>
                  <a:lnTo>
                    <a:pt x="12434" y="18758"/>
                  </a:lnTo>
                  <a:lnTo>
                    <a:pt x="12883" y="18608"/>
                  </a:lnTo>
                  <a:lnTo>
                    <a:pt x="13310" y="18437"/>
                  </a:lnTo>
                  <a:lnTo>
                    <a:pt x="13737" y="18245"/>
                  </a:lnTo>
                  <a:lnTo>
                    <a:pt x="14143" y="18031"/>
                  </a:lnTo>
                  <a:lnTo>
                    <a:pt x="14549" y="17796"/>
                  </a:lnTo>
                  <a:lnTo>
                    <a:pt x="14934" y="17540"/>
                  </a:lnTo>
                  <a:lnTo>
                    <a:pt x="15318" y="17284"/>
                  </a:lnTo>
                  <a:lnTo>
                    <a:pt x="15681" y="17006"/>
                  </a:lnTo>
                  <a:lnTo>
                    <a:pt x="16023" y="16685"/>
                  </a:lnTo>
                  <a:lnTo>
                    <a:pt x="16365" y="16386"/>
                  </a:lnTo>
                  <a:lnTo>
                    <a:pt x="16685" y="16045"/>
                  </a:lnTo>
                  <a:lnTo>
                    <a:pt x="16985" y="15703"/>
                  </a:lnTo>
                  <a:lnTo>
                    <a:pt x="17262" y="15340"/>
                  </a:lnTo>
                  <a:lnTo>
                    <a:pt x="17540" y="14955"/>
                  </a:lnTo>
                  <a:lnTo>
                    <a:pt x="17775" y="14570"/>
                  </a:lnTo>
                  <a:lnTo>
                    <a:pt x="18010" y="14165"/>
                  </a:lnTo>
                  <a:lnTo>
                    <a:pt x="18224" y="13759"/>
                  </a:lnTo>
                  <a:lnTo>
                    <a:pt x="18416" y="13331"/>
                  </a:lnTo>
                  <a:lnTo>
                    <a:pt x="18587" y="12883"/>
                  </a:lnTo>
                  <a:lnTo>
                    <a:pt x="18736" y="12456"/>
                  </a:lnTo>
                  <a:lnTo>
                    <a:pt x="18865" y="11986"/>
                  </a:lnTo>
                  <a:lnTo>
                    <a:pt x="18971" y="11537"/>
                  </a:lnTo>
                  <a:lnTo>
                    <a:pt x="19057" y="11067"/>
                  </a:lnTo>
                  <a:lnTo>
                    <a:pt x="19121" y="10576"/>
                  </a:lnTo>
                  <a:lnTo>
                    <a:pt x="19164" y="10084"/>
                  </a:lnTo>
                  <a:lnTo>
                    <a:pt x="19185" y="9593"/>
                  </a:lnTo>
                  <a:lnTo>
                    <a:pt x="19164" y="9102"/>
                  </a:lnTo>
                  <a:lnTo>
                    <a:pt x="19121" y="8610"/>
                  </a:lnTo>
                  <a:lnTo>
                    <a:pt x="19057" y="8140"/>
                  </a:lnTo>
                  <a:lnTo>
                    <a:pt x="18971" y="7670"/>
                  </a:lnTo>
                  <a:lnTo>
                    <a:pt x="18865" y="7200"/>
                  </a:lnTo>
                  <a:lnTo>
                    <a:pt x="18736" y="6752"/>
                  </a:lnTo>
                  <a:lnTo>
                    <a:pt x="18587" y="6303"/>
                  </a:lnTo>
                  <a:lnTo>
                    <a:pt x="18416" y="5876"/>
                  </a:lnTo>
                  <a:lnTo>
                    <a:pt x="18224" y="5448"/>
                  </a:lnTo>
                  <a:lnTo>
                    <a:pt x="18010" y="5021"/>
                  </a:lnTo>
                  <a:lnTo>
                    <a:pt x="17775" y="4637"/>
                  </a:lnTo>
                  <a:lnTo>
                    <a:pt x="17540" y="4231"/>
                  </a:lnTo>
                  <a:lnTo>
                    <a:pt x="17262" y="3868"/>
                  </a:lnTo>
                  <a:lnTo>
                    <a:pt x="16985" y="3504"/>
                  </a:lnTo>
                  <a:lnTo>
                    <a:pt x="16685" y="3141"/>
                  </a:lnTo>
                  <a:lnTo>
                    <a:pt x="16365" y="2821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4"/>
                  </a:lnTo>
                  <a:lnTo>
                    <a:pt x="14934" y="1646"/>
                  </a:lnTo>
                  <a:lnTo>
                    <a:pt x="14549" y="1390"/>
                  </a:lnTo>
                  <a:lnTo>
                    <a:pt x="14143" y="1176"/>
                  </a:lnTo>
                  <a:lnTo>
                    <a:pt x="13737" y="962"/>
                  </a:lnTo>
                  <a:lnTo>
                    <a:pt x="13310" y="770"/>
                  </a:lnTo>
                  <a:lnTo>
                    <a:pt x="12883" y="599"/>
                  </a:lnTo>
                  <a:lnTo>
                    <a:pt x="12434" y="428"/>
                  </a:lnTo>
                  <a:lnTo>
                    <a:pt x="11986" y="300"/>
                  </a:lnTo>
                  <a:lnTo>
                    <a:pt x="11516" y="193"/>
                  </a:lnTo>
                  <a:lnTo>
                    <a:pt x="11046" y="108"/>
                  </a:lnTo>
                  <a:lnTo>
                    <a:pt x="10554" y="65"/>
                  </a:lnTo>
                  <a:lnTo>
                    <a:pt x="10084" y="22"/>
                  </a:lnTo>
                  <a:lnTo>
                    <a:pt x="95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5543;p60">
              <a:extLst>
                <a:ext uri="{FF2B5EF4-FFF2-40B4-BE49-F238E27FC236}">
                  <a16:creationId xmlns:a16="http://schemas.microsoft.com/office/drawing/2014/main" id="{74BF5FDA-23BC-C77B-4892-E782218C7AAA}"/>
                </a:ext>
              </a:extLst>
            </p:cNvPr>
            <p:cNvSpPr/>
            <p:nvPr/>
          </p:nvSpPr>
          <p:spPr>
            <a:xfrm>
              <a:off x="1849725" y="25751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10020" y="1004"/>
                  </a:moveTo>
                  <a:lnTo>
                    <a:pt x="10468" y="1047"/>
                  </a:lnTo>
                  <a:lnTo>
                    <a:pt x="10896" y="1090"/>
                  </a:lnTo>
                  <a:lnTo>
                    <a:pt x="11323" y="1175"/>
                  </a:lnTo>
                  <a:lnTo>
                    <a:pt x="11729" y="1261"/>
                  </a:lnTo>
                  <a:lnTo>
                    <a:pt x="12135" y="1389"/>
                  </a:lnTo>
                  <a:lnTo>
                    <a:pt x="12541" y="1517"/>
                  </a:lnTo>
                  <a:lnTo>
                    <a:pt x="12925" y="1666"/>
                  </a:lnTo>
                  <a:lnTo>
                    <a:pt x="13310" y="1837"/>
                  </a:lnTo>
                  <a:lnTo>
                    <a:pt x="13694" y="2030"/>
                  </a:lnTo>
                  <a:lnTo>
                    <a:pt x="14036" y="2243"/>
                  </a:lnTo>
                  <a:lnTo>
                    <a:pt x="14399" y="2478"/>
                  </a:lnTo>
                  <a:lnTo>
                    <a:pt x="14741" y="2713"/>
                  </a:lnTo>
                  <a:lnTo>
                    <a:pt x="15061" y="2970"/>
                  </a:lnTo>
                  <a:lnTo>
                    <a:pt x="15360" y="3226"/>
                  </a:lnTo>
                  <a:lnTo>
                    <a:pt x="15660" y="3525"/>
                  </a:lnTo>
                  <a:lnTo>
                    <a:pt x="15959" y="3824"/>
                  </a:lnTo>
                  <a:lnTo>
                    <a:pt x="16215" y="4123"/>
                  </a:lnTo>
                  <a:lnTo>
                    <a:pt x="16471" y="4465"/>
                  </a:lnTo>
                  <a:lnTo>
                    <a:pt x="16728" y="4785"/>
                  </a:lnTo>
                  <a:lnTo>
                    <a:pt x="16941" y="5149"/>
                  </a:lnTo>
                  <a:lnTo>
                    <a:pt x="17155" y="5512"/>
                  </a:lnTo>
                  <a:lnTo>
                    <a:pt x="17347" y="5875"/>
                  </a:lnTo>
                  <a:lnTo>
                    <a:pt x="17518" y="6260"/>
                  </a:lnTo>
                  <a:lnTo>
                    <a:pt x="17668" y="6644"/>
                  </a:lnTo>
                  <a:lnTo>
                    <a:pt x="17796" y="7050"/>
                  </a:lnTo>
                  <a:lnTo>
                    <a:pt x="17924" y="7456"/>
                  </a:lnTo>
                  <a:lnTo>
                    <a:pt x="18010" y="7862"/>
                  </a:lnTo>
                  <a:lnTo>
                    <a:pt x="18095" y="8289"/>
                  </a:lnTo>
                  <a:lnTo>
                    <a:pt x="18138" y="8716"/>
                  </a:lnTo>
                  <a:lnTo>
                    <a:pt x="18180" y="9165"/>
                  </a:lnTo>
                  <a:lnTo>
                    <a:pt x="18180" y="9592"/>
                  </a:lnTo>
                  <a:lnTo>
                    <a:pt x="18180" y="10041"/>
                  </a:lnTo>
                  <a:lnTo>
                    <a:pt x="18138" y="10489"/>
                  </a:lnTo>
                  <a:lnTo>
                    <a:pt x="18095" y="10917"/>
                  </a:lnTo>
                  <a:lnTo>
                    <a:pt x="18010" y="11323"/>
                  </a:lnTo>
                  <a:lnTo>
                    <a:pt x="17924" y="11750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8" y="12946"/>
                  </a:lnTo>
                  <a:lnTo>
                    <a:pt x="17347" y="13331"/>
                  </a:lnTo>
                  <a:lnTo>
                    <a:pt x="17155" y="13694"/>
                  </a:lnTo>
                  <a:lnTo>
                    <a:pt x="16941" y="14057"/>
                  </a:lnTo>
                  <a:lnTo>
                    <a:pt x="16728" y="14399"/>
                  </a:lnTo>
                  <a:lnTo>
                    <a:pt x="16471" y="14741"/>
                  </a:lnTo>
                  <a:lnTo>
                    <a:pt x="16215" y="15061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0" y="15958"/>
                  </a:lnTo>
                  <a:lnTo>
                    <a:pt x="15061" y="16236"/>
                  </a:lnTo>
                  <a:lnTo>
                    <a:pt x="14741" y="16492"/>
                  </a:lnTo>
                  <a:lnTo>
                    <a:pt x="14399" y="16727"/>
                  </a:lnTo>
                  <a:lnTo>
                    <a:pt x="14036" y="16962"/>
                  </a:lnTo>
                  <a:lnTo>
                    <a:pt x="13694" y="17155"/>
                  </a:lnTo>
                  <a:lnTo>
                    <a:pt x="13310" y="17347"/>
                  </a:lnTo>
                  <a:lnTo>
                    <a:pt x="12925" y="17518"/>
                  </a:lnTo>
                  <a:lnTo>
                    <a:pt x="12541" y="17689"/>
                  </a:lnTo>
                  <a:lnTo>
                    <a:pt x="12135" y="17817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8" y="18159"/>
                  </a:lnTo>
                  <a:lnTo>
                    <a:pt x="10020" y="18201"/>
                  </a:lnTo>
                  <a:lnTo>
                    <a:pt x="9144" y="18201"/>
                  </a:lnTo>
                  <a:lnTo>
                    <a:pt x="8717" y="18159"/>
                  </a:lnTo>
                  <a:lnTo>
                    <a:pt x="8268" y="18095"/>
                  </a:lnTo>
                  <a:lnTo>
                    <a:pt x="7862" y="18031"/>
                  </a:lnTo>
                  <a:lnTo>
                    <a:pt x="7435" y="17924"/>
                  </a:lnTo>
                  <a:lnTo>
                    <a:pt x="7029" y="17817"/>
                  </a:lnTo>
                  <a:lnTo>
                    <a:pt x="6623" y="17689"/>
                  </a:lnTo>
                  <a:lnTo>
                    <a:pt x="6238" y="17518"/>
                  </a:lnTo>
                  <a:lnTo>
                    <a:pt x="5854" y="17347"/>
                  </a:lnTo>
                  <a:lnTo>
                    <a:pt x="5491" y="17155"/>
                  </a:lnTo>
                  <a:lnTo>
                    <a:pt x="5128" y="16962"/>
                  </a:lnTo>
                  <a:lnTo>
                    <a:pt x="4786" y="16727"/>
                  </a:lnTo>
                  <a:lnTo>
                    <a:pt x="4444" y="16492"/>
                  </a:lnTo>
                  <a:lnTo>
                    <a:pt x="4124" y="16236"/>
                  </a:lnTo>
                  <a:lnTo>
                    <a:pt x="3803" y="15958"/>
                  </a:lnTo>
                  <a:lnTo>
                    <a:pt x="3504" y="15681"/>
                  </a:lnTo>
                  <a:lnTo>
                    <a:pt x="3226" y="15382"/>
                  </a:lnTo>
                  <a:lnTo>
                    <a:pt x="2949" y="15061"/>
                  </a:lnTo>
                  <a:lnTo>
                    <a:pt x="2692" y="14741"/>
                  </a:lnTo>
                  <a:lnTo>
                    <a:pt x="2457" y="14399"/>
                  </a:lnTo>
                  <a:lnTo>
                    <a:pt x="2222" y="14057"/>
                  </a:lnTo>
                  <a:lnTo>
                    <a:pt x="2030" y="13694"/>
                  </a:lnTo>
                  <a:lnTo>
                    <a:pt x="1838" y="13331"/>
                  </a:lnTo>
                  <a:lnTo>
                    <a:pt x="1667" y="12946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61" y="11750"/>
                  </a:lnTo>
                  <a:lnTo>
                    <a:pt x="1154" y="11323"/>
                  </a:lnTo>
                  <a:lnTo>
                    <a:pt x="1090" y="10917"/>
                  </a:lnTo>
                  <a:lnTo>
                    <a:pt x="1026" y="10489"/>
                  </a:lnTo>
                  <a:lnTo>
                    <a:pt x="983" y="10041"/>
                  </a:lnTo>
                  <a:lnTo>
                    <a:pt x="983" y="9592"/>
                  </a:lnTo>
                  <a:lnTo>
                    <a:pt x="983" y="9165"/>
                  </a:lnTo>
                  <a:lnTo>
                    <a:pt x="1026" y="8716"/>
                  </a:lnTo>
                  <a:lnTo>
                    <a:pt x="1090" y="8289"/>
                  </a:lnTo>
                  <a:lnTo>
                    <a:pt x="1154" y="7862"/>
                  </a:lnTo>
                  <a:lnTo>
                    <a:pt x="1261" y="7456"/>
                  </a:lnTo>
                  <a:lnTo>
                    <a:pt x="1368" y="7050"/>
                  </a:lnTo>
                  <a:lnTo>
                    <a:pt x="1496" y="6644"/>
                  </a:lnTo>
                  <a:lnTo>
                    <a:pt x="1667" y="6260"/>
                  </a:lnTo>
                  <a:lnTo>
                    <a:pt x="1838" y="5875"/>
                  </a:lnTo>
                  <a:lnTo>
                    <a:pt x="2030" y="5512"/>
                  </a:lnTo>
                  <a:lnTo>
                    <a:pt x="2222" y="5149"/>
                  </a:lnTo>
                  <a:lnTo>
                    <a:pt x="2457" y="4785"/>
                  </a:lnTo>
                  <a:lnTo>
                    <a:pt x="2692" y="4465"/>
                  </a:lnTo>
                  <a:lnTo>
                    <a:pt x="2949" y="4123"/>
                  </a:lnTo>
                  <a:lnTo>
                    <a:pt x="3226" y="3824"/>
                  </a:lnTo>
                  <a:lnTo>
                    <a:pt x="3504" y="3525"/>
                  </a:lnTo>
                  <a:lnTo>
                    <a:pt x="3803" y="3226"/>
                  </a:lnTo>
                  <a:lnTo>
                    <a:pt x="4124" y="2970"/>
                  </a:lnTo>
                  <a:lnTo>
                    <a:pt x="4444" y="2713"/>
                  </a:lnTo>
                  <a:lnTo>
                    <a:pt x="4786" y="2478"/>
                  </a:lnTo>
                  <a:lnTo>
                    <a:pt x="5128" y="2243"/>
                  </a:lnTo>
                  <a:lnTo>
                    <a:pt x="5491" y="2030"/>
                  </a:lnTo>
                  <a:lnTo>
                    <a:pt x="5854" y="1837"/>
                  </a:lnTo>
                  <a:lnTo>
                    <a:pt x="6238" y="1666"/>
                  </a:lnTo>
                  <a:lnTo>
                    <a:pt x="6623" y="1517"/>
                  </a:lnTo>
                  <a:lnTo>
                    <a:pt x="7029" y="1389"/>
                  </a:lnTo>
                  <a:lnTo>
                    <a:pt x="7435" y="1261"/>
                  </a:lnTo>
                  <a:lnTo>
                    <a:pt x="7862" y="1175"/>
                  </a:lnTo>
                  <a:lnTo>
                    <a:pt x="8268" y="1090"/>
                  </a:lnTo>
                  <a:lnTo>
                    <a:pt x="8717" y="1047"/>
                  </a:lnTo>
                  <a:lnTo>
                    <a:pt x="9144" y="1004"/>
                  </a:lnTo>
                  <a:close/>
                  <a:moveTo>
                    <a:pt x="9592" y="0"/>
                  </a:moveTo>
                  <a:lnTo>
                    <a:pt x="9101" y="22"/>
                  </a:lnTo>
                  <a:lnTo>
                    <a:pt x="8610" y="64"/>
                  </a:lnTo>
                  <a:lnTo>
                    <a:pt x="8118" y="128"/>
                  </a:lnTo>
                  <a:lnTo>
                    <a:pt x="7648" y="214"/>
                  </a:lnTo>
                  <a:lnTo>
                    <a:pt x="7200" y="321"/>
                  </a:lnTo>
                  <a:lnTo>
                    <a:pt x="6730" y="449"/>
                  </a:lnTo>
                  <a:lnTo>
                    <a:pt x="6281" y="598"/>
                  </a:lnTo>
                  <a:lnTo>
                    <a:pt x="5854" y="769"/>
                  </a:lnTo>
                  <a:lnTo>
                    <a:pt x="5427" y="961"/>
                  </a:lnTo>
                  <a:lnTo>
                    <a:pt x="5021" y="1175"/>
                  </a:lnTo>
                  <a:lnTo>
                    <a:pt x="4615" y="1410"/>
                  </a:lnTo>
                  <a:lnTo>
                    <a:pt x="4230" y="1645"/>
                  </a:lnTo>
                  <a:lnTo>
                    <a:pt x="3846" y="1923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799" y="2820"/>
                  </a:lnTo>
                  <a:lnTo>
                    <a:pt x="2479" y="3162"/>
                  </a:lnTo>
                  <a:lnTo>
                    <a:pt x="2180" y="3504"/>
                  </a:lnTo>
                  <a:lnTo>
                    <a:pt x="1902" y="3867"/>
                  </a:lnTo>
                  <a:lnTo>
                    <a:pt x="1645" y="4251"/>
                  </a:lnTo>
                  <a:lnTo>
                    <a:pt x="1389" y="4636"/>
                  </a:lnTo>
                  <a:lnTo>
                    <a:pt x="1154" y="5042"/>
                  </a:lnTo>
                  <a:lnTo>
                    <a:pt x="940" y="5448"/>
                  </a:lnTo>
                  <a:lnTo>
                    <a:pt x="748" y="5875"/>
                  </a:lnTo>
                  <a:lnTo>
                    <a:pt x="577" y="6302"/>
                  </a:lnTo>
                  <a:lnTo>
                    <a:pt x="428" y="6751"/>
                  </a:lnTo>
                  <a:lnTo>
                    <a:pt x="300" y="7199"/>
                  </a:lnTo>
                  <a:lnTo>
                    <a:pt x="193" y="7669"/>
                  </a:lnTo>
                  <a:lnTo>
                    <a:pt x="107" y="8139"/>
                  </a:lnTo>
                  <a:lnTo>
                    <a:pt x="43" y="8631"/>
                  </a:lnTo>
                  <a:lnTo>
                    <a:pt x="0" y="9101"/>
                  </a:lnTo>
                  <a:lnTo>
                    <a:pt x="0" y="9592"/>
                  </a:lnTo>
                  <a:lnTo>
                    <a:pt x="0" y="10084"/>
                  </a:lnTo>
                  <a:lnTo>
                    <a:pt x="43" y="10575"/>
                  </a:lnTo>
                  <a:lnTo>
                    <a:pt x="107" y="11066"/>
                  </a:lnTo>
                  <a:lnTo>
                    <a:pt x="193" y="11536"/>
                  </a:lnTo>
                  <a:lnTo>
                    <a:pt x="300" y="11985"/>
                  </a:lnTo>
                  <a:lnTo>
                    <a:pt x="428" y="12455"/>
                  </a:lnTo>
                  <a:lnTo>
                    <a:pt x="577" y="12903"/>
                  </a:lnTo>
                  <a:lnTo>
                    <a:pt x="748" y="13331"/>
                  </a:lnTo>
                  <a:lnTo>
                    <a:pt x="940" y="13758"/>
                  </a:lnTo>
                  <a:lnTo>
                    <a:pt x="1154" y="14164"/>
                  </a:lnTo>
                  <a:lnTo>
                    <a:pt x="1389" y="14570"/>
                  </a:lnTo>
                  <a:lnTo>
                    <a:pt x="1645" y="14954"/>
                  </a:lnTo>
                  <a:lnTo>
                    <a:pt x="1902" y="15339"/>
                  </a:lnTo>
                  <a:lnTo>
                    <a:pt x="2180" y="15702"/>
                  </a:lnTo>
                  <a:lnTo>
                    <a:pt x="2479" y="16044"/>
                  </a:lnTo>
                  <a:lnTo>
                    <a:pt x="2799" y="16386"/>
                  </a:lnTo>
                  <a:lnTo>
                    <a:pt x="3141" y="16706"/>
                  </a:lnTo>
                  <a:lnTo>
                    <a:pt x="3483" y="17005"/>
                  </a:lnTo>
                  <a:lnTo>
                    <a:pt x="3846" y="17283"/>
                  </a:lnTo>
                  <a:lnTo>
                    <a:pt x="4230" y="17561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4"/>
                  </a:lnTo>
                  <a:lnTo>
                    <a:pt x="5854" y="18436"/>
                  </a:lnTo>
                  <a:lnTo>
                    <a:pt x="6281" y="18607"/>
                  </a:lnTo>
                  <a:lnTo>
                    <a:pt x="6730" y="18757"/>
                  </a:lnTo>
                  <a:lnTo>
                    <a:pt x="7200" y="18885"/>
                  </a:lnTo>
                  <a:lnTo>
                    <a:pt x="7648" y="18992"/>
                  </a:lnTo>
                  <a:lnTo>
                    <a:pt x="8118" y="19077"/>
                  </a:lnTo>
                  <a:lnTo>
                    <a:pt x="8610" y="19141"/>
                  </a:lnTo>
                  <a:lnTo>
                    <a:pt x="9101" y="19184"/>
                  </a:lnTo>
                  <a:lnTo>
                    <a:pt x="10084" y="19184"/>
                  </a:lnTo>
                  <a:lnTo>
                    <a:pt x="10575" y="19141"/>
                  </a:lnTo>
                  <a:lnTo>
                    <a:pt x="11045" y="19077"/>
                  </a:lnTo>
                  <a:lnTo>
                    <a:pt x="11515" y="18992"/>
                  </a:lnTo>
                  <a:lnTo>
                    <a:pt x="11985" y="18885"/>
                  </a:lnTo>
                  <a:lnTo>
                    <a:pt x="12434" y="18757"/>
                  </a:lnTo>
                  <a:lnTo>
                    <a:pt x="12882" y="18607"/>
                  </a:lnTo>
                  <a:lnTo>
                    <a:pt x="13310" y="18436"/>
                  </a:lnTo>
                  <a:lnTo>
                    <a:pt x="13737" y="18244"/>
                  </a:lnTo>
                  <a:lnTo>
                    <a:pt x="14164" y="18031"/>
                  </a:lnTo>
                  <a:lnTo>
                    <a:pt x="14549" y="17796"/>
                  </a:lnTo>
                  <a:lnTo>
                    <a:pt x="14955" y="17561"/>
                  </a:lnTo>
                  <a:lnTo>
                    <a:pt x="15318" y="17283"/>
                  </a:lnTo>
                  <a:lnTo>
                    <a:pt x="15681" y="17005"/>
                  </a:lnTo>
                  <a:lnTo>
                    <a:pt x="16023" y="16706"/>
                  </a:lnTo>
                  <a:lnTo>
                    <a:pt x="16365" y="16386"/>
                  </a:lnTo>
                  <a:lnTo>
                    <a:pt x="16685" y="16044"/>
                  </a:lnTo>
                  <a:lnTo>
                    <a:pt x="16984" y="15702"/>
                  </a:lnTo>
                  <a:lnTo>
                    <a:pt x="17262" y="15339"/>
                  </a:lnTo>
                  <a:lnTo>
                    <a:pt x="17540" y="14954"/>
                  </a:lnTo>
                  <a:lnTo>
                    <a:pt x="17796" y="14570"/>
                  </a:lnTo>
                  <a:lnTo>
                    <a:pt x="18010" y="14164"/>
                  </a:lnTo>
                  <a:lnTo>
                    <a:pt x="18223" y="13758"/>
                  </a:lnTo>
                  <a:lnTo>
                    <a:pt x="18415" y="13331"/>
                  </a:lnTo>
                  <a:lnTo>
                    <a:pt x="18586" y="12903"/>
                  </a:lnTo>
                  <a:lnTo>
                    <a:pt x="18736" y="12455"/>
                  </a:lnTo>
                  <a:lnTo>
                    <a:pt x="18885" y="11985"/>
                  </a:lnTo>
                  <a:lnTo>
                    <a:pt x="18992" y="11536"/>
                  </a:lnTo>
                  <a:lnTo>
                    <a:pt x="19056" y="11066"/>
                  </a:lnTo>
                  <a:lnTo>
                    <a:pt x="19120" y="10575"/>
                  </a:lnTo>
                  <a:lnTo>
                    <a:pt x="19163" y="10084"/>
                  </a:lnTo>
                  <a:lnTo>
                    <a:pt x="19184" y="9592"/>
                  </a:lnTo>
                  <a:lnTo>
                    <a:pt x="19163" y="9101"/>
                  </a:lnTo>
                  <a:lnTo>
                    <a:pt x="19120" y="8631"/>
                  </a:lnTo>
                  <a:lnTo>
                    <a:pt x="19056" y="8139"/>
                  </a:lnTo>
                  <a:lnTo>
                    <a:pt x="18992" y="7669"/>
                  </a:lnTo>
                  <a:lnTo>
                    <a:pt x="18885" y="7199"/>
                  </a:lnTo>
                  <a:lnTo>
                    <a:pt x="18736" y="6751"/>
                  </a:lnTo>
                  <a:lnTo>
                    <a:pt x="18586" y="6302"/>
                  </a:lnTo>
                  <a:lnTo>
                    <a:pt x="18415" y="5875"/>
                  </a:lnTo>
                  <a:lnTo>
                    <a:pt x="18223" y="5448"/>
                  </a:lnTo>
                  <a:lnTo>
                    <a:pt x="18010" y="5042"/>
                  </a:lnTo>
                  <a:lnTo>
                    <a:pt x="17796" y="4636"/>
                  </a:lnTo>
                  <a:lnTo>
                    <a:pt x="17540" y="4251"/>
                  </a:lnTo>
                  <a:lnTo>
                    <a:pt x="17262" y="3867"/>
                  </a:lnTo>
                  <a:lnTo>
                    <a:pt x="16984" y="3504"/>
                  </a:lnTo>
                  <a:lnTo>
                    <a:pt x="16685" y="3162"/>
                  </a:lnTo>
                  <a:lnTo>
                    <a:pt x="16365" y="2820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3"/>
                  </a:lnTo>
                  <a:lnTo>
                    <a:pt x="14955" y="1645"/>
                  </a:lnTo>
                  <a:lnTo>
                    <a:pt x="14549" y="1410"/>
                  </a:lnTo>
                  <a:lnTo>
                    <a:pt x="14164" y="1175"/>
                  </a:lnTo>
                  <a:lnTo>
                    <a:pt x="13737" y="961"/>
                  </a:lnTo>
                  <a:lnTo>
                    <a:pt x="13310" y="769"/>
                  </a:lnTo>
                  <a:lnTo>
                    <a:pt x="12882" y="598"/>
                  </a:lnTo>
                  <a:lnTo>
                    <a:pt x="12434" y="449"/>
                  </a:lnTo>
                  <a:lnTo>
                    <a:pt x="11985" y="321"/>
                  </a:lnTo>
                  <a:lnTo>
                    <a:pt x="11515" y="214"/>
                  </a:lnTo>
                  <a:lnTo>
                    <a:pt x="11045" y="128"/>
                  </a:lnTo>
                  <a:lnTo>
                    <a:pt x="10575" y="64"/>
                  </a:lnTo>
                  <a:lnTo>
                    <a:pt x="10084" y="22"/>
                  </a:lnTo>
                  <a:lnTo>
                    <a:pt x="95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5544;p60">
              <a:extLst>
                <a:ext uri="{FF2B5EF4-FFF2-40B4-BE49-F238E27FC236}">
                  <a16:creationId xmlns:a16="http://schemas.microsoft.com/office/drawing/2014/main" id="{391742BF-D991-5F77-22F8-C55D817EEBD4}"/>
                </a:ext>
              </a:extLst>
            </p:cNvPr>
            <p:cNvSpPr/>
            <p:nvPr/>
          </p:nvSpPr>
          <p:spPr>
            <a:xfrm>
              <a:off x="1725275" y="2845375"/>
              <a:ext cx="152250" cy="57725"/>
            </a:xfrm>
            <a:custGeom>
              <a:avLst/>
              <a:gdLst/>
              <a:ahLst/>
              <a:cxnLst/>
              <a:rect l="l" t="t" r="r" b="b"/>
              <a:pathLst>
                <a:path w="6090" h="2309" extrusionOk="0">
                  <a:moveTo>
                    <a:pt x="5555" y="1"/>
                  </a:moveTo>
                  <a:lnTo>
                    <a:pt x="5470" y="22"/>
                  </a:lnTo>
                  <a:lnTo>
                    <a:pt x="364" y="1347"/>
                  </a:lnTo>
                  <a:lnTo>
                    <a:pt x="279" y="1389"/>
                  </a:lnTo>
                  <a:lnTo>
                    <a:pt x="193" y="1432"/>
                  </a:lnTo>
                  <a:lnTo>
                    <a:pt x="129" y="1496"/>
                  </a:lnTo>
                  <a:lnTo>
                    <a:pt x="65" y="1582"/>
                  </a:lnTo>
                  <a:lnTo>
                    <a:pt x="22" y="1667"/>
                  </a:lnTo>
                  <a:lnTo>
                    <a:pt x="1" y="1753"/>
                  </a:lnTo>
                  <a:lnTo>
                    <a:pt x="1" y="1859"/>
                  </a:lnTo>
                  <a:lnTo>
                    <a:pt x="22" y="1945"/>
                  </a:lnTo>
                  <a:lnTo>
                    <a:pt x="44" y="2030"/>
                  </a:lnTo>
                  <a:lnTo>
                    <a:pt x="86" y="2094"/>
                  </a:lnTo>
                  <a:lnTo>
                    <a:pt x="129" y="2159"/>
                  </a:lnTo>
                  <a:lnTo>
                    <a:pt x="193" y="2223"/>
                  </a:lnTo>
                  <a:lnTo>
                    <a:pt x="343" y="2287"/>
                  </a:lnTo>
                  <a:lnTo>
                    <a:pt x="407" y="2308"/>
                  </a:lnTo>
                  <a:lnTo>
                    <a:pt x="620" y="2308"/>
                  </a:lnTo>
                  <a:lnTo>
                    <a:pt x="5705" y="962"/>
                  </a:lnTo>
                  <a:lnTo>
                    <a:pt x="5812" y="941"/>
                  </a:lnTo>
                  <a:lnTo>
                    <a:pt x="5897" y="877"/>
                  </a:lnTo>
                  <a:lnTo>
                    <a:pt x="5961" y="813"/>
                  </a:lnTo>
                  <a:lnTo>
                    <a:pt x="6004" y="749"/>
                  </a:lnTo>
                  <a:lnTo>
                    <a:pt x="6047" y="663"/>
                  </a:lnTo>
                  <a:lnTo>
                    <a:pt x="6068" y="556"/>
                  </a:lnTo>
                  <a:lnTo>
                    <a:pt x="6089" y="471"/>
                  </a:lnTo>
                  <a:lnTo>
                    <a:pt x="6068" y="364"/>
                  </a:lnTo>
                  <a:lnTo>
                    <a:pt x="6025" y="279"/>
                  </a:lnTo>
                  <a:lnTo>
                    <a:pt x="5983" y="193"/>
                  </a:lnTo>
                  <a:lnTo>
                    <a:pt x="5918" y="129"/>
                  </a:lnTo>
                  <a:lnTo>
                    <a:pt x="5833" y="65"/>
                  </a:lnTo>
                  <a:lnTo>
                    <a:pt x="5748" y="22"/>
                  </a:lnTo>
                  <a:lnTo>
                    <a:pt x="56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5545;p60">
              <a:extLst>
                <a:ext uri="{FF2B5EF4-FFF2-40B4-BE49-F238E27FC236}">
                  <a16:creationId xmlns:a16="http://schemas.microsoft.com/office/drawing/2014/main" id="{2DA44633-3E90-0987-9F7F-7A84D1B418C0}"/>
                </a:ext>
              </a:extLst>
            </p:cNvPr>
            <p:cNvSpPr/>
            <p:nvPr/>
          </p:nvSpPr>
          <p:spPr>
            <a:xfrm>
              <a:off x="1768000" y="2961800"/>
              <a:ext cx="129825" cy="156525"/>
            </a:xfrm>
            <a:custGeom>
              <a:avLst/>
              <a:gdLst/>
              <a:ahLst/>
              <a:cxnLst/>
              <a:rect l="l" t="t" r="r" b="b"/>
              <a:pathLst>
                <a:path w="5193" h="6261" extrusionOk="0">
                  <a:moveTo>
                    <a:pt x="3739" y="1"/>
                  </a:moveTo>
                  <a:lnTo>
                    <a:pt x="3376" y="22"/>
                  </a:lnTo>
                  <a:lnTo>
                    <a:pt x="2992" y="44"/>
                  </a:lnTo>
                  <a:lnTo>
                    <a:pt x="2586" y="108"/>
                  </a:lnTo>
                  <a:lnTo>
                    <a:pt x="2201" y="193"/>
                  </a:lnTo>
                  <a:lnTo>
                    <a:pt x="1817" y="300"/>
                  </a:lnTo>
                  <a:lnTo>
                    <a:pt x="1432" y="428"/>
                  </a:lnTo>
                  <a:lnTo>
                    <a:pt x="1090" y="599"/>
                  </a:lnTo>
                  <a:lnTo>
                    <a:pt x="770" y="791"/>
                  </a:lnTo>
                  <a:lnTo>
                    <a:pt x="620" y="898"/>
                  </a:lnTo>
                  <a:lnTo>
                    <a:pt x="492" y="1026"/>
                  </a:lnTo>
                  <a:lnTo>
                    <a:pt x="385" y="1155"/>
                  </a:lnTo>
                  <a:lnTo>
                    <a:pt x="279" y="1283"/>
                  </a:lnTo>
                  <a:lnTo>
                    <a:pt x="172" y="1432"/>
                  </a:lnTo>
                  <a:lnTo>
                    <a:pt x="108" y="1582"/>
                  </a:lnTo>
                  <a:lnTo>
                    <a:pt x="44" y="1731"/>
                  </a:lnTo>
                  <a:lnTo>
                    <a:pt x="1" y="1902"/>
                  </a:lnTo>
                  <a:lnTo>
                    <a:pt x="1" y="1966"/>
                  </a:lnTo>
                  <a:lnTo>
                    <a:pt x="22" y="2052"/>
                  </a:lnTo>
                  <a:lnTo>
                    <a:pt x="150" y="2265"/>
                  </a:lnTo>
                  <a:lnTo>
                    <a:pt x="364" y="2522"/>
                  </a:lnTo>
                  <a:lnTo>
                    <a:pt x="620" y="2842"/>
                  </a:lnTo>
                  <a:lnTo>
                    <a:pt x="962" y="3184"/>
                  </a:lnTo>
                  <a:lnTo>
                    <a:pt x="1325" y="3547"/>
                  </a:lnTo>
                  <a:lnTo>
                    <a:pt x="2137" y="4316"/>
                  </a:lnTo>
                  <a:lnTo>
                    <a:pt x="2949" y="5043"/>
                  </a:lnTo>
                  <a:lnTo>
                    <a:pt x="3654" y="5662"/>
                  </a:lnTo>
                  <a:lnTo>
                    <a:pt x="4359" y="6260"/>
                  </a:lnTo>
                  <a:lnTo>
                    <a:pt x="4573" y="5384"/>
                  </a:lnTo>
                  <a:lnTo>
                    <a:pt x="4765" y="4466"/>
                  </a:lnTo>
                  <a:lnTo>
                    <a:pt x="4979" y="3419"/>
                  </a:lnTo>
                  <a:lnTo>
                    <a:pt x="5064" y="2864"/>
                  </a:lnTo>
                  <a:lnTo>
                    <a:pt x="5128" y="2330"/>
                  </a:lnTo>
                  <a:lnTo>
                    <a:pt x="5171" y="1817"/>
                  </a:lnTo>
                  <a:lnTo>
                    <a:pt x="5192" y="1347"/>
                  </a:lnTo>
                  <a:lnTo>
                    <a:pt x="5171" y="941"/>
                  </a:lnTo>
                  <a:lnTo>
                    <a:pt x="5149" y="749"/>
                  </a:lnTo>
                  <a:lnTo>
                    <a:pt x="5107" y="599"/>
                  </a:lnTo>
                  <a:lnTo>
                    <a:pt x="5064" y="471"/>
                  </a:lnTo>
                  <a:lnTo>
                    <a:pt x="5000" y="343"/>
                  </a:lnTo>
                  <a:lnTo>
                    <a:pt x="4936" y="257"/>
                  </a:lnTo>
                  <a:lnTo>
                    <a:pt x="4850" y="193"/>
                  </a:lnTo>
                  <a:lnTo>
                    <a:pt x="4637" y="129"/>
                  </a:lnTo>
                  <a:lnTo>
                    <a:pt x="4380" y="65"/>
                  </a:lnTo>
                  <a:lnTo>
                    <a:pt x="4081" y="22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FFC0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5546;p60">
              <a:extLst>
                <a:ext uri="{FF2B5EF4-FFF2-40B4-BE49-F238E27FC236}">
                  <a16:creationId xmlns:a16="http://schemas.microsoft.com/office/drawing/2014/main" id="{CAA2F91E-C827-B14A-FC2F-52A9EE6DD814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extrusionOk="0">
                  <a:moveTo>
                    <a:pt x="10831" y="1"/>
                  </a:move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5547;p60">
              <a:extLst>
                <a:ext uri="{FF2B5EF4-FFF2-40B4-BE49-F238E27FC236}">
                  <a16:creationId xmlns:a16="http://schemas.microsoft.com/office/drawing/2014/main" id="{86AC509C-3C85-D68A-C427-AF61F87302BE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fill="none" extrusionOk="0">
                  <a:moveTo>
                    <a:pt x="20231" y="1026"/>
                  </a:move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lnTo>
                    <a:pt x="10831" y="1"/>
                  </a:ln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5548;p60">
              <a:extLst>
                <a:ext uri="{FF2B5EF4-FFF2-40B4-BE49-F238E27FC236}">
                  <a16:creationId xmlns:a16="http://schemas.microsoft.com/office/drawing/2014/main" id="{E4E0E4F4-3E94-FA0D-E076-1038DDAA5728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extrusionOk="0">
                  <a:moveTo>
                    <a:pt x="14720" y="1"/>
                  </a:moveTo>
                  <a:lnTo>
                    <a:pt x="14335" y="22"/>
                  </a:lnTo>
                  <a:lnTo>
                    <a:pt x="13951" y="65"/>
                  </a:lnTo>
                  <a:lnTo>
                    <a:pt x="13566" y="108"/>
                  </a:lnTo>
                  <a:lnTo>
                    <a:pt x="12797" y="257"/>
                  </a:lnTo>
                  <a:lnTo>
                    <a:pt x="12007" y="428"/>
                  </a:lnTo>
                  <a:lnTo>
                    <a:pt x="11195" y="663"/>
                  </a:lnTo>
                  <a:lnTo>
                    <a:pt x="10404" y="919"/>
                  </a:lnTo>
                  <a:lnTo>
                    <a:pt x="9614" y="1219"/>
                  </a:lnTo>
                  <a:lnTo>
                    <a:pt x="8824" y="1539"/>
                  </a:lnTo>
                  <a:lnTo>
                    <a:pt x="8054" y="1881"/>
                  </a:lnTo>
                  <a:lnTo>
                    <a:pt x="7285" y="2265"/>
                  </a:lnTo>
                  <a:lnTo>
                    <a:pt x="6538" y="2628"/>
                  </a:lnTo>
                  <a:lnTo>
                    <a:pt x="5833" y="3034"/>
                  </a:lnTo>
                  <a:lnTo>
                    <a:pt x="5128" y="3419"/>
                  </a:lnTo>
                  <a:lnTo>
                    <a:pt x="4465" y="3825"/>
                  </a:lnTo>
                  <a:lnTo>
                    <a:pt x="3226" y="4594"/>
                  </a:lnTo>
                  <a:lnTo>
                    <a:pt x="2137" y="5299"/>
                  </a:lnTo>
                  <a:lnTo>
                    <a:pt x="1240" y="5918"/>
                  </a:lnTo>
                  <a:lnTo>
                    <a:pt x="577" y="6410"/>
                  </a:lnTo>
                  <a:lnTo>
                    <a:pt x="1" y="6858"/>
                  </a:lnTo>
                  <a:lnTo>
                    <a:pt x="876" y="17988"/>
                  </a:lnTo>
                  <a:lnTo>
                    <a:pt x="1325" y="18330"/>
                  </a:lnTo>
                  <a:lnTo>
                    <a:pt x="2564" y="19206"/>
                  </a:lnTo>
                  <a:lnTo>
                    <a:pt x="3419" y="19783"/>
                  </a:lnTo>
                  <a:lnTo>
                    <a:pt x="4401" y="20424"/>
                  </a:lnTo>
                  <a:lnTo>
                    <a:pt x="5448" y="21086"/>
                  </a:lnTo>
                  <a:lnTo>
                    <a:pt x="6580" y="21748"/>
                  </a:lnTo>
                  <a:lnTo>
                    <a:pt x="7755" y="22411"/>
                  </a:lnTo>
                  <a:lnTo>
                    <a:pt x="8332" y="22710"/>
                  </a:lnTo>
                  <a:lnTo>
                    <a:pt x="8930" y="22987"/>
                  </a:lnTo>
                  <a:lnTo>
                    <a:pt x="9528" y="23265"/>
                  </a:lnTo>
                  <a:lnTo>
                    <a:pt x="10105" y="23522"/>
                  </a:lnTo>
                  <a:lnTo>
                    <a:pt x="10682" y="23735"/>
                  </a:lnTo>
                  <a:lnTo>
                    <a:pt x="11238" y="23927"/>
                  </a:lnTo>
                  <a:lnTo>
                    <a:pt x="11793" y="24098"/>
                  </a:lnTo>
                  <a:lnTo>
                    <a:pt x="12327" y="24226"/>
                  </a:lnTo>
                  <a:lnTo>
                    <a:pt x="12818" y="24312"/>
                  </a:lnTo>
                  <a:lnTo>
                    <a:pt x="13310" y="24355"/>
                  </a:lnTo>
                  <a:lnTo>
                    <a:pt x="13758" y="24376"/>
                  </a:lnTo>
                  <a:lnTo>
                    <a:pt x="13972" y="24355"/>
                  </a:lnTo>
                  <a:lnTo>
                    <a:pt x="14186" y="24312"/>
                  </a:lnTo>
                  <a:lnTo>
                    <a:pt x="14378" y="24269"/>
                  </a:lnTo>
                  <a:lnTo>
                    <a:pt x="14570" y="24226"/>
                  </a:lnTo>
                  <a:lnTo>
                    <a:pt x="14741" y="24162"/>
                  </a:lnTo>
                  <a:lnTo>
                    <a:pt x="14912" y="24077"/>
                  </a:lnTo>
                  <a:lnTo>
                    <a:pt x="15232" y="23885"/>
                  </a:lnTo>
                  <a:lnTo>
                    <a:pt x="15510" y="23671"/>
                  </a:lnTo>
                  <a:lnTo>
                    <a:pt x="15745" y="23479"/>
                  </a:lnTo>
                  <a:lnTo>
                    <a:pt x="15937" y="23244"/>
                  </a:lnTo>
                  <a:lnTo>
                    <a:pt x="16130" y="23030"/>
                  </a:lnTo>
                  <a:lnTo>
                    <a:pt x="16258" y="22795"/>
                  </a:lnTo>
                  <a:lnTo>
                    <a:pt x="16386" y="22560"/>
                  </a:lnTo>
                  <a:lnTo>
                    <a:pt x="16471" y="22304"/>
                  </a:lnTo>
                  <a:lnTo>
                    <a:pt x="16536" y="22069"/>
                  </a:lnTo>
                  <a:lnTo>
                    <a:pt x="16578" y="21812"/>
                  </a:lnTo>
                  <a:lnTo>
                    <a:pt x="16621" y="21556"/>
                  </a:lnTo>
                  <a:lnTo>
                    <a:pt x="16621" y="21321"/>
                  </a:lnTo>
                  <a:lnTo>
                    <a:pt x="16600" y="21065"/>
                  </a:lnTo>
                  <a:lnTo>
                    <a:pt x="16578" y="20808"/>
                  </a:lnTo>
                  <a:lnTo>
                    <a:pt x="16536" y="20573"/>
                  </a:lnTo>
                  <a:lnTo>
                    <a:pt x="16471" y="20338"/>
                  </a:lnTo>
                  <a:lnTo>
                    <a:pt x="16343" y="19868"/>
                  </a:lnTo>
                  <a:lnTo>
                    <a:pt x="16172" y="19441"/>
                  </a:lnTo>
                  <a:lnTo>
                    <a:pt x="16001" y="19057"/>
                  </a:lnTo>
                  <a:lnTo>
                    <a:pt x="15831" y="18715"/>
                  </a:lnTo>
                  <a:lnTo>
                    <a:pt x="15660" y="18437"/>
                  </a:lnTo>
                  <a:lnTo>
                    <a:pt x="15532" y="18245"/>
                  </a:lnTo>
                  <a:lnTo>
                    <a:pt x="15403" y="18053"/>
                  </a:lnTo>
                  <a:lnTo>
                    <a:pt x="15660" y="18117"/>
                  </a:lnTo>
                  <a:lnTo>
                    <a:pt x="15959" y="18159"/>
                  </a:lnTo>
                  <a:lnTo>
                    <a:pt x="16322" y="18202"/>
                  </a:lnTo>
                  <a:lnTo>
                    <a:pt x="16771" y="18245"/>
                  </a:lnTo>
                  <a:lnTo>
                    <a:pt x="17283" y="18266"/>
                  </a:lnTo>
                  <a:lnTo>
                    <a:pt x="17817" y="18245"/>
                  </a:lnTo>
                  <a:lnTo>
                    <a:pt x="18394" y="18202"/>
                  </a:lnTo>
                  <a:lnTo>
                    <a:pt x="18672" y="18159"/>
                  </a:lnTo>
                  <a:lnTo>
                    <a:pt x="18971" y="18095"/>
                  </a:lnTo>
                  <a:lnTo>
                    <a:pt x="19249" y="18010"/>
                  </a:lnTo>
                  <a:lnTo>
                    <a:pt x="19526" y="17924"/>
                  </a:lnTo>
                  <a:lnTo>
                    <a:pt x="19804" y="17818"/>
                  </a:lnTo>
                  <a:lnTo>
                    <a:pt x="20082" y="17689"/>
                  </a:lnTo>
                  <a:lnTo>
                    <a:pt x="20338" y="17540"/>
                  </a:lnTo>
                  <a:lnTo>
                    <a:pt x="20573" y="17348"/>
                  </a:lnTo>
                  <a:lnTo>
                    <a:pt x="20808" y="17155"/>
                  </a:lnTo>
                  <a:lnTo>
                    <a:pt x="21022" y="16942"/>
                  </a:lnTo>
                  <a:lnTo>
                    <a:pt x="21214" y="16685"/>
                  </a:lnTo>
                  <a:lnTo>
                    <a:pt x="21406" y="16408"/>
                  </a:lnTo>
                  <a:lnTo>
                    <a:pt x="21556" y="16087"/>
                  </a:lnTo>
                  <a:lnTo>
                    <a:pt x="21684" y="15745"/>
                  </a:lnTo>
                  <a:lnTo>
                    <a:pt x="21791" y="15382"/>
                  </a:lnTo>
                  <a:lnTo>
                    <a:pt x="21876" y="14976"/>
                  </a:lnTo>
                  <a:lnTo>
                    <a:pt x="21898" y="14763"/>
                  </a:lnTo>
                  <a:lnTo>
                    <a:pt x="21919" y="14570"/>
                  </a:lnTo>
                  <a:lnTo>
                    <a:pt x="21898" y="14378"/>
                  </a:lnTo>
                  <a:lnTo>
                    <a:pt x="21876" y="14186"/>
                  </a:lnTo>
                  <a:lnTo>
                    <a:pt x="21855" y="13994"/>
                  </a:lnTo>
                  <a:lnTo>
                    <a:pt x="21812" y="13801"/>
                  </a:lnTo>
                  <a:lnTo>
                    <a:pt x="21748" y="13630"/>
                  </a:lnTo>
                  <a:lnTo>
                    <a:pt x="21684" y="13438"/>
                  </a:lnTo>
                  <a:lnTo>
                    <a:pt x="21492" y="13096"/>
                  </a:lnTo>
                  <a:lnTo>
                    <a:pt x="21278" y="12776"/>
                  </a:lnTo>
                  <a:lnTo>
                    <a:pt x="21022" y="12477"/>
                  </a:lnTo>
                  <a:lnTo>
                    <a:pt x="20723" y="12199"/>
                  </a:lnTo>
                  <a:lnTo>
                    <a:pt x="20402" y="11921"/>
                  </a:lnTo>
                  <a:lnTo>
                    <a:pt x="20060" y="11665"/>
                  </a:lnTo>
                  <a:lnTo>
                    <a:pt x="19676" y="11430"/>
                  </a:lnTo>
                  <a:lnTo>
                    <a:pt x="19270" y="11195"/>
                  </a:lnTo>
                  <a:lnTo>
                    <a:pt x="18864" y="10981"/>
                  </a:lnTo>
                  <a:lnTo>
                    <a:pt x="18437" y="10789"/>
                  </a:lnTo>
                  <a:lnTo>
                    <a:pt x="17988" y="10618"/>
                  </a:lnTo>
                  <a:lnTo>
                    <a:pt x="17540" y="10447"/>
                  </a:lnTo>
                  <a:lnTo>
                    <a:pt x="16664" y="10148"/>
                  </a:lnTo>
                  <a:lnTo>
                    <a:pt x="15788" y="9892"/>
                  </a:lnTo>
                  <a:lnTo>
                    <a:pt x="14976" y="9678"/>
                  </a:lnTo>
                  <a:lnTo>
                    <a:pt x="14228" y="9529"/>
                  </a:lnTo>
                  <a:lnTo>
                    <a:pt x="13609" y="9401"/>
                  </a:lnTo>
                  <a:lnTo>
                    <a:pt x="13139" y="9336"/>
                  </a:lnTo>
                  <a:lnTo>
                    <a:pt x="12712" y="9272"/>
                  </a:lnTo>
                  <a:lnTo>
                    <a:pt x="13224" y="9123"/>
                  </a:lnTo>
                  <a:lnTo>
                    <a:pt x="13822" y="8931"/>
                  </a:lnTo>
                  <a:lnTo>
                    <a:pt x="14549" y="8696"/>
                  </a:lnTo>
                  <a:lnTo>
                    <a:pt x="15403" y="8375"/>
                  </a:lnTo>
                  <a:lnTo>
                    <a:pt x="16322" y="7991"/>
                  </a:lnTo>
                  <a:lnTo>
                    <a:pt x="16792" y="7777"/>
                  </a:lnTo>
                  <a:lnTo>
                    <a:pt x="17262" y="7542"/>
                  </a:lnTo>
                  <a:lnTo>
                    <a:pt x="17732" y="7307"/>
                  </a:lnTo>
                  <a:lnTo>
                    <a:pt x="18181" y="7051"/>
                  </a:lnTo>
                  <a:lnTo>
                    <a:pt x="18608" y="6773"/>
                  </a:lnTo>
                  <a:lnTo>
                    <a:pt x="19014" y="6495"/>
                  </a:lnTo>
                  <a:lnTo>
                    <a:pt x="19398" y="6196"/>
                  </a:lnTo>
                  <a:lnTo>
                    <a:pt x="19740" y="5897"/>
                  </a:lnTo>
                  <a:lnTo>
                    <a:pt x="20039" y="5577"/>
                  </a:lnTo>
                  <a:lnTo>
                    <a:pt x="20295" y="5235"/>
                  </a:lnTo>
                  <a:lnTo>
                    <a:pt x="20402" y="5064"/>
                  </a:lnTo>
                  <a:lnTo>
                    <a:pt x="20509" y="4893"/>
                  </a:lnTo>
                  <a:lnTo>
                    <a:pt x="20595" y="4701"/>
                  </a:lnTo>
                  <a:lnTo>
                    <a:pt x="20659" y="4530"/>
                  </a:lnTo>
                  <a:lnTo>
                    <a:pt x="20701" y="4338"/>
                  </a:lnTo>
                  <a:lnTo>
                    <a:pt x="20744" y="4145"/>
                  </a:lnTo>
                  <a:lnTo>
                    <a:pt x="20765" y="3953"/>
                  </a:lnTo>
                  <a:lnTo>
                    <a:pt x="20765" y="3761"/>
                  </a:lnTo>
                  <a:lnTo>
                    <a:pt x="20744" y="3568"/>
                  </a:lnTo>
                  <a:lnTo>
                    <a:pt x="20701" y="3376"/>
                  </a:lnTo>
                  <a:lnTo>
                    <a:pt x="20637" y="3184"/>
                  </a:lnTo>
                  <a:lnTo>
                    <a:pt x="20573" y="2970"/>
                  </a:lnTo>
                  <a:lnTo>
                    <a:pt x="20466" y="2757"/>
                  </a:lnTo>
                  <a:lnTo>
                    <a:pt x="20338" y="2564"/>
                  </a:lnTo>
                  <a:lnTo>
                    <a:pt x="20189" y="2351"/>
                  </a:lnTo>
                  <a:lnTo>
                    <a:pt x="20018" y="2137"/>
                  </a:lnTo>
                  <a:lnTo>
                    <a:pt x="19825" y="1923"/>
                  </a:lnTo>
                  <a:lnTo>
                    <a:pt x="19612" y="1688"/>
                  </a:lnTo>
                  <a:lnTo>
                    <a:pt x="19377" y="1475"/>
                  </a:lnTo>
                  <a:lnTo>
                    <a:pt x="19099" y="1261"/>
                  </a:lnTo>
                  <a:lnTo>
                    <a:pt x="18821" y="1048"/>
                  </a:lnTo>
                  <a:lnTo>
                    <a:pt x="18522" y="855"/>
                  </a:lnTo>
                  <a:lnTo>
                    <a:pt x="18202" y="684"/>
                  </a:lnTo>
                  <a:lnTo>
                    <a:pt x="17903" y="535"/>
                  </a:lnTo>
                  <a:lnTo>
                    <a:pt x="17561" y="407"/>
                  </a:lnTo>
                  <a:lnTo>
                    <a:pt x="17241" y="279"/>
                  </a:lnTo>
                  <a:lnTo>
                    <a:pt x="16899" y="193"/>
                  </a:lnTo>
                  <a:lnTo>
                    <a:pt x="16557" y="129"/>
                  </a:lnTo>
                  <a:lnTo>
                    <a:pt x="16194" y="65"/>
                  </a:lnTo>
                  <a:lnTo>
                    <a:pt x="15831" y="22"/>
                  </a:lnTo>
                  <a:lnTo>
                    <a:pt x="15467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5549;p60">
              <a:extLst>
                <a:ext uri="{FF2B5EF4-FFF2-40B4-BE49-F238E27FC236}">
                  <a16:creationId xmlns:a16="http://schemas.microsoft.com/office/drawing/2014/main" id="{2FAEBF84-D95D-7025-27BF-1F9B8D263F29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fill="none" extrusionOk="0">
                  <a:moveTo>
                    <a:pt x="1" y="6858"/>
                  </a:moveTo>
                  <a:lnTo>
                    <a:pt x="1" y="6858"/>
                  </a:lnTo>
                  <a:lnTo>
                    <a:pt x="577" y="6410"/>
                  </a:lnTo>
                  <a:lnTo>
                    <a:pt x="1240" y="5918"/>
                  </a:lnTo>
                  <a:lnTo>
                    <a:pt x="2137" y="5299"/>
                  </a:lnTo>
                  <a:lnTo>
                    <a:pt x="3226" y="4594"/>
                  </a:lnTo>
                  <a:lnTo>
                    <a:pt x="4465" y="3825"/>
                  </a:lnTo>
                  <a:lnTo>
                    <a:pt x="5128" y="3419"/>
                  </a:lnTo>
                  <a:lnTo>
                    <a:pt x="5833" y="3034"/>
                  </a:lnTo>
                  <a:lnTo>
                    <a:pt x="6538" y="2628"/>
                  </a:lnTo>
                  <a:lnTo>
                    <a:pt x="7285" y="2265"/>
                  </a:lnTo>
                  <a:lnTo>
                    <a:pt x="8054" y="1881"/>
                  </a:lnTo>
                  <a:lnTo>
                    <a:pt x="8824" y="1539"/>
                  </a:lnTo>
                  <a:lnTo>
                    <a:pt x="9614" y="1219"/>
                  </a:lnTo>
                  <a:lnTo>
                    <a:pt x="10404" y="919"/>
                  </a:lnTo>
                  <a:lnTo>
                    <a:pt x="11195" y="663"/>
                  </a:lnTo>
                  <a:lnTo>
                    <a:pt x="12007" y="428"/>
                  </a:lnTo>
                  <a:lnTo>
                    <a:pt x="12797" y="257"/>
                  </a:lnTo>
                  <a:lnTo>
                    <a:pt x="13566" y="108"/>
                  </a:lnTo>
                  <a:lnTo>
                    <a:pt x="13951" y="65"/>
                  </a:lnTo>
                  <a:lnTo>
                    <a:pt x="14335" y="22"/>
                  </a:lnTo>
                  <a:lnTo>
                    <a:pt x="14720" y="1"/>
                  </a:lnTo>
                  <a:lnTo>
                    <a:pt x="15104" y="1"/>
                  </a:lnTo>
                  <a:lnTo>
                    <a:pt x="15467" y="1"/>
                  </a:lnTo>
                  <a:lnTo>
                    <a:pt x="15831" y="22"/>
                  </a:lnTo>
                  <a:lnTo>
                    <a:pt x="16194" y="65"/>
                  </a:lnTo>
                  <a:lnTo>
                    <a:pt x="16557" y="129"/>
                  </a:lnTo>
                  <a:lnTo>
                    <a:pt x="16899" y="193"/>
                  </a:lnTo>
                  <a:lnTo>
                    <a:pt x="17241" y="279"/>
                  </a:lnTo>
                  <a:lnTo>
                    <a:pt x="17561" y="407"/>
                  </a:lnTo>
                  <a:lnTo>
                    <a:pt x="17903" y="535"/>
                  </a:lnTo>
                  <a:lnTo>
                    <a:pt x="18202" y="684"/>
                  </a:lnTo>
                  <a:lnTo>
                    <a:pt x="18522" y="855"/>
                  </a:lnTo>
                  <a:lnTo>
                    <a:pt x="18821" y="1048"/>
                  </a:lnTo>
                  <a:lnTo>
                    <a:pt x="19099" y="1261"/>
                  </a:lnTo>
                  <a:lnTo>
                    <a:pt x="19099" y="1261"/>
                  </a:lnTo>
                  <a:lnTo>
                    <a:pt x="19377" y="1475"/>
                  </a:lnTo>
                  <a:lnTo>
                    <a:pt x="19612" y="1688"/>
                  </a:lnTo>
                  <a:lnTo>
                    <a:pt x="19825" y="1923"/>
                  </a:lnTo>
                  <a:lnTo>
                    <a:pt x="20018" y="2137"/>
                  </a:lnTo>
                  <a:lnTo>
                    <a:pt x="20189" y="2351"/>
                  </a:lnTo>
                  <a:lnTo>
                    <a:pt x="20338" y="2564"/>
                  </a:lnTo>
                  <a:lnTo>
                    <a:pt x="20466" y="2757"/>
                  </a:lnTo>
                  <a:lnTo>
                    <a:pt x="20573" y="2970"/>
                  </a:lnTo>
                  <a:lnTo>
                    <a:pt x="20637" y="3184"/>
                  </a:lnTo>
                  <a:lnTo>
                    <a:pt x="20701" y="3376"/>
                  </a:lnTo>
                  <a:lnTo>
                    <a:pt x="20744" y="3568"/>
                  </a:lnTo>
                  <a:lnTo>
                    <a:pt x="20765" y="3761"/>
                  </a:lnTo>
                  <a:lnTo>
                    <a:pt x="20765" y="3953"/>
                  </a:lnTo>
                  <a:lnTo>
                    <a:pt x="20744" y="4145"/>
                  </a:lnTo>
                  <a:lnTo>
                    <a:pt x="20701" y="4338"/>
                  </a:lnTo>
                  <a:lnTo>
                    <a:pt x="20659" y="4530"/>
                  </a:lnTo>
                  <a:lnTo>
                    <a:pt x="20595" y="4701"/>
                  </a:lnTo>
                  <a:lnTo>
                    <a:pt x="20509" y="4893"/>
                  </a:lnTo>
                  <a:lnTo>
                    <a:pt x="20402" y="5064"/>
                  </a:lnTo>
                  <a:lnTo>
                    <a:pt x="20295" y="5235"/>
                  </a:lnTo>
                  <a:lnTo>
                    <a:pt x="20039" y="5577"/>
                  </a:lnTo>
                  <a:lnTo>
                    <a:pt x="19740" y="5897"/>
                  </a:lnTo>
                  <a:lnTo>
                    <a:pt x="19398" y="6196"/>
                  </a:lnTo>
                  <a:lnTo>
                    <a:pt x="19014" y="6495"/>
                  </a:lnTo>
                  <a:lnTo>
                    <a:pt x="18608" y="6773"/>
                  </a:lnTo>
                  <a:lnTo>
                    <a:pt x="18181" y="7051"/>
                  </a:lnTo>
                  <a:lnTo>
                    <a:pt x="17732" y="7307"/>
                  </a:lnTo>
                  <a:lnTo>
                    <a:pt x="17262" y="7542"/>
                  </a:lnTo>
                  <a:lnTo>
                    <a:pt x="16792" y="7777"/>
                  </a:lnTo>
                  <a:lnTo>
                    <a:pt x="16322" y="7991"/>
                  </a:lnTo>
                  <a:lnTo>
                    <a:pt x="15403" y="8375"/>
                  </a:lnTo>
                  <a:lnTo>
                    <a:pt x="14549" y="8696"/>
                  </a:lnTo>
                  <a:lnTo>
                    <a:pt x="13822" y="8931"/>
                  </a:lnTo>
                  <a:lnTo>
                    <a:pt x="13224" y="9123"/>
                  </a:lnTo>
                  <a:lnTo>
                    <a:pt x="12712" y="9272"/>
                  </a:lnTo>
                  <a:lnTo>
                    <a:pt x="12712" y="9272"/>
                  </a:lnTo>
                  <a:lnTo>
                    <a:pt x="13139" y="9336"/>
                  </a:lnTo>
                  <a:lnTo>
                    <a:pt x="13609" y="9401"/>
                  </a:lnTo>
                  <a:lnTo>
                    <a:pt x="14228" y="9529"/>
                  </a:lnTo>
                  <a:lnTo>
                    <a:pt x="14976" y="9678"/>
                  </a:lnTo>
                  <a:lnTo>
                    <a:pt x="15788" y="9892"/>
                  </a:lnTo>
                  <a:lnTo>
                    <a:pt x="16664" y="10148"/>
                  </a:lnTo>
                  <a:lnTo>
                    <a:pt x="17540" y="10447"/>
                  </a:lnTo>
                  <a:lnTo>
                    <a:pt x="17988" y="10618"/>
                  </a:lnTo>
                  <a:lnTo>
                    <a:pt x="18437" y="10789"/>
                  </a:lnTo>
                  <a:lnTo>
                    <a:pt x="18864" y="10981"/>
                  </a:lnTo>
                  <a:lnTo>
                    <a:pt x="19270" y="11195"/>
                  </a:lnTo>
                  <a:lnTo>
                    <a:pt x="19676" y="11430"/>
                  </a:lnTo>
                  <a:lnTo>
                    <a:pt x="20060" y="11665"/>
                  </a:lnTo>
                  <a:lnTo>
                    <a:pt x="20402" y="11921"/>
                  </a:lnTo>
                  <a:lnTo>
                    <a:pt x="20723" y="12199"/>
                  </a:lnTo>
                  <a:lnTo>
                    <a:pt x="21022" y="12477"/>
                  </a:lnTo>
                  <a:lnTo>
                    <a:pt x="21278" y="12776"/>
                  </a:lnTo>
                  <a:lnTo>
                    <a:pt x="21492" y="13096"/>
                  </a:lnTo>
                  <a:lnTo>
                    <a:pt x="21684" y="13438"/>
                  </a:lnTo>
                  <a:lnTo>
                    <a:pt x="21748" y="13630"/>
                  </a:lnTo>
                  <a:lnTo>
                    <a:pt x="21812" y="13801"/>
                  </a:lnTo>
                  <a:lnTo>
                    <a:pt x="21855" y="13994"/>
                  </a:lnTo>
                  <a:lnTo>
                    <a:pt x="21876" y="14186"/>
                  </a:lnTo>
                  <a:lnTo>
                    <a:pt x="21898" y="14378"/>
                  </a:lnTo>
                  <a:lnTo>
                    <a:pt x="21919" y="14570"/>
                  </a:lnTo>
                  <a:lnTo>
                    <a:pt x="21898" y="14763"/>
                  </a:lnTo>
                  <a:lnTo>
                    <a:pt x="21876" y="14976"/>
                  </a:lnTo>
                  <a:lnTo>
                    <a:pt x="21876" y="14976"/>
                  </a:lnTo>
                  <a:lnTo>
                    <a:pt x="21791" y="15382"/>
                  </a:lnTo>
                  <a:lnTo>
                    <a:pt x="21684" y="15745"/>
                  </a:lnTo>
                  <a:lnTo>
                    <a:pt x="21556" y="16087"/>
                  </a:lnTo>
                  <a:lnTo>
                    <a:pt x="21406" y="16408"/>
                  </a:lnTo>
                  <a:lnTo>
                    <a:pt x="21214" y="16685"/>
                  </a:lnTo>
                  <a:lnTo>
                    <a:pt x="21022" y="16942"/>
                  </a:lnTo>
                  <a:lnTo>
                    <a:pt x="20808" y="17155"/>
                  </a:lnTo>
                  <a:lnTo>
                    <a:pt x="20573" y="17348"/>
                  </a:lnTo>
                  <a:lnTo>
                    <a:pt x="20338" y="17540"/>
                  </a:lnTo>
                  <a:lnTo>
                    <a:pt x="20082" y="17689"/>
                  </a:lnTo>
                  <a:lnTo>
                    <a:pt x="19804" y="17818"/>
                  </a:lnTo>
                  <a:lnTo>
                    <a:pt x="19526" y="17924"/>
                  </a:lnTo>
                  <a:lnTo>
                    <a:pt x="19249" y="18010"/>
                  </a:lnTo>
                  <a:lnTo>
                    <a:pt x="18971" y="18095"/>
                  </a:lnTo>
                  <a:lnTo>
                    <a:pt x="18672" y="18159"/>
                  </a:lnTo>
                  <a:lnTo>
                    <a:pt x="18394" y="18202"/>
                  </a:lnTo>
                  <a:lnTo>
                    <a:pt x="17817" y="18245"/>
                  </a:lnTo>
                  <a:lnTo>
                    <a:pt x="17283" y="18266"/>
                  </a:lnTo>
                  <a:lnTo>
                    <a:pt x="16771" y="18245"/>
                  </a:lnTo>
                  <a:lnTo>
                    <a:pt x="16322" y="18202"/>
                  </a:lnTo>
                  <a:lnTo>
                    <a:pt x="15959" y="18159"/>
                  </a:lnTo>
                  <a:lnTo>
                    <a:pt x="15660" y="18117"/>
                  </a:lnTo>
                  <a:lnTo>
                    <a:pt x="15403" y="18053"/>
                  </a:lnTo>
                  <a:lnTo>
                    <a:pt x="15403" y="18053"/>
                  </a:lnTo>
                  <a:lnTo>
                    <a:pt x="15532" y="18245"/>
                  </a:lnTo>
                  <a:lnTo>
                    <a:pt x="15660" y="18437"/>
                  </a:lnTo>
                  <a:lnTo>
                    <a:pt x="15831" y="18715"/>
                  </a:lnTo>
                  <a:lnTo>
                    <a:pt x="16001" y="19057"/>
                  </a:lnTo>
                  <a:lnTo>
                    <a:pt x="16172" y="19441"/>
                  </a:lnTo>
                  <a:lnTo>
                    <a:pt x="16343" y="19868"/>
                  </a:lnTo>
                  <a:lnTo>
                    <a:pt x="16471" y="20338"/>
                  </a:lnTo>
                  <a:lnTo>
                    <a:pt x="16536" y="20573"/>
                  </a:lnTo>
                  <a:lnTo>
                    <a:pt x="16578" y="20808"/>
                  </a:lnTo>
                  <a:lnTo>
                    <a:pt x="16600" y="21065"/>
                  </a:lnTo>
                  <a:lnTo>
                    <a:pt x="16621" y="21321"/>
                  </a:lnTo>
                  <a:lnTo>
                    <a:pt x="16621" y="21556"/>
                  </a:lnTo>
                  <a:lnTo>
                    <a:pt x="16578" y="21812"/>
                  </a:lnTo>
                  <a:lnTo>
                    <a:pt x="16536" y="22069"/>
                  </a:lnTo>
                  <a:lnTo>
                    <a:pt x="16471" y="22304"/>
                  </a:lnTo>
                  <a:lnTo>
                    <a:pt x="16386" y="22560"/>
                  </a:lnTo>
                  <a:lnTo>
                    <a:pt x="16258" y="22795"/>
                  </a:lnTo>
                  <a:lnTo>
                    <a:pt x="16130" y="23030"/>
                  </a:lnTo>
                  <a:lnTo>
                    <a:pt x="15937" y="23244"/>
                  </a:lnTo>
                  <a:lnTo>
                    <a:pt x="15745" y="23479"/>
                  </a:lnTo>
                  <a:lnTo>
                    <a:pt x="15510" y="23671"/>
                  </a:lnTo>
                  <a:lnTo>
                    <a:pt x="15232" y="23885"/>
                  </a:lnTo>
                  <a:lnTo>
                    <a:pt x="14912" y="24077"/>
                  </a:lnTo>
                  <a:lnTo>
                    <a:pt x="14912" y="24077"/>
                  </a:lnTo>
                  <a:lnTo>
                    <a:pt x="14741" y="24162"/>
                  </a:lnTo>
                  <a:lnTo>
                    <a:pt x="14570" y="24226"/>
                  </a:lnTo>
                  <a:lnTo>
                    <a:pt x="14378" y="24269"/>
                  </a:lnTo>
                  <a:lnTo>
                    <a:pt x="14186" y="24312"/>
                  </a:lnTo>
                  <a:lnTo>
                    <a:pt x="13972" y="24355"/>
                  </a:lnTo>
                  <a:lnTo>
                    <a:pt x="13758" y="24376"/>
                  </a:lnTo>
                  <a:lnTo>
                    <a:pt x="13310" y="24355"/>
                  </a:lnTo>
                  <a:lnTo>
                    <a:pt x="12818" y="24312"/>
                  </a:lnTo>
                  <a:lnTo>
                    <a:pt x="12327" y="24226"/>
                  </a:lnTo>
                  <a:lnTo>
                    <a:pt x="11793" y="24098"/>
                  </a:lnTo>
                  <a:lnTo>
                    <a:pt x="11238" y="23927"/>
                  </a:lnTo>
                  <a:lnTo>
                    <a:pt x="10682" y="23735"/>
                  </a:lnTo>
                  <a:lnTo>
                    <a:pt x="10105" y="23522"/>
                  </a:lnTo>
                  <a:lnTo>
                    <a:pt x="9528" y="23265"/>
                  </a:lnTo>
                  <a:lnTo>
                    <a:pt x="8930" y="22987"/>
                  </a:lnTo>
                  <a:lnTo>
                    <a:pt x="8332" y="22710"/>
                  </a:lnTo>
                  <a:lnTo>
                    <a:pt x="7755" y="22411"/>
                  </a:lnTo>
                  <a:lnTo>
                    <a:pt x="6580" y="21748"/>
                  </a:lnTo>
                  <a:lnTo>
                    <a:pt x="5448" y="21086"/>
                  </a:lnTo>
                  <a:lnTo>
                    <a:pt x="4401" y="20424"/>
                  </a:lnTo>
                  <a:lnTo>
                    <a:pt x="3419" y="19783"/>
                  </a:lnTo>
                  <a:lnTo>
                    <a:pt x="2564" y="19206"/>
                  </a:lnTo>
                  <a:lnTo>
                    <a:pt x="1325" y="18330"/>
                  </a:lnTo>
                  <a:lnTo>
                    <a:pt x="876" y="179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5550;p60">
              <a:extLst>
                <a:ext uri="{FF2B5EF4-FFF2-40B4-BE49-F238E27FC236}">
                  <a16:creationId xmlns:a16="http://schemas.microsoft.com/office/drawing/2014/main" id="{976484A5-03C1-A051-628A-6D399CBB60AF}"/>
                </a:ext>
              </a:extLst>
            </p:cNvPr>
            <p:cNvSpPr/>
            <p:nvPr/>
          </p:nvSpPr>
          <p:spPr>
            <a:xfrm>
              <a:off x="1521800" y="3357550"/>
              <a:ext cx="198175" cy="118600"/>
            </a:xfrm>
            <a:custGeom>
              <a:avLst/>
              <a:gdLst/>
              <a:ahLst/>
              <a:cxnLst/>
              <a:rect l="l" t="t" r="r" b="b"/>
              <a:pathLst>
                <a:path w="7927" h="4744" extrusionOk="0">
                  <a:moveTo>
                    <a:pt x="7392" y="1"/>
                  </a:moveTo>
                  <a:lnTo>
                    <a:pt x="7285" y="22"/>
                  </a:lnTo>
                  <a:lnTo>
                    <a:pt x="7200" y="65"/>
                  </a:lnTo>
                  <a:lnTo>
                    <a:pt x="7114" y="108"/>
                  </a:lnTo>
                  <a:lnTo>
                    <a:pt x="7050" y="172"/>
                  </a:lnTo>
                  <a:lnTo>
                    <a:pt x="6986" y="257"/>
                  </a:lnTo>
                  <a:lnTo>
                    <a:pt x="6965" y="343"/>
                  </a:lnTo>
                  <a:lnTo>
                    <a:pt x="6922" y="428"/>
                  </a:lnTo>
                  <a:lnTo>
                    <a:pt x="6922" y="535"/>
                  </a:lnTo>
                  <a:lnTo>
                    <a:pt x="6922" y="663"/>
                  </a:lnTo>
                  <a:lnTo>
                    <a:pt x="6922" y="984"/>
                  </a:lnTo>
                  <a:lnTo>
                    <a:pt x="6858" y="1411"/>
                  </a:lnTo>
                  <a:lnTo>
                    <a:pt x="6794" y="1667"/>
                  </a:lnTo>
                  <a:lnTo>
                    <a:pt x="6730" y="1924"/>
                  </a:lnTo>
                  <a:lnTo>
                    <a:pt x="6623" y="2180"/>
                  </a:lnTo>
                  <a:lnTo>
                    <a:pt x="6495" y="2436"/>
                  </a:lnTo>
                  <a:lnTo>
                    <a:pt x="6345" y="2693"/>
                  </a:lnTo>
                  <a:lnTo>
                    <a:pt x="6153" y="2949"/>
                  </a:lnTo>
                  <a:lnTo>
                    <a:pt x="5918" y="3163"/>
                  </a:lnTo>
                  <a:lnTo>
                    <a:pt x="5662" y="3376"/>
                  </a:lnTo>
                  <a:lnTo>
                    <a:pt x="5491" y="3462"/>
                  </a:lnTo>
                  <a:lnTo>
                    <a:pt x="5341" y="3526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86" y="3718"/>
                  </a:lnTo>
                  <a:lnTo>
                    <a:pt x="4572" y="3740"/>
                  </a:lnTo>
                  <a:lnTo>
                    <a:pt x="4380" y="3761"/>
                  </a:lnTo>
                  <a:lnTo>
                    <a:pt x="4188" y="3740"/>
                  </a:lnTo>
                  <a:lnTo>
                    <a:pt x="3995" y="3718"/>
                  </a:lnTo>
                  <a:lnTo>
                    <a:pt x="3803" y="3697"/>
                  </a:lnTo>
                  <a:lnTo>
                    <a:pt x="3611" y="3654"/>
                  </a:lnTo>
                  <a:lnTo>
                    <a:pt x="3440" y="3590"/>
                  </a:lnTo>
                  <a:lnTo>
                    <a:pt x="3077" y="3440"/>
                  </a:lnTo>
                  <a:lnTo>
                    <a:pt x="2756" y="3248"/>
                  </a:lnTo>
                  <a:lnTo>
                    <a:pt x="2436" y="3035"/>
                  </a:lnTo>
                  <a:lnTo>
                    <a:pt x="2137" y="2800"/>
                  </a:lnTo>
                  <a:lnTo>
                    <a:pt x="1881" y="2565"/>
                  </a:lnTo>
                  <a:lnTo>
                    <a:pt x="1646" y="2330"/>
                  </a:lnTo>
                  <a:lnTo>
                    <a:pt x="1261" y="1881"/>
                  </a:lnTo>
                  <a:lnTo>
                    <a:pt x="1005" y="1582"/>
                  </a:lnTo>
                  <a:lnTo>
                    <a:pt x="919" y="1454"/>
                  </a:lnTo>
                  <a:lnTo>
                    <a:pt x="855" y="1368"/>
                  </a:lnTo>
                  <a:lnTo>
                    <a:pt x="770" y="1304"/>
                  </a:lnTo>
                  <a:lnTo>
                    <a:pt x="706" y="1261"/>
                  </a:lnTo>
                  <a:lnTo>
                    <a:pt x="599" y="1240"/>
                  </a:lnTo>
                  <a:lnTo>
                    <a:pt x="513" y="1219"/>
                  </a:lnTo>
                  <a:lnTo>
                    <a:pt x="407" y="1240"/>
                  </a:lnTo>
                  <a:lnTo>
                    <a:pt x="321" y="1261"/>
                  </a:lnTo>
                  <a:lnTo>
                    <a:pt x="236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8"/>
                  </a:lnTo>
                  <a:lnTo>
                    <a:pt x="22" y="1625"/>
                  </a:lnTo>
                  <a:lnTo>
                    <a:pt x="1" y="1710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8"/>
                  </a:lnTo>
                  <a:lnTo>
                    <a:pt x="193" y="2137"/>
                  </a:lnTo>
                  <a:lnTo>
                    <a:pt x="449" y="2479"/>
                  </a:lnTo>
                  <a:lnTo>
                    <a:pt x="834" y="2906"/>
                  </a:lnTo>
                  <a:lnTo>
                    <a:pt x="1069" y="3163"/>
                  </a:lnTo>
                  <a:lnTo>
                    <a:pt x="1346" y="3419"/>
                  </a:lnTo>
                  <a:lnTo>
                    <a:pt x="1646" y="3654"/>
                  </a:lnTo>
                  <a:lnTo>
                    <a:pt x="1945" y="3910"/>
                  </a:lnTo>
                  <a:lnTo>
                    <a:pt x="2308" y="4124"/>
                  </a:lnTo>
                  <a:lnTo>
                    <a:pt x="2671" y="4338"/>
                  </a:lnTo>
                  <a:lnTo>
                    <a:pt x="3056" y="4509"/>
                  </a:lnTo>
                  <a:lnTo>
                    <a:pt x="3461" y="4637"/>
                  </a:lnTo>
                  <a:lnTo>
                    <a:pt x="3675" y="4680"/>
                  </a:lnTo>
                  <a:lnTo>
                    <a:pt x="3889" y="4722"/>
                  </a:lnTo>
                  <a:lnTo>
                    <a:pt x="4102" y="4744"/>
                  </a:lnTo>
                  <a:lnTo>
                    <a:pt x="4551" y="4744"/>
                  </a:lnTo>
                  <a:lnTo>
                    <a:pt x="4786" y="4722"/>
                  </a:lnTo>
                  <a:lnTo>
                    <a:pt x="5021" y="4680"/>
                  </a:lnTo>
                  <a:lnTo>
                    <a:pt x="5256" y="4615"/>
                  </a:lnTo>
                  <a:lnTo>
                    <a:pt x="5662" y="4466"/>
                  </a:lnTo>
                  <a:lnTo>
                    <a:pt x="6025" y="4295"/>
                  </a:lnTo>
                  <a:lnTo>
                    <a:pt x="6345" y="4103"/>
                  </a:lnTo>
                  <a:lnTo>
                    <a:pt x="6623" y="3868"/>
                  </a:lnTo>
                  <a:lnTo>
                    <a:pt x="6879" y="3611"/>
                  </a:lnTo>
                  <a:lnTo>
                    <a:pt x="7093" y="3334"/>
                  </a:lnTo>
                  <a:lnTo>
                    <a:pt x="7285" y="3035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6"/>
                  </a:lnTo>
                  <a:lnTo>
                    <a:pt x="7777" y="1817"/>
                  </a:lnTo>
                  <a:lnTo>
                    <a:pt x="7841" y="1518"/>
                  </a:lnTo>
                  <a:lnTo>
                    <a:pt x="7884" y="1219"/>
                  </a:lnTo>
                  <a:lnTo>
                    <a:pt x="7905" y="962"/>
                  </a:lnTo>
                  <a:lnTo>
                    <a:pt x="7926" y="706"/>
                  </a:lnTo>
                  <a:lnTo>
                    <a:pt x="7905" y="471"/>
                  </a:lnTo>
                  <a:lnTo>
                    <a:pt x="7905" y="386"/>
                  </a:lnTo>
                  <a:lnTo>
                    <a:pt x="7862" y="279"/>
                  </a:lnTo>
                  <a:lnTo>
                    <a:pt x="7819" y="215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4"/>
                  </a:lnTo>
                  <a:lnTo>
                    <a:pt x="7499" y="22"/>
                  </a:lnTo>
                  <a:lnTo>
                    <a:pt x="7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551;p60">
              <a:extLst>
                <a:ext uri="{FF2B5EF4-FFF2-40B4-BE49-F238E27FC236}">
                  <a16:creationId xmlns:a16="http://schemas.microsoft.com/office/drawing/2014/main" id="{9CD9C601-1CCF-3D1A-639C-D6918D3F7CD1}"/>
                </a:ext>
              </a:extLst>
            </p:cNvPr>
            <p:cNvSpPr/>
            <p:nvPr/>
          </p:nvSpPr>
          <p:spPr>
            <a:xfrm>
              <a:off x="1773875" y="3315375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71" y="0"/>
                  </a:moveTo>
                  <a:lnTo>
                    <a:pt x="7286" y="22"/>
                  </a:lnTo>
                  <a:lnTo>
                    <a:pt x="7179" y="43"/>
                  </a:lnTo>
                  <a:lnTo>
                    <a:pt x="7115" y="107"/>
                  </a:lnTo>
                  <a:lnTo>
                    <a:pt x="7029" y="171"/>
                  </a:lnTo>
                  <a:lnTo>
                    <a:pt x="6987" y="235"/>
                  </a:lnTo>
                  <a:lnTo>
                    <a:pt x="6944" y="321"/>
                  </a:lnTo>
                  <a:lnTo>
                    <a:pt x="6923" y="428"/>
                  </a:lnTo>
                  <a:lnTo>
                    <a:pt x="6901" y="513"/>
                  </a:lnTo>
                  <a:lnTo>
                    <a:pt x="6923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9" y="1902"/>
                  </a:lnTo>
                  <a:lnTo>
                    <a:pt x="6602" y="2179"/>
                  </a:lnTo>
                  <a:lnTo>
                    <a:pt x="6474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897" y="3162"/>
                  </a:lnTo>
                  <a:lnTo>
                    <a:pt x="5641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5" y="3696"/>
                  </a:lnTo>
                  <a:lnTo>
                    <a:pt x="4551" y="3739"/>
                  </a:lnTo>
                  <a:lnTo>
                    <a:pt x="4167" y="3739"/>
                  </a:lnTo>
                  <a:lnTo>
                    <a:pt x="3974" y="3717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9" y="3568"/>
                  </a:lnTo>
                  <a:lnTo>
                    <a:pt x="3077" y="3418"/>
                  </a:lnTo>
                  <a:lnTo>
                    <a:pt x="2735" y="3226"/>
                  </a:lnTo>
                  <a:lnTo>
                    <a:pt x="2415" y="3013"/>
                  </a:lnTo>
                  <a:lnTo>
                    <a:pt x="2137" y="2778"/>
                  </a:lnTo>
                  <a:lnTo>
                    <a:pt x="1860" y="2543"/>
                  </a:lnTo>
                  <a:lnTo>
                    <a:pt x="1625" y="2308"/>
                  </a:lnTo>
                  <a:lnTo>
                    <a:pt x="1240" y="1880"/>
                  </a:lnTo>
                  <a:lnTo>
                    <a:pt x="98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70" y="1303"/>
                  </a:lnTo>
                  <a:lnTo>
                    <a:pt x="685" y="1239"/>
                  </a:lnTo>
                  <a:lnTo>
                    <a:pt x="599" y="1218"/>
                  </a:lnTo>
                  <a:lnTo>
                    <a:pt x="407" y="1218"/>
                  </a:lnTo>
                  <a:lnTo>
                    <a:pt x="300" y="1239"/>
                  </a:lnTo>
                  <a:lnTo>
                    <a:pt x="215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1" y="1603"/>
                  </a:lnTo>
                  <a:lnTo>
                    <a:pt x="1" y="1688"/>
                  </a:lnTo>
                  <a:lnTo>
                    <a:pt x="1" y="1795"/>
                  </a:lnTo>
                  <a:lnTo>
                    <a:pt x="22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28" y="2457"/>
                  </a:lnTo>
                  <a:lnTo>
                    <a:pt x="813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5" y="3653"/>
                  </a:lnTo>
                  <a:lnTo>
                    <a:pt x="1945" y="3888"/>
                  </a:lnTo>
                  <a:lnTo>
                    <a:pt x="2287" y="4123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79"/>
                  </a:lnTo>
                  <a:lnTo>
                    <a:pt x="3868" y="4700"/>
                  </a:lnTo>
                  <a:lnTo>
                    <a:pt x="4103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5" y="4700"/>
                  </a:lnTo>
                  <a:lnTo>
                    <a:pt x="5000" y="4657"/>
                  </a:lnTo>
                  <a:lnTo>
                    <a:pt x="5235" y="4615"/>
                  </a:lnTo>
                  <a:lnTo>
                    <a:pt x="5641" y="4465"/>
                  </a:lnTo>
                  <a:lnTo>
                    <a:pt x="6004" y="4294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63" y="2414"/>
                  </a:lnTo>
                  <a:lnTo>
                    <a:pt x="7670" y="2115"/>
                  </a:lnTo>
                  <a:lnTo>
                    <a:pt x="7756" y="1795"/>
                  </a:lnTo>
                  <a:lnTo>
                    <a:pt x="7820" y="1496"/>
                  </a:lnTo>
                  <a:lnTo>
                    <a:pt x="7863" y="1218"/>
                  </a:lnTo>
                  <a:lnTo>
                    <a:pt x="7884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4" y="363"/>
                  </a:lnTo>
                  <a:lnTo>
                    <a:pt x="7841" y="278"/>
                  </a:lnTo>
                  <a:lnTo>
                    <a:pt x="7798" y="193"/>
                  </a:lnTo>
                  <a:lnTo>
                    <a:pt x="7734" y="128"/>
                  </a:lnTo>
                  <a:lnTo>
                    <a:pt x="7670" y="64"/>
                  </a:lnTo>
                  <a:lnTo>
                    <a:pt x="7563" y="22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552;p60">
              <a:extLst>
                <a:ext uri="{FF2B5EF4-FFF2-40B4-BE49-F238E27FC236}">
                  <a16:creationId xmlns:a16="http://schemas.microsoft.com/office/drawing/2014/main" id="{A665D7DC-381B-748F-FF57-E2BBBCE49B4F}"/>
                </a:ext>
              </a:extLst>
            </p:cNvPr>
            <p:cNvSpPr/>
            <p:nvPr/>
          </p:nvSpPr>
          <p:spPr>
            <a:xfrm>
              <a:off x="2025425" y="3272650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93" y="0"/>
                  </a:moveTo>
                  <a:lnTo>
                    <a:pt x="7286" y="22"/>
                  </a:lnTo>
                  <a:lnTo>
                    <a:pt x="7200" y="64"/>
                  </a:lnTo>
                  <a:lnTo>
                    <a:pt x="7115" y="107"/>
                  </a:lnTo>
                  <a:lnTo>
                    <a:pt x="7051" y="171"/>
                  </a:lnTo>
                  <a:lnTo>
                    <a:pt x="6987" y="257"/>
                  </a:lnTo>
                  <a:lnTo>
                    <a:pt x="6944" y="342"/>
                  </a:lnTo>
                  <a:lnTo>
                    <a:pt x="6923" y="428"/>
                  </a:lnTo>
                  <a:lnTo>
                    <a:pt x="6923" y="534"/>
                  </a:lnTo>
                  <a:lnTo>
                    <a:pt x="6923" y="663"/>
                  </a:lnTo>
                  <a:lnTo>
                    <a:pt x="6901" y="983"/>
                  </a:lnTo>
                  <a:lnTo>
                    <a:pt x="6837" y="1410"/>
                  </a:lnTo>
                  <a:lnTo>
                    <a:pt x="6794" y="1667"/>
                  </a:lnTo>
                  <a:lnTo>
                    <a:pt x="6709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48"/>
                  </a:lnTo>
                  <a:lnTo>
                    <a:pt x="5918" y="3162"/>
                  </a:lnTo>
                  <a:lnTo>
                    <a:pt x="5641" y="3376"/>
                  </a:lnTo>
                  <a:lnTo>
                    <a:pt x="5491" y="3461"/>
                  </a:lnTo>
                  <a:lnTo>
                    <a:pt x="5320" y="3525"/>
                  </a:lnTo>
                  <a:lnTo>
                    <a:pt x="5149" y="3611"/>
                  </a:lnTo>
                  <a:lnTo>
                    <a:pt x="4979" y="3675"/>
                  </a:lnTo>
                  <a:lnTo>
                    <a:pt x="4765" y="3717"/>
                  </a:lnTo>
                  <a:lnTo>
                    <a:pt x="4573" y="3739"/>
                  </a:lnTo>
                  <a:lnTo>
                    <a:pt x="4380" y="3760"/>
                  </a:lnTo>
                  <a:lnTo>
                    <a:pt x="4167" y="3760"/>
                  </a:lnTo>
                  <a:lnTo>
                    <a:pt x="3974" y="3739"/>
                  </a:lnTo>
                  <a:lnTo>
                    <a:pt x="3804" y="3696"/>
                  </a:lnTo>
                  <a:lnTo>
                    <a:pt x="3611" y="3653"/>
                  </a:lnTo>
                  <a:lnTo>
                    <a:pt x="3419" y="3589"/>
                  </a:lnTo>
                  <a:lnTo>
                    <a:pt x="3077" y="3440"/>
                  </a:lnTo>
                  <a:lnTo>
                    <a:pt x="2735" y="3247"/>
                  </a:lnTo>
                  <a:lnTo>
                    <a:pt x="2415" y="3034"/>
                  </a:lnTo>
                  <a:lnTo>
                    <a:pt x="2137" y="2799"/>
                  </a:lnTo>
                  <a:lnTo>
                    <a:pt x="1860" y="2564"/>
                  </a:lnTo>
                  <a:lnTo>
                    <a:pt x="1625" y="2329"/>
                  </a:lnTo>
                  <a:lnTo>
                    <a:pt x="1240" y="1880"/>
                  </a:lnTo>
                  <a:lnTo>
                    <a:pt x="1005" y="1581"/>
                  </a:lnTo>
                  <a:lnTo>
                    <a:pt x="898" y="1453"/>
                  </a:lnTo>
                  <a:lnTo>
                    <a:pt x="855" y="1368"/>
                  </a:lnTo>
                  <a:lnTo>
                    <a:pt x="770" y="1303"/>
                  </a:lnTo>
                  <a:lnTo>
                    <a:pt x="685" y="1261"/>
                  </a:lnTo>
                  <a:lnTo>
                    <a:pt x="599" y="1239"/>
                  </a:lnTo>
                  <a:lnTo>
                    <a:pt x="492" y="1218"/>
                  </a:lnTo>
                  <a:lnTo>
                    <a:pt x="407" y="1239"/>
                  </a:lnTo>
                  <a:lnTo>
                    <a:pt x="321" y="1261"/>
                  </a:lnTo>
                  <a:lnTo>
                    <a:pt x="236" y="1303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22" y="1624"/>
                  </a:lnTo>
                  <a:lnTo>
                    <a:pt x="1" y="1709"/>
                  </a:lnTo>
                  <a:lnTo>
                    <a:pt x="1" y="1795"/>
                  </a:lnTo>
                  <a:lnTo>
                    <a:pt x="44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50" y="2478"/>
                  </a:lnTo>
                  <a:lnTo>
                    <a:pt x="834" y="2906"/>
                  </a:lnTo>
                  <a:lnTo>
                    <a:pt x="1069" y="3162"/>
                  </a:lnTo>
                  <a:lnTo>
                    <a:pt x="1325" y="3418"/>
                  </a:lnTo>
                  <a:lnTo>
                    <a:pt x="1625" y="3653"/>
                  </a:lnTo>
                  <a:lnTo>
                    <a:pt x="1945" y="3910"/>
                  </a:lnTo>
                  <a:lnTo>
                    <a:pt x="2287" y="4123"/>
                  </a:lnTo>
                  <a:lnTo>
                    <a:pt x="2650" y="4337"/>
                  </a:lnTo>
                  <a:lnTo>
                    <a:pt x="3056" y="4508"/>
                  </a:lnTo>
                  <a:lnTo>
                    <a:pt x="3462" y="4636"/>
                  </a:lnTo>
                  <a:lnTo>
                    <a:pt x="3675" y="4679"/>
                  </a:lnTo>
                  <a:lnTo>
                    <a:pt x="3889" y="4722"/>
                  </a:lnTo>
                  <a:lnTo>
                    <a:pt x="4103" y="4743"/>
                  </a:lnTo>
                  <a:lnTo>
                    <a:pt x="4551" y="4743"/>
                  </a:lnTo>
                  <a:lnTo>
                    <a:pt x="4765" y="4722"/>
                  </a:lnTo>
                  <a:lnTo>
                    <a:pt x="5000" y="4679"/>
                  </a:lnTo>
                  <a:lnTo>
                    <a:pt x="5235" y="4615"/>
                  </a:lnTo>
                  <a:lnTo>
                    <a:pt x="5641" y="4487"/>
                  </a:lnTo>
                  <a:lnTo>
                    <a:pt x="6004" y="4294"/>
                  </a:lnTo>
                  <a:lnTo>
                    <a:pt x="6324" y="4102"/>
                  </a:lnTo>
                  <a:lnTo>
                    <a:pt x="6623" y="3867"/>
                  </a:lnTo>
                  <a:lnTo>
                    <a:pt x="6880" y="3611"/>
                  </a:lnTo>
                  <a:lnTo>
                    <a:pt x="7093" y="3333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85" y="2436"/>
                  </a:lnTo>
                  <a:lnTo>
                    <a:pt x="7692" y="2115"/>
                  </a:lnTo>
                  <a:lnTo>
                    <a:pt x="7777" y="1816"/>
                  </a:lnTo>
                  <a:lnTo>
                    <a:pt x="7841" y="1517"/>
                  </a:lnTo>
                  <a:lnTo>
                    <a:pt x="7884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4" y="385"/>
                  </a:lnTo>
                  <a:lnTo>
                    <a:pt x="7863" y="278"/>
                  </a:lnTo>
                  <a:lnTo>
                    <a:pt x="7798" y="214"/>
                  </a:lnTo>
                  <a:lnTo>
                    <a:pt x="7734" y="128"/>
                  </a:lnTo>
                  <a:lnTo>
                    <a:pt x="7670" y="86"/>
                  </a:lnTo>
                  <a:lnTo>
                    <a:pt x="7585" y="43"/>
                  </a:lnTo>
                  <a:lnTo>
                    <a:pt x="7478" y="22"/>
                  </a:lnTo>
                  <a:lnTo>
                    <a:pt x="739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553;p60">
              <a:extLst>
                <a:ext uri="{FF2B5EF4-FFF2-40B4-BE49-F238E27FC236}">
                  <a16:creationId xmlns:a16="http://schemas.microsoft.com/office/drawing/2014/main" id="{77FEE84C-5241-A50B-CE36-0495F2B32823}"/>
                </a:ext>
              </a:extLst>
            </p:cNvPr>
            <p:cNvSpPr/>
            <p:nvPr/>
          </p:nvSpPr>
          <p:spPr>
            <a:xfrm>
              <a:off x="1804325" y="3582400"/>
              <a:ext cx="197625" cy="118075"/>
            </a:xfrm>
            <a:custGeom>
              <a:avLst/>
              <a:gdLst/>
              <a:ahLst/>
              <a:cxnLst/>
              <a:rect l="l" t="t" r="r" b="b"/>
              <a:pathLst>
                <a:path w="7905" h="4723" extrusionOk="0">
                  <a:moveTo>
                    <a:pt x="7264" y="1"/>
                  </a:moveTo>
                  <a:lnTo>
                    <a:pt x="7179" y="44"/>
                  </a:lnTo>
                  <a:lnTo>
                    <a:pt x="7093" y="86"/>
                  </a:lnTo>
                  <a:lnTo>
                    <a:pt x="7029" y="150"/>
                  </a:lnTo>
                  <a:lnTo>
                    <a:pt x="6986" y="236"/>
                  </a:lnTo>
                  <a:lnTo>
                    <a:pt x="6944" y="321"/>
                  </a:lnTo>
                  <a:lnTo>
                    <a:pt x="6901" y="407"/>
                  </a:lnTo>
                  <a:lnTo>
                    <a:pt x="6901" y="514"/>
                  </a:lnTo>
                  <a:lnTo>
                    <a:pt x="6901" y="642"/>
                  </a:lnTo>
                  <a:lnTo>
                    <a:pt x="6901" y="962"/>
                  </a:lnTo>
                  <a:lnTo>
                    <a:pt x="6837" y="1389"/>
                  </a:lnTo>
                  <a:lnTo>
                    <a:pt x="6773" y="1646"/>
                  </a:lnTo>
                  <a:lnTo>
                    <a:pt x="6709" y="1902"/>
                  </a:lnTo>
                  <a:lnTo>
                    <a:pt x="6602" y="2159"/>
                  </a:lnTo>
                  <a:lnTo>
                    <a:pt x="6474" y="2436"/>
                  </a:lnTo>
                  <a:lnTo>
                    <a:pt x="6324" y="2693"/>
                  </a:lnTo>
                  <a:lnTo>
                    <a:pt x="6132" y="2928"/>
                  </a:lnTo>
                  <a:lnTo>
                    <a:pt x="5897" y="3141"/>
                  </a:lnTo>
                  <a:lnTo>
                    <a:pt x="5640" y="3355"/>
                  </a:lnTo>
                  <a:lnTo>
                    <a:pt x="5491" y="3440"/>
                  </a:lnTo>
                  <a:lnTo>
                    <a:pt x="5320" y="3526"/>
                  </a:lnTo>
                  <a:lnTo>
                    <a:pt x="5149" y="3590"/>
                  </a:lnTo>
                  <a:lnTo>
                    <a:pt x="4957" y="3654"/>
                  </a:lnTo>
                  <a:lnTo>
                    <a:pt x="4765" y="3697"/>
                  </a:lnTo>
                  <a:lnTo>
                    <a:pt x="4551" y="3718"/>
                  </a:lnTo>
                  <a:lnTo>
                    <a:pt x="4359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590" y="3633"/>
                  </a:lnTo>
                  <a:lnTo>
                    <a:pt x="3419" y="3568"/>
                  </a:lnTo>
                  <a:lnTo>
                    <a:pt x="3056" y="3419"/>
                  </a:lnTo>
                  <a:lnTo>
                    <a:pt x="2735" y="3227"/>
                  </a:lnTo>
                  <a:lnTo>
                    <a:pt x="2415" y="3013"/>
                  </a:lnTo>
                  <a:lnTo>
                    <a:pt x="2116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40" y="1881"/>
                  </a:lnTo>
                  <a:lnTo>
                    <a:pt x="983" y="1560"/>
                  </a:lnTo>
                  <a:lnTo>
                    <a:pt x="898" y="1432"/>
                  </a:lnTo>
                  <a:lnTo>
                    <a:pt x="834" y="1347"/>
                  </a:lnTo>
                  <a:lnTo>
                    <a:pt x="770" y="1283"/>
                  </a:lnTo>
                  <a:lnTo>
                    <a:pt x="684" y="1240"/>
                  </a:lnTo>
                  <a:lnTo>
                    <a:pt x="577" y="1219"/>
                  </a:lnTo>
                  <a:lnTo>
                    <a:pt x="492" y="1197"/>
                  </a:lnTo>
                  <a:lnTo>
                    <a:pt x="407" y="1219"/>
                  </a:lnTo>
                  <a:lnTo>
                    <a:pt x="300" y="1240"/>
                  </a:lnTo>
                  <a:lnTo>
                    <a:pt x="214" y="1283"/>
                  </a:lnTo>
                  <a:lnTo>
                    <a:pt x="129" y="1347"/>
                  </a:lnTo>
                  <a:lnTo>
                    <a:pt x="65" y="1432"/>
                  </a:lnTo>
                  <a:lnTo>
                    <a:pt x="22" y="1518"/>
                  </a:lnTo>
                  <a:lnTo>
                    <a:pt x="1" y="1603"/>
                  </a:lnTo>
                  <a:lnTo>
                    <a:pt x="1" y="1689"/>
                  </a:lnTo>
                  <a:lnTo>
                    <a:pt x="1" y="1795"/>
                  </a:lnTo>
                  <a:lnTo>
                    <a:pt x="22" y="1881"/>
                  </a:lnTo>
                  <a:lnTo>
                    <a:pt x="65" y="1966"/>
                  </a:lnTo>
                  <a:lnTo>
                    <a:pt x="172" y="2116"/>
                  </a:lnTo>
                  <a:lnTo>
                    <a:pt x="428" y="2458"/>
                  </a:lnTo>
                  <a:lnTo>
                    <a:pt x="812" y="2906"/>
                  </a:lnTo>
                  <a:lnTo>
                    <a:pt x="1047" y="3141"/>
                  </a:lnTo>
                  <a:lnTo>
                    <a:pt x="1325" y="3398"/>
                  </a:lnTo>
                  <a:lnTo>
                    <a:pt x="1624" y="3654"/>
                  </a:lnTo>
                  <a:lnTo>
                    <a:pt x="1945" y="3889"/>
                  </a:lnTo>
                  <a:lnTo>
                    <a:pt x="2286" y="4124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58"/>
                  </a:lnTo>
                  <a:lnTo>
                    <a:pt x="3867" y="4701"/>
                  </a:lnTo>
                  <a:lnTo>
                    <a:pt x="4081" y="4722"/>
                  </a:lnTo>
                  <a:lnTo>
                    <a:pt x="4530" y="4722"/>
                  </a:lnTo>
                  <a:lnTo>
                    <a:pt x="4765" y="4701"/>
                  </a:lnTo>
                  <a:lnTo>
                    <a:pt x="5000" y="4658"/>
                  </a:lnTo>
                  <a:lnTo>
                    <a:pt x="5235" y="4594"/>
                  </a:lnTo>
                  <a:lnTo>
                    <a:pt x="5640" y="4466"/>
                  </a:lnTo>
                  <a:lnTo>
                    <a:pt x="6004" y="4273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90"/>
                  </a:lnTo>
                  <a:lnTo>
                    <a:pt x="7072" y="3312"/>
                  </a:lnTo>
                  <a:lnTo>
                    <a:pt x="7264" y="3013"/>
                  </a:lnTo>
                  <a:lnTo>
                    <a:pt x="7435" y="2714"/>
                  </a:lnTo>
                  <a:lnTo>
                    <a:pt x="7563" y="2415"/>
                  </a:lnTo>
                  <a:lnTo>
                    <a:pt x="7670" y="2094"/>
                  </a:lnTo>
                  <a:lnTo>
                    <a:pt x="7755" y="1795"/>
                  </a:lnTo>
                  <a:lnTo>
                    <a:pt x="7819" y="1496"/>
                  </a:lnTo>
                  <a:lnTo>
                    <a:pt x="7862" y="1219"/>
                  </a:lnTo>
                  <a:lnTo>
                    <a:pt x="7884" y="941"/>
                  </a:lnTo>
                  <a:lnTo>
                    <a:pt x="7905" y="684"/>
                  </a:lnTo>
                  <a:lnTo>
                    <a:pt x="7884" y="449"/>
                  </a:lnTo>
                  <a:lnTo>
                    <a:pt x="7884" y="364"/>
                  </a:lnTo>
                  <a:lnTo>
                    <a:pt x="7841" y="279"/>
                  </a:lnTo>
                  <a:lnTo>
                    <a:pt x="7798" y="193"/>
                  </a:lnTo>
                  <a:lnTo>
                    <a:pt x="7734" y="108"/>
                  </a:lnTo>
                  <a:lnTo>
                    <a:pt x="7649" y="65"/>
                  </a:lnTo>
                  <a:lnTo>
                    <a:pt x="7563" y="22"/>
                  </a:lnTo>
                  <a:lnTo>
                    <a:pt x="74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554;p60">
              <a:extLst>
                <a:ext uri="{FF2B5EF4-FFF2-40B4-BE49-F238E27FC236}">
                  <a16:creationId xmlns:a16="http://schemas.microsoft.com/office/drawing/2014/main" id="{9BBA7996-DE00-1AD3-D72E-7F2AFC8EFA43}"/>
                </a:ext>
              </a:extLst>
            </p:cNvPr>
            <p:cNvSpPr/>
            <p:nvPr/>
          </p:nvSpPr>
          <p:spPr>
            <a:xfrm>
              <a:off x="1649450" y="3467050"/>
              <a:ext cx="197625" cy="118600"/>
            </a:xfrm>
            <a:custGeom>
              <a:avLst/>
              <a:gdLst/>
              <a:ahLst/>
              <a:cxnLst/>
              <a:rect l="l" t="t" r="r" b="b"/>
              <a:pathLst>
                <a:path w="7905" h="4744" extrusionOk="0">
                  <a:moveTo>
                    <a:pt x="7371" y="0"/>
                  </a:moveTo>
                  <a:lnTo>
                    <a:pt x="7285" y="22"/>
                  </a:lnTo>
                  <a:lnTo>
                    <a:pt x="7200" y="43"/>
                  </a:lnTo>
                  <a:lnTo>
                    <a:pt x="7114" y="86"/>
                  </a:lnTo>
                  <a:lnTo>
                    <a:pt x="7050" y="150"/>
                  </a:lnTo>
                  <a:lnTo>
                    <a:pt x="6986" y="235"/>
                  </a:lnTo>
                  <a:lnTo>
                    <a:pt x="6943" y="321"/>
                  </a:lnTo>
                  <a:lnTo>
                    <a:pt x="6922" y="406"/>
                  </a:lnTo>
                  <a:lnTo>
                    <a:pt x="6922" y="513"/>
                  </a:lnTo>
                  <a:lnTo>
                    <a:pt x="6922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8" y="1902"/>
                  </a:lnTo>
                  <a:lnTo>
                    <a:pt x="6623" y="2158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918" y="3162"/>
                  </a:lnTo>
                  <a:lnTo>
                    <a:pt x="5640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4" y="3696"/>
                  </a:lnTo>
                  <a:lnTo>
                    <a:pt x="4572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8" y="3568"/>
                  </a:lnTo>
                  <a:lnTo>
                    <a:pt x="3077" y="3419"/>
                  </a:lnTo>
                  <a:lnTo>
                    <a:pt x="2735" y="3226"/>
                  </a:lnTo>
                  <a:lnTo>
                    <a:pt x="2414" y="3013"/>
                  </a:lnTo>
                  <a:lnTo>
                    <a:pt x="2137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39" y="1880"/>
                  </a:lnTo>
                  <a:lnTo>
                    <a:pt x="100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69" y="1282"/>
                  </a:lnTo>
                  <a:lnTo>
                    <a:pt x="684" y="1239"/>
                  </a:lnTo>
                  <a:lnTo>
                    <a:pt x="599" y="1218"/>
                  </a:lnTo>
                  <a:lnTo>
                    <a:pt x="406" y="1218"/>
                  </a:lnTo>
                  <a:lnTo>
                    <a:pt x="321" y="1239"/>
                  </a:lnTo>
                  <a:lnTo>
                    <a:pt x="214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0" y="1603"/>
                  </a:lnTo>
                  <a:lnTo>
                    <a:pt x="0" y="1688"/>
                  </a:lnTo>
                  <a:lnTo>
                    <a:pt x="0" y="1795"/>
                  </a:lnTo>
                  <a:lnTo>
                    <a:pt x="43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49" y="2457"/>
                  </a:lnTo>
                  <a:lnTo>
                    <a:pt x="834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4" y="3653"/>
                  </a:lnTo>
                  <a:lnTo>
                    <a:pt x="1944" y="3888"/>
                  </a:lnTo>
                  <a:lnTo>
                    <a:pt x="2286" y="4123"/>
                  </a:lnTo>
                  <a:lnTo>
                    <a:pt x="2649" y="4316"/>
                  </a:lnTo>
                  <a:lnTo>
                    <a:pt x="3034" y="4487"/>
                  </a:lnTo>
                  <a:lnTo>
                    <a:pt x="3461" y="4615"/>
                  </a:lnTo>
                  <a:lnTo>
                    <a:pt x="3653" y="4658"/>
                  </a:lnTo>
                  <a:lnTo>
                    <a:pt x="3867" y="4700"/>
                  </a:lnTo>
                  <a:lnTo>
                    <a:pt x="4102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4" y="4700"/>
                  </a:lnTo>
                  <a:lnTo>
                    <a:pt x="4999" y="4658"/>
                  </a:lnTo>
                  <a:lnTo>
                    <a:pt x="5234" y="4593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5" y="3013"/>
                  </a:lnTo>
                  <a:lnTo>
                    <a:pt x="7435" y="2714"/>
                  </a:lnTo>
                  <a:lnTo>
                    <a:pt x="7563" y="2414"/>
                  </a:lnTo>
                  <a:lnTo>
                    <a:pt x="7691" y="2115"/>
                  </a:lnTo>
                  <a:lnTo>
                    <a:pt x="7776" y="1795"/>
                  </a:lnTo>
                  <a:lnTo>
                    <a:pt x="7819" y="1496"/>
                  </a:lnTo>
                  <a:lnTo>
                    <a:pt x="7862" y="1218"/>
                  </a:lnTo>
                  <a:lnTo>
                    <a:pt x="7905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34" y="129"/>
                  </a:lnTo>
                  <a:lnTo>
                    <a:pt x="7670" y="65"/>
                  </a:lnTo>
                  <a:lnTo>
                    <a:pt x="7584" y="22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555;p60">
              <a:extLst>
                <a:ext uri="{FF2B5EF4-FFF2-40B4-BE49-F238E27FC236}">
                  <a16:creationId xmlns:a16="http://schemas.microsoft.com/office/drawing/2014/main" id="{A8C93F04-8FEB-21F1-6E37-4F95C6B86F5F}"/>
                </a:ext>
              </a:extLst>
            </p:cNvPr>
            <p:cNvSpPr/>
            <p:nvPr/>
          </p:nvSpPr>
          <p:spPr>
            <a:xfrm>
              <a:off x="1901000" y="3424325"/>
              <a:ext cx="197625" cy="118575"/>
            </a:xfrm>
            <a:custGeom>
              <a:avLst/>
              <a:gdLst/>
              <a:ahLst/>
              <a:cxnLst/>
              <a:rect l="l" t="t" r="r" b="b"/>
              <a:pathLst>
                <a:path w="7905" h="4743" extrusionOk="0">
                  <a:moveTo>
                    <a:pt x="7392" y="0"/>
                  </a:moveTo>
                  <a:lnTo>
                    <a:pt x="7285" y="22"/>
                  </a:lnTo>
                  <a:lnTo>
                    <a:pt x="7200" y="64"/>
                  </a:lnTo>
                  <a:lnTo>
                    <a:pt x="7114" y="107"/>
                  </a:lnTo>
                  <a:lnTo>
                    <a:pt x="7050" y="171"/>
                  </a:lnTo>
                  <a:lnTo>
                    <a:pt x="6986" y="257"/>
                  </a:lnTo>
                  <a:lnTo>
                    <a:pt x="6943" y="342"/>
                  </a:lnTo>
                  <a:lnTo>
                    <a:pt x="6922" y="428"/>
                  </a:lnTo>
                  <a:lnTo>
                    <a:pt x="6922" y="534"/>
                  </a:lnTo>
                  <a:lnTo>
                    <a:pt x="6922" y="663"/>
                  </a:lnTo>
                  <a:lnTo>
                    <a:pt x="6901" y="983"/>
                  </a:lnTo>
                  <a:lnTo>
                    <a:pt x="6858" y="1410"/>
                  </a:lnTo>
                  <a:lnTo>
                    <a:pt x="6794" y="1667"/>
                  </a:lnTo>
                  <a:lnTo>
                    <a:pt x="6730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45" y="2692"/>
                  </a:lnTo>
                  <a:lnTo>
                    <a:pt x="6153" y="2948"/>
                  </a:lnTo>
                  <a:lnTo>
                    <a:pt x="5918" y="3162"/>
                  </a:lnTo>
                  <a:lnTo>
                    <a:pt x="5640" y="3376"/>
                  </a:lnTo>
                  <a:lnTo>
                    <a:pt x="5491" y="3461"/>
                  </a:lnTo>
                  <a:lnTo>
                    <a:pt x="5341" y="3525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64" y="3718"/>
                  </a:lnTo>
                  <a:lnTo>
                    <a:pt x="4572" y="3739"/>
                  </a:lnTo>
                  <a:lnTo>
                    <a:pt x="4380" y="3760"/>
                  </a:lnTo>
                  <a:lnTo>
                    <a:pt x="4187" y="3739"/>
                  </a:lnTo>
                  <a:lnTo>
                    <a:pt x="3995" y="3718"/>
                  </a:lnTo>
                  <a:lnTo>
                    <a:pt x="3803" y="3696"/>
                  </a:lnTo>
                  <a:lnTo>
                    <a:pt x="3611" y="3632"/>
                  </a:lnTo>
                  <a:lnTo>
                    <a:pt x="3440" y="3589"/>
                  </a:lnTo>
                  <a:lnTo>
                    <a:pt x="3077" y="3418"/>
                  </a:lnTo>
                  <a:lnTo>
                    <a:pt x="2735" y="3248"/>
                  </a:lnTo>
                  <a:lnTo>
                    <a:pt x="2436" y="3034"/>
                  </a:lnTo>
                  <a:lnTo>
                    <a:pt x="2137" y="2799"/>
                  </a:lnTo>
                  <a:lnTo>
                    <a:pt x="1880" y="2564"/>
                  </a:lnTo>
                  <a:lnTo>
                    <a:pt x="1645" y="2329"/>
                  </a:lnTo>
                  <a:lnTo>
                    <a:pt x="1261" y="1880"/>
                  </a:lnTo>
                  <a:lnTo>
                    <a:pt x="1004" y="1581"/>
                  </a:lnTo>
                  <a:lnTo>
                    <a:pt x="919" y="1453"/>
                  </a:lnTo>
                  <a:lnTo>
                    <a:pt x="855" y="1368"/>
                  </a:lnTo>
                  <a:lnTo>
                    <a:pt x="769" y="1304"/>
                  </a:lnTo>
                  <a:lnTo>
                    <a:pt x="684" y="1261"/>
                  </a:lnTo>
                  <a:lnTo>
                    <a:pt x="599" y="1239"/>
                  </a:lnTo>
                  <a:lnTo>
                    <a:pt x="513" y="1218"/>
                  </a:lnTo>
                  <a:lnTo>
                    <a:pt x="406" y="1218"/>
                  </a:lnTo>
                  <a:lnTo>
                    <a:pt x="321" y="1261"/>
                  </a:lnTo>
                  <a:lnTo>
                    <a:pt x="235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22" y="1603"/>
                  </a:lnTo>
                  <a:lnTo>
                    <a:pt x="0" y="1709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49" y="2478"/>
                  </a:lnTo>
                  <a:lnTo>
                    <a:pt x="833" y="2906"/>
                  </a:lnTo>
                  <a:lnTo>
                    <a:pt x="1068" y="3162"/>
                  </a:lnTo>
                  <a:lnTo>
                    <a:pt x="1346" y="3418"/>
                  </a:lnTo>
                  <a:lnTo>
                    <a:pt x="1624" y="3653"/>
                  </a:lnTo>
                  <a:lnTo>
                    <a:pt x="1944" y="3910"/>
                  </a:lnTo>
                  <a:lnTo>
                    <a:pt x="2286" y="4123"/>
                  </a:lnTo>
                  <a:lnTo>
                    <a:pt x="2671" y="4337"/>
                  </a:lnTo>
                  <a:lnTo>
                    <a:pt x="3055" y="4508"/>
                  </a:lnTo>
                  <a:lnTo>
                    <a:pt x="3461" y="4636"/>
                  </a:lnTo>
                  <a:lnTo>
                    <a:pt x="3675" y="4679"/>
                  </a:lnTo>
                  <a:lnTo>
                    <a:pt x="3888" y="4722"/>
                  </a:lnTo>
                  <a:lnTo>
                    <a:pt x="4102" y="4743"/>
                  </a:lnTo>
                  <a:lnTo>
                    <a:pt x="4551" y="4743"/>
                  </a:lnTo>
                  <a:lnTo>
                    <a:pt x="4786" y="4722"/>
                  </a:lnTo>
                  <a:lnTo>
                    <a:pt x="5021" y="4679"/>
                  </a:lnTo>
                  <a:lnTo>
                    <a:pt x="5234" y="4615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67"/>
                  </a:lnTo>
                  <a:lnTo>
                    <a:pt x="6879" y="3589"/>
                  </a:lnTo>
                  <a:lnTo>
                    <a:pt x="7093" y="3333"/>
                  </a:lnTo>
                  <a:lnTo>
                    <a:pt x="7285" y="3034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5"/>
                  </a:lnTo>
                  <a:lnTo>
                    <a:pt x="7776" y="1816"/>
                  </a:lnTo>
                  <a:lnTo>
                    <a:pt x="7841" y="1517"/>
                  </a:lnTo>
                  <a:lnTo>
                    <a:pt x="7883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3"/>
                  </a:lnTo>
                  <a:lnTo>
                    <a:pt x="7477" y="22"/>
                  </a:lnTo>
                  <a:lnTo>
                    <a:pt x="739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5556;p60">
              <a:extLst>
                <a:ext uri="{FF2B5EF4-FFF2-40B4-BE49-F238E27FC236}">
                  <a16:creationId xmlns:a16="http://schemas.microsoft.com/office/drawing/2014/main" id="{37F65A18-BD45-4A45-6816-E8D1D781C5DA}"/>
                </a:ext>
              </a:extLst>
            </p:cNvPr>
            <p:cNvSpPr/>
            <p:nvPr/>
          </p:nvSpPr>
          <p:spPr>
            <a:xfrm>
              <a:off x="2460700" y="2224800"/>
              <a:ext cx="355200" cy="1253500"/>
            </a:xfrm>
            <a:custGeom>
              <a:avLst/>
              <a:gdLst/>
              <a:ahLst/>
              <a:cxnLst/>
              <a:rect l="l" t="t" r="r" b="b"/>
              <a:pathLst>
                <a:path w="14208" h="50140" extrusionOk="0">
                  <a:moveTo>
                    <a:pt x="12605" y="0"/>
                  </a:moveTo>
                  <a:lnTo>
                    <a:pt x="1" y="49605"/>
                  </a:lnTo>
                  <a:lnTo>
                    <a:pt x="1881" y="50139"/>
                  </a:lnTo>
                  <a:lnTo>
                    <a:pt x="142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5557;p60">
              <a:extLst>
                <a:ext uri="{FF2B5EF4-FFF2-40B4-BE49-F238E27FC236}">
                  <a16:creationId xmlns:a16="http://schemas.microsoft.com/office/drawing/2014/main" id="{B0A5B2FB-1EC1-E331-51C4-C47F5A06CC6A}"/>
                </a:ext>
              </a:extLst>
            </p:cNvPr>
            <p:cNvSpPr/>
            <p:nvPr/>
          </p:nvSpPr>
          <p:spPr>
            <a:xfrm>
              <a:off x="2928025" y="3370925"/>
              <a:ext cx="1249225" cy="110025"/>
            </a:xfrm>
            <a:custGeom>
              <a:avLst/>
              <a:gdLst/>
              <a:ahLst/>
              <a:cxnLst/>
              <a:rect l="l" t="t" r="r" b="b"/>
              <a:pathLst>
                <a:path w="49969" h="4401" extrusionOk="0">
                  <a:moveTo>
                    <a:pt x="45183" y="0"/>
                  </a:moveTo>
                  <a:lnTo>
                    <a:pt x="41979" y="43"/>
                  </a:lnTo>
                  <a:lnTo>
                    <a:pt x="38197" y="107"/>
                  </a:lnTo>
                  <a:lnTo>
                    <a:pt x="33989" y="171"/>
                  </a:lnTo>
                  <a:lnTo>
                    <a:pt x="24846" y="385"/>
                  </a:lnTo>
                  <a:lnTo>
                    <a:pt x="15724" y="598"/>
                  </a:lnTo>
                  <a:lnTo>
                    <a:pt x="7755" y="812"/>
                  </a:lnTo>
                  <a:lnTo>
                    <a:pt x="0" y="1025"/>
                  </a:lnTo>
                  <a:lnTo>
                    <a:pt x="0" y="1175"/>
                  </a:lnTo>
                  <a:lnTo>
                    <a:pt x="0" y="1346"/>
                  </a:lnTo>
                  <a:lnTo>
                    <a:pt x="43" y="1816"/>
                  </a:lnTo>
                  <a:lnTo>
                    <a:pt x="150" y="2371"/>
                  </a:lnTo>
                  <a:lnTo>
                    <a:pt x="278" y="2948"/>
                  </a:lnTo>
                  <a:lnTo>
                    <a:pt x="534" y="3974"/>
                  </a:lnTo>
                  <a:lnTo>
                    <a:pt x="663" y="4401"/>
                  </a:lnTo>
                  <a:lnTo>
                    <a:pt x="48794" y="3931"/>
                  </a:lnTo>
                  <a:lnTo>
                    <a:pt x="49007" y="3397"/>
                  </a:lnTo>
                  <a:lnTo>
                    <a:pt x="49242" y="2841"/>
                  </a:lnTo>
                  <a:lnTo>
                    <a:pt x="49477" y="2200"/>
                  </a:lnTo>
                  <a:lnTo>
                    <a:pt x="49712" y="1517"/>
                  </a:lnTo>
                  <a:lnTo>
                    <a:pt x="49883" y="897"/>
                  </a:lnTo>
                  <a:lnTo>
                    <a:pt x="49926" y="620"/>
                  </a:lnTo>
                  <a:lnTo>
                    <a:pt x="49968" y="385"/>
                  </a:lnTo>
                  <a:lnTo>
                    <a:pt x="49968" y="214"/>
                  </a:lnTo>
                  <a:lnTo>
                    <a:pt x="49947" y="150"/>
                  </a:lnTo>
                  <a:lnTo>
                    <a:pt x="49926" y="86"/>
                  </a:lnTo>
                  <a:lnTo>
                    <a:pt x="49862" y="64"/>
                  </a:lnTo>
                  <a:lnTo>
                    <a:pt x="49755" y="43"/>
                  </a:lnTo>
                  <a:lnTo>
                    <a:pt x="49306" y="21"/>
                  </a:lnTo>
                  <a:lnTo>
                    <a:pt x="486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5558;p60">
              <a:extLst>
                <a:ext uri="{FF2B5EF4-FFF2-40B4-BE49-F238E27FC236}">
                  <a16:creationId xmlns:a16="http://schemas.microsoft.com/office/drawing/2014/main" id="{84072DE6-D29A-BFC3-27FD-500D66B933D7}"/>
                </a:ext>
              </a:extLst>
            </p:cNvPr>
            <p:cNvSpPr/>
            <p:nvPr/>
          </p:nvSpPr>
          <p:spPr>
            <a:xfrm>
              <a:off x="2927500" y="2326800"/>
              <a:ext cx="1203825" cy="1077250"/>
            </a:xfrm>
            <a:custGeom>
              <a:avLst/>
              <a:gdLst/>
              <a:ahLst/>
              <a:cxnLst/>
              <a:rect l="l" t="t" r="r" b="b"/>
              <a:pathLst>
                <a:path w="48153" h="43090" extrusionOk="0">
                  <a:moveTo>
                    <a:pt x="42833" y="0"/>
                  </a:moveTo>
                  <a:lnTo>
                    <a:pt x="39842" y="86"/>
                  </a:lnTo>
                  <a:lnTo>
                    <a:pt x="36339" y="235"/>
                  </a:lnTo>
                  <a:lnTo>
                    <a:pt x="32472" y="428"/>
                  </a:lnTo>
                  <a:lnTo>
                    <a:pt x="28327" y="663"/>
                  </a:lnTo>
                  <a:lnTo>
                    <a:pt x="24033" y="919"/>
                  </a:lnTo>
                  <a:lnTo>
                    <a:pt x="19761" y="1218"/>
                  </a:lnTo>
                  <a:lnTo>
                    <a:pt x="15595" y="1517"/>
                  </a:lnTo>
                  <a:lnTo>
                    <a:pt x="11686" y="1838"/>
                  </a:lnTo>
                  <a:lnTo>
                    <a:pt x="8161" y="2158"/>
                  </a:lnTo>
                  <a:lnTo>
                    <a:pt x="5127" y="2457"/>
                  </a:lnTo>
                  <a:lnTo>
                    <a:pt x="3824" y="2607"/>
                  </a:lnTo>
                  <a:lnTo>
                    <a:pt x="2713" y="2756"/>
                  </a:lnTo>
                  <a:lnTo>
                    <a:pt x="1795" y="2906"/>
                  </a:lnTo>
                  <a:lnTo>
                    <a:pt x="1090" y="3034"/>
                  </a:lnTo>
                  <a:lnTo>
                    <a:pt x="577" y="3162"/>
                  </a:lnTo>
                  <a:lnTo>
                    <a:pt x="427" y="3205"/>
                  </a:lnTo>
                  <a:lnTo>
                    <a:pt x="320" y="3269"/>
                  </a:lnTo>
                  <a:lnTo>
                    <a:pt x="278" y="3333"/>
                  </a:lnTo>
                  <a:lnTo>
                    <a:pt x="256" y="3418"/>
                  </a:lnTo>
                  <a:lnTo>
                    <a:pt x="171" y="3675"/>
                  </a:lnTo>
                  <a:lnTo>
                    <a:pt x="128" y="4059"/>
                  </a:lnTo>
                  <a:lnTo>
                    <a:pt x="86" y="4551"/>
                  </a:lnTo>
                  <a:lnTo>
                    <a:pt x="43" y="5149"/>
                  </a:lnTo>
                  <a:lnTo>
                    <a:pt x="21" y="5832"/>
                  </a:lnTo>
                  <a:lnTo>
                    <a:pt x="0" y="7477"/>
                  </a:lnTo>
                  <a:lnTo>
                    <a:pt x="21" y="9379"/>
                  </a:lnTo>
                  <a:lnTo>
                    <a:pt x="64" y="11515"/>
                  </a:lnTo>
                  <a:lnTo>
                    <a:pt x="128" y="13801"/>
                  </a:lnTo>
                  <a:lnTo>
                    <a:pt x="214" y="16194"/>
                  </a:lnTo>
                  <a:lnTo>
                    <a:pt x="406" y="20957"/>
                  </a:lnTo>
                  <a:lnTo>
                    <a:pt x="598" y="25337"/>
                  </a:lnTo>
                  <a:lnTo>
                    <a:pt x="748" y="28798"/>
                  </a:lnTo>
                  <a:lnTo>
                    <a:pt x="790" y="30037"/>
                  </a:lnTo>
                  <a:lnTo>
                    <a:pt x="812" y="30849"/>
                  </a:lnTo>
                  <a:lnTo>
                    <a:pt x="790" y="32216"/>
                  </a:lnTo>
                  <a:lnTo>
                    <a:pt x="726" y="33903"/>
                  </a:lnTo>
                  <a:lnTo>
                    <a:pt x="620" y="37685"/>
                  </a:lnTo>
                  <a:lnTo>
                    <a:pt x="598" y="39479"/>
                  </a:lnTo>
                  <a:lnTo>
                    <a:pt x="598" y="40291"/>
                  </a:lnTo>
                  <a:lnTo>
                    <a:pt x="598" y="41017"/>
                  </a:lnTo>
                  <a:lnTo>
                    <a:pt x="620" y="41637"/>
                  </a:lnTo>
                  <a:lnTo>
                    <a:pt x="662" y="42150"/>
                  </a:lnTo>
                  <a:lnTo>
                    <a:pt x="726" y="42513"/>
                  </a:lnTo>
                  <a:lnTo>
                    <a:pt x="769" y="42641"/>
                  </a:lnTo>
                  <a:lnTo>
                    <a:pt x="812" y="42726"/>
                  </a:lnTo>
                  <a:lnTo>
                    <a:pt x="855" y="42769"/>
                  </a:lnTo>
                  <a:lnTo>
                    <a:pt x="983" y="42790"/>
                  </a:lnTo>
                  <a:lnTo>
                    <a:pt x="1410" y="42855"/>
                  </a:lnTo>
                  <a:lnTo>
                    <a:pt x="2051" y="42897"/>
                  </a:lnTo>
                  <a:lnTo>
                    <a:pt x="2927" y="42940"/>
                  </a:lnTo>
                  <a:lnTo>
                    <a:pt x="5234" y="43004"/>
                  </a:lnTo>
                  <a:lnTo>
                    <a:pt x="8225" y="43068"/>
                  </a:lnTo>
                  <a:lnTo>
                    <a:pt x="11728" y="43090"/>
                  </a:lnTo>
                  <a:lnTo>
                    <a:pt x="15638" y="43090"/>
                  </a:lnTo>
                  <a:lnTo>
                    <a:pt x="19825" y="43068"/>
                  </a:lnTo>
                  <a:lnTo>
                    <a:pt x="24140" y="43025"/>
                  </a:lnTo>
                  <a:lnTo>
                    <a:pt x="28434" y="42983"/>
                  </a:lnTo>
                  <a:lnTo>
                    <a:pt x="32621" y="42919"/>
                  </a:lnTo>
                  <a:lnTo>
                    <a:pt x="36552" y="42833"/>
                  </a:lnTo>
                  <a:lnTo>
                    <a:pt x="40077" y="42726"/>
                  </a:lnTo>
                  <a:lnTo>
                    <a:pt x="43089" y="42620"/>
                  </a:lnTo>
                  <a:lnTo>
                    <a:pt x="45439" y="42513"/>
                  </a:lnTo>
                  <a:lnTo>
                    <a:pt x="46315" y="42449"/>
                  </a:lnTo>
                  <a:lnTo>
                    <a:pt x="46999" y="42385"/>
                  </a:lnTo>
                  <a:lnTo>
                    <a:pt x="47447" y="42321"/>
                  </a:lnTo>
                  <a:lnTo>
                    <a:pt x="47575" y="42299"/>
                  </a:lnTo>
                  <a:lnTo>
                    <a:pt x="47640" y="42256"/>
                  </a:lnTo>
                  <a:lnTo>
                    <a:pt x="47661" y="42192"/>
                  </a:lnTo>
                  <a:lnTo>
                    <a:pt x="47704" y="42086"/>
                  </a:lnTo>
                  <a:lnTo>
                    <a:pt x="47768" y="41680"/>
                  </a:lnTo>
                  <a:lnTo>
                    <a:pt x="47810" y="41081"/>
                  </a:lnTo>
                  <a:lnTo>
                    <a:pt x="47875" y="40291"/>
                  </a:lnTo>
                  <a:lnTo>
                    <a:pt x="47960" y="38197"/>
                  </a:lnTo>
                  <a:lnTo>
                    <a:pt x="48024" y="35506"/>
                  </a:lnTo>
                  <a:lnTo>
                    <a:pt x="48088" y="32365"/>
                  </a:lnTo>
                  <a:lnTo>
                    <a:pt x="48131" y="28883"/>
                  </a:lnTo>
                  <a:lnTo>
                    <a:pt x="48152" y="25145"/>
                  </a:lnTo>
                  <a:lnTo>
                    <a:pt x="48131" y="21299"/>
                  </a:lnTo>
                  <a:lnTo>
                    <a:pt x="48110" y="17454"/>
                  </a:lnTo>
                  <a:lnTo>
                    <a:pt x="48088" y="13715"/>
                  </a:lnTo>
                  <a:lnTo>
                    <a:pt x="48024" y="10212"/>
                  </a:lnTo>
                  <a:lnTo>
                    <a:pt x="47939" y="7050"/>
                  </a:lnTo>
                  <a:lnTo>
                    <a:pt x="47832" y="4358"/>
                  </a:lnTo>
                  <a:lnTo>
                    <a:pt x="47768" y="3205"/>
                  </a:lnTo>
                  <a:lnTo>
                    <a:pt x="47704" y="2222"/>
                  </a:lnTo>
                  <a:lnTo>
                    <a:pt x="47640" y="1432"/>
                  </a:lnTo>
                  <a:lnTo>
                    <a:pt x="47575" y="791"/>
                  </a:lnTo>
                  <a:lnTo>
                    <a:pt x="47490" y="385"/>
                  </a:lnTo>
                  <a:lnTo>
                    <a:pt x="47447" y="257"/>
                  </a:lnTo>
                  <a:lnTo>
                    <a:pt x="47405" y="171"/>
                  </a:lnTo>
                  <a:lnTo>
                    <a:pt x="47319" y="129"/>
                  </a:lnTo>
                  <a:lnTo>
                    <a:pt x="47191" y="107"/>
                  </a:lnTo>
                  <a:lnTo>
                    <a:pt x="46721" y="43"/>
                  </a:lnTo>
                  <a:lnTo>
                    <a:pt x="46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5559;p60">
              <a:extLst>
                <a:ext uri="{FF2B5EF4-FFF2-40B4-BE49-F238E27FC236}">
                  <a16:creationId xmlns:a16="http://schemas.microsoft.com/office/drawing/2014/main" id="{CFCE13F2-A0A2-538A-0D1A-D42BD919E502}"/>
                </a:ext>
              </a:extLst>
            </p:cNvPr>
            <p:cNvSpPr/>
            <p:nvPr/>
          </p:nvSpPr>
          <p:spPr>
            <a:xfrm>
              <a:off x="3000650" y="2422400"/>
              <a:ext cx="1063375" cy="881775"/>
            </a:xfrm>
            <a:custGeom>
              <a:avLst/>
              <a:gdLst/>
              <a:ahLst/>
              <a:cxnLst/>
              <a:rect l="l" t="t" r="r" b="b"/>
              <a:pathLst>
                <a:path w="42535" h="35271" extrusionOk="0">
                  <a:moveTo>
                    <a:pt x="38732" y="0"/>
                  </a:moveTo>
                  <a:lnTo>
                    <a:pt x="37621" y="22"/>
                  </a:lnTo>
                  <a:lnTo>
                    <a:pt x="34993" y="86"/>
                  </a:lnTo>
                  <a:lnTo>
                    <a:pt x="31938" y="193"/>
                  </a:lnTo>
                  <a:lnTo>
                    <a:pt x="28520" y="363"/>
                  </a:lnTo>
                  <a:lnTo>
                    <a:pt x="24867" y="556"/>
                  </a:lnTo>
                  <a:lnTo>
                    <a:pt x="21129" y="769"/>
                  </a:lnTo>
                  <a:lnTo>
                    <a:pt x="17348" y="1004"/>
                  </a:lnTo>
                  <a:lnTo>
                    <a:pt x="13694" y="1261"/>
                  </a:lnTo>
                  <a:lnTo>
                    <a:pt x="10255" y="1517"/>
                  </a:lnTo>
                  <a:lnTo>
                    <a:pt x="7157" y="1773"/>
                  </a:lnTo>
                  <a:lnTo>
                    <a:pt x="4487" y="2030"/>
                  </a:lnTo>
                  <a:lnTo>
                    <a:pt x="3355" y="2158"/>
                  </a:lnTo>
                  <a:lnTo>
                    <a:pt x="2393" y="2265"/>
                  </a:lnTo>
                  <a:lnTo>
                    <a:pt x="1582" y="2393"/>
                  </a:lnTo>
                  <a:lnTo>
                    <a:pt x="941" y="2500"/>
                  </a:lnTo>
                  <a:lnTo>
                    <a:pt x="513" y="2607"/>
                  </a:lnTo>
                  <a:lnTo>
                    <a:pt x="364" y="2649"/>
                  </a:lnTo>
                  <a:lnTo>
                    <a:pt x="278" y="2692"/>
                  </a:lnTo>
                  <a:lnTo>
                    <a:pt x="257" y="2735"/>
                  </a:lnTo>
                  <a:lnTo>
                    <a:pt x="214" y="2820"/>
                  </a:lnTo>
                  <a:lnTo>
                    <a:pt x="150" y="3034"/>
                  </a:lnTo>
                  <a:lnTo>
                    <a:pt x="108" y="3333"/>
                  </a:lnTo>
                  <a:lnTo>
                    <a:pt x="65" y="3739"/>
                  </a:lnTo>
                  <a:lnTo>
                    <a:pt x="44" y="4230"/>
                  </a:lnTo>
                  <a:lnTo>
                    <a:pt x="22" y="4807"/>
                  </a:lnTo>
                  <a:lnTo>
                    <a:pt x="1" y="6153"/>
                  </a:lnTo>
                  <a:lnTo>
                    <a:pt x="22" y="7734"/>
                  </a:lnTo>
                  <a:lnTo>
                    <a:pt x="65" y="9486"/>
                  </a:lnTo>
                  <a:lnTo>
                    <a:pt x="108" y="11365"/>
                  </a:lnTo>
                  <a:lnTo>
                    <a:pt x="193" y="13309"/>
                  </a:lnTo>
                  <a:lnTo>
                    <a:pt x="364" y="17240"/>
                  </a:lnTo>
                  <a:lnTo>
                    <a:pt x="513" y="20851"/>
                  </a:lnTo>
                  <a:lnTo>
                    <a:pt x="642" y="23692"/>
                  </a:lnTo>
                  <a:lnTo>
                    <a:pt x="684" y="24696"/>
                  </a:lnTo>
                  <a:lnTo>
                    <a:pt x="706" y="25358"/>
                  </a:lnTo>
                  <a:lnTo>
                    <a:pt x="684" y="26490"/>
                  </a:lnTo>
                  <a:lnTo>
                    <a:pt x="642" y="27879"/>
                  </a:lnTo>
                  <a:lnTo>
                    <a:pt x="556" y="30977"/>
                  </a:lnTo>
                  <a:lnTo>
                    <a:pt x="513" y="32451"/>
                  </a:lnTo>
                  <a:lnTo>
                    <a:pt x="535" y="33711"/>
                  </a:lnTo>
                  <a:lnTo>
                    <a:pt x="556" y="34245"/>
                  </a:lnTo>
                  <a:lnTo>
                    <a:pt x="578" y="34651"/>
                  </a:lnTo>
                  <a:lnTo>
                    <a:pt x="642" y="34950"/>
                  </a:lnTo>
                  <a:lnTo>
                    <a:pt x="663" y="35057"/>
                  </a:lnTo>
                  <a:lnTo>
                    <a:pt x="706" y="35143"/>
                  </a:lnTo>
                  <a:lnTo>
                    <a:pt x="748" y="35164"/>
                  </a:lnTo>
                  <a:lnTo>
                    <a:pt x="855" y="35185"/>
                  </a:lnTo>
                  <a:lnTo>
                    <a:pt x="1240" y="35228"/>
                  </a:lnTo>
                  <a:lnTo>
                    <a:pt x="1817" y="35249"/>
                  </a:lnTo>
                  <a:lnTo>
                    <a:pt x="2586" y="35271"/>
                  </a:lnTo>
                  <a:lnTo>
                    <a:pt x="4637" y="35271"/>
                  </a:lnTo>
                  <a:lnTo>
                    <a:pt x="7286" y="35249"/>
                  </a:lnTo>
                  <a:lnTo>
                    <a:pt x="10383" y="35185"/>
                  </a:lnTo>
                  <a:lnTo>
                    <a:pt x="13865" y="35100"/>
                  </a:lnTo>
                  <a:lnTo>
                    <a:pt x="17561" y="34993"/>
                  </a:lnTo>
                  <a:lnTo>
                    <a:pt x="21385" y="34886"/>
                  </a:lnTo>
                  <a:lnTo>
                    <a:pt x="25209" y="34737"/>
                  </a:lnTo>
                  <a:lnTo>
                    <a:pt x="28926" y="34587"/>
                  </a:lnTo>
                  <a:lnTo>
                    <a:pt x="32408" y="34438"/>
                  </a:lnTo>
                  <a:lnTo>
                    <a:pt x="35549" y="34288"/>
                  </a:lnTo>
                  <a:lnTo>
                    <a:pt x="38198" y="34138"/>
                  </a:lnTo>
                  <a:lnTo>
                    <a:pt x="40291" y="33989"/>
                  </a:lnTo>
                  <a:lnTo>
                    <a:pt x="41082" y="33925"/>
                  </a:lnTo>
                  <a:lnTo>
                    <a:pt x="41659" y="33861"/>
                  </a:lnTo>
                  <a:lnTo>
                    <a:pt x="42065" y="33797"/>
                  </a:lnTo>
                  <a:lnTo>
                    <a:pt x="42171" y="33775"/>
                  </a:lnTo>
                  <a:lnTo>
                    <a:pt x="42235" y="33754"/>
                  </a:lnTo>
                  <a:lnTo>
                    <a:pt x="42257" y="33690"/>
                  </a:lnTo>
                  <a:lnTo>
                    <a:pt x="42300" y="33604"/>
                  </a:lnTo>
                  <a:lnTo>
                    <a:pt x="42342" y="33284"/>
                  </a:lnTo>
                  <a:lnTo>
                    <a:pt x="42385" y="32793"/>
                  </a:lnTo>
                  <a:lnTo>
                    <a:pt x="42428" y="32173"/>
                  </a:lnTo>
                  <a:lnTo>
                    <a:pt x="42492" y="30485"/>
                  </a:lnTo>
                  <a:lnTo>
                    <a:pt x="42513" y="28349"/>
                  </a:lnTo>
                  <a:lnTo>
                    <a:pt x="42535" y="25850"/>
                  </a:lnTo>
                  <a:lnTo>
                    <a:pt x="42535" y="23072"/>
                  </a:lnTo>
                  <a:lnTo>
                    <a:pt x="42513" y="20082"/>
                  </a:lnTo>
                  <a:lnTo>
                    <a:pt x="42492" y="17027"/>
                  </a:lnTo>
                  <a:lnTo>
                    <a:pt x="42428" y="13950"/>
                  </a:lnTo>
                  <a:lnTo>
                    <a:pt x="42364" y="10981"/>
                  </a:lnTo>
                  <a:lnTo>
                    <a:pt x="42278" y="8182"/>
                  </a:lnTo>
                  <a:lnTo>
                    <a:pt x="42171" y="5662"/>
                  </a:lnTo>
                  <a:lnTo>
                    <a:pt x="42065" y="3504"/>
                  </a:lnTo>
                  <a:lnTo>
                    <a:pt x="42000" y="2585"/>
                  </a:lnTo>
                  <a:lnTo>
                    <a:pt x="41936" y="1795"/>
                  </a:lnTo>
                  <a:lnTo>
                    <a:pt x="41872" y="1154"/>
                  </a:lnTo>
                  <a:lnTo>
                    <a:pt x="41787" y="663"/>
                  </a:lnTo>
                  <a:lnTo>
                    <a:pt x="41723" y="321"/>
                  </a:lnTo>
                  <a:lnTo>
                    <a:pt x="41680" y="214"/>
                  </a:lnTo>
                  <a:lnTo>
                    <a:pt x="41637" y="150"/>
                  </a:lnTo>
                  <a:lnTo>
                    <a:pt x="41573" y="129"/>
                  </a:lnTo>
                  <a:lnTo>
                    <a:pt x="41445" y="86"/>
                  </a:lnTo>
                  <a:lnTo>
                    <a:pt x="41060" y="43"/>
                  </a:lnTo>
                  <a:lnTo>
                    <a:pt x="40462" y="22"/>
                  </a:lnTo>
                  <a:lnTo>
                    <a:pt x="396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5560;p60">
              <a:extLst>
                <a:ext uri="{FF2B5EF4-FFF2-40B4-BE49-F238E27FC236}">
                  <a16:creationId xmlns:a16="http://schemas.microsoft.com/office/drawing/2014/main" id="{968A8D6C-37FE-7BF7-EAFE-D20B170CBC74}"/>
                </a:ext>
              </a:extLst>
            </p:cNvPr>
            <p:cNvSpPr/>
            <p:nvPr/>
          </p:nvSpPr>
          <p:spPr>
            <a:xfrm>
              <a:off x="2871400" y="3339400"/>
              <a:ext cx="1356575" cy="103100"/>
            </a:xfrm>
            <a:custGeom>
              <a:avLst/>
              <a:gdLst/>
              <a:ahLst/>
              <a:cxnLst/>
              <a:rect l="l" t="t" r="r" b="b"/>
              <a:pathLst>
                <a:path w="54263" h="4124" extrusionOk="0">
                  <a:moveTo>
                    <a:pt x="49093" y="1"/>
                  </a:moveTo>
                  <a:lnTo>
                    <a:pt x="45611" y="43"/>
                  </a:lnTo>
                  <a:lnTo>
                    <a:pt x="41488" y="107"/>
                  </a:lnTo>
                  <a:lnTo>
                    <a:pt x="36916" y="193"/>
                  </a:lnTo>
                  <a:lnTo>
                    <a:pt x="26982" y="428"/>
                  </a:lnTo>
                  <a:lnTo>
                    <a:pt x="17091" y="684"/>
                  </a:lnTo>
                  <a:lnTo>
                    <a:pt x="8439" y="919"/>
                  </a:lnTo>
                  <a:lnTo>
                    <a:pt x="22" y="1154"/>
                  </a:lnTo>
                  <a:lnTo>
                    <a:pt x="1" y="1304"/>
                  </a:lnTo>
                  <a:lnTo>
                    <a:pt x="1" y="1475"/>
                  </a:lnTo>
                  <a:lnTo>
                    <a:pt x="22" y="1688"/>
                  </a:lnTo>
                  <a:lnTo>
                    <a:pt x="65" y="1902"/>
                  </a:lnTo>
                  <a:lnTo>
                    <a:pt x="172" y="2393"/>
                  </a:lnTo>
                  <a:lnTo>
                    <a:pt x="321" y="2906"/>
                  </a:lnTo>
                  <a:lnTo>
                    <a:pt x="450" y="3376"/>
                  </a:lnTo>
                  <a:lnTo>
                    <a:pt x="599" y="3761"/>
                  </a:lnTo>
                  <a:lnTo>
                    <a:pt x="727" y="4124"/>
                  </a:lnTo>
                  <a:lnTo>
                    <a:pt x="53003" y="3611"/>
                  </a:lnTo>
                  <a:lnTo>
                    <a:pt x="53238" y="3141"/>
                  </a:lnTo>
                  <a:lnTo>
                    <a:pt x="53473" y="2628"/>
                  </a:lnTo>
                  <a:lnTo>
                    <a:pt x="53750" y="2052"/>
                  </a:lnTo>
                  <a:lnTo>
                    <a:pt x="53985" y="1432"/>
                  </a:lnTo>
                  <a:lnTo>
                    <a:pt x="54092" y="1154"/>
                  </a:lnTo>
                  <a:lnTo>
                    <a:pt x="54178" y="877"/>
                  </a:lnTo>
                  <a:lnTo>
                    <a:pt x="54242" y="620"/>
                  </a:lnTo>
                  <a:lnTo>
                    <a:pt x="54263" y="407"/>
                  </a:lnTo>
                  <a:lnTo>
                    <a:pt x="54263" y="214"/>
                  </a:lnTo>
                  <a:lnTo>
                    <a:pt x="54242" y="150"/>
                  </a:lnTo>
                  <a:lnTo>
                    <a:pt x="54220" y="107"/>
                  </a:lnTo>
                  <a:lnTo>
                    <a:pt x="54178" y="65"/>
                  </a:lnTo>
                  <a:lnTo>
                    <a:pt x="54028" y="65"/>
                  </a:lnTo>
                  <a:lnTo>
                    <a:pt x="53558" y="22"/>
                  </a:lnTo>
                  <a:lnTo>
                    <a:pt x="528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5561;p60">
              <a:extLst>
                <a:ext uri="{FF2B5EF4-FFF2-40B4-BE49-F238E27FC236}">
                  <a16:creationId xmlns:a16="http://schemas.microsoft.com/office/drawing/2014/main" id="{432825AF-B19A-9098-C632-28639DE20C66}"/>
                </a:ext>
              </a:extLst>
            </p:cNvPr>
            <p:cNvSpPr/>
            <p:nvPr/>
          </p:nvSpPr>
          <p:spPr>
            <a:xfrm>
              <a:off x="3133100" y="2642425"/>
              <a:ext cx="34750" cy="392575"/>
            </a:xfrm>
            <a:custGeom>
              <a:avLst/>
              <a:gdLst/>
              <a:ahLst/>
              <a:cxnLst/>
              <a:rect l="l" t="t" r="r" b="b"/>
              <a:pathLst>
                <a:path w="1390" h="15703" extrusionOk="0">
                  <a:moveTo>
                    <a:pt x="834" y="1"/>
                  </a:moveTo>
                  <a:lnTo>
                    <a:pt x="727" y="22"/>
                  </a:lnTo>
                  <a:lnTo>
                    <a:pt x="642" y="65"/>
                  </a:lnTo>
                  <a:lnTo>
                    <a:pt x="578" y="129"/>
                  </a:lnTo>
                  <a:lnTo>
                    <a:pt x="514" y="193"/>
                  </a:lnTo>
                  <a:lnTo>
                    <a:pt x="449" y="257"/>
                  </a:lnTo>
                  <a:lnTo>
                    <a:pt x="428" y="364"/>
                  </a:lnTo>
                  <a:lnTo>
                    <a:pt x="407" y="450"/>
                  </a:lnTo>
                  <a:lnTo>
                    <a:pt x="279" y="2287"/>
                  </a:lnTo>
                  <a:lnTo>
                    <a:pt x="172" y="4145"/>
                  </a:lnTo>
                  <a:lnTo>
                    <a:pt x="86" y="5983"/>
                  </a:lnTo>
                  <a:lnTo>
                    <a:pt x="44" y="7841"/>
                  </a:lnTo>
                  <a:lnTo>
                    <a:pt x="1" y="9678"/>
                  </a:lnTo>
                  <a:lnTo>
                    <a:pt x="1" y="11537"/>
                  </a:lnTo>
                  <a:lnTo>
                    <a:pt x="22" y="13374"/>
                  </a:lnTo>
                  <a:lnTo>
                    <a:pt x="65" y="15211"/>
                  </a:lnTo>
                  <a:lnTo>
                    <a:pt x="65" y="15318"/>
                  </a:lnTo>
                  <a:lnTo>
                    <a:pt x="108" y="15404"/>
                  </a:lnTo>
                  <a:lnTo>
                    <a:pt x="150" y="15489"/>
                  </a:lnTo>
                  <a:lnTo>
                    <a:pt x="214" y="15553"/>
                  </a:lnTo>
                  <a:lnTo>
                    <a:pt x="279" y="15617"/>
                  </a:lnTo>
                  <a:lnTo>
                    <a:pt x="364" y="15660"/>
                  </a:lnTo>
                  <a:lnTo>
                    <a:pt x="449" y="15681"/>
                  </a:lnTo>
                  <a:lnTo>
                    <a:pt x="556" y="15703"/>
                  </a:lnTo>
                  <a:lnTo>
                    <a:pt x="578" y="15703"/>
                  </a:lnTo>
                  <a:lnTo>
                    <a:pt x="663" y="15681"/>
                  </a:lnTo>
                  <a:lnTo>
                    <a:pt x="749" y="15660"/>
                  </a:lnTo>
                  <a:lnTo>
                    <a:pt x="834" y="15596"/>
                  </a:lnTo>
                  <a:lnTo>
                    <a:pt x="919" y="15532"/>
                  </a:lnTo>
                  <a:lnTo>
                    <a:pt x="962" y="15468"/>
                  </a:lnTo>
                  <a:lnTo>
                    <a:pt x="1005" y="15382"/>
                  </a:lnTo>
                  <a:lnTo>
                    <a:pt x="1048" y="15275"/>
                  </a:lnTo>
                  <a:lnTo>
                    <a:pt x="1048" y="15190"/>
                  </a:lnTo>
                  <a:lnTo>
                    <a:pt x="1005" y="13353"/>
                  </a:lnTo>
                  <a:lnTo>
                    <a:pt x="984" y="11516"/>
                  </a:lnTo>
                  <a:lnTo>
                    <a:pt x="984" y="9700"/>
                  </a:lnTo>
                  <a:lnTo>
                    <a:pt x="1026" y="7862"/>
                  </a:lnTo>
                  <a:lnTo>
                    <a:pt x="1069" y="6025"/>
                  </a:lnTo>
                  <a:lnTo>
                    <a:pt x="1154" y="4188"/>
                  </a:lnTo>
                  <a:lnTo>
                    <a:pt x="1261" y="2351"/>
                  </a:lnTo>
                  <a:lnTo>
                    <a:pt x="1389" y="535"/>
                  </a:lnTo>
                  <a:lnTo>
                    <a:pt x="1389" y="428"/>
                  </a:lnTo>
                  <a:lnTo>
                    <a:pt x="1368" y="343"/>
                  </a:lnTo>
                  <a:lnTo>
                    <a:pt x="1325" y="257"/>
                  </a:lnTo>
                  <a:lnTo>
                    <a:pt x="1261" y="172"/>
                  </a:lnTo>
                  <a:lnTo>
                    <a:pt x="1197" y="108"/>
                  </a:lnTo>
                  <a:lnTo>
                    <a:pt x="1112" y="65"/>
                  </a:lnTo>
                  <a:lnTo>
                    <a:pt x="1026" y="22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5562;p60">
              <a:extLst>
                <a:ext uri="{FF2B5EF4-FFF2-40B4-BE49-F238E27FC236}">
                  <a16:creationId xmlns:a16="http://schemas.microsoft.com/office/drawing/2014/main" id="{45B662C3-F3EA-09CB-957E-C68CF1CD4DC1}"/>
                </a:ext>
              </a:extLst>
            </p:cNvPr>
            <p:cNvSpPr/>
            <p:nvPr/>
          </p:nvSpPr>
          <p:spPr>
            <a:xfrm>
              <a:off x="3124025" y="2827750"/>
              <a:ext cx="161325" cy="28875"/>
            </a:xfrm>
            <a:custGeom>
              <a:avLst/>
              <a:gdLst/>
              <a:ahLst/>
              <a:cxnLst/>
              <a:rect l="l" t="t" r="r" b="b"/>
              <a:pathLst>
                <a:path w="6453" h="1155" extrusionOk="0">
                  <a:moveTo>
                    <a:pt x="5982" y="1"/>
                  </a:moveTo>
                  <a:lnTo>
                    <a:pt x="5875" y="22"/>
                  </a:lnTo>
                  <a:lnTo>
                    <a:pt x="5384" y="65"/>
                  </a:lnTo>
                  <a:lnTo>
                    <a:pt x="4743" y="108"/>
                  </a:lnTo>
                  <a:lnTo>
                    <a:pt x="4017" y="150"/>
                  </a:lnTo>
                  <a:lnTo>
                    <a:pt x="3226" y="172"/>
                  </a:lnTo>
                  <a:lnTo>
                    <a:pt x="1667" y="172"/>
                  </a:lnTo>
                  <a:lnTo>
                    <a:pt x="1026" y="150"/>
                  </a:lnTo>
                  <a:lnTo>
                    <a:pt x="535" y="129"/>
                  </a:lnTo>
                  <a:lnTo>
                    <a:pt x="428" y="129"/>
                  </a:lnTo>
                  <a:lnTo>
                    <a:pt x="342" y="150"/>
                  </a:lnTo>
                  <a:lnTo>
                    <a:pt x="236" y="193"/>
                  </a:lnTo>
                  <a:lnTo>
                    <a:pt x="172" y="257"/>
                  </a:lnTo>
                  <a:lnTo>
                    <a:pt x="107" y="321"/>
                  </a:lnTo>
                  <a:lnTo>
                    <a:pt x="43" y="407"/>
                  </a:lnTo>
                  <a:lnTo>
                    <a:pt x="22" y="492"/>
                  </a:lnTo>
                  <a:lnTo>
                    <a:pt x="1" y="578"/>
                  </a:lnTo>
                  <a:lnTo>
                    <a:pt x="1" y="684"/>
                  </a:lnTo>
                  <a:lnTo>
                    <a:pt x="22" y="791"/>
                  </a:lnTo>
                  <a:lnTo>
                    <a:pt x="65" y="877"/>
                  </a:lnTo>
                  <a:lnTo>
                    <a:pt x="107" y="941"/>
                  </a:lnTo>
                  <a:lnTo>
                    <a:pt x="193" y="1005"/>
                  </a:lnTo>
                  <a:lnTo>
                    <a:pt x="257" y="1069"/>
                  </a:lnTo>
                  <a:lnTo>
                    <a:pt x="364" y="1090"/>
                  </a:lnTo>
                  <a:lnTo>
                    <a:pt x="449" y="1112"/>
                  </a:lnTo>
                  <a:lnTo>
                    <a:pt x="1218" y="1154"/>
                  </a:lnTo>
                  <a:lnTo>
                    <a:pt x="3333" y="1154"/>
                  </a:lnTo>
                  <a:lnTo>
                    <a:pt x="4380" y="1112"/>
                  </a:lnTo>
                  <a:lnTo>
                    <a:pt x="5320" y="1069"/>
                  </a:lnTo>
                  <a:lnTo>
                    <a:pt x="5705" y="1026"/>
                  </a:lnTo>
                  <a:lnTo>
                    <a:pt x="6025" y="984"/>
                  </a:lnTo>
                  <a:lnTo>
                    <a:pt x="6132" y="962"/>
                  </a:lnTo>
                  <a:lnTo>
                    <a:pt x="6217" y="919"/>
                  </a:lnTo>
                  <a:lnTo>
                    <a:pt x="6281" y="855"/>
                  </a:lnTo>
                  <a:lnTo>
                    <a:pt x="6345" y="791"/>
                  </a:lnTo>
                  <a:lnTo>
                    <a:pt x="6410" y="706"/>
                  </a:lnTo>
                  <a:lnTo>
                    <a:pt x="6431" y="620"/>
                  </a:lnTo>
                  <a:lnTo>
                    <a:pt x="6452" y="535"/>
                  </a:lnTo>
                  <a:lnTo>
                    <a:pt x="6431" y="428"/>
                  </a:lnTo>
                  <a:lnTo>
                    <a:pt x="6410" y="321"/>
                  </a:lnTo>
                  <a:lnTo>
                    <a:pt x="6367" y="236"/>
                  </a:lnTo>
                  <a:lnTo>
                    <a:pt x="6303" y="172"/>
                  </a:lnTo>
                  <a:lnTo>
                    <a:pt x="6239" y="108"/>
                  </a:lnTo>
                  <a:lnTo>
                    <a:pt x="6153" y="65"/>
                  </a:lnTo>
                  <a:lnTo>
                    <a:pt x="6068" y="22"/>
                  </a:lnTo>
                  <a:lnTo>
                    <a:pt x="59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5563;p60">
              <a:extLst>
                <a:ext uri="{FF2B5EF4-FFF2-40B4-BE49-F238E27FC236}">
                  <a16:creationId xmlns:a16="http://schemas.microsoft.com/office/drawing/2014/main" id="{5F692E5C-D86B-A233-EBDA-425376EA5467}"/>
                </a:ext>
              </a:extLst>
            </p:cNvPr>
            <p:cNvSpPr/>
            <p:nvPr/>
          </p:nvSpPr>
          <p:spPr>
            <a:xfrm>
              <a:off x="3229250" y="2639775"/>
              <a:ext cx="32050" cy="390950"/>
            </a:xfrm>
            <a:custGeom>
              <a:avLst/>
              <a:gdLst/>
              <a:ahLst/>
              <a:cxnLst/>
              <a:rect l="l" t="t" r="r" b="b"/>
              <a:pathLst>
                <a:path w="1282" h="15638" extrusionOk="0">
                  <a:moveTo>
                    <a:pt x="492" y="0"/>
                  </a:moveTo>
                  <a:lnTo>
                    <a:pt x="406" y="21"/>
                  </a:lnTo>
                  <a:lnTo>
                    <a:pt x="299" y="43"/>
                  </a:lnTo>
                  <a:lnTo>
                    <a:pt x="214" y="86"/>
                  </a:lnTo>
                  <a:lnTo>
                    <a:pt x="150" y="150"/>
                  </a:lnTo>
                  <a:lnTo>
                    <a:pt x="86" y="235"/>
                  </a:lnTo>
                  <a:lnTo>
                    <a:pt x="43" y="321"/>
                  </a:lnTo>
                  <a:lnTo>
                    <a:pt x="22" y="406"/>
                  </a:lnTo>
                  <a:lnTo>
                    <a:pt x="0" y="513"/>
                  </a:lnTo>
                  <a:lnTo>
                    <a:pt x="22" y="4166"/>
                  </a:lnTo>
                  <a:lnTo>
                    <a:pt x="86" y="7840"/>
                  </a:lnTo>
                  <a:lnTo>
                    <a:pt x="171" y="11515"/>
                  </a:lnTo>
                  <a:lnTo>
                    <a:pt x="278" y="15168"/>
                  </a:lnTo>
                  <a:lnTo>
                    <a:pt x="299" y="15275"/>
                  </a:lnTo>
                  <a:lnTo>
                    <a:pt x="342" y="15360"/>
                  </a:lnTo>
                  <a:lnTo>
                    <a:pt x="385" y="15446"/>
                  </a:lnTo>
                  <a:lnTo>
                    <a:pt x="449" y="15510"/>
                  </a:lnTo>
                  <a:lnTo>
                    <a:pt x="513" y="15552"/>
                  </a:lnTo>
                  <a:lnTo>
                    <a:pt x="598" y="15616"/>
                  </a:lnTo>
                  <a:lnTo>
                    <a:pt x="684" y="15638"/>
                  </a:lnTo>
                  <a:lnTo>
                    <a:pt x="897" y="15638"/>
                  </a:lnTo>
                  <a:lnTo>
                    <a:pt x="983" y="15595"/>
                  </a:lnTo>
                  <a:lnTo>
                    <a:pt x="1068" y="15552"/>
                  </a:lnTo>
                  <a:lnTo>
                    <a:pt x="1132" y="15488"/>
                  </a:lnTo>
                  <a:lnTo>
                    <a:pt x="1196" y="15403"/>
                  </a:lnTo>
                  <a:lnTo>
                    <a:pt x="1239" y="15317"/>
                  </a:lnTo>
                  <a:lnTo>
                    <a:pt x="1261" y="15232"/>
                  </a:lnTo>
                  <a:lnTo>
                    <a:pt x="1282" y="15125"/>
                  </a:lnTo>
                  <a:lnTo>
                    <a:pt x="1154" y="11493"/>
                  </a:lnTo>
                  <a:lnTo>
                    <a:pt x="1068" y="7819"/>
                  </a:lnTo>
                  <a:lnTo>
                    <a:pt x="1004" y="4166"/>
                  </a:lnTo>
                  <a:lnTo>
                    <a:pt x="983" y="513"/>
                  </a:lnTo>
                  <a:lnTo>
                    <a:pt x="983" y="406"/>
                  </a:lnTo>
                  <a:lnTo>
                    <a:pt x="961" y="321"/>
                  </a:lnTo>
                  <a:lnTo>
                    <a:pt x="897" y="235"/>
                  </a:lnTo>
                  <a:lnTo>
                    <a:pt x="855" y="150"/>
                  </a:lnTo>
                  <a:lnTo>
                    <a:pt x="769" y="86"/>
                  </a:lnTo>
                  <a:lnTo>
                    <a:pt x="684" y="43"/>
                  </a:lnTo>
                  <a:lnTo>
                    <a:pt x="598" y="21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5564;p60">
              <a:extLst>
                <a:ext uri="{FF2B5EF4-FFF2-40B4-BE49-F238E27FC236}">
                  <a16:creationId xmlns:a16="http://schemas.microsoft.com/office/drawing/2014/main" id="{F44D9A00-2D62-9AB9-E3D1-D052E66B5D35}"/>
                </a:ext>
              </a:extLst>
            </p:cNvPr>
            <p:cNvSpPr/>
            <p:nvPr/>
          </p:nvSpPr>
          <p:spPr>
            <a:xfrm>
              <a:off x="3302951" y="2728424"/>
              <a:ext cx="138875" cy="267050"/>
            </a:xfrm>
            <a:custGeom>
              <a:avLst/>
              <a:gdLst/>
              <a:ahLst/>
              <a:cxnLst/>
              <a:rect l="l" t="t" r="r" b="b"/>
              <a:pathLst>
                <a:path w="5555" h="10682" extrusionOk="0">
                  <a:moveTo>
                    <a:pt x="598" y="0"/>
                  </a:moveTo>
                  <a:lnTo>
                    <a:pt x="513" y="22"/>
                  </a:lnTo>
                  <a:lnTo>
                    <a:pt x="406" y="43"/>
                  </a:lnTo>
                  <a:lnTo>
                    <a:pt x="321" y="64"/>
                  </a:lnTo>
                  <a:lnTo>
                    <a:pt x="257" y="129"/>
                  </a:lnTo>
                  <a:lnTo>
                    <a:pt x="193" y="193"/>
                  </a:lnTo>
                  <a:lnTo>
                    <a:pt x="128" y="278"/>
                  </a:lnTo>
                  <a:lnTo>
                    <a:pt x="107" y="364"/>
                  </a:lnTo>
                  <a:lnTo>
                    <a:pt x="86" y="470"/>
                  </a:lnTo>
                  <a:lnTo>
                    <a:pt x="22" y="1667"/>
                  </a:lnTo>
                  <a:lnTo>
                    <a:pt x="0" y="2884"/>
                  </a:lnTo>
                  <a:lnTo>
                    <a:pt x="0" y="4081"/>
                  </a:lnTo>
                  <a:lnTo>
                    <a:pt x="43" y="5298"/>
                  </a:lnTo>
                  <a:lnTo>
                    <a:pt x="107" y="6495"/>
                  </a:lnTo>
                  <a:lnTo>
                    <a:pt x="214" y="7712"/>
                  </a:lnTo>
                  <a:lnTo>
                    <a:pt x="363" y="8909"/>
                  </a:lnTo>
                  <a:lnTo>
                    <a:pt x="534" y="10105"/>
                  </a:lnTo>
                  <a:lnTo>
                    <a:pt x="641" y="10682"/>
                  </a:lnTo>
                  <a:lnTo>
                    <a:pt x="1197" y="10490"/>
                  </a:lnTo>
                  <a:lnTo>
                    <a:pt x="1667" y="10340"/>
                  </a:lnTo>
                  <a:lnTo>
                    <a:pt x="2137" y="10212"/>
                  </a:lnTo>
                  <a:lnTo>
                    <a:pt x="2607" y="10148"/>
                  </a:lnTo>
                  <a:lnTo>
                    <a:pt x="3077" y="10084"/>
                  </a:lnTo>
                  <a:lnTo>
                    <a:pt x="3547" y="10041"/>
                  </a:lnTo>
                  <a:lnTo>
                    <a:pt x="4038" y="10041"/>
                  </a:lnTo>
                  <a:lnTo>
                    <a:pt x="5063" y="10020"/>
                  </a:lnTo>
                  <a:lnTo>
                    <a:pt x="5149" y="10020"/>
                  </a:lnTo>
                  <a:lnTo>
                    <a:pt x="5256" y="9977"/>
                  </a:lnTo>
                  <a:lnTo>
                    <a:pt x="5341" y="9934"/>
                  </a:lnTo>
                  <a:lnTo>
                    <a:pt x="5405" y="9870"/>
                  </a:lnTo>
                  <a:lnTo>
                    <a:pt x="5469" y="9806"/>
                  </a:lnTo>
                  <a:lnTo>
                    <a:pt x="5512" y="9721"/>
                  </a:lnTo>
                  <a:lnTo>
                    <a:pt x="5533" y="9635"/>
                  </a:lnTo>
                  <a:lnTo>
                    <a:pt x="5555" y="9528"/>
                  </a:lnTo>
                  <a:lnTo>
                    <a:pt x="5533" y="9421"/>
                  </a:lnTo>
                  <a:lnTo>
                    <a:pt x="5512" y="9336"/>
                  </a:lnTo>
                  <a:lnTo>
                    <a:pt x="5469" y="9251"/>
                  </a:lnTo>
                  <a:lnTo>
                    <a:pt x="5405" y="9186"/>
                  </a:lnTo>
                  <a:lnTo>
                    <a:pt x="5320" y="9122"/>
                  </a:lnTo>
                  <a:lnTo>
                    <a:pt x="5256" y="9080"/>
                  </a:lnTo>
                  <a:lnTo>
                    <a:pt x="5149" y="9037"/>
                  </a:lnTo>
                  <a:lnTo>
                    <a:pt x="4123" y="9037"/>
                  </a:lnTo>
                  <a:lnTo>
                    <a:pt x="3675" y="9058"/>
                  </a:lnTo>
                  <a:lnTo>
                    <a:pt x="3226" y="9080"/>
                  </a:lnTo>
                  <a:lnTo>
                    <a:pt x="2777" y="9122"/>
                  </a:lnTo>
                  <a:lnTo>
                    <a:pt x="2329" y="9186"/>
                  </a:lnTo>
                  <a:lnTo>
                    <a:pt x="1880" y="9272"/>
                  </a:lnTo>
                  <a:lnTo>
                    <a:pt x="1432" y="9379"/>
                  </a:lnTo>
                  <a:lnTo>
                    <a:pt x="1282" y="8268"/>
                  </a:lnTo>
                  <a:lnTo>
                    <a:pt x="1154" y="7178"/>
                  </a:lnTo>
                  <a:lnTo>
                    <a:pt x="1068" y="6067"/>
                  </a:lnTo>
                  <a:lnTo>
                    <a:pt x="1004" y="4957"/>
                  </a:lnTo>
                  <a:lnTo>
                    <a:pt x="983" y="3846"/>
                  </a:lnTo>
                  <a:lnTo>
                    <a:pt x="983" y="2756"/>
                  </a:lnTo>
                  <a:lnTo>
                    <a:pt x="1004" y="1645"/>
                  </a:lnTo>
                  <a:lnTo>
                    <a:pt x="1068" y="534"/>
                  </a:lnTo>
                  <a:lnTo>
                    <a:pt x="1068" y="428"/>
                  </a:lnTo>
                  <a:lnTo>
                    <a:pt x="1047" y="342"/>
                  </a:lnTo>
                  <a:lnTo>
                    <a:pt x="1004" y="257"/>
                  </a:lnTo>
                  <a:lnTo>
                    <a:pt x="940" y="171"/>
                  </a:lnTo>
                  <a:lnTo>
                    <a:pt x="876" y="107"/>
                  </a:lnTo>
                  <a:lnTo>
                    <a:pt x="791" y="64"/>
                  </a:lnTo>
                  <a:lnTo>
                    <a:pt x="705" y="2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565;p60">
              <a:extLst>
                <a:ext uri="{FF2B5EF4-FFF2-40B4-BE49-F238E27FC236}">
                  <a16:creationId xmlns:a16="http://schemas.microsoft.com/office/drawing/2014/main" id="{C33152CF-E2FD-67B1-62FF-B79637BC9989}"/>
                </a:ext>
              </a:extLst>
            </p:cNvPr>
            <p:cNvSpPr/>
            <p:nvPr/>
          </p:nvSpPr>
          <p:spPr>
            <a:xfrm>
              <a:off x="3304550" y="2839500"/>
              <a:ext cx="105225" cy="31000"/>
            </a:xfrm>
            <a:custGeom>
              <a:avLst/>
              <a:gdLst/>
              <a:ahLst/>
              <a:cxnLst/>
              <a:rect l="l" t="t" r="r" b="b"/>
              <a:pathLst>
                <a:path w="4209" h="1240" extrusionOk="0">
                  <a:moveTo>
                    <a:pt x="3312" y="1"/>
                  </a:moveTo>
                  <a:lnTo>
                    <a:pt x="3098" y="44"/>
                  </a:lnTo>
                  <a:lnTo>
                    <a:pt x="2671" y="129"/>
                  </a:lnTo>
                  <a:lnTo>
                    <a:pt x="2372" y="193"/>
                  </a:lnTo>
                  <a:lnTo>
                    <a:pt x="2137" y="214"/>
                  </a:lnTo>
                  <a:lnTo>
                    <a:pt x="1923" y="236"/>
                  </a:lnTo>
                  <a:lnTo>
                    <a:pt x="1453" y="257"/>
                  </a:lnTo>
                  <a:lnTo>
                    <a:pt x="983" y="236"/>
                  </a:lnTo>
                  <a:lnTo>
                    <a:pt x="534" y="214"/>
                  </a:lnTo>
                  <a:lnTo>
                    <a:pt x="428" y="214"/>
                  </a:lnTo>
                  <a:lnTo>
                    <a:pt x="342" y="236"/>
                  </a:lnTo>
                  <a:lnTo>
                    <a:pt x="235" y="279"/>
                  </a:lnTo>
                  <a:lnTo>
                    <a:pt x="171" y="321"/>
                  </a:lnTo>
                  <a:lnTo>
                    <a:pt x="107" y="385"/>
                  </a:lnTo>
                  <a:lnTo>
                    <a:pt x="43" y="471"/>
                  </a:lnTo>
                  <a:lnTo>
                    <a:pt x="22" y="556"/>
                  </a:lnTo>
                  <a:lnTo>
                    <a:pt x="0" y="663"/>
                  </a:lnTo>
                  <a:lnTo>
                    <a:pt x="0" y="770"/>
                  </a:lnTo>
                  <a:lnTo>
                    <a:pt x="22" y="855"/>
                  </a:lnTo>
                  <a:lnTo>
                    <a:pt x="64" y="941"/>
                  </a:lnTo>
                  <a:lnTo>
                    <a:pt x="107" y="1026"/>
                  </a:lnTo>
                  <a:lnTo>
                    <a:pt x="193" y="1090"/>
                  </a:lnTo>
                  <a:lnTo>
                    <a:pt x="257" y="1133"/>
                  </a:lnTo>
                  <a:lnTo>
                    <a:pt x="364" y="1176"/>
                  </a:lnTo>
                  <a:lnTo>
                    <a:pt x="449" y="1197"/>
                  </a:lnTo>
                  <a:lnTo>
                    <a:pt x="1004" y="1219"/>
                  </a:lnTo>
                  <a:lnTo>
                    <a:pt x="1538" y="1240"/>
                  </a:lnTo>
                  <a:lnTo>
                    <a:pt x="2051" y="1219"/>
                  </a:lnTo>
                  <a:lnTo>
                    <a:pt x="2286" y="1197"/>
                  </a:lnTo>
                  <a:lnTo>
                    <a:pt x="2543" y="1154"/>
                  </a:lnTo>
                  <a:lnTo>
                    <a:pt x="2906" y="1090"/>
                  </a:lnTo>
                  <a:lnTo>
                    <a:pt x="3226" y="1005"/>
                  </a:lnTo>
                  <a:lnTo>
                    <a:pt x="3376" y="984"/>
                  </a:lnTo>
                  <a:lnTo>
                    <a:pt x="3589" y="984"/>
                  </a:lnTo>
                  <a:lnTo>
                    <a:pt x="3675" y="1005"/>
                  </a:lnTo>
                  <a:lnTo>
                    <a:pt x="3782" y="1005"/>
                  </a:lnTo>
                  <a:lnTo>
                    <a:pt x="3867" y="984"/>
                  </a:lnTo>
                  <a:lnTo>
                    <a:pt x="3952" y="941"/>
                  </a:lnTo>
                  <a:lnTo>
                    <a:pt x="4038" y="898"/>
                  </a:lnTo>
                  <a:lnTo>
                    <a:pt x="4102" y="834"/>
                  </a:lnTo>
                  <a:lnTo>
                    <a:pt x="4166" y="749"/>
                  </a:lnTo>
                  <a:lnTo>
                    <a:pt x="4209" y="663"/>
                  </a:lnTo>
                  <a:lnTo>
                    <a:pt x="4209" y="556"/>
                  </a:lnTo>
                  <a:lnTo>
                    <a:pt x="4209" y="449"/>
                  </a:lnTo>
                  <a:lnTo>
                    <a:pt x="4209" y="364"/>
                  </a:lnTo>
                  <a:lnTo>
                    <a:pt x="4166" y="279"/>
                  </a:lnTo>
                  <a:lnTo>
                    <a:pt x="4102" y="193"/>
                  </a:lnTo>
                  <a:lnTo>
                    <a:pt x="4038" y="129"/>
                  </a:lnTo>
                  <a:lnTo>
                    <a:pt x="3974" y="65"/>
                  </a:lnTo>
                  <a:lnTo>
                    <a:pt x="3867" y="44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566;p60">
              <a:extLst>
                <a:ext uri="{FF2B5EF4-FFF2-40B4-BE49-F238E27FC236}">
                  <a16:creationId xmlns:a16="http://schemas.microsoft.com/office/drawing/2014/main" id="{A9B60600-87FB-CDC1-1A78-9A696087CE7F}"/>
                </a:ext>
              </a:extLst>
            </p:cNvPr>
            <p:cNvSpPr/>
            <p:nvPr/>
          </p:nvSpPr>
          <p:spPr>
            <a:xfrm>
              <a:off x="3286925" y="2723625"/>
              <a:ext cx="142075" cy="28850"/>
            </a:xfrm>
            <a:custGeom>
              <a:avLst/>
              <a:gdLst/>
              <a:ahLst/>
              <a:cxnLst/>
              <a:rect l="l" t="t" r="r" b="b"/>
              <a:pathLst>
                <a:path w="5683" h="1154" extrusionOk="0">
                  <a:moveTo>
                    <a:pt x="5170" y="0"/>
                  </a:moveTo>
                  <a:lnTo>
                    <a:pt x="1731" y="128"/>
                  </a:lnTo>
                  <a:lnTo>
                    <a:pt x="492" y="171"/>
                  </a:lnTo>
                  <a:lnTo>
                    <a:pt x="385" y="171"/>
                  </a:lnTo>
                  <a:lnTo>
                    <a:pt x="299" y="214"/>
                  </a:lnTo>
                  <a:lnTo>
                    <a:pt x="214" y="256"/>
                  </a:lnTo>
                  <a:lnTo>
                    <a:pt x="129" y="321"/>
                  </a:lnTo>
                  <a:lnTo>
                    <a:pt x="86" y="385"/>
                  </a:lnTo>
                  <a:lnTo>
                    <a:pt x="43" y="470"/>
                  </a:lnTo>
                  <a:lnTo>
                    <a:pt x="0" y="577"/>
                  </a:lnTo>
                  <a:lnTo>
                    <a:pt x="0" y="662"/>
                  </a:lnTo>
                  <a:lnTo>
                    <a:pt x="0" y="769"/>
                  </a:lnTo>
                  <a:lnTo>
                    <a:pt x="43" y="855"/>
                  </a:lnTo>
                  <a:lnTo>
                    <a:pt x="86" y="940"/>
                  </a:lnTo>
                  <a:lnTo>
                    <a:pt x="150" y="1004"/>
                  </a:lnTo>
                  <a:lnTo>
                    <a:pt x="214" y="1068"/>
                  </a:lnTo>
                  <a:lnTo>
                    <a:pt x="299" y="1111"/>
                  </a:lnTo>
                  <a:lnTo>
                    <a:pt x="385" y="1154"/>
                  </a:lnTo>
                  <a:lnTo>
                    <a:pt x="513" y="1154"/>
                  </a:lnTo>
                  <a:lnTo>
                    <a:pt x="1752" y="1111"/>
                  </a:lnTo>
                  <a:lnTo>
                    <a:pt x="5213" y="983"/>
                  </a:lnTo>
                  <a:lnTo>
                    <a:pt x="5298" y="961"/>
                  </a:lnTo>
                  <a:lnTo>
                    <a:pt x="5405" y="940"/>
                  </a:lnTo>
                  <a:lnTo>
                    <a:pt x="5469" y="876"/>
                  </a:lnTo>
                  <a:lnTo>
                    <a:pt x="5555" y="812"/>
                  </a:lnTo>
                  <a:lnTo>
                    <a:pt x="5597" y="748"/>
                  </a:lnTo>
                  <a:lnTo>
                    <a:pt x="5640" y="662"/>
                  </a:lnTo>
                  <a:lnTo>
                    <a:pt x="5662" y="556"/>
                  </a:lnTo>
                  <a:lnTo>
                    <a:pt x="5683" y="470"/>
                  </a:lnTo>
                  <a:lnTo>
                    <a:pt x="5662" y="363"/>
                  </a:lnTo>
                  <a:lnTo>
                    <a:pt x="5640" y="278"/>
                  </a:lnTo>
                  <a:lnTo>
                    <a:pt x="5576" y="192"/>
                  </a:lnTo>
                  <a:lnTo>
                    <a:pt x="5512" y="128"/>
                  </a:lnTo>
                  <a:lnTo>
                    <a:pt x="5448" y="64"/>
                  </a:lnTo>
                  <a:lnTo>
                    <a:pt x="5362" y="21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567;p60">
              <a:extLst>
                <a:ext uri="{FF2B5EF4-FFF2-40B4-BE49-F238E27FC236}">
                  <a16:creationId xmlns:a16="http://schemas.microsoft.com/office/drawing/2014/main" id="{7810CC7F-21E2-DDAA-553B-46E491BCE596}"/>
                </a:ext>
              </a:extLst>
            </p:cNvPr>
            <p:cNvSpPr/>
            <p:nvPr/>
          </p:nvSpPr>
          <p:spPr>
            <a:xfrm>
              <a:off x="3489875" y="2638150"/>
              <a:ext cx="105225" cy="377625"/>
            </a:xfrm>
            <a:custGeom>
              <a:avLst/>
              <a:gdLst/>
              <a:ahLst/>
              <a:cxnLst/>
              <a:rect l="l" t="t" r="r" b="b"/>
              <a:pathLst>
                <a:path w="4209" h="15105" extrusionOk="0">
                  <a:moveTo>
                    <a:pt x="1859" y="1"/>
                  </a:moveTo>
                  <a:lnTo>
                    <a:pt x="1773" y="44"/>
                  </a:lnTo>
                  <a:lnTo>
                    <a:pt x="1688" y="86"/>
                  </a:lnTo>
                  <a:lnTo>
                    <a:pt x="1624" y="172"/>
                  </a:lnTo>
                  <a:lnTo>
                    <a:pt x="1560" y="236"/>
                  </a:lnTo>
                  <a:lnTo>
                    <a:pt x="1517" y="321"/>
                  </a:lnTo>
                  <a:lnTo>
                    <a:pt x="1496" y="428"/>
                  </a:lnTo>
                  <a:lnTo>
                    <a:pt x="1496" y="514"/>
                  </a:lnTo>
                  <a:lnTo>
                    <a:pt x="1496" y="962"/>
                  </a:lnTo>
                  <a:lnTo>
                    <a:pt x="1474" y="1411"/>
                  </a:lnTo>
                  <a:lnTo>
                    <a:pt x="1432" y="1860"/>
                  </a:lnTo>
                  <a:lnTo>
                    <a:pt x="1346" y="2351"/>
                  </a:lnTo>
                  <a:lnTo>
                    <a:pt x="1133" y="3846"/>
                  </a:lnTo>
                  <a:lnTo>
                    <a:pt x="940" y="5320"/>
                  </a:lnTo>
                  <a:lnTo>
                    <a:pt x="748" y="6816"/>
                  </a:lnTo>
                  <a:lnTo>
                    <a:pt x="577" y="8311"/>
                  </a:lnTo>
                  <a:lnTo>
                    <a:pt x="428" y="9807"/>
                  </a:lnTo>
                  <a:lnTo>
                    <a:pt x="278" y="11302"/>
                  </a:lnTo>
                  <a:lnTo>
                    <a:pt x="150" y="12797"/>
                  </a:lnTo>
                  <a:lnTo>
                    <a:pt x="22" y="14293"/>
                  </a:lnTo>
                  <a:lnTo>
                    <a:pt x="0" y="14827"/>
                  </a:lnTo>
                  <a:lnTo>
                    <a:pt x="513" y="14827"/>
                  </a:lnTo>
                  <a:lnTo>
                    <a:pt x="1303" y="14848"/>
                  </a:lnTo>
                  <a:lnTo>
                    <a:pt x="2073" y="14891"/>
                  </a:lnTo>
                  <a:lnTo>
                    <a:pt x="2863" y="14976"/>
                  </a:lnTo>
                  <a:lnTo>
                    <a:pt x="3632" y="15083"/>
                  </a:lnTo>
                  <a:lnTo>
                    <a:pt x="3717" y="15105"/>
                  </a:lnTo>
                  <a:lnTo>
                    <a:pt x="3803" y="15083"/>
                  </a:lnTo>
                  <a:lnTo>
                    <a:pt x="3888" y="15062"/>
                  </a:lnTo>
                  <a:lnTo>
                    <a:pt x="3952" y="15019"/>
                  </a:lnTo>
                  <a:lnTo>
                    <a:pt x="4038" y="14976"/>
                  </a:lnTo>
                  <a:lnTo>
                    <a:pt x="4081" y="14912"/>
                  </a:lnTo>
                  <a:lnTo>
                    <a:pt x="4145" y="14848"/>
                  </a:lnTo>
                  <a:lnTo>
                    <a:pt x="4166" y="14763"/>
                  </a:lnTo>
                  <a:lnTo>
                    <a:pt x="4187" y="14677"/>
                  </a:lnTo>
                  <a:lnTo>
                    <a:pt x="4209" y="14592"/>
                  </a:lnTo>
                  <a:lnTo>
                    <a:pt x="4187" y="14485"/>
                  </a:lnTo>
                  <a:lnTo>
                    <a:pt x="4166" y="14400"/>
                  </a:lnTo>
                  <a:lnTo>
                    <a:pt x="4102" y="14314"/>
                  </a:lnTo>
                  <a:lnTo>
                    <a:pt x="4038" y="14250"/>
                  </a:lnTo>
                  <a:lnTo>
                    <a:pt x="3974" y="14186"/>
                  </a:lnTo>
                  <a:lnTo>
                    <a:pt x="3888" y="14143"/>
                  </a:lnTo>
                  <a:lnTo>
                    <a:pt x="3782" y="14122"/>
                  </a:lnTo>
                  <a:lnTo>
                    <a:pt x="3098" y="14015"/>
                  </a:lnTo>
                  <a:lnTo>
                    <a:pt x="2436" y="13930"/>
                  </a:lnTo>
                  <a:lnTo>
                    <a:pt x="1731" y="13887"/>
                  </a:lnTo>
                  <a:lnTo>
                    <a:pt x="1047" y="13844"/>
                  </a:lnTo>
                  <a:lnTo>
                    <a:pt x="1303" y="11003"/>
                  </a:lnTo>
                  <a:lnTo>
                    <a:pt x="1603" y="8162"/>
                  </a:lnTo>
                  <a:lnTo>
                    <a:pt x="1944" y="5299"/>
                  </a:lnTo>
                  <a:lnTo>
                    <a:pt x="2329" y="2458"/>
                  </a:lnTo>
                  <a:lnTo>
                    <a:pt x="2414" y="1966"/>
                  </a:lnTo>
                  <a:lnTo>
                    <a:pt x="2457" y="1475"/>
                  </a:lnTo>
                  <a:lnTo>
                    <a:pt x="2500" y="962"/>
                  </a:lnTo>
                  <a:lnTo>
                    <a:pt x="2478" y="450"/>
                  </a:lnTo>
                  <a:lnTo>
                    <a:pt x="2457" y="343"/>
                  </a:lnTo>
                  <a:lnTo>
                    <a:pt x="2436" y="257"/>
                  </a:lnTo>
                  <a:lnTo>
                    <a:pt x="2372" y="193"/>
                  </a:lnTo>
                  <a:lnTo>
                    <a:pt x="2308" y="108"/>
                  </a:lnTo>
                  <a:lnTo>
                    <a:pt x="2243" y="65"/>
                  </a:lnTo>
                  <a:lnTo>
                    <a:pt x="2158" y="22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568;p60">
              <a:extLst>
                <a:ext uri="{FF2B5EF4-FFF2-40B4-BE49-F238E27FC236}">
                  <a16:creationId xmlns:a16="http://schemas.microsoft.com/office/drawing/2014/main" id="{72B724C2-2F80-3846-D448-E626C6B9EB05}"/>
                </a:ext>
              </a:extLst>
            </p:cNvPr>
            <p:cNvSpPr/>
            <p:nvPr/>
          </p:nvSpPr>
          <p:spPr>
            <a:xfrm>
              <a:off x="3622850" y="2645100"/>
              <a:ext cx="101500" cy="369600"/>
            </a:xfrm>
            <a:custGeom>
              <a:avLst/>
              <a:gdLst/>
              <a:ahLst/>
              <a:cxnLst/>
              <a:rect l="l" t="t" r="r" b="b"/>
              <a:pathLst>
                <a:path w="4060" h="14784" extrusionOk="0">
                  <a:moveTo>
                    <a:pt x="748" y="1"/>
                  </a:moveTo>
                  <a:lnTo>
                    <a:pt x="663" y="22"/>
                  </a:lnTo>
                  <a:lnTo>
                    <a:pt x="577" y="65"/>
                  </a:lnTo>
                  <a:lnTo>
                    <a:pt x="492" y="108"/>
                  </a:lnTo>
                  <a:lnTo>
                    <a:pt x="428" y="172"/>
                  </a:lnTo>
                  <a:lnTo>
                    <a:pt x="385" y="257"/>
                  </a:lnTo>
                  <a:lnTo>
                    <a:pt x="343" y="343"/>
                  </a:lnTo>
                  <a:lnTo>
                    <a:pt x="321" y="449"/>
                  </a:lnTo>
                  <a:lnTo>
                    <a:pt x="193" y="2180"/>
                  </a:lnTo>
                  <a:lnTo>
                    <a:pt x="108" y="3889"/>
                  </a:lnTo>
                  <a:lnTo>
                    <a:pt x="43" y="5619"/>
                  </a:lnTo>
                  <a:lnTo>
                    <a:pt x="1" y="7371"/>
                  </a:lnTo>
                  <a:lnTo>
                    <a:pt x="1" y="9101"/>
                  </a:lnTo>
                  <a:lnTo>
                    <a:pt x="22" y="10832"/>
                  </a:lnTo>
                  <a:lnTo>
                    <a:pt x="65" y="12562"/>
                  </a:lnTo>
                  <a:lnTo>
                    <a:pt x="150" y="14293"/>
                  </a:lnTo>
                  <a:lnTo>
                    <a:pt x="172" y="14784"/>
                  </a:lnTo>
                  <a:lnTo>
                    <a:pt x="663" y="14741"/>
                  </a:lnTo>
                  <a:lnTo>
                    <a:pt x="1389" y="14720"/>
                  </a:lnTo>
                  <a:lnTo>
                    <a:pt x="2094" y="14720"/>
                  </a:lnTo>
                  <a:lnTo>
                    <a:pt x="2799" y="14741"/>
                  </a:lnTo>
                  <a:lnTo>
                    <a:pt x="3526" y="14784"/>
                  </a:lnTo>
                  <a:lnTo>
                    <a:pt x="3654" y="14784"/>
                  </a:lnTo>
                  <a:lnTo>
                    <a:pt x="3739" y="14763"/>
                  </a:lnTo>
                  <a:lnTo>
                    <a:pt x="3825" y="14720"/>
                  </a:lnTo>
                  <a:lnTo>
                    <a:pt x="3889" y="14656"/>
                  </a:lnTo>
                  <a:lnTo>
                    <a:pt x="3953" y="14592"/>
                  </a:lnTo>
                  <a:lnTo>
                    <a:pt x="3996" y="14528"/>
                  </a:lnTo>
                  <a:lnTo>
                    <a:pt x="4038" y="14442"/>
                  </a:lnTo>
                  <a:lnTo>
                    <a:pt x="4060" y="14335"/>
                  </a:lnTo>
                  <a:lnTo>
                    <a:pt x="4038" y="14228"/>
                  </a:lnTo>
                  <a:lnTo>
                    <a:pt x="4017" y="14143"/>
                  </a:lnTo>
                  <a:lnTo>
                    <a:pt x="3996" y="14058"/>
                  </a:lnTo>
                  <a:lnTo>
                    <a:pt x="3931" y="13972"/>
                  </a:lnTo>
                  <a:lnTo>
                    <a:pt x="3867" y="13908"/>
                  </a:lnTo>
                  <a:lnTo>
                    <a:pt x="3782" y="13865"/>
                  </a:lnTo>
                  <a:lnTo>
                    <a:pt x="3696" y="13823"/>
                  </a:lnTo>
                  <a:lnTo>
                    <a:pt x="3590" y="13801"/>
                  </a:lnTo>
                  <a:lnTo>
                    <a:pt x="2970" y="13759"/>
                  </a:lnTo>
                  <a:lnTo>
                    <a:pt x="2351" y="13737"/>
                  </a:lnTo>
                  <a:lnTo>
                    <a:pt x="1112" y="13737"/>
                  </a:lnTo>
                  <a:lnTo>
                    <a:pt x="1047" y="12092"/>
                  </a:lnTo>
                  <a:lnTo>
                    <a:pt x="1005" y="10447"/>
                  </a:lnTo>
                  <a:lnTo>
                    <a:pt x="983" y="8781"/>
                  </a:lnTo>
                  <a:lnTo>
                    <a:pt x="983" y="7136"/>
                  </a:lnTo>
                  <a:lnTo>
                    <a:pt x="1026" y="5470"/>
                  </a:lnTo>
                  <a:lnTo>
                    <a:pt x="1090" y="3825"/>
                  </a:lnTo>
                  <a:lnTo>
                    <a:pt x="1197" y="2180"/>
                  </a:lnTo>
                  <a:lnTo>
                    <a:pt x="1304" y="535"/>
                  </a:lnTo>
                  <a:lnTo>
                    <a:pt x="1304" y="428"/>
                  </a:lnTo>
                  <a:lnTo>
                    <a:pt x="1282" y="343"/>
                  </a:lnTo>
                  <a:lnTo>
                    <a:pt x="1240" y="257"/>
                  </a:lnTo>
                  <a:lnTo>
                    <a:pt x="1197" y="172"/>
                  </a:lnTo>
                  <a:lnTo>
                    <a:pt x="1133" y="108"/>
                  </a:lnTo>
                  <a:lnTo>
                    <a:pt x="1047" y="43"/>
                  </a:lnTo>
                  <a:lnTo>
                    <a:pt x="962" y="22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569;p60">
              <a:extLst>
                <a:ext uri="{FF2B5EF4-FFF2-40B4-BE49-F238E27FC236}">
                  <a16:creationId xmlns:a16="http://schemas.microsoft.com/office/drawing/2014/main" id="{B08EC353-C00A-4100-1BE7-4F3B2C20BC43}"/>
                </a:ext>
              </a:extLst>
            </p:cNvPr>
            <p:cNvSpPr/>
            <p:nvPr/>
          </p:nvSpPr>
          <p:spPr>
            <a:xfrm>
              <a:off x="3738225" y="2716675"/>
              <a:ext cx="241950" cy="270800"/>
            </a:xfrm>
            <a:custGeom>
              <a:avLst/>
              <a:gdLst/>
              <a:ahLst/>
              <a:cxnLst/>
              <a:rect l="l" t="t" r="r" b="b"/>
              <a:pathLst>
                <a:path w="9678" h="10832" extrusionOk="0">
                  <a:moveTo>
                    <a:pt x="4337" y="1987"/>
                  </a:moveTo>
                  <a:lnTo>
                    <a:pt x="4593" y="2008"/>
                  </a:lnTo>
                  <a:lnTo>
                    <a:pt x="4828" y="2030"/>
                  </a:lnTo>
                  <a:lnTo>
                    <a:pt x="5170" y="2115"/>
                  </a:lnTo>
                  <a:lnTo>
                    <a:pt x="5469" y="2222"/>
                  </a:lnTo>
                  <a:lnTo>
                    <a:pt x="5789" y="2350"/>
                  </a:lnTo>
                  <a:lnTo>
                    <a:pt x="6067" y="2521"/>
                  </a:lnTo>
                  <a:lnTo>
                    <a:pt x="6345" y="2735"/>
                  </a:lnTo>
                  <a:lnTo>
                    <a:pt x="6580" y="2948"/>
                  </a:lnTo>
                  <a:lnTo>
                    <a:pt x="6794" y="3205"/>
                  </a:lnTo>
                  <a:lnTo>
                    <a:pt x="6986" y="3483"/>
                  </a:lnTo>
                  <a:lnTo>
                    <a:pt x="7135" y="3718"/>
                  </a:lnTo>
                  <a:lnTo>
                    <a:pt x="7264" y="3995"/>
                  </a:lnTo>
                  <a:lnTo>
                    <a:pt x="7370" y="4294"/>
                  </a:lnTo>
                  <a:lnTo>
                    <a:pt x="7456" y="4593"/>
                  </a:lnTo>
                  <a:lnTo>
                    <a:pt x="7264" y="4764"/>
                  </a:lnTo>
                  <a:lnTo>
                    <a:pt x="7050" y="4935"/>
                  </a:lnTo>
                  <a:lnTo>
                    <a:pt x="6836" y="5085"/>
                  </a:lnTo>
                  <a:lnTo>
                    <a:pt x="6623" y="5213"/>
                  </a:lnTo>
                  <a:lnTo>
                    <a:pt x="6388" y="5320"/>
                  </a:lnTo>
                  <a:lnTo>
                    <a:pt x="6153" y="5405"/>
                  </a:lnTo>
                  <a:lnTo>
                    <a:pt x="5896" y="5491"/>
                  </a:lnTo>
                  <a:lnTo>
                    <a:pt x="5661" y="5555"/>
                  </a:lnTo>
                  <a:lnTo>
                    <a:pt x="5255" y="5597"/>
                  </a:lnTo>
                  <a:lnTo>
                    <a:pt x="4871" y="5597"/>
                  </a:lnTo>
                  <a:lnTo>
                    <a:pt x="4486" y="5555"/>
                  </a:lnTo>
                  <a:lnTo>
                    <a:pt x="4102" y="5469"/>
                  </a:lnTo>
                  <a:lnTo>
                    <a:pt x="3717" y="5362"/>
                  </a:lnTo>
                  <a:lnTo>
                    <a:pt x="3375" y="5192"/>
                  </a:lnTo>
                  <a:lnTo>
                    <a:pt x="3034" y="4999"/>
                  </a:lnTo>
                  <a:lnTo>
                    <a:pt x="2713" y="4764"/>
                  </a:lnTo>
                  <a:lnTo>
                    <a:pt x="2500" y="4551"/>
                  </a:lnTo>
                  <a:lnTo>
                    <a:pt x="2286" y="4294"/>
                  </a:lnTo>
                  <a:lnTo>
                    <a:pt x="2200" y="4145"/>
                  </a:lnTo>
                  <a:lnTo>
                    <a:pt x="2115" y="3995"/>
                  </a:lnTo>
                  <a:lnTo>
                    <a:pt x="2051" y="3824"/>
                  </a:lnTo>
                  <a:lnTo>
                    <a:pt x="2008" y="3653"/>
                  </a:lnTo>
                  <a:lnTo>
                    <a:pt x="1987" y="3440"/>
                  </a:lnTo>
                  <a:lnTo>
                    <a:pt x="1987" y="3312"/>
                  </a:lnTo>
                  <a:lnTo>
                    <a:pt x="2008" y="3183"/>
                  </a:lnTo>
                  <a:lnTo>
                    <a:pt x="2051" y="3077"/>
                  </a:lnTo>
                  <a:lnTo>
                    <a:pt x="2115" y="2948"/>
                  </a:lnTo>
                  <a:lnTo>
                    <a:pt x="2200" y="2820"/>
                  </a:lnTo>
                  <a:lnTo>
                    <a:pt x="2329" y="2713"/>
                  </a:lnTo>
                  <a:lnTo>
                    <a:pt x="2542" y="2543"/>
                  </a:lnTo>
                  <a:lnTo>
                    <a:pt x="2777" y="2393"/>
                  </a:lnTo>
                  <a:lnTo>
                    <a:pt x="3012" y="2286"/>
                  </a:lnTo>
                  <a:lnTo>
                    <a:pt x="3269" y="2179"/>
                  </a:lnTo>
                  <a:lnTo>
                    <a:pt x="3525" y="2094"/>
                  </a:lnTo>
                  <a:lnTo>
                    <a:pt x="3803" y="2051"/>
                  </a:lnTo>
                  <a:lnTo>
                    <a:pt x="4059" y="2008"/>
                  </a:lnTo>
                  <a:lnTo>
                    <a:pt x="4337" y="1987"/>
                  </a:lnTo>
                  <a:close/>
                  <a:moveTo>
                    <a:pt x="1261" y="4508"/>
                  </a:moveTo>
                  <a:lnTo>
                    <a:pt x="1431" y="4764"/>
                  </a:lnTo>
                  <a:lnTo>
                    <a:pt x="1602" y="5021"/>
                  </a:lnTo>
                  <a:lnTo>
                    <a:pt x="1837" y="5277"/>
                  </a:lnTo>
                  <a:lnTo>
                    <a:pt x="2072" y="5512"/>
                  </a:lnTo>
                  <a:lnTo>
                    <a:pt x="2286" y="5662"/>
                  </a:lnTo>
                  <a:lnTo>
                    <a:pt x="2478" y="5811"/>
                  </a:lnTo>
                  <a:lnTo>
                    <a:pt x="2692" y="5939"/>
                  </a:lnTo>
                  <a:lnTo>
                    <a:pt x="2905" y="6067"/>
                  </a:lnTo>
                  <a:lnTo>
                    <a:pt x="3140" y="6174"/>
                  </a:lnTo>
                  <a:lnTo>
                    <a:pt x="3375" y="6281"/>
                  </a:lnTo>
                  <a:lnTo>
                    <a:pt x="3610" y="6367"/>
                  </a:lnTo>
                  <a:lnTo>
                    <a:pt x="3845" y="6431"/>
                  </a:lnTo>
                  <a:lnTo>
                    <a:pt x="4080" y="6495"/>
                  </a:lnTo>
                  <a:lnTo>
                    <a:pt x="4337" y="6537"/>
                  </a:lnTo>
                  <a:lnTo>
                    <a:pt x="4572" y="6559"/>
                  </a:lnTo>
                  <a:lnTo>
                    <a:pt x="4828" y="6580"/>
                  </a:lnTo>
                  <a:lnTo>
                    <a:pt x="5341" y="6580"/>
                  </a:lnTo>
                  <a:lnTo>
                    <a:pt x="5576" y="6559"/>
                  </a:lnTo>
                  <a:lnTo>
                    <a:pt x="5832" y="6516"/>
                  </a:lnTo>
                  <a:lnTo>
                    <a:pt x="6067" y="6473"/>
                  </a:lnTo>
                  <a:lnTo>
                    <a:pt x="6302" y="6388"/>
                  </a:lnTo>
                  <a:lnTo>
                    <a:pt x="6537" y="6324"/>
                  </a:lnTo>
                  <a:lnTo>
                    <a:pt x="6772" y="6238"/>
                  </a:lnTo>
                  <a:lnTo>
                    <a:pt x="6986" y="6132"/>
                  </a:lnTo>
                  <a:lnTo>
                    <a:pt x="7199" y="6003"/>
                  </a:lnTo>
                  <a:lnTo>
                    <a:pt x="7413" y="5897"/>
                  </a:lnTo>
                  <a:lnTo>
                    <a:pt x="7627" y="5747"/>
                  </a:lnTo>
                  <a:lnTo>
                    <a:pt x="7627" y="6089"/>
                  </a:lnTo>
                  <a:lnTo>
                    <a:pt x="7627" y="6473"/>
                  </a:lnTo>
                  <a:lnTo>
                    <a:pt x="7584" y="6901"/>
                  </a:lnTo>
                  <a:lnTo>
                    <a:pt x="7499" y="7328"/>
                  </a:lnTo>
                  <a:lnTo>
                    <a:pt x="7392" y="7777"/>
                  </a:lnTo>
                  <a:lnTo>
                    <a:pt x="7306" y="7990"/>
                  </a:lnTo>
                  <a:lnTo>
                    <a:pt x="7221" y="8204"/>
                  </a:lnTo>
                  <a:lnTo>
                    <a:pt x="7114" y="8417"/>
                  </a:lnTo>
                  <a:lnTo>
                    <a:pt x="6986" y="8610"/>
                  </a:lnTo>
                  <a:lnTo>
                    <a:pt x="6836" y="8802"/>
                  </a:lnTo>
                  <a:lnTo>
                    <a:pt x="6665" y="8994"/>
                  </a:lnTo>
                  <a:lnTo>
                    <a:pt x="6516" y="9144"/>
                  </a:lnTo>
                  <a:lnTo>
                    <a:pt x="6345" y="9272"/>
                  </a:lnTo>
                  <a:lnTo>
                    <a:pt x="6153" y="9400"/>
                  </a:lnTo>
                  <a:lnTo>
                    <a:pt x="5960" y="9507"/>
                  </a:lnTo>
                  <a:lnTo>
                    <a:pt x="5768" y="9592"/>
                  </a:lnTo>
                  <a:lnTo>
                    <a:pt x="5554" y="9678"/>
                  </a:lnTo>
                  <a:lnTo>
                    <a:pt x="5341" y="9742"/>
                  </a:lnTo>
                  <a:lnTo>
                    <a:pt x="5106" y="9785"/>
                  </a:lnTo>
                  <a:lnTo>
                    <a:pt x="4892" y="9827"/>
                  </a:lnTo>
                  <a:lnTo>
                    <a:pt x="4657" y="9849"/>
                  </a:lnTo>
                  <a:lnTo>
                    <a:pt x="4422" y="9849"/>
                  </a:lnTo>
                  <a:lnTo>
                    <a:pt x="4209" y="9827"/>
                  </a:lnTo>
                  <a:lnTo>
                    <a:pt x="3974" y="9806"/>
                  </a:lnTo>
                  <a:lnTo>
                    <a:pt x="3739" y="9742"/>
                  </a:lnTo>
                  <a:lnTo>
                    <a:pt x="3525" y="9678"/>
                  </a:lnTo>
                  <a:lnTo>
                    <a:pt x="3311" y="9614"/>
                  </a:lnTo>
                  <a:lnTo>
                    <a:pt x="3098" y="9507"/>
                  </a:lnTo>
                  <a:lnTo>
                    <a:pt x="2905" y="9400"/>
                  </a:lnTo>
                  <a:lnTo>
                    <a:pt x="2713" y="9272"/>
                  </a:lnTo>
                  <a:lnTo>
                    <a:pt x="2521" y="9144"/>
                  </a:lnTo>
                  <a:lnTo>
                    <a:pt x="2350" y="8994"/>
                  </a:lnTo>
                  <a:lnTo>
                    <a:pt x="2179" y="8845"/>
                  </a:lnTo>
                  <a:lnTo>
                    <a:pt x="2008" y="8674"/>
                  </a:lnTo>
                  <a:lnTo>
                    <a:pt x="1859" y="8481"/>
                  </a:lnTo>
                  <a:lnTo>
                    <a:pt x="1731" y="8311"/>
                  </a:lnTo>
                  <a:lnTo>
                    <a:pt x="1602" y="8097"/>
                  </a:lnTo>
                  <a:lnTo>
                    <a:pt x="1474" y="7905"/>
                  </a:lnTo>
                  <a:lnTo>
                    <a:pt x="1367" y="7691"/>
                  </a:lnTo>
                  <a:lnTo>
                    <a:pt x="1282" y="7456"/>
                  </a:lnTo>
                  <a:lnTo>
                    <a:pt x="1196" y="7242"/>
                  </a:lnTo>
                  <a:lnTo>
                    <a:pt x="1132" y="7007"/>
                  </a:lnTo>
                  <a:lnTo>
                    <a:pt x="1068" y="6772"/>
                  </a:lnTo>
                  <a:lnTo>
                    <a:pt x="1026" y="6495"/>
                  </a:lnTo>
                  <a:lnTo>
                    <a:pt x="1004" y="6217"/>
                  </a:lnTo>
                  <a:lnTo>
                    <a:pt x="1004" y="5939"/>
                  </a:lnTo>
                  <a:lnTo>
                    <a:pt x="1004" y="5662"/>
                  </a:lnTo>
                  <a:lnTo>
                    <a:pt x="1047" y="5384"/>
                  </a:lnTo>
                  <a:lnTo>
                    <a:pt x="1090" y="5085"/>
                  </a:lnTo>
                  <a:lnTo>
                    <a:pt x="1175" y="4807"/>
                  </a:lnTo>
                  <a:lnTo>
                    <a:pt x="1261" y="4508"/>
                  </a:lnTo>
                  <a:close/>
                  <a:moveTo>
                    <a:pt x="9079" y="0"/>
                  </a:moveTo>
                  <a:lnTo>
                    <a:pt x="8994" y="43"/>
                  </a:lnTo>
                  <a:lnTo>
                    <a:pt x="8908" y="86"/>
                  </a:lnTo>
                  <a:lnTo>
                    <a:pt x="8823" y="150"/>
                  </a:lnTo>
                  <a:lnTo>
                    <a:pt x="8759" y="214"/>
                  </a:lnTo>
                  <a:lnTo>
                    <a:pt x="8716" y="299"/>
                  </a:lnTo>
                  <a:lnTo>
                    <a:pt x="8695" y="385"/>
                  </a:lnTo>
                  <a:lnTo>
                    <a:pt x="8673" y="492"/>
                  </a:lnTo>
                  <a:lnTo>
                    <a:pt x="8652" y="1304"/>
                  </a:lnTo>
                  <a:lnTo>
                    <a:pt x="8631" y="1688"/>
                  </a:lnTo>
                  <a:lnTo>
                    <a:pt x="8588" y="2094"/>
                  </a:lnTo>
                  <a:lnTo>
                    <a:pt x="8524" y="2500"/>
                  </a:lnTo>
                  <a:lnTo>
                    <a:pt x="8438" y="2884"/>
                  </a:lnTo>
                  <a:lnTo>
                    <a:pt x="8332" y="3248"/>
                  </a:lnTo>
                  <a:lnTo>
                    <a:pt x="8182" y="3611"/>
                  </a:lnTo>
                  <a:lnTo>
                    <a:pt x="8011" y="3269"/>
                  </a:lnTo>
                  <a:lnTo>
                    <a:pt x="7840" y="2948"/>
                  </a:lnTo>
                  <a:lnTo>
                    <a:pt x="7584" y="2585"/>
                  </a:lnTo>
                  <a:lnTo>
                    <a:pt x="7285" y="2265"/>
                  </a:lnTo>
                  <a:lnTo>
                    <a:pt x="6964" y="1966"/>
                  </a:lnTo>
                  <a:lnTo>
                    <a:pt x="6623" y="1709"/>
                  </a:lnTo>
                  <a:lnTo>
                    <a:pt x="6238" y="1474"/>
                  </a:lnTo>
                  <a:lnTo>
                    <a:pt x="5832" y="1304"/>
                  </a:lnTo>
                  <a:lnTo>
                    <a:pt x="5426" y="1154"/>
                  </a:lnTo>
                  <a:lnTo>
                    <a:pt x="4999" y="1069"/>
                  </a:lnTo>
                  <a:lnTo>
                    <a:pt x="4550" y="1004"/>
                  </a:lnTo>
                  <a:lnTo>
                    <a:pt x="4123" y="1004"/>
                  </a:lnTo>
                  <a:lnTo>
                    <a:pt x="3675" y="1069"/>
                  </a:lnTo>
                  <a:lnTo>
                    <a:pt x="3247" y="1154"/>
                  </a:lnTo>
                  <a:lnTo>
                    <a:pt x="2841" y="1282"/>
                  </a:lnTo>
                  <a:lnTo>
                    <a:pt x="2435" y="1474"/>
                  </a:lnTo>
                  <a:lnTo>
                    <a:pt x="2051" y="1688"/>
                  </a:lnTo>
                  <a:lnTo>
                    <a:pt x="1688" y="1944"/>
                  </a:lnTo>
                  <a:lnTo>
                    <a:pt x="1538" y="2094"/>
                  </a:lnTo>
                  <a:lnTo>
                    <a:pt x="1389" y="2243"/>
                  </a:lnTo>
                  <a:lnTo>
                    <a:pt x="1282" y="2414"/>
                  </a:lnTo>
                  <a:lnTo>
                    <a:pt x="1175" y="2607"/>
                  </a:lnTo>
                  <a:lnTo>
                    <a:pt x="1090" y="2671"/>
                  </a:lnTo>
                  <a:lnTo>
                    <a:pt x="1026" y="2756"/>
                  </a:lnTo>
                  <a:lnTo>
                    <a:pt x="726" y="3312"/>
                  </a:lnTo>
                  <a:lnTo>
                    <a:pt x="470" y="3846"/>
                  </a:lnTo>
                  <a:lnTo>
                    <a:pt x="256" y="4380"/>
                  </a:lnTo>
                  <a:lnTo>
                    <a:pt x="192" y="4657"/>
                  </a:lnTo>
                  <a:lnTo>
                    <a:pt x="128" y="4914"/>
                  </a:lnTo>
                  <a:lnTo>
                    <a:pt x="64" y="5170"/>
                  </a:lnTo>
                  <a:lnTo>
                    <a:pt x="43" y="5427"/>
                  </a:lnTo>
                  <a:lnTo>
                    <a:pt x="21" y="5683"/>
                  </a:lnTo>
                  <a:lnTo>
                    <a:pt x="0" y="5939"/>
                  </a:lnTo>
                  <a:lnTo>
                    <a:pt x="0" y="6196"/>
                  </a:lnTo>
                  <a:lnTo>
                    <a:pt x="21" y="6452"/>
                  </a:lnTo>
                  <a:lnTo>
                    <a:pt x="64" y="6708"/>
                  </a:lnTo>
                  <a:lnTo>
                    <a:pt x="107" y="6965"/>
                  </a:lnTo>
                  <a:lnTo>
                    <a:pt x="171" y="7264"/>
                  </a:lnTo>
                  <a:lnTo>
                    <a:pt x="256" y="7542"/>
                  </a:lnTo>
                  <a:lnTo>
                    <a:pt x="363" y="7841"/>
                  </a:lnTo>
                  <a:lnTo>
                    <a:pt x="491" y="8118"/>
                  </a:lnTo>
                  <a:lnTo>
                    <a:pt x="620" y="8375"/>
                  </a:lnTo>
                  <a:lnTo>
                    <a:pt x="769" y="8631"/>
                  </a:lnTo>
                  <a:lnTo>
                    <a:pt x="940" y="8887"/>
                  </a:lnTo>
                  <a:lnTo>
                    <a:pt x="1111" y="9122"/>
                  </a:lnTo>
                  <a:lnTo>
                    <a:pt x="1303" y="9336"/>
                  </a:lnTo>
                  <a:lnTo>
                    <a:pt x="1496" y="9550"/>
                  </a:lnTo>
                  <a:lnTo>
                    <a:pt x="1709" y="9742"/>
                  </a:lnTo>
                  <a:lnTo>
                    <a:pt x="1923" y="9934"/>
                  </a:lnTo>
                  <a:lnTo>
                    <a:pt x="2158" y="10105"/>
                  </a:lnTo>
                  <a:lnTo>
                    <a:pt x="2414" y="10255"/>
                  </a:lnTo>
                  <a:lnTo>
                    <a:pt x="2649" y="10404"/>
                  </a:lnTo>
                  <a:lnTo>
                    <a:pt x="2927" y="10511"/>
                  </a:lnTo>
                  <a:lnTo>
                    <a:pt x="3311" y="10661"/>
                  </a:lnTo>
                  <a:lnTo>
                    <a:pt x="3717" y="10767"/>
                  </a:lnTo>
                  <a:lnTo>
                    <a:pt x="4123" y="10810"/>
                  </a:lnTo>
                  <a:lnTo>
                    <a:pt x="4529" y="10831"/>
                  </a:lnTo>
                  <a:lnTo>
                    <a:pt x="4935" y="10810"/>
                  </a:lnTo>
                  <a:lnTo>
                    <a:pt x="5319" y="10767"/>
                  </a:lnTo>
                  <a:lnTo>
                    <a:pt x="5704" y="10661"/>
                  </a:lnTo>
                  <a:lnTo>
                    <a:pt x="6089" y="10532"/>
                  </a:lnTo>
                  <a:lnTo>
                    <a:pt x="6452" y="10383"/>
                  </a:lnTo>
                  <a:lnTo>
                    <a:pt x="6772" y="10169"/>
                  </a:lnTo>
                  <a:lnTo>
                    <a:pt x="7093" y="9934"/>
                  </a:lnTo>
                  <a:lnTo>
                    <a:pt x="7392" y="9678"/>
                  </a:lnTo>
                  <a:lnTo>
                    <a:pt x="7541" y="9486"/>
                  </a:lnTo>
                  <a:lnTo>
                    <a:pt x="7691" y="9293"/>
                  </a:lnTo>
                  <a:lnTo>
                    <a:pt x="7840" y="9101"/>
                  </a:lnTo>
                  <a:lnTo>
                    <a:pt x="7969" y="8887"/>
                  </a:lnTo>
                  <a:lnTo>
                    <a:pt x="8097" y="8652"/>
                  </a:lnTo>
                  <a:lnTo>
                    <a:pt x="8203" y="8417"/>
                  </a:lnTo>
                  <a:lnTo>
                    <a:pt x="8289" y="8182"/>
                  </a:lnTo>
                  <a:lnTo>
                    <a:pt x="8374" y="7926"/>
                  </a:lnTo>
                  <a:lnTo>
                    <a:pt x="8438" y="7670"/>
                  </a:lnTo>
                  <a:lnTo>
                    <a:pt x="8503" y="7392"/>
                  </a:lnTo>
                  <a:lnTo>
                    <a:pt x="8545" y="7114"/>
                  </a:lnTo>
                  <a:lnTo>
                    <a:pt x="8588" y="6815"/>
                  </a:lnTo>
                  <a:lnTo>
                    <a:pt x="8609" y="6516"/>
                  </a:lnTo>
                  <a:lnTo>
                    <a:pt x="8609" y="6217"/>
                  </a:lnTo>
                  <a:lnTo>
                    <a:pt x="8588" y="5597"/>
                  </a:lnTo>
                  <a:lnTo>
                    <a:pt x="8567" y="5234"/>
                  </a:lnTo>
                  <a:lnTo>
                    <a:pt x="8524" y="4892"/>
                  </a:lnTo>
                  <a:lnTo>
                    <a:pt x="8759" y="4572"/>
                  </a:lnTo>
                  <a:lnTo>
                    <a:pt x="8973" y="4230"/>
                  </a:lnTo>
                  <a:lnTo>
                    <a:pt x="9079" y="3995"/>
                  </a:lnTo>
                  <a:lnTo>
                    <a:pt x="9186" y="3782"/>
                  </a:lnTo>
                  <a:lnTo>
                    <a:pt x="9336" y="3312"/>
                  </a:lnTo>
                  <a:lnTo>
                    <a:pt x="9464" y="2842"/>
                  </a:lnTo>
                  <a:lnTo>
                    <a:pt x="9549" y="2372"/>
                  </a:lnTo>
                  <a:lnTo>
                    <a:pt x="9613" y="1880"/>
                  </a:lnTo>
                  <a:lnTo>
                    <a:pt x="9635" y="1410"/>
                  </a:lnTo>
                  <a:lnTo>
                    <a:pt x="9678" y="492"/>
                  </a:lnTo>
                  <a:lnTo>
                    <a:pt x="9656" y="385"/>
                  </a:lnTo>
                  <a:lnTo>
                    <a:pt x="9635" y="299"/>
                  </a:lnTo>
                  <a:lnTo>
                    <a:pt x="9592" y="214"/>
                  </a:lnTo>
                  <a:lnTo>
                    <a:pt x="9528" y="150"/>
                  </a:lnTo>
                  <a:lnTo>
                    <a:pt x="9464" y="86"/>
                  </a:lnTo>
                  <a:lnTo>
                    <a:pt x="9378" y="43"/>
                  </a:lnTo>
                  <a:lnTo>
                    <a:pt x="92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" name="Oval 47">
            <a:extLst>
              <a:ext uri="{FF2B5EF4-FFF2-40B4-BE49-F238E27FC236}">
                <a16:creationId xmlns:a16="http://schemas.microsoft.com/office/drawing/2014/main" id="{74BA9CC8-AB23-3770-F7AA-4FF1D32AF55C}"/>
              </a:ext>
            </a:extLst>
          </p:cNvPr>
          <p:cNvSpPr/>
          <p:nvPr/>
        </p:nvSpPr>
        <p:spPr>
          <a:xfrm>
            <a:off x="537202" y="1324921"/>
            <a:ext cx="2696361" cy="1876812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lang="en-SA" sz="1400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149AA5B7-2F52-2259-3B1A-2B08B5D7A04E}"/>
              </a:ext>
            </a:extLst>
          </p:cNvPr>
          <p:cNvSpPr/>
          <p:nvPr/>
        </p:nvSpPr>
        <p:spPr>
          <a:xfrm>
            <a:off x="787899" y="1596946"/>
            <a:ext cx="2319866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 defTabSz="914378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US" sz="7200" kern="0" dirty="0">
                <a:ln w="15875" cap="rnd">
                  <a:solidFill>
                    <a:srgbClr val="002D38"/>
                  </a:solidFill>
                  <a:round/>
                </a:ln>
                <a:solidFill>
                  <a:srgbClr val="FFFFFF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  <a:cs typeface="Arial"/>
                <a:sym typeface="Arial"/>
              </a:rPr>
              <a:t>time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A7A9804-ACDD-B33D-A8E1-D14CB3AF0891}"/>
              </a:ext>
            </a:extLst>
          </p:cNvPr>
          <p:cNvSpPr txBox="1"/>
          <p:nvPr/>
        </p:nvSpPr>
        <p:spPr>
          <a:xfrm>
            <a:off x="753497" y="2760514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GB" sz="12500" kern="0" dirty="0">
                <a:ln w="0">
                  <a:solidFill>
                    <a:srgbClr val="000000"/>
                  </a:solidFill>
                </a:ln>
                <a:solidFill>
                  <a:srgbClr val="FFC000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  <a:cs typeface="Arial"/>
                <a:sym typeface="Arial"/>
              </a:rPr>
              <a:t>watch</a:t>
            </a:r>
            <a:endParaRPr lang="en-SA" sz="12500" kern="0" dirty="0">
              <a:ln w="0">
                <a:solidFill>
                  <a:srgbClr val="000000"/>
                </a:solidFill>
              </a:ln>
              <a:solidFill>
                <a:srgbClr val="FFC000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oper Black" panose="0208090404030B020404" pitchFamily="18" charset="77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1130801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5" name="Google Shape;4145;p65"/>
          <p:cNvGrpSpPr/>
          <p:nvPr/>
        </p:nvGrpSpPr>
        <p:grpSpPr>
          <a:xfrm>
            <a:off x="2988761" y="2519154"/>
            <a:ext cx="2987999" cy="1919689"/>
            <a:chOff x="1324750" y="951125"/>
            <a:chExt cx="4833300" cy="3959485"/>
          </a:xfrm>
        </p:grpSpPr>
        <p:sp>
          <p:nvSpPr>
            <p:cNvPr id="4146" name="Google Shape;4146;p65"/>
            <p:cNvSpPr/>
            <p:nvPr/>
          </p:nvSpPr>
          <p:spPr>
            <a:xfrm>
              <a:off x="3534440" y="4291126"/>
              <a:ext cx="413978" cy="492775"/>
            </a:xfrm>
            <a:custGeom>
              <a:avLst/>
              <a:gdLst/>
              <a:ahLst/>
              <a:cxnLst/>
              <a:rect l="l" t="t" r="r" b="b"/>
              <a:pathLst>
                <a:path w="60812" h="19711" extrusionOk="0">
                  <a:moveTo>
                    <a:pt x="0" y="1"/>
                  </a:moveTo>
                  <a:lnTo>
                    <a:pt x="0" y="19710"/>
                  </a:lnTo>
                  <a:lnTo>
                    <a:pt x="60812" y="19710"/>
                  </a:lnTo>
                  <a:lnTo>
                    <a:pt x="608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47" name="Google Shape;4147;p65"/>
            <p:cNvSpPr/>
            <p:nvPr/>
          </p:nvSpPr>
          <p:spPr>
            <a:xfrm>
              <a:off x="1324750" y="951125"/>
              <a:ext cx="4833300" cy="3339025"/>
            </a:xfrm>
            <a:custGeom>
              <a:avLst/>
              <a:gdLst/>
              <a:ahLst/>
              <a:cxnLst/>
              <a:rect l="l" t="t" r="r" b="b"/>
              <a:pathLst>
                <a:path w="193332" h="133561" extrusionOk="0">
                  <a:moveTo>
                    <a:pt x="10857" y="0"/>
                  </a:moveTo>
                  <a:cubicBezTo>
                    <a:pt x="4888" y="0"/>
                    <a:pt x="0" y="4847"/>
                    <a:pt x="0" y="10856"/>
                  </a:cubicBezTo>
                  <a:lnTo>
                    <a:pt x="0" y="122704"/>
                  </a:lnTo>
                  <a:cubicBezTo>
                    <a:pt x="0" y="128673"/>
                    <a:pt x="4848" y="133561"/>
                    <a:pt x="10857" y="133561"/>
                  </a:cubicBezTo>
                  <a:lnTo>
                    <a:pt x="182475" y="133561"/>
                  </a:lnTo>
                  <a:cubicBezTo>
                    <a:pt x="188444" y="133561"/>
                    <a:pt x="193331" y="128673"/>
                    <a:pt x="193331" y="122704"/>
                  </a:cubicBezTo>
                  <a:lnTo>
                    <a:pt x="193331" y="10856"/>
                  </a:lnTo>
                  <a:cubicBezTo>
                    <a:pt x="193291" y="4847"/>
                    <a:pt x="188444" y="0"/>
                    <a:pt x="1824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48" name="Google Shape;4148;p65"/>
            <p:cNvSpPr/>
            <p:nvPr/>
          </p:nvSpPr>
          <p:spPr>
            <a:xfrm>
              <a:off x="2885100" y="4765360"/>
              <a:ext cx="1711600" cy="145250"/>
            </a:xfrm>
            <a:custGeom>
              <a:avLst/>
              <a:gdLst/>
              <a:ahLst/>
              <a:cxnLst/>
              <a:rect l="l" t="t" r="r" b="b"/>
              <a:pathLst>
                <a:path w="68464" h="5810" extrusionOk="0">
                  <a:moveTo>
                    <a:pt x="0" y="0"/>
                  </a:moveTo>
                  <a:lnTo>
                    <a:pt x="0" y="5809"/>
                  </a:lnTo>
                  <a:lnTo>
                    <a:pt x="68463" y="5809"/>
                  </a:lnTo>
                  <a:lnTo>
                    <a:pt x="684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</p:grpSp>
      <p:grpSp>
        <p:nvGrpSpPr>
          <p:cNvPr id="4150" name="Google Shape;4150;p65"/>
          <p:cNvGrpSpPr/>
          <p:nvPr/>
        </p:nvGrpSpPr>
        <p:grpSpPr>
          <a:xfrm rot="-458346">
            <a:off x="6334182" y="4038733"/>
            <a:ext cx="627758" cy="677877"/>
            <a:chOff x="2285779" y="3523413"/>
            <a:chExt cx="1506139" cy="1626387"/>
          </a:xfrm>
        </p:grpSpPr>
        <p:sp>
          <p:nvSpPr>
            <p:cNvPr id="4151" name="Google Shape;4151;p65"/>
            <p:cNvSpPr/>
            <p:nvPr/>
          </p:nvSpPr>
          <p:spPr>
            <a:xfrm>
              <a:off x="3129571" y="3523413"/>
              <a:ext cx="662346" cy="555205"/>
            </a:xfrm>
            <a:custGeom>
              <a:avLst/>
              <a:gdLst/>
              <a:ahLst/>
              <a:cxnLst/>
              <a:rect l="l" t="t" r="r" b="b"/>
              <a:pathLst>
                <a:path w="19022" h="15945" extrusionOk="0">
                  <a:moveTo>
                    <a:pt x="10146" y="0"/>
                  </a:moveTo>
                  <a:cubicBezTo>
                    <a:pt x="8106" y="0"/>
                    <a:pt x="5607" y="7298"/>
                    <a:pt x="5607" y="7298"/>
                  </a:cubicBezTo>
                  <a:cubicBezTo>
                    <a:pt x="6153" y="5309"/>
                    <a:pt x="6315" y="1584"/>
                    <a:pt x="5159" y="1584"/>
                  </a:cubicBezTo>
                  <a:cubicBezTo>
                    <a:pt x="5121" y="1584"/>
                    <a:pt x="5082" y="1588"/>
                    <a:pt x="5041" y="1596"/>
                  </a:cubicBezTo>
                  <a:cubicBezTo>
                    <a:pt x="3758" y="1854"/>
                    <a:pt x="3192" y="7770"/>
                    <a:pt x="3192" y="7770"/>
                  </a:cubicBezTo>
                  <a:cubicBezTo>
                    <a:pt x="3321" y="4534"/>
                    <a:pt x="1806" y="3092"/>
                    <a:pt x="888" y="3092"/>
                  </a:cubicBezTo>
                  <a:cubicBezTo>
                    <a:pt x="336" y="3092"/>
                    <a:pt x="1" y="3612"/>
                    <a:pt x="367" y="4577"/>
                  </a:cubicBezTo>
                  <a:cubicBezTo>
                    <a:pt x="1343" y="7144"/>
                    <a:pt x="991" y="10963"/>
                    <a:pt x="991" y="10963"/>
                  </a:cubicBezTo>
                  <a:lnTo>
                    <a:pt x="9185" y="15715"/>
                  </a:lnTo>
                  <a:cubicBezTo>
                    <a:pt x="9608" y="15560"/>
                    <a:pt x="10114" y="15503"/>
                    <a:pt x="10657" y="15503"/>
                  </a:cubicBezTo>
                  <a:cubicBezTo>
                    <a:pt x="12167" y="15503"/>
                    <a:pt x="13962" y="15944"/>
                    <a:pt x="15052" y="15944"/>
                  </a:cubicBezTo>
                  <a:cubicBezTo>
                    <a:pt x="15792" y="15944"/>
                    <a:pt x="16206" y="15740"/>
                    <a:pt x="15984" y="15056"/>
                  </a:cubicBezTo>
                  <a:cubicBezTo>
                    <a:pt x="15474" y="13488"/>
                    <a:pt x="12901" y="13236"/>
                    <a:pt x="11710" y="13204"/>
                  </a:cubicBezTo>
                  <a:lnTo>
                    <a:pt x="11710" y="13204"/>
                  </a:lnTo>
                  <a:cubicBezTo>
                    <a:pt x="13572" y="13181"/>
                    <a:pt x="19021" y="12971"/>
                    <a:pt x="18039" y="11305"/>
                  </a:cubicBezTo>
                  <a:cubicBezTo>
                    <a:pt x="17594" y="10551"/>
                    <a:pt x="16495" y="10316"/>
                    <a:pt x="15297" y="10316"/>
                  </a:cubicBezTo>
                  <a:cubicBezTo>
                    <a:pt x="13491" y="10316"/>
                    <a:pt x="11461" y="10850"/>
                    <a:pt x="11106" y="10948"/>
                  </a:cubicBezTo>
                  <a:lnTo>
                    <a:pt x="11106" y="10948"/>
                  </a:lnTo>
                  <a:cubicBezTo>
                    <a:pt x="11728" y="10772"/>
                    <a:pt x="17470" y="9105"/>
                    <a:pt x="16497" y="7452"/>
                  </a:cubicBezTo>
                  <a:cubicBezTo>
                    <a:pt x="16206" y="6958"/>
                    <a:pt x="15647" y="6781"/>
                    <a:pt x="14996" y="6781"/>
                  </a:cubicBezTo>
                  <a:cubicBezTo>
                    <a:pt x="13347" y="6781"/>
                    <a:pt x="11103" y="7916"/>
                    <a:pt x="11103" y="7916"/>
                  </a:cubicBezTo>
                  <a:cubicBezTo>
                    <a:pt x="11103" y="7916"/>
                    <a:pt x="16497" y="4063"/>
                    <a:pt x="15060" y="2778"/>
                  </a:cubicBezTo>
                  <a:cubicBezTo>
                    <a:pt x="14833" y="2576"/>
                    <a:pt x="14544" y="2491"/>
                    <a:pt x="14216" y="2491"/>
                  </a:cubicBezTo>
                  <a:cubicBezTo>
                    <a:pt x="12460" y="2491"/>
                    <a:pt x="9614" y="4935"/>
                    <a:pt x="9614" y="4935"/>
                  </a:cubicBezTo>
                  <a:cubicBezTo>
                    <a:pt x="9614" y="4935"/>
                    <a:pt x="12285" y="210"/>
                    <a:pt x="10230" y="4"/>
                  </a:cubicBezTo>
                  <a:cubicBezTo>
                    <a:pt x="10202" y="1"/>
                    <a:pt x="10174" y="0"/>
                    <a:pt x="10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52" name="Google Shape;4152;p65"/>
            <p:cNvSpPr/>
            <p:nvPr/>
          </p:nvSpPr>
          <p:spPr>
            <a:xfrm>
              <a:off x="2285779" y="3894051"/>
              <a:ext cx="1372744" cy="1255748"/>
            </a:xfrm>
            <a:custGeom>
              <a:avLst/>
              <a:gdLst/>
              <a:ahLst/>
              <a:cxnLst/>
              <a:rect l="l" t="t" r="r" b="b"/>
              <a:pathLst>
                <a:path w="39424" h="36064" extrusionOk="0">
                  <a:moveTo>
                    <a:pt x="22276" y="1"/>
                  </a:moveTo>
                  <a:cubicBezTo>
                    <a:pt x="18908" y="1"/>
                    <a:pt x="15568" y="1217"/>
                    <a:pt x="12927" y="3499"/>
                  </a:cubicBezTo>
                  <a:cubicBezTo>
                    <a:pt x="9789" y="6209"/>
                    <a:pt x="6042" y="10439"/>
                    <a:pt x="3834" y="16412"/>
                  </a:cubicBezTo>
                  <a:cubicBezTo>
                    <a:pt x="1" y="26778"/>
                    <a:pt x="12144" y="36063"/>
                    <a:pt x="20979" y="36063"/>
                  </a:cubicBezTo>
                  <a:cubicBezTo>
                    <a:pt x="22116" y="36063"/>
                    <a:pt x="23199" y="35909"/>
                    <a:pt x="24185" y="35584"/>
                  </a:cubicBezTo>
                  <a:cubicBezTo>
                    <a:pt x="32837" y="32733"/>
                    <a:pt x="39424" y="13757"/>
                    <a:pt x="35000" y="7072"/>
                  </a:cubicBezTo>
                  <a:cubicBezTo>
                    <a:pt x="33156" y="4286"/>
                    <a:pt x="30579" y="2406"/>
                    <a:pt x="27944" y="1216"/>
                  </a:cubicBezTo>
                  <a:cubicBezTo>
                    <a:pt x="26128" y="397"/>
                    <a:pt x="24197" y="1"/>
                    <a:pt x="222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53" name="Google Shape;4153;p65"/>
            <p:cNvSpPr/>
            <p:nvPr/>
          </p:nvSpPr>
          <p:spPr>
            <a:xfrm>
              <a:off x="2484992" y="4369641"/>
              <a:ext cx="528568" cy="692256"/>
            </a:xfrm>
            <a:custGeom>
              <a:avLst/>
              <a:gdLst/>
              <a:ahLst/>
              <a:cxnLst/>
              <a:rect l="l" t="t" r="r" b="b"/>
              <a:pathLst>
                <a:path w="15180" h="19881" extrusionOk="0">
                  <a:moveTo>
                    <a:pt x="1696" y="1"/>
                  </a:moveTo>
                  <a:cubicBezTo>
                    <a:pt x="1695" y="1"/>
                    <a:pt x="0" y="3469"/>
                    <a:pt x="2851" y="9709"/>
                  </a:cubicBezTo>
                  <a:cubicBezTo>
                    <a:pt x="5702" y="15951"/>
                    <a:pt x="12560" y="19880"/>
                    <a:pt x="15179" y="19880"/>
                  </a:cubicBezTo>
                  <a:cubicBezTo>
                    <a:pt x="15179" y="19880"/>
                    <a:pt x="7243" y="14332"/>
                    <a:pt x="4931" y="9555"/>
                  </a:cubicBezTo>
                  <a:cubicBezTo>
                    <a:pt x="2620" y="4778"/>
                    <a:pt x="1696" y="1"/>
                    <a:pt x="16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54" name="Google Shape;4154;p65"/>
            <p:cNvSpPr/>
            <p:nvPr/>
          </p:nvSpPr>
          <p:spPr>
            <a:xfrm>
              <a:off x="2635212" y="4112068"/>
              <a:ext cx="587657" cy="858696"/>
            </a:xfrm>
            <a:custGeom>
              <a:avLst/>
              <a:gdLst/>
              <a:ahLst/>
              <a:cxnLst/>
              <a:rect l="l" t="t" r="r" b="b"/>
              <a:pathLst>
                <a:path w="16877" h="24661" extrusionOk="0">
                  <a:moveTo>
                    <a:pt x="1388" y="0"/>
                  </a:moveTo>
                  <a:cubicBezTo>
                    <a:pt x="1388" y="0"/>
                    <a:pt x="287" y="1216"/>
                    <a:pt x="309" y="2465"/>
                  </a:cubicBezTo>
                  <a:cubicBezTo>
                    <a:pt x="309" y="2465"/>
                    <a:pt x="1" y="7475"/>
                    <a:pt x="3238" y="13562"/>
                  </a:cubicBezTo>
                  <a:cubicBezTo>
                    <a:pt x="6422" y="19552"/>
                    <a:pt x="13327" y="24661"/>
                    <a:pt x="16715" y="24661"/>
                  </a:cubicBezTo>
                  <a:cubicBezTo>
                    <a:pt x="16770" y="24661"/>
                    <a:pt x="16823" y="24660"/>
                    <a:pt x="16876" y="24657"/>
                  </a:cubicBezTo>
                  <a:cubicBezTo>
                    <a:pt x="16876" y="24657"/>
                    <a:pt x="7784" y="17261"/>
                    <a:pt x="5164" y="12097"/>
                  </a:cubicBezTo>
                  <a:cubicBezTo>
                    <a:pt x="2543" y="6935"/>
                    <a:pt x="1388" y="0"/>
                    <a:pt x="1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55" name="Google Shape;4155;p65"/>
            <p:cNvSpPr/>
            <p:nvPr/>
          </p:nvSpPr>
          <p:spPr>
            <a:xfrm>
              <a:off x="2832858" y="3983264"/>
              <a:ext cx="510705" cy="791528"/>
            </a:xfrm>
            <a:custGeom>
              <a:avLst/>
              <a:gdLst/>
              <a:ahLst/>
              <a:cxnLst/>
              <a:rect l="l" t="t" r="r" b="b"/>
              <a:pathLst>
                <a:path w="14667" h="22732" extrusionOk="0">
                  <a:moveTo>
                    <a:pt x="797" y="0"/>
                  </a:moveTo>
                  <a:lnTo>
                    <a:pt x="1" y="1542"/>
                  </a:lnTo>
                  <a:cubicBezTo>
                    <a:pt x="1" y="1542"/>
                    <a:pt x="181" y="7167"/>
                    <a:pt x="2570" y="12330"/>
                  </a:cubicBezTo>
                  <a:cubicBezTo>
                    <a:pt x="4958" y="17492"/>
                    <a:pt x="14667" y="22732"/>
                    <a:pt x="14667" y="22732"/>
                  </a:cubicBezTo>
                  <a:cubicBezTo>
                    <a:pt x="14667" y="22732"/>
                    <a:pt x="6191" y="15026"/>
                    <a:pt x="3494" y="9555"/>
                  </a:cubicBezTo>
                  <a:cubicBezTo>
                    <a:pt x="797" y="4084"/>
                    <a:pt x="797" y="0"/>
                    <a:pt x="7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56" name="Google Shape;4156;p65"/>
            <p:cNvSpPr/>
            <p:nvPr/>
          </p:nvSpPr>
          <p:spPr>
            <a:xfrm>
              <a:off x="2997459" y="3921525"/>
              <a:ext cx="451929" cy="600401"/>
            </a:xfrm>
            <a:custGeom>
              <a:avLst/>
              <a:gdLst/>
              <a:ahLst/>
              <a:cxnLst/>
              <a:rect l="l" t="t" r="r" b="b"/>
              <a:pathLst>
                <a:path w="12979" h="17243" extrusionOk="0">
                  <a:moveTo>
                    <a:pt x="463" y="1"/>
                  </a:moveTo>
                  <a:lnTo>
                    <a:pt x="0" y="1388"/>
                  </a:lnTo>
                  <a:cubicBezTo>
                    <a:pt x="0" y="1388"/>
                    <a:pt x="1310" y="6704"/>
                    <a:pt x="5086" y="11636"/>
                  </a:cubicBezTo>
                  <a:cubicBezTo>
                    <a:pt x="8862" y="16568"/>
                    <a:pt x="12979" y="17243"/>
                    <a:pt x="12979" y="17243"/>
                  </a:cubicBezTo>
                  <a:cubicBezTo>
                    <a:pt x="12979" y="17243"/>
                    <a:pt x="6550" y="11405"/>
                    <a:pt x="4470" y="7937"/>
                  </a:cubicBezTo>
                  <a:cubicBezTo>
                    <a:pt x="2390" y="4470"/>
                    <a:pt x="463" y="1"/>
                    <a:pt x="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57" name="Google Shape;4157;p65"/>
            <p:cNvSpPr/>
            <p:nvPr/>
          </p:nvSpPr>
          <p:spPr>
            <a:xfrm>
              <a:off x="3223415" y="3999351"/>
              <a:ext cx="216023" cy="276366"/>
            </a:xfrm>
            <a:custGeom>
              <a:avLst/>
              <a:gdLst/>
              <a:ahLst/>
              <a:cxnLst/>
              <a:rect l="l" t="t" r="r" b="b"/>
              <a:pathLst>
                <a:path w="6204" h="7937" extrusionOk="0">
                  <a:moveTo>
                    <a:pt x="0" y="0"/>
                  </a:moveTo>
                  <a:lnTo>
                    <a:pt x="6204" y="7937"/>
                  </a:lnTo>
                  <a:cubicBezTo>
                    <a:pt x="6204" y="7937"/>
                    <a:pt x="4410" y="30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58" name="Google Shape;4158;p65"/>
            <p:cNvSpPr/>
            <p:nvPr/>
          </p:nvSpPr>
          <p:spPr>
            <a:xfrm>
              <a:off x="2443311" y="4626901"/>
              <a:ext cx="888119" cy="124064"/>
            </a:xfrm>
            <a:custGeom>
              <a:avLst/>
              <a:gdLst/>
              <a:ahLst/>
              <a:cxnLst/>
              <a:rect l="l" t="t" r="r" b="b"/>
              <a:pathLst>
                <a:path w="25506" h="3563" extrusionOk="0">
                  <a:moveTo>
                    <a:pt x="1" y="1"/>
                  </a:moveTo>
                  <a:cubicBezTo>
                    <a:pt x="1" y="1"/>
                    <a:pt x="4393" y="2759"/>
                    <a:pt x="12403" y="3469"/>
                  </a:cubicBezTo>
                  <a:cubicBezTo>
                    <a:pt x="13128" y="3533"/>
                    <a:pt x="13830" y="3562"/>
                    <a:pt x="14506" y="3562"/>
                  </a:cubicBezTo>
                  <a:cubicBezTo>
                    <a:pt x="21293" y="3562"/>
                    <a:pt x="25505" y="618"/>
                    <a:pt x="25506" y="618"/>
                  </a:cubicBezTo>
                  <a:lnTo>
                    <a:pt x="25506" y="618"/>
                  </a:lnTo>
                  <a:cubicBezTo>
                    <a:pt x="22594" y="1398"/>
                    <a:pt x="19233" y="1676"/>
                    <a:pt x="15926" y="1676"/>
                  </a:cubicBezTo>
                  <a:cubicBezTo>
                    <a:pt x="7800" y="167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59" name="Google Shape;4159;p65"/>
            <p:cNvSpPr/>
            <p:nvPr/>
          </p:nvSpPr>
          <p:spPr>
            <a:xfrm>
              <a:off x="2468522" y="4400284"/>
              <a:ext cx="1010685" cy="141160"/>
            </a:xfrm>
            <a:custGeom>
              <a:avLst/>
              <a:gdLst/>
              <a:ahLst/>
              <a:cxnLst/>
              <a:rect l="l" t="t" r="r" b="b"/>
              <a:pathLst>
                <a:path w="29026" h="4054" extrusionOk="0">
                  <a:moveTo>
                    <a:pt x="1" y="1"/>
                  </a:moveTo>
                  <a:cubicBezTo>
                    <a:pt x="1" y="1"/>
                    <a:pt x="5001" y="3140"/>
                    <a:pt x="14115" y="3947"/>
                  </a:cubicBezTo>
                  <a:cubicBezTo>
                    <a:pt x="14942" y="4020"/>
                    <a:pt x="15741" y="4053"/>
                    <a:pt x="16511" y="4053"/>
                  </a:cubicBezTo>
                  <a:cubicBezTo>
                    <a:pt x="24234" y="4053"/>
                    <a:pt x="29025" y="703"/>
                    <a:pt x="29025" y="703"/>
                  </a:cubicBezTo>
                  <a:lnTo>
                    <a:pt x="29025" y="703"/>
                  </a:lnTo>
                  <a:cubicBezTo>
                    <a:pt x="25712" y="1591"/>
                    <a:pt x="21887" y="1907"/>
                    <a:pt x="18124" y="1907"/>
                  </a:cubicBezTo>
                  <a:cubicBezTo>
                    <a:pt x="8877" y="190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60" name="Google Shape;4160;p65"/>
            <p:cNvSpPr/>
            <p:nvPr/>
          </p:nvSpPr>
          <p:spPr>
            <a:xfrm>
              <a:off x="2630859" y="4179134"/>
              <a:ext cx="835262" cy="116647"/>
            </a:xfrm>
            <a:custGeom>
              <a:avLst/>
              <a:gdLst/>
              <a:ahLst/>
              <a:cxnLst/>
              <a:rect l="l" t="t" r="r" b="b"/>
              <a:pathLst>
                <a:path w="23988" h="3350" extrusionOk="0">
                  <a:moveTo>
                    <a:pt x="1" y="0"/>
                  </a:moveTo>
                  <a:cubicBezTo>
                    <a:pt x="1" y="1"/>
                    <a:pt x="4133" y="2595"/>
                    <a:pt x="11666" y="3261"/>
                  </a:cubicBezTo>
                  <a:cubicBezTo>
                    <a:pt x="12348" y="3322"/>
                    <a:pt x="13008" y="3349"/>
                    <a:pt x="13643" y="3349"/>
                  </a:cubicBezTo>
                  <a:cubicBezTo>
                    <a:pt x="20026" y="3349"/>
                    <a:pt x="23987" y="581"/>
                    <a:pt x="23987" y="581"/>
                  </a:cubicBezTo>
                  <a:lnTo>
                    <a:pt x="23987" y="581"/>
                  </a:lnTo>
                  <a:cubicBezTo>
                    <a:pt x="21249" y="1315"/>
                    <a:pt x="18088" y="1575"/>
                    <a:pt x="14978" y="1575"/>
                  </a:cubicBezTo>
                  <a:cubicBezTo>
                    <a:pt x="7336" y="157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61" name="Google Shape;4161;p65"/>
            <p:cNvSpPr/>
            <p:nvPr/>
          </p:nvSpPr>
          <p:spPr>
            <a:xfrm>
              <a:off x="2784630" y="3999351"/>
              <a:ext cx="558931" cy="90149"/>
            </a:xfrm>
            <a:custGeom>
              <a:avLst/>
              <a:gdLst/>
              <a:ahLst/>
              <a:cxnLst/>
              <a:rect l="l" t="t" r="r" b="b"/>
              <a:pathLst>
                <a:path w="16052" h="2589" extrusionOk="0">
                  <a:moveTo>
                    <a:pt x="1" y="0"/>
                  </a:moveTo>
                  <a:cubicBezTo>
                    <a:pt x="1" y="0"/>
                    <a:pt x="2764" y="2005"/>
                    <a:pt x="7806" y="2521"/>
                  </a:cubicBezTo>
                  <a:cubicBezTo>
                    <a:pt x="8263" y="2568"/>
                    <a:pt x="8704" y="2589"/>
                    <a:pt x="9129" y="2589"/>
                  </a:cubicBezTo>
                  <a:cubicBezTo>
                    <a:pt x="13402" y="2589"/>
                    <a:pt x="16052" y="449"/>
                    <a:pt x="16052" y="449"/>
                  </a:cubicBezTo>
                  <a:lnTo>
                    <a:pt x="16052" y="449"/>
                  </a:lnTo>
                  <a:cubicBezTo>
                    <a:pt x="14219" y="1016"/>
                    <a:pt x="12104" y="1217"/>
                    <a:pt x="10023" y="1217"/>
                  </a:cubicBezTo>
                  <a:cubicBezTo>
                    <a:pt x="4909" y="121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62" name="Google Shape;4162;p65"/>
            <p:cNvSpPr/>
            <p:nvPr/>
          </p:nvSpPr>
          <p:spPr>
            <a:xfrm>
              <a:off x="2508079" y="4835550"/>
              <a:ext cx="800721" cy="111842"/>
            </a:xfrm>
            <a:custGeom>
              <a:avLst/>
              <a:gdLst/>
              <a:ahLst/>
              <a:cxnLst/>
              <a:rect l="l" t="t" r="r" b="b"/>
              <a:pathLst>
                <a:path w="22996" h="3212" extrusionOk="0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3961" y="2487"/>
                    <a:pt x="11183" y="3127"/>
                  </a:cubicBezTo>
                  <a:cubicBezTo>
                    <a:pt x="11837" y="3185"/>
                    <a:pt x="12469" y="3211"/>
                    <a:pt x="13078" y="3211"/>
                  </a:cubicBezTo>
                  <a:cubicBezTo>
                    <a:pt x="19198" y="3211"/>
                    <a:pt x="22995" y="557"/>
                    <a:pt x="22995" y="557"/>
                  </a:cubicBezTo>
                  <a:lnTo>
                    <a:pt x="22995" y="557"/>
                  </a:lnTo>
                  <a:cubicBezTo>
                    <a:pt x="20370" y="1260"/>
                    <a:pt x="17340" y="1510"/>
                    <a:pt x="14358" y="1510"/>
                  </a:cubicBezTo>
                  <a:cubicBezTo>
                    <a:pt x="7032" y="1510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63" name="Google Shape;4163;p65"/>
            <p:cNvSpPr/>
            <p:nvPr/>
          </p:nvSpPr>
          <p:spPr>
            <a:xfrm>
              <a:off x="3111151" y="4184600"/>
              <a:ext cx="255126" cy="233329"/>
            </a:xfrm>
            <a:custGeom>
              <a:avLst/>
              <a:gdLst/>
              <a:ahLst/>
              <a:cxnLst/>
              <a:rect l="l" t="t" r="r" b="b"/>
              <a:pathLst>
                <a:path w="7327" h="6701" extrusionOk="0">
                  <a:moveTo>
                    <a:pt x="3699" y="1"/>
                  </a:moveTo>
                  <a:cubicBezTo>
                    <a:pt x="2259" y="1"/>
                    <a:pt x="927" y="972"/>
                    <a:pt x="506" y="2454"/>
                  </a:cubicBezTo>
                  <a:cubicBezTo>
                    <a:pt x="0" y="4235"/>
                    <a:pt x="1004" y="6081"/>
                    <a:pt x="2747" y="6578"/>
                  </a:cubicBezTo>
                  <a:cubicBezTo>
                    <a:pt x="3041" y="6661"/>
                    <a:pt x="3337" y="6701"/>
                    <a:pt x="3628" y="6701"/>
                  </a:cubicBezTo>
                  <a:cubicBezTo>
                    <a:pt x="5068" y="6701"/>
                    <a:pt x="6400" y="5730"/>
                    <a:pt x="6821" y="4248"/>
                  </a:cubicBezTo>
                  <a:cubicBezTo>
                    <a:pt x="7327" y="2465"/>
                    <a:pt x="6323" y="619"/>
                    <a:pt x="4580" y="124"/>
                  </a:cubicBezTo>
                  <a:cubicBezTo>
                    <a:pt x="4286" y="40"/>
                    <a:pt x="3990" y="1"/>
                    <a:pt x="36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64" name="Google Shape;4164;p65"/>
            <p:cNvSpPr/>
            <p:nvPr/>
          </p:nvSpPr>
          <p:spPr>
            <a:xfrm>
              <a:off x="2814646" y="4110327"/>
              <a:ext cx="255231" cy="233712"/>
            </a:xfrm>
            <a:custGeom>
              <a:avLst/>
              <a:gdLst/>
              <a:ahLst/>
              <a:cxnLst/>
              <a:rect l="l" t="t" r="r" b="b"/>
              <a:pathLst>
                <a:path w="7330" h="6712" extrusionOk="0">
                  <a:moveTo>
                    <a:pt x="3704" y="1"/>
                  </a:moveTo>
                  <a:cubicBezTo>
                    <a:pt x="2264" y="1"/>
                    <a:pt x="930" y="974"/>
                    <a:pt x="508" y="2459"/>
                  </a:cubicBezTo>
                  <a:cubicBezTo>
                    <a:pt x="1" y="4245"/>
                    <a:pt x="1003" y="6094"/>
                    <a:pt x="2747" y="6589"/>
                  </a:cubicBezTo>
                  <a:cubicBezTo>
                    <a:pt x="3040" y="6672"/>
                    <a:pt x="3335" y="6712"/>
                    <a:pt x="3626" y="6712"/>
                  </a:cubicBezTo>
                  <a:cubicBezTo>
                    <a:pt x="5066" y="6712"/>
                    <a:pt x="6401" y="5738"/>
                    <a:pt x="6822" y="4253"/>
                  </a:cubicBezTo>
                  <a:cubicBezTo>
                    <a:pt x="7329" y="2468"/>
                    <a:pt x="6327" y="619"/>
                    <a:pt x="4583" y="124"/>
                  </a:cubicBezTo>
                  <a:cubicBezTo>
                    <a:pt x="4290" y="40"/>
                    <a:pt x="3995" y="1"/>
                    <a:pt x="3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65" name="Google Shape;4165;p65"/>
            <p:cNvSpPr/>
            <p:nvPr/>
          </p:nvSpPr>
          <p:spPr>
            <a:xfrm>
              <a:off x="3155931" y="4220641"/>
              <a:ext cx="188237" cy="178244"/>
            </a:xfrm>
            <a:custGeom>
              <a:avLst/>
              <a:gdLst/>
              <a:ahLst/>
              <a:cxnLst/>
              <a:rect l="l" t="t" r="r" b="b"/>
              <a:pathLst>
                <a:path w="5406" h="5119" extrusionOk="0">
                  <a:moveTo>
                    <a:pt x="2742" y="1"/>
                  </a:moveTo>
                  <a:cubicBezTo>
                    <a:pt x="1627" y="1"/>
                    <a:pt x="602" y="736"/>
                    <a:pt x="283" y="1861"/>
                  </a:cubicBezTo>
                  <a:cubicBezTo>
                    <a:pt x="1" y="2857"/>
                    <a:pt x="345" y="3924"/>
                    <a:pt x="1157" y="4567"/>
                  </a:cubicBezTo>
                  <a:cubicBezTo>
                    <a:pt x="1619" y="4932"/>
                    <a:pt x="2180" y="5118"/>
                    <a:pt x="2744" y="5118"/>
                  </a:cubicBezTo>
                  <a:cubicBezTo>
                    <a:pt x="3172" y="5118"/>
                    <a:pt x="3601" y="5011"/>
                    <a:pt x="3990" y="4794"/>
                  </a:cubicBezTo>
                  <a:cubicBezTo>
                    <a:pt x="4894" y="4291"/>
                    <a:pt x="5405" y="3292"/>
                    <a:pt x="5286" y="2265"/>
                  </a:cubicBezTo>
                  <a:cubicBezTo>
                    <a:pt x="5166" y="1236"/>
                    <a:pt x="4438" y="382"/>
                    <a:pt x="3444" y="99"/>
                  </a:cubicBezTo>
                  <a:cubicBezTo>
                    <a:pt x="3210" y="32"/>
                    <a:pt x="2974" y="1"/>
                    <a:pt x="2742" y="1"/>
                  </a:cubicBezTo>
                  <a:close/>
                </a:path>
              </a:pathLst>
            </a:custGeom>
            <a:solidFill>
              <a:srgbClr val="62410E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66" name="Google Shape;4166;p65"/>
            <p:cNvSpPr/>
            <p:nvPr/>
          </p:nvSpPr>
          <p:spPr>
            <a:xfrm>
              <a:off x="3187201" y="4244458"/>
              <a:ext cx="84508" cy="80016"/>
            </a:xfrm>
            <a:custGeom>
              <a:avLst/>
              <a:gdLst/>
              <a:ahLst/>
              <a:cxnLst/>
              <a:rect l="l" t="t" r="r" b="b"/>
              <a:pathLst>
                <a:path w="2427" h="2298" extrusionOk="0">
                  <a:moveTo>
                    <a:pt x="1232" y="1"/>
                  </a:moveTo>
                  <a:cubicBezTo>
                    <a:pt x="732" y="1"/>
                    <a:pt x="272" y="330"/>
                    <a:pt x="128" y="835"/>
                  </a:cubicBezTo>
                  <a:cubicBezTo>
                    <a:pt x="0" y="1282"/>
                    <a:pt x="155" y="1761"/>
                    <a:pt x="520" y="2050"/>
                  </a:cubicBezTo>
                  <a:cubicBezTo>
                    <a:pt x="727" y="2214"/>
                    <a:pt x="979" y="2298"/>
                    <a:pt x="1232" y="2298"/>
                  </a:cubicBezTo>
                  <a:cubicBezTo>
                    <a:pt x="1424" y="2298"/>
                    <a:pt x="1616" y="2250"/>
                    <a:pt x="1791" y="2153"/>
                  </a:cubicBezTo>
                  <a:cubicBezTo>
                    <a:pt x="2197" y="1927"/>
                    <a:pt x="2427" y="1478"/>
                    <a:pt x="2373" y="1016"/>
                  </a:cubicBezTo>
                  <a:cubicBezTo>
                    <a:pt x="2320" y="555"/>
                    <a:pt x="1993" y="171"/>
                    <a:pt x="1546" y="45"/>
                  </a:cubicBezTo>
                  <a:cubicBezTo>
                    <a:pt x="1441" y="15"/>
                    <a:pt x="1336" y="1"/>
                    <a:pt x="12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67" name="Google Shape;4167;p65"/>
            <p:cNvSpPr/>
            <p:nvPr/>
          </p:nvSpPr>
          <p:spPr>
            <a:xfrm>
              <a:off x="2858905" y="4136338"/>
              <a:ext cx="188272" cy="178209"/>
            </a:xfrm>
            <a:custGeom>
              <a:avLst/>
              <a:gdLst/>
              <a:ahLst/>
              <a:cxnLst/>
              <a:rect l="l" t="t" r="r" b="b"/>
              <a:pathLst>
                <a:path w="5407" h="5118" extrusionOk="0">
                  <a:moveTo>
                    <a:pt x="2744" y="0"/>
                  </a:moveTo>
                  <a:cubicBezTo>
                    <a:pt x="1629" y="0"/>
                    <a:pt x="604" y="735"/>
                    <a:pt x="284" y="1860"/>
                  </a:cubicBezTo>
                  <a:cubicBezTo>
                    <a:pt x="1" y="2856"/>
                    <a:pt x="346" y="3924"/>
                    <a:pt x="1157" y="4566"/>
                  </a:cubicBezTo>
                  <a:cubicBezTo>
                    <a:pt x="1619" y="4931"/>
                    <a:pt x="2181" y="5118"/>
                    <a:pt x="2745" y="5118"/>
                  </a:cubicBezTo>
                  <a:cubicBezTo>
                    <a:pt x="3173" y="5118"/>
                    <a:pt x="3602" y="5011"/>
                    <a:pt x="3992" y="4794"/>
                  </a:cubicBezTo>
                  <a:cubicBezTo>
                    <a:pt x="4895" y="4290"/>
                    <a:pt x="5407" y="3291"/>
                    <a:pt x="5287" y="2264"/>
                  </a:cubicBezTo>
                  <a:cubicBezTo>
                    <a:pt x="5166" y="1235"/>
                    <a:pt x="4440" y="381"/>
                    <a:pt x="3445" y="98"/>
                  </a:cubicBezTo>
                  <a:cubicBezTo>
                    <a:pt x="3211" y="32"/>
                    <a:pt x="2976" y="0"/>
                    <a:pt x="2744" y="0"/>
                  </a:cubicBezTo>
                  <a:close/>
                </a:path>
              </a:pathLst>
            </a:custGeom>
            <a:solidFill>
              <a:srgbClr val="62410E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68" name="Google Shape;4168;p65"/>
            <p:cNvSpPr/>
            <p:nvPr/>
          </p:nvSpPr>
          <p:spPr>
            <a:xfrm>
              <a:off x="2890244" y="4160121"/>
              <a:ext cx="84508" cy="79982"/>
            </a:xfrm>
            <a:custGeom>
              <a:avLst/>
              <a:gdLst/>
              <a:ahLst/>
              <a:cxnLst/>
              <a:rect l="l" t="t" r="r" b="b"/>
              <a:pathLst>
                <a:path w="2427" h="2297" extrusionOk="0">
                  <a:moveTo>
                    <a:pt x="1231" y="0"/>
                  </a:moveTo>
                  <a:cubicBezTo>
                    <a:pt x="731" y="0"/>
                    <a:pt x="271" y="330"/>
                    <a:pt x="127" y="835"/>
                  </a:cubicBezTo>
                  <a:cubicBezTo>
                    <a:pt x="1" y="1282"/>
                    <a:pt x="155" y="1761"/>
                    <a:pt x="519" y="2050"/>
                  </a:cubicBezTo>
                  <a:cubicBezTo>
                    <a:pt x="727" y="2213"/>
                    <a:pt x="979" y="2297"/>
                    <a:pt x="1232" y="2297"/>
                  </a:cubicBezTo>
                  <a:cubicBezTo>
                    <a:pt x="1424" y="2297"/>
                    <a:pt x="1617" y="2249"/>
                    <a:pt x="1792" y="2152"/>
                  </a:cubicBezTo>
                  <a:cubicBezTo>
                    <a:pt x="2196" y="1926"/>
                    <a:pt x="2426" y="1477"/>
                    <a:pt x="2372" y="1015"/>
                  </a:cubicBezTo>
                  <a:cubicBezTo>
                    <a:pt x="2319" y="554"/>
                    <a:pt x="1993" y="172"/>
                    <a:pt x="1546" y="44"/>
                  </a:cubicBezTo>
                  <a:cubicBezTo>
                    <a:pt x="1441" y="14"/>
                    <a:pt x="1335" y="0"/>
                    <a:pt x="1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69" name="Google Shape;4169;p65"/>
            <p:cNvSpPr/>
            <p:nvPr/>
          </p:nvSpPr>
          <p:spPr>
            <a:xfrm>
              <a:off x="2965771" y="4394503"/>
              <a:ext cx="171140" cy="152059"/>
            </a:xfrm>
            <a:custGeom>
              <a:avLst/>
              <a:gdLst/>
              <a:ahLst/>
              <a:cxnLst/>
              <a:rect l="l" t="t" r="r" b="b"/>
              <a:pathLst>
                <a:path w="4915" h="4367" extrusionOk="0">
                  <a:moveTo>
                    <a:pt x="104" y="0"/>
                  </a:moveTo>
                  <a:cubicBezTo>
                    <a:pt x="33" y="493"/>
                    <a:pt x="1" y="992"/>
                    <a:pt x="9" y="1491"/>
                  </a:cubicBezTo>
                  <a:cubicBezTo>
                    <a:pt x="19" y="2375"/>
                    <a:pt x="165" y="3412"/>
                    <a:pt x="743" y="3898"/>
                  </a:cubicBezTo>
                  <a:cubicBezTo>
                    <a:pt x="1087" y="4191"/>
                    <a:pt x="1551" y="4366"/>
                    <a:pt x="2048" y="4366"/>
                  </a:cubicBezTo>
                  <a:cubicBezTo>
                    <a:pt x="2896" y="4366"/>
                    <a:pt x="3843" y="3854"/>
                    <a:pt x="4462" y="2537"/>
                  </a:cubicBezTo>
                  <a:cubicBezTo>
                    <a:pt x="4647" y="2150"/>
                    <a:pt x="4798" y="1691"/>
                    <a:pt x="4914" y="1157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70" name="Google Shape;4170;p65"/>
            <p:cNvSpPr/>
            <p:nvPr/>
          </p:nvSpPr>
          <p:spPr>
            <a:xfrm>
              <a:off x="3194304" y="4065581"/>
              <a:ext cx="141926" cy="55016"/>
            </a:xfrm>
            <a:custGeom>
              <a:avLst/>
              <a:gdLst/>
              <a:ahLst/>
              <a:cxnLst/>
              <a:rect l="l" t="t" r="r" b="b"/>
              <a:pathLst>
                <a:path w="4076" h="1580" extrusionOk="0">
                  <a:moveTo>
                    <a:pt x="2014" y="0"/>
                  </a:moveTo>
                  <a:cubicBezTo>
                    <a:pt x="1887" y="0"/>
                    <a:pt x="1753" y="10"/>
                    <a:pt x="1611" y="30"/>
                  </a:cubicBezTo>
                  <a:cubicBezTo>
                    <a:pt x="1" y="262"/>
                    <a:pt x="1891" y="1580"/>
                    <a:pt x="3363" y="1580"/>
                  </a:cubicBezTo>
                  <a:cubicBezTo>
                    <a:pt x="3621" y="1580"/>
                    <a:pt x="3865" y="1540"/>
                    <a:pt x="4075" y="1447"/>
                  </a:cubicBezTo>
                  <a:cubicBezTo>
                    <a:pt x="4075" y="1447"/>
                    <a:pt x="3585" y="0"/>
                    <a:pt x="2014" y="0"/>
                  </a:cubicBezTo>
                  <a:close/>
                </a:path>
              </a:pathLst>
            </a:custGeom>
            <a:solidFill>
              <a:srgbClr val="62410E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71" name="Google Shape;4171;p65"/>
            <p:cNvSpPr/>
            <p:nvPr/>
          </p:nvSpPr>
          <p:spPr>
            <a:xfrm>
              <a:off x="2941710" y="3993849"/>
              <a:ext cx="141926" cy="55050"/>
            </a:xfrm>
            <a:custGeom>
              <a:avLst/>
              <a:gdLst/>
              <a:ahLst/>
              <a:cxnLst/>
              <a:rect l="l" t="t" r="r" b="b"/>
              <a:pathLst>
                <a:path w="4076" h="1581" extrusionOk="0">
                  <a:moveTo>
                    <a:pt x="2014" y="1"/>
                  </a:moveTo>
                  <a:cubicBezTo>
                    <a:pt x="1887" y="1"/>
                    <a:pt x="1753" y="10"/>
                    <a:pt x="1611" y="31"/>
                  </a:cubicBezTo>
                  <a:cubicBezTo>
                    <a:pt x="1" y="263"/>
                    <a:pt x="1891" y="1580"/>
                    <a:pt x="3363" y="1580"/>
                  </a:cubicBezTo>
                  <a:cubicBezTo>
                    <a:pt x="3620" y="1580"/>
                    <a:pt x="3865" y="1540"/>
                    <a:pt x="4076" y="1447"/>
                  </a:cubicBezTo>
                  <a:cubicBezTo>
                    <a:pt x="4076" y="1447"/>
                    <a:pt x="3585" y="1"/>
                    <a:pt x="2014" y="1"/>
                  </a:cubicBezTo>
                  <a:close/>
                </a:path>
              </a:pathLst>
            </a:custGeom>
            <a:solidFill>
              <a:srgbClr val="62410E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</p:grpSp>
      <p:grpSp>
        <p:nvGrpSpPr>
          <p:cNvPr id="4172" name="Google Shape;4172;p65"/>
          <p:cNvGrpSpPr/>
          <p:nvPr/>
        </p:nvGrpSpPr>
        <p:grpSpPr>
          <a:xfrm rot="-447500">
            <a:off x="6320711" y="2150357"/>
            <a:ext cx="438113" cy="885044"/>
            <a:chOff x="8141219" y="352993"/>
            <a:chExt cx="778899" cy="1573472"/>
          </a:xfrm>
        </p:grpSpPr>
        <p:sp>
          <p:nvSpPr>
            <p:cNvPr id="4173" name="Google Shape;4173;p65"/>
            <p:cNvSpPr/>
            <p:nvPr/>
          </p:nvSpPr>
          <p:spPr>
            <a:xfrm>
              <a:off x="8491007" y="772502"/>
              <a:ext cx="110100" cy="110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74" name="Google Shape;4174;p65"/>
            <p:cNvSpPr/>
            <p:nvPr/>
          </p:nvSpPr>
          <p:spPr>
            <a:xfrm rot="-641783">
              <a:off x="8175988" y="1022182"/>
              <a:ext cx="312217" cy="403890"/>
            </a:xfrm>
            <a:custGeom>
              <a:avLst/>
              <a:gdLst/>
              <a:ahLst/>
              <a:cxnLst/>
              <a:rect l="l" t="t" r="r" b="b"/>
              <a:pathLst>
                <a:path w="12489" h="16156" extrusionOk="0">
                  <a:moveTo>
                    <a:pt x="3691" y="0"/>
                  </a:moveTo>
                  <a:cubicBezTo>
                    <a:pt x="1892" y="0"/>
                    <a:pt x="1" y="1243"/>
                    <a:pt x="278" y="4317"/>
                  </a:cubicBezTo>
                  <a:cubicBezTo>
                    <a:pt x="278" y="4317"/>
                    <a:pt x="273" y="4580"/>
                    <a:pt x="287" y="5024"/>
                  </a:cubicBezTo>
                  <a:cubicBezTo>
                    <a:pt x="337" y="6519"/>
                    <a:pt x="600" y="10083"/>
                    <a:pt x="1964" y="12705"/>
                  </a:cubicBezTo>
                  <a:cubicBezTo>
                    <a:pt x="3732" y="16105"/>
                    <a:pt x="12054" y="16156"/>
                    <a:pt x="12054" y="16156"/>
                  </a:cubicBezTo>
                  <a:lnTo>
                    <a:pt x="12489" y="11181"/>
                  </a:lnTo>
                  <a:cubicBezTo>
                    <a:pt x="12489" y="11181"/>
                    <a:pt x="12236" y="11146"/>
                    <a:pt x="11841" y="11075"/>
                  </a:cubicBezTo>
                  <a:cubicBezTo>
                    <a:pt x="10531" y="10834"/>
                    <a:pt x="7661" y="10163"/>
                    <a:pt x="7345" y="8856"/>
                  </a:cubicBezTo>
                  <a:cubicBezTo>
                    <a:pt x="6938" y="7160"/>
                    <a:pt x="7605" y="1903"/>
                    <a:pt x="5715" y="596"/>
                  </a:cubicBezTo>
                  <a:cubicBezTo>
                    <a:pt x="5163" y="213"/>
                    <a:pt x="4435" y="0"/>
                    <a:pt x="3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75" name="Google Shape;4175;p65"/>
            <p:cNvSpPr/>
            <p:nvPr/>
          </p:nvSpPr>
          <p:spPr>
            <a:xfrm rot="-641783">
              <a:off x="8386930" y="380816"/>
              <a:ext cx="408740" cy="1163571"/>
            </a:xfrm>
            <a:custGeom>
              <a:avLst/>
              <a:gdLst/>
              <a:ahLst/>
              <a:cxnLst/>
              <a:rect l="l" t="t" r="r" b="b"/>
              <a:pathLst>
                <a:path w="16350" h="46544" extrusionOk="0">
                  <a:moveTo>
                    <a:pt x="8832" y="0"/>
                  </a:moveTo>
                  <a:cubicBezTo>
                    <a:pt x="7621" y="0"/>
                    <a:pt x="6272" y="440"/>
                    <a:pt x="4794" y="1413"/>
                  </a:cubicBezTo>
                  <a:cubicBezTo>
                    <a:pt x="990" y="3920"/>
                    <a:pt x="0" y="13807"/>
                    <a:pt x="36" y="23678"/>
                  </a:cubicBezTo>
                  <a:cubicBezTo>
                    <a:pt x="61" y="30775"/>
                    <a:pt x="616" y="37867"/>
                    <a:pt x="1029" y="42193"/>
                  </a:cubicBezTo>
                  <a:cubicBezTo>
                    <a:pt x="1277" y="44800"/>
                    <a:pt x="1473" y="46408"/>
                    <a:pt x="1473" y="46408"/>
                  </a:cubicBezTo>
                  <a:lnTo>
                    <a:pt x="8437" y="46501"/>
                  </a:lnTo>
                  <a:lnTo>
                    <a:pt x="11841" y="46544"/>
                  </a:lnTo>
                  <a:cubicBezTo>
                    <a:pt x="11841" y="46544"/>
                    <a:pt x="12748" y="42065"/>
                    <a:pt x="13735" y="36234"/>
                  </a:cubicBezTo>
                  <a:cubicBezTo>
                    <a:pt x="14886" y="29446"/>
                    <a:pt x="16152" y="20828"/>
                    <a:pt x="16229" y="15319"/>
                  </a:cubicBezTo>
                  <a:cubicBezTo>
                    <a:pt x="16349" y="7119"/>
                    <a:pt x="13703" y="0"/>
                    <a:pt x="88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76" name="Google Shape;4176;p65"/>
            <p:cNvSpPr/>
            <p:nvPr/>
          </p:nvSpPr>
          <p:spPr>
            <a:xfrm rot="-641783">
              <a:off x="8434485" y="1484715"/>
              <a:ext cx="475138" cy="157571"/>
            </a:xfrm>
            <a:custGeom>
              <a:avLst/>
              <a:gdLst/>
              <a:ahLst/>
              <a:cxnLst/>
              <a:rect l="l" t="t" r="r" b="b"/>
              <a:pathLst>
                <a:path w="19006" h="6303" extrusionOk="0">
                  <a:moveTo>
                    <a:pt x="1" y="0"/>
                  </a:moveTo>
                  <a:lnTo>
                    <a:pt x="451" y="5159"/>
                  </a:lnTo>
                  <a:lnTo>
                    <a:pt x="18147" y="6302"/>
                  </a:lnTo>
                  <a:lnTo>
                    <a:pt x="19005" y="2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srgbClr val="88602B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77" name="Google Shape;4177;p65"/>
            <p:cNvSpPr/>
            <p:nvPr/>
          </p:nvSpPr>
          <p:spPr>
            <a:xfrm rot="-641783">
              <a:off x="8392990" y="525748"/>
              <a:ext cx="84098" cy="85273"/>
            </a:xfrm>
            <a:custGeom>
              <a:avLst/>
              <a:gdLst/>
              <a:ahLst/>
              <a:cxnLst/>
              <a:rect l="l" t="t" r="r" b="b"/>
              <a:pathLst>
                <a:path w="3364" h="3411" extrusionOk="0">
                  <a:moveTo>
                    <a:pt x="3032" y="1"/>
                  </a:moveTo>
                  <a:cubicBezTo>
                    <a:pt x="2706" y="1"/>
                    <a:pt x="1862" y="2163"/>
                    <a:pt x="1862" y="2163"/>
                  </a:cubicBezTo>
                  <a:cubicBezTo>
                    <a:pt x="1862" y="2163"/>
                    <a:pt x="563" y="241"/>
                    <a:pt x="271" y="241"/>
                  </a:cubicBezTo>
                  <a:cubicBezTo>
                    <a:pt x="264" y="241"/>
                    <a:pt x="258" y="242"/>
                    <a:pt x="253" y="244"/>
                  </a:cubicBezTo>
                  <a:cubicBezTo>
                    <a:pt x="0" y="332"/>
                    <a:pt x="336" y="1199"/>
                    <a:pt x="336" y="1199"/>
                  </a:cubicBezTo>
                  <a:cubicBezTo>
                    <a:pt x="336" y="1199"/>
                    <a:pt x="1576" y="3410"/>
                    <a:pt x="2129" y="3410"/>
                  </a:cubicBezTo>
                  <a:cubicBezTo>
                    <a:pt x="2135" y="3410"/>
                    <a:pt x="2141" y="3410"/>
                    <a:pt x="2146" y="3409"/>
                  </a:cubicBezTo>
                  <a:cubicBezTo>
                    <a:pt x="2691" y="3361"/>
                    <a:pt x="3364" y="155"/>
                    <a:pt x="3062" y="7"/>
                  </a:cubicBezTo>
                  <a:cubicBezTo>
                    <a:pt x="3053" y="3"/>
                    <a:pt x="3043" y="1"/>
                    <a:pt x="30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78" name="Google Shape;4178;p65"/>
            <p:cNvSpPr/>
            <p:nvPr/>
          </p:nvSpPr>
          <p:spPr>
            <a:xfrm rot="-641783">
              <a:off x="8599459" y="540239"/>
              <a:ext cx="79573" cy="91823"/>
            </a:xfrm>
            <a:custGeom>
              <a:avLst/>
              <a:gdLst/>
              <a:ahLst/>
              <a:cxnLst/>
              <a:rect l="l" t="t" r="r" b="b"/>
              <a:pathLst>
                <a:path w="3183" h="3673" extrusionOk="0">
                  <a:moveTo>
                    <a:pt x="306" y="0"/>
                  </a:moveTo>
                  <a:cubicBezTo>
                    <a:pt x="48" y="0"/>
                    <a:pt x="0" y="906"/>
                    <a:pt x="0" y="906"/>
                  </a:cubicBezTo>
                  <a:cubicBezTo>
                    <a:pt x="0" y="906"/>
                    <a:pt x="230" y="3483"/>
                    <a:pt x="746" y="3664"/>
                  </a:cubicBezTo>
                  <a:cubicBezTo>
                    <a:pt x="763" y="3670"/>
                    <a:pt x="782" y="3673"/>
                    <a:pt x="801" y="3673"/>
                  </a:cubicBezTo>
                  <a:cubicBezTo>
                    <a:pt x="1386" y="3673"/>
                    <a:pt x="3183" y="1184"/>
                    <a:pt x="2976" y="936"/>
                  </a:cubicBezTo>
                  <a:cubicBezTo>
                    <a:pt x="2961" y="918"/>
                    <a:pt x="2938" y="910"/>
                    <a:pt x="2910" y="910"/>
                  </a:cubicBezTo>
                  <a:cubicBezTo>
                    <a:pt x="2524" y="910"/>
                    <a:pt x="998" y="2411"/>
                    <a:pt x="998" y="2411"/>
                  </a:cubicBezTo>
                  <a:cubicBezTo>
                    <a:pt x="998" y="2411"/>
                    <a:pt x="582" y="22"/>
                    <a:pt x="315" y="1"/>
                  </a:cubicBezTo>
                  <a:cubicBezTo>
                    <a:pt x="312" y="0"/>
                    <a:pt x="309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79" name="Google Shape;4179;p65"/>
            <p:cNvSpPr/>
            <p:nvPr/>
          </p:nvSpPr>
          <p:spPr>
            <a:xfrm rot="-641783">
              <a:off x="8426623" y="710814"/>
              <a:ext cx="83023" cy="87348"/>
            </a:xfrm>
            <a:custGeom>
              <a:avLst/>
              <a:gdLst/>
              <a:ahLst/>
              <a:cxnLst/>
              <a:rect l="l" t="t" r="r" b="b"/>
              <a:pathLst>
                <a:path w="3321" h="3494" extrusionOk="0">
                  <a:moveTo>
                    <a:pt x="2981" y="1"/>
                  </a:moveTo>
                  <a:cubicBezTo>
                    <a:pt x="2658" y="1"/>
                    <a:pt x="2064" y="2286"/>
                    <a:pt x="2064" y="2286"/>
                  </a:cubicBezTo>
                  <a:cubicBezTo>
                    <a:pt x="2064" y="2286"/>
                    <a:pt x="578" y="563"/>
                    <a:pt x="266" y="563"/>
                  </a:cubicBezTo>
                  <a:cubicBezTo>
                    <a:pt x="256" y="563"/>
                    <a:pt x="247" y="565"/>
                    <a:pt x="240" y="569"/>
                  </a:cubicBezTo>
                  <a:cubicBezTo>
                    <a:pt x="0" y="687"/>
                    <a:pt x="436" y="1507"/>
                    <a:pt x="436" y="1507"/>
                  </a:cubicBezTo>
                  <a:cubicBezTo>
                    <a:pt x="436" y="1507"/>
                    <a:pt x="1880" y="3494"/>
                    <a:pt x="2449" y="3494"/>
                  </a:cubicBezTo>
                  <a:cubicBezTo>
                    <a:pt x="2465" y="3494"/>
                    <a:pt x="2479" y="3492"/>
                    <a:pt x="2493" y="3489"/>
                  </a:cubicBezTo>
                  <a:cubicBezTo>
                    <a:pt x="3029" y="3378"/>
                    <a:pt x="3320" y="115"/>
                    <a:pt x="3003" y="4"/>
                  </a:cubicBezTo>
                  <a:cubicBezTo>
                    <a:pt x="2996" y="2"/>
                    <a:pt x="2988" y="1"/>
                    <a:pt x="29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80" name="Google Shape;4180;p65"/>
            <p:cNvSpPr/>
            <p:nvPr/>
          </p:nvSpPr>
          <p:spPr>
            <a:xfrm rot="-641783">
              <a:off x="8634464" y="763020"/>
              <a:ext cx="83348" cy="92648"/>
            </a:xfrm>
            <a:custGeom>
              <a:avLst/>
              <a:gdLst/>
              <a:ahLst/>
              <a:cxnLst/>
              <a:rect l="l" t="t" r="r" b="b"/>
              <a:pathLst>
                <a:path w="3334" h="3706" extrusionOk="0">
                  <a:moveTo>
                    <a:pt x="719" y="1"/>
                  </a:moveTo>
                  <a:cubicBezTo>
                    <a:pt x="474" y="1"/>
                    <a:pt x="266" y="833"/>
                    <a:pt x="266" y="833"/>
                  </a:cubicBezTo>
                  <a:cubicBezTo>
                    <a:pt x="266" y="833"/>
                    <a:pt x="0" y="3408"/>
                    <a:pt x="473" y="3682"/>
                  </a:cubicBezTo>
                  <a:cubicBezTo>
                    <a:pt x="500" y="3698"/>
                    <a:pt x="534" y="3706"/>
                    <a:pt x="573" y="3706"/>
                  </a:cubicBezTo>
                  <a:cubicBezTo>
                    <a:pt x="1213" y="3706"/>
                    <a:pt x="3334" y="1707"/>
                    <a:pt x="3181" y="1431"/>
                  </a:cubicBezTo>
                  <a:cubicBezTo>
                    <a:pt x="3165" y="1402"/>
                    <a:pt x="3131" y="1389"/>
                    <a:pt x="3083" y="1389"/>
                  </a:cubicBezTo>
                  <a:cubicBezTo>
                    <a:pt x="2637" y="1389"/>
                    <a:pt x="957" y="2501"/>
                    <a:pt x="957" y="2501"/>
                  </a:cubicBezTo>
                  <a:cubicBezTo>
                    <a:pt x="957" y="2501"/>
                    <a:pt x="1005" y="77"/>
                    <a:pt x="748" y="5"/>
                  </a:cubicBezTo>
                  <a:cubicBezTo>
                    <a:pt x="738" y="2"/>
                    <a:pt x="729" y="1"/>
                    <a:pt x="7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81" name="Google Shape;4181;p65"/>
            <p:cNvSpPr/>
            <p:nvPr/>
          </p:nvSpPr>
          <p:spPr>
            <a:xfrm rot="-641783">
              <a:off x="8451393" y="936207"/>
              <a:ext cx="82773" cy="87548"/>
            </a:xfrm>
            <a:custGeom>
              <a:avLst/>
              <a:gdLst/>
              <a:ahLst/>
              <a:cxnLst/>
              <a:rect l="l" t="t" r="r" b="b"/>
              <a:pathLst>
                <a:path w="3311" h="3502" extrusionOk="0">
                  <a:moveTo>
                    <a:pt x="2971" y="1"/>
                  </a:moveTo>
                  <a:cubicBezTo>
                    <a:pt x="2648" y="1"/>
                    <a:pt x="2086" y="2299"/>
                    <a:pt x="2086" y="2299"/>
                  </a:cubicBezTo>
                  <a:cubicBezTo>
                    <a:pt x="2086" y="2299"/>
                    <a:pt x="579" y="602"/>
                    <a:pt x="265" y="602"/>
                  </a:cubicBezTo>
                  <a:cubicBezTo>
                    <a:pt x="254" y="602"/>
                    <a:pt x="245" y="604"/>
                    <a:pt x="238" y="608"/>
                  </a:cubicBezTo>
                  <a:cubicBezTo>
                    <a:pt x="0" y="730"/>
                    <a:pt x="446" y="1544"/>
                    <a:pt x="446" y="1544"/>
                  </a:cubicBezTo>
                  <a:cubicBezTo>
                    <a:pt x="446" y="1544"/>
                    <a:pt x="1915" y="3502"/>
                    <a:pt x="2486" y="3502"/>
                  </a:cubicBezTo>
                  <a:cubicBezTo>
                    <a:pt x="2502" y="3502"/>
                    <a:pt x="2518" y="3500"/>
                    <a:pt x="2532" y="3497"/>
                  </a:cubicBezTo>
                  <a:cubicBezTo>
                    <a:pt x="3066" y="3377"/>
                    <a:pt x="3310" y="110"/>
                    <a:pt x="2992" y="4"/>
                  </a:cubicBezTo>
                  <a:cubicBezTo>
                    <a:pt x="2985" y="2"/>
                    <a:pt x="2978" y="1"/>
                    <a:pt x="29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82" name="Google Shape;4182;p65"/>
            <p:cNvSpPr/>
            <p:nvPr/>
          </p:nvSpPr>
          <p:spPr>
            <a:xfrm rot="-641783">
              <a:off x="8658699" y="1025320"/>
              <a:ext cx="79348" cy="92123"/>
            </a:xfrm>
            <a:custGeom>
              <a:avLst/>
              <a:gdLst/>
              <a:ahLst/>
              <a:cxnLst/>
              <a:rect l="l" t="t" r="r" b="b"/>
              <a:pathLst>
                <a:path w="3174" h="3685" extrusionOk="0">
                  <a:moveTo>
                    <a:pt x="328" y="0"/>
                  </a:moveTo>
                  <a:cubicBezTo>
                    <a:pt x="72" y="0"/>
                    <a:pt x="0" y="897"/>
                    <a:pt x="0" y="897"/>
                  </a:cubicBezTo>
                  <a:cubicBezTo>
                    <a:pt x="0" y="897"/>
                    <a:pt x="159" y="3481"/>
                    <a:pt x="670" y="3674"/>
                  </a:cubicBezTo>
                  <a:cubicBezTo>
                    <a:pt x="688" y="3681"/>
                    <a:pt x="708" y="3685"/>
                    <a:pt x="730" y="3685"/>
                  </a:cubicBezTo>
                  <a:cubicBezTo>
                    <a:pt x="1322" y="3685"/>
                    <a:pt x="3173" y="1264"/>
                    <a:pt x="2973" y="1011"/>
                  </a:cubicBezTo>
                  <a:cubicBezTo>
                    <a:pt x="2958" y="991"/>
                    <a:pt x="2935" y="983"/>
                    <a:pt x="2904" y="983"/>
                  </a:cubicBezTo>
                  <a:cubicBezTo>
                    <a:pt x="2512" y="983"/>
                    <a:pt x="955" y="2429"/>
                    <a:pt x="955" y="2429"/>
                  </a:cubicBezTo>
                  <a:cubicBezTo>
                    <a:pt x="955" y="2429"/>
                    <a:pt x="606" y="29"/>
                    <a:pt x="340" y="1"/>
                  </a:cubicBezTo>
                  <a:cubicBezTo>
                    <a:pt x="336" y="1"/>
                    <a:pt x="332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83" name="Google Shape;4183;p65"/>
            <p:cNvSpPr/>
            <p:nvPr/>
          </p:nvSpPr>
          <p:spPr>
            <a:xfrm rot="-641783">
              <a:off x="8473992" y="1182546"/>
              <a:ext cx="81698" cy="88148"/>
            </a:xfrm>
            <a:custGeom>
              <a:avLst/>
              <a:gdLst/>
              <a:ahLst/>
              <a:cxnLst/>
              <a:rect l="l" t="t" r="r" b="b"/>
              <a:pathLst>
                <a:path w="3268" h="3526" extrusionOk="0">
                  <a:moveTo>
                    <a:pt x="2926" y="0"/>
                  </a:moveTo>
                  <a:cubicBezTo>
                    <a:pt x="2604" y="0"/>
                    <a:pt x="2177" y="2348"/>
                    <a:pt x="2177" y="2348"/>
                  </a:cubicBezTo>
                  <a:cubicBezTo>
                    <a:pt x="2177" y="2348"/>
                    <a:pt x="591" y="764"/>
                    <a:pt x="264" y="764"/>
                  </a:cubicBezTo>
                  <a:cubicBezTo>
                    <a:pt x="251" y="764"/>
                    <a:pt x="240" y="766"/>
                    <a:pt x="231" y="772"/>
                  </a:cubicBezTo>
                  <a:cubicBezTo>
                    <a:pt x="0" y="907"/>
                    <a:pt x="495" y="1694"/>
                    <a:pt x="495" y="1694"/>
                  </a:cubicBezTo>
                  <a:cubicBezTo>
                    <a:pt x="495" y="1694"/>
                    <a:pt x="2047" y="3525"/>
                    <a:pt x="2632" y="3525"/>
                  </a:cubicBezTo>
                  <a:cubicBezTo>
                    <a:pt x="2654" y="3525"/>
                    <a:pt x="2675" y="3523"/>
                    <a:pt x="2694" y="3517"/>
                  </a:cubicBezTo>
                  <a:cubicBezTo>
                    <a:pt x="3220" y="3366"/>
                    <a:pt x="3268" y="90"/>
                    <a:pt x="2943" y="3"/>
                  </a:cubicBezTo>
                  <a:cubicBezTo>
                    <a:pt x="2937" y="1"/>
                    <a:pt x="2931" y="0"/>
                    <a:pt x="29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84" name="Google Shape;4184;p65"/>
            <p:cNvSpPr/>
            <p:nvPr/>
          </p:nvSpPr>
          <p:spPr>
            <a:xfrm rot="-641783">
              <a:off x="8668790" y="1323513"/>
              <a:ext cx="78723" cy="92548"/>
            </a:xfrm>
            <a:custGeom>
              <a:avLst/>
              <a:gdLst/>
              <a:ahLst/>
              <a:cxnLst/>
              <a:rect l="l" t="t" r="r" b="b"/>
              <a:pathLst>
                <a:path w="3149" h="3702" extrusionOk="0">
                  <a:moveTo>
                    <a:pt x="369" y="0"/>
                  </a:moveTo>
                  <a:cubicBezTo>
                    <a:pt x="117" y="0"/>
                    <a:pt x="0" y="879"/>
                    <a:pt x="0" y="879"/>
                  </a:cubicBezTo>
                  <a:cubicBezTo>
                    <a:pt x="0" y="879"/>
                    <a:pt x="24" y="3467"/>
                    <a:pt x="524" y="3688"/>
                  </a:cubicBezTo>
                  <a:cubicBezTo>
                    <a:pt x="545" y="3697"/>
                    <a:pt x="569" y="3702"/>
                    <a:pt x="596" y="3702"/>
                  </a:cubicBezTo>
                  <a:cubicBezTo>
                    <a:pt x="1200" y="3702"/>
                    <a:pt x="3149" y="1409"/>
                    <a:pt x="2963" y="1146"/>
                  </a:cubicBezTo>
                  <a:cubicBezTo>
                    <a:pt x="2948" y="1124"/>
                    <a:pt x="2922" y="1114"/>
                    <a:pt x="2887" y="1114"/>
                  </a:cubicBezTo>
                  <a:cubicBezTo>
                    <a:pt x="2481" y="1114"/>
                    <a:pt x="874" y="2459"/>
                    <a:pt x="874" y="2459"/>
                  </a:cubicBezTo>
                  <a:cubicBezTo>
                    <a:pt x="874" y="2459"/>
                    <a:pt x="651" y="45"/>
                    <a:pt x="386" y="2"/>
                  </a:cubicBezTo>
                  <a:cubicBezTo>
                    <a:pt x="380" y="1"/>
                    <a:pt x="374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85" name="Google Shape;4185;p65"/>
            <p:cNvSpPr/>
            <p:nvPr/>
          </p:nvSpPr>
          <p:spPr>
            <a:xfrm rot="-641783">
              <a:off x="8232454" y="1058639"/>
              <a:ext cx="80823" cy="90373"/>
            </a:xfrm>
            <a:custGeom>
              <a:avLst/>
              <a:gdLst/>
              <a:ahLst/>
              <a:cxnLst/>
              <a:rect l="l" t="t" r="r" b="b"/>
              <a:pathLst>
                <a:path w="3233" h="3615" extrusionOk="0">
                  <a:moveTo>
                    <a:pt x="268" y="0"/>
                  </a:moveTo>
                  <a:cubicBezTo>
                    <a:pt x="268" y="0"/>
                    <a:pt x="268" y="0"/>
                    <a:pt x="268" y="0"/>
                  </a:cubicBezTo>
                  <a:cubicBezTo>
                    <a:pt x="0" y="2"/>
                    <a:pt x="35" y="930"/>
                    <a:pt x="35" y="930"/>
                  </a:cubicBezTo>
                  <a:cubicBezTo>
                    <a:pt x="35" y="930"/>
                    <a:pt x="493" y="3478"/>
                    <a:pt x="1024" y="3610"/>
                  </a:cubicBezTo>
                  <a:cubicBezTo>
                    <a:pt x="1036" y="3613"/>
                    <a:pt x="1049" y="3615"/>
                    <a:pt x="1063" y="3615"/>
                  </a:cubicBezTo>
                  <a:cubicBezTo>
                    <a:pt x="1631" y="3615"/>
                    <a:pt x="3232" y="927"/>
                    <a:pt x="3000" y="695"/>
                  </a:cubicBezTo>
                  <a:cubicBezTo>
                    <a:pt x="2986" y="681"/>
                    <a:pt x="2968" y="674"/>
                    <a:pt x="2944" y="674"/>
                  </a:cubicBezTo>
                  <a:cubicBezTo>
                    <a:pt x="2579" y="674"/>
                    <a:pt x="1162" y="2340"/>
                    <a:pt x="1162" y="2340"/>
                  </a:cubicBezTo>
                  <a:cubicBezTo>
                    <a:pt x="1162" y="2340"/>
                    <a:pt x="537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86" name="Google Shape;4186;p65"/>
            <p:cNvSpPr/>
            <p:nvPr/>
          </p:nvSpPr>
          <p:spPr>
            <a:xfrm rot="-641783">
              <a:off x="8212222" y="1202407"/>
              <a:ext cx="86123" cy="88448"/>
            </a:xfrm>
            <a:custGeom>
              <a:avLst/>
              <a:gdLst/>
              <a:ahLst/>
              <a:cxnLst/>
              <a:rect l="l" t="t" r="r" b="b"/>
              <a:pathLst>
                <a:path w="3445" h="3538" extrusionOk="0">
                  <a:moveTo>
                    <a:pt x="2833" y="0"/>
                  </a:moveTo>
                  <a:cubicBezTo>
                    <a:pt x="2508" y="0"/>
                    <a:pt x="2308" y="2410"/>
                    <a:pt x="2308" y="2410"/>
                  </a:cubicBezTo>
                  <a:cubicBezTo>
                    <a:pt x="2308" y="2410"/>
                    <a:pt x="613" y="1017"/>
                    <a:pt x="261" y="1017"/>
                  </a:cubicBezTo>
                  <a:cubicBezTo>
                    <a:pt x="243" y="1017"/>
                    <a:pt x="228" y="1021"/>
                    <a:pt x="217" y="1028"/>
                  </a:cubicBezTo>
                  <a:cubicBezTo>
                    <a:pt x="1" y="1186"/>
                    <a:pt x="570" y="1921"/>
                    <a:pt x="570" y="1921"/>
                  </a:cubicBezTo>
                  <a:cubicBezTo>
                    <a:pt x="570" y="1921"/>
                    <a:pt x="2236" y="3538"/>
                    <a:pt x="2844" y="3538"/>
                  </a:cubicBezTo>
                  <a:cubicBezTo>
                    <a:pt x="2878" y="3538"/>
                    <a:pt x="2909" y="3533"/>
                    <a:pt x="2936" y="3522"/>
                  </a:cubicBezTo>
                  <a:cubicBezTo>
                    <a:pt x="3444" y="3322"/>
                    <a:pt x="3175" y="56"/>
                    <a:pt x="2844" y="1"/>
                  </a:cubicBezTo>
                  <a:cubicBezTo>
                    <a:pt x="2840" y="1"/>
                    <a:pt x="2836" y="0"/>
                    <a:pt x="28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87" name="Google Shape;4187;p65"/>
            <p:cNvSpPr/>
            <p:nvPr/>
          </p:nvSpPr>
          <p:spPr>
            <a:xfrm rot="-641783">
              <a:off x="8528917" y="1614555"/>
              <a:ext cx="345566" cy="282293"/>
            </a:xfrm>
            <a:custGeom>
              <a:avLst/>
              <a:gdLst/>
              <a:ahLst/>
              <a:cxnLst/>
              <a:rect l="l" t="t" r="r" b="b"/>
              <a:pathLst>
                <a:path w="13823" h="11292" extrusionOk="0">
                  <a:moveTo>
                    <a:pt x="1" y="0"/>
                  </a:moveTo>
                  <a:lnTo>
                    <a:pt x="946" y="10842"/>
                  </a:lnTo>
                  <a:lnTo>
                    <a:pt x="12346" y="11291"/>
                  </a:lnTo>
                  <a:lnTo>
                    <a:pt x="13823" y="8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srgbClr val="88602B"/>
                </a:solidFill>
                <a:latin typeface="Century Gothic" panose="020B0502020202020204"/>
                <a:cs typeface="+mn-cs"/>
              </a:endParaRPr>
            </a:p>
          </p:txBody>
        </p:sp>
      </p:grpSp>
      <p:grpSp>
        <p:nvGrpSpPr>
          <p:cNvPr id="4188" name="Google Shape;4188;p65"/>
          <p:cNvGrpSpPr/>
          <p:nvPr/>
        </p:nvGrpSpPr>
        <p:grpSpPr>
          <a:xfrm>
            <a:off x="2163680" y="2152576"/>
            <a:ext cx="4535865" cy="2565194"/>
            <a:chOff x="290543" y="302551"/>
            <a:chExt cx="8063760" cy="4560344"/>
          </a:xfrm>
        </p:grpSpPr>
        <p:sp>
          <p:nvSpPr>
            <p:cNvPr id="4189" name="Google Shape;4189;p65"/>
            <p:cNvSpPr/>
            <p:nvPr/>
          </p:nvSpPr>
          <p:spPr>
            <a:xfrm rot="-3622825" flipH="1">
              <a:off x="367045" y="383298"/>
              <a:ext cx="435685" cy="429431"/>
            </a:xfrm>
            <a:custGeom>
              <a:avLst/>
              <a:gdLst/>
              <a:ahLst/>
              <a:cxnLst/>
              <a:rect l="l" t="t" r="r" b="b"/>
              <a:pathLst>
                <a:path w="10174" h="10027" extrusionOk="0">
                  <a:moveTo>
                    <a:pt x="5501" y="1"/>
                  </a:moveTo>
                  <a:lnTo>
                    <a:pt x="3573" y="3009"/>
                  </a:lnTo>
                  <a:lnTo>
                    <a:pt x="1" y="3127"/>
                  </a:lnTo>
                  <a:lnTo>
                    <a:pt x="2268" y="5890"/>
                  </a:lnTo>
                  <a:lnTo>
                    <a:pt x="1276" y="9323"/>
                  </a:lnTo>
                  <a:lnTo>
                    <a:pt x="4603" y="8022"/>
                  </a:lnTo>
                  <a:lnTo>
                    <a:pt x="7562" y="10027"/>
                  </a:lnTo>
                  <a:lnTo>
                    <a:pt x="7354" y="6459"/>
                  </a:lnTo>
                  <a:lnTo>
                    <a:pt x="10173" y="4265"/>
                  </a:lnTo>
                  <a:lnTo>
                    <a:pt x="6717" y="3360"/>
                  </a:lnTo>
                  <a:lnTo>
                    <a:pt x="55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90" name="Google Shape;4190;p65"/>
            <p:cNvSpPr/>
            <p:nvPr/>
          </p:nvSpPr>
          <p:spPr>
            <a:xfrm rot="-4185733" flipH="1">
              <a:off x="1087971" y="392122"/>
              <a:ext cx="236345" cy="232987"/>
            </a:xfrm>
            <a:custGeom>
              <a:avLst/>
              <a:gdLst/>
              <a:ahLst/>
              <a:cxnLst/>
              <a:rect l="l" t="t" r="r" b="b"/>
              <a:pathLst>
                <a:path w="5539" h="5460" extrusionOk="0">
                  <a:moveTo>
                    <a:pt x="2544" y="1"/>
                  </a:moveTo>
                  <a:lnTo>
                    <a:pt x="1882" y="1831"/>
                  </a:lnTo>
                  <a:lnTo>
                    <a:pt x="1" y="2323"/>
                  </a:lnTo>
                  <a:lnTo>
                    <a:pt x="1536" y="3517"/>
                  </a:lnTo>
                  <a:lnTo>
                    <a:pt x="1422" y="5459"/>
                  </a:lnTo>
                  <a:lnTo>
                    <a:pt x="3033" y="4369"/>
                  </a:lnTo>
                  <a:lnTo>
                    <a:pt x="4845" y="5077"/>
                  </a:lnTo>
                  <a:lnTo>
                    <a:pt x="4305" y="3208"/>
                  </a:lnTo>
                  <a:lnTo>
                    <a:pt x="5538" y="1703"/>
                  </a:lnTo>
                  <a:lnTo>
                    <a:pt x="3595" y="1639"/>
                  </a:lnTo>
                  <a:lnTo>
                    <a:pt x="25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91" name="Google Shape;4191;p65"/>
            <p:cNvSpPr/>
            <p:nvPr/>
          </p:nvSpPr>
          <p:spPr>
            <a:xfrm rot="-397343">
              <a:off x="2470570" y="4379393"/>
              <a:ext cx="464805" cy="458230"/>
            </a:xfrm>
            <a:custGeom>
              <a:avLst/>
              <a:gdLst/>
              <a:ahLst/>
              <a:cxnLst/>
              <a:rect l="l" t="t" r="r" b="b"/>
              <a:pathLst>
                <a:path w="5539" h="5460" extrusionOk="0">
                  <a:moveTo>
                    <a:pt x="2544" y="1"/>
                  </a:moveTo>
                  <a:lnTo>
                    <a:pt x="1882" y="1831"/>
                  </a:lnTo>
                  <a:lnTo>
                    <a:pt x="1" y="2323"/>
                  </a:lnTo>
                  <a:lnTo>
                    <a:pt x="1536" y="3517"/>
                  </a:lnTo>
                  <a:lnTo>
                    <a:pt x="1422" y="5459"/>
                  </a:lnTo>
                  <a:lnTo>
                    <a:pt x="3033" y="4369"/>
                  </a:lnTo>
                  <a:lnTo>
                    <a:pt x="4845" y="5077"/>
                  </a:lnTo>
                  <a:lnTo>
                    <a:pt x="4305" y="3208"/>
                  </a:lnTo>
                  <a:lnTo>
                    <a:pt x="5538" y="1703"/>
                  </a:lnTo>
                  <a:lnTo>
                    <a:pt x="3595" y="1639"/>
                  </a:lnTo>
                  <a:lnTo>
                    <a:pt x="25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92" name="Google Shape;4192;p65"/>
            <p:cNvSpPr/>
            <p:nvPr/>
          </p:nvSpPr>
          <p:spPr>
            <a:xfrm rot="839961">
              <a:off x="4854897" y="4503137"/>
              <a:ext cx="213800" cy="210750"/>
            </a:xfrm>
            <a:custGeom>
              <a:avLst/>
              <a:gdLst/>
              <a:ahLst/>
              <a:cxnLst/>
              <a:rect l="l" t="t" r="r" b="b"/>
              <a:pathLst>
                <a:path w="5539" h="5460" extrusionOk="0">
                  <a:moveTo>
                    <a:pt x="2544" y="1"/>
                  </a:moveTo>
                  <a:lnTo>
                    <a:pt x="1882" y="1831"/>
                  </a:lnTo>
                  <a:lnTo>
                    <a:pt x="1" y="2323"/>
                  </a:lnTo>
                  <a:lnTo>
                    <a:pt x="1536" y="3517"/>
                  </a:lnTo>
                  <a:lnTo>
                    <a:pt x="1422" y="5459"/>
                  </a:lnTo>
                  <a:lnTo>
                    <a:pt x="3033" y="4369"/>
                  </a:lnTo>
                  <a:lnTo>
                    <a:pt x="4845" y="5077"/>
                  </a:lnTo>
                  <a:lnTo>
                    <a:pt x="4305" y="3208"/>
                  </a:lnTo>
                  <a:lnTo>
                    <a:pt x="5538" y="1703"/>
                  </a:lnTo>
                  <a:lnTo>
                    <a:pt x="3595" y="1639"/>
                  </a:lnTo>
                  <a:lnTo>
                    <a:pt x="25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93" name="Google Shape;4193;p65"/>
            <p:cNvSpPr/>
            <p:nvPr/>
          </p:nvSpPr>
          <p:spPr>
            <a:xfrm>
              <a:off x="545028" y="2193358"/>
              <a:ext cx="110100" cy="1101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94" name="Google Shape;4194;p65"/>
            <p:cNvSpPr/>
            <p:nvPr/>
          </p:nvSpPr>
          <p:spPr>
            <a:xfrm>
              <a:off x="334753" y="3660208"/>
              <a:ext cx="110100" cy="1101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95" name="Google Shape;4195;p65"/>
            <p:cNvSpPr/>
            <p:nvPr/>
          </p:nvSpPr>
          <p:spPr>
            <a:xfrm>
              <a:off x="1064078" y="4335896"/>
              <a:ext cx="110100" cy="1101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96" name="Google Shape;4196;p65"/>
            <p:cNvSpPr/>
            <p:nvPr/>
          </p:nvSpPr>
          <p:spPr>
            <a:xfrm>
              <a:off x="3525628" y="4608508"/>
              <a:ext cx="110100" cy="1101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97" name="Google Shape;4197;p65"/>
            <p:cNvSpPr/>
            <p:nvPr/>
          </p:nvSpPr>
          <p:spPr>
            <a:xfrm>
              <a:off x="6164053" y="4203246"/>
              <a:ext cx="110100" cy="1101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98" name="Google Shape;4198;p65"/>
            <p:cNvSpPr/>
            <p:nvPr/>
          </p:nvSpPr>
          <p:spPr>
            <a:xfrm>
              <a:off x="3258928" y="357458"/>
              <a:ext cx="110100" cy="1101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199" name="Google Shape;4199;p65"/>
            <p:cNvSpPr/>
            <p:nvPr/>
          </p:nvSpPr>
          <p:spPr>
            <a:xfrm>
              <a:off x="4906753" y="599721"/>
              <a:ext cx="110100" cy="1101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200" name="Google Shape;4200;p65"/>
            <p:cNvSpPr/>
            <p:nvPr/>
          </p:nvSpPr>
          <p:spPr>
            <a:xfrm>
              <a:off x="8244203" y="2595458"/>
              <a:ext cx="110100" cy="1101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4201" name="Google Shape;4201;p65"/>
            <p:cNvSpPr/>
            <p:nvPr/>
          </p:nvSpPr>
          <p:spPr>
            <a:xfrm rot="839961">
              <a:off x="6502722" y="490287"/>
              <a:ext cx="213800" cy="210750"/>
            </a:xfrm>
            <a:custGeom>
              <a:avLst/>
              <a:gdLst/>
              <a:ahLst/>
              <a:cxnLst/>
              <a:rect l="l" t="t" r="r" b="b"/>
              <a:pathLst>
                <a:path w="5539" h="5460" extrusionOk="0">
                  <a:moveTo>
                    <a:pt x="2544" y="1"/>
                  </a:moveTo>
                  <a:lnTo>
                    <a:pt x="1882" y="1831"/>
                  </a:lnTo>
                  <a:lnTo>
                    <a:pt x="1" y="2323"/>
                  </a:lnTo>
                  <a:lnTo>
                    <a:pt x="1536" y="3517"/>
                  </a:lnTo>
                  <a:lnTo>
                    <a:pt x="1422" y="5459"/>
                  </a:lnTo>
                  <a:lnTo>
                    <a:pt x="3033" y="4369"/>
                  </a:lnTo>
                  <a:lnTo>
                    <a:pt x="4845" y="5077"/>
                  </a:lnTo>
                  <a:lnTo>
                    <a:pt x="4305" y="3208"/>
                  </a:lnTo>
                  <a:lnTo>
                    <a:pt x="5538" y="1703"/>
                  </a:lnTo>
                  <a:lnTo>
                    <a:pt x="3595" y="1639"/>
                  </a:lnTo>
                  <a:lnTo>
                    <a:pt x="25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</p:grpSp>
      <p:grpSp>
        <p:nvGrpSpPr>
          <p:cNvPr id="3" name="Google Shape;5591;p79">
            <a:extLst>
              <a:ext uri="{FF2B5EF4-FFF2-40B4-BE49-F238E27FC236}">
                <a16:creationId xmlns:a16="http://schemas.microsoft.com/office/drawing/2014/main" id="{B72396A4-F8CD-A9C8-E0CE-5700894DFDB6}"/>
              </a:ext>
            </a:extLst>
          </p:cNvPr>
          <p:cNvGrpSpPr/>
          <p:nvPr/>
        </p:nvGrpSpPr>
        <p:grpSpPr>
          <a:xfrm>
            <a:off x="2449789" y="3005725"/>
            <a:ext cx="376463" cy="725229"/>
            <a:chOff x="4078925" y="4272925"/>
            <a:chExt cx="624725" cy="1203375"/>
          </a:xfrm>
        </p:grpSpPr>
        <p:sp>
          <p:nvSpPr>
            <p:cNvPr id="4" name="Google Shape;5592;p79">
              <a:extLst>
                <a:ext uri="{FF2B5EF4-FFF2-40B4-BE49-F238E27FC236}">
                  <a16:creationId xmlns:a16="http://schemas.microsoft.com/office/drawing/2014/main" id="{86388BB2-395D-3AC2-5093-AAA6E0DDDB18}"/>
                </a:ext>
              </a:extLst>
            </p:cNvPr>
            <p:cNvSpPr/>
            <p:nvPr/>
          </p:nvSpPr>
          <p:spPr>
            <a:xfrm>
              <a:off x="4078925" y="4759675"/>
              <a:ext cx="282275" cy="716625"/>
            </a:xfrm>
            <a:custGeom>
              <a:avLst/>
              <a:gdLst/>
              <a:ahLst/>
              <a:cxnLst/>
              <a:rect l="l" t="t" r="r" b="b"/>
              <a:pathLst>
                <a:path w="11291" h="28665" extrusionOk="0">
                  <a:moveTo>
                    <a:pt x="9802" y="0"/>
                  </a:moveTo>
                  <a:cubicBezTo>
                    <a:pt x="9695" y="0"/>
                    <a:pt x="9600" y="66"/>
                    <a:pt x="9544" y="156"/>
                  </a:cubicBezTo>
                  <a:cubicBezTo>
                    <a:pt x="9451" y="173"/>
                    <a:pt x="9366" y="233"/>
                    <a:pt x="9326" y="351"/>
                  </a:cubicBezTo>
                  <a:lnTo>
                    <a:pt x="33" y="27710"/>
                  </a:lnTo>
                  <a:cubicBezTo>
                    <a:pt x="1" y="27806"/>
                    <a:pt x="15" y="27890"/>
                    <a:pt x="55" y="27956"/>
                  </a:cubicBezTo>
                  <a:cubicBezTo>
                    <a:pt x="56" y="27998"/>
                    <a:pt x="65" y="28038"/>
                    <a:pt x="81" y="28077"/>
                  </a:cubicBezTo>
                  <a:cubicBezTo>
                    <a:pt x="233" y="28445"/>
                    <a:pt x="612" y="28665"/>
                    <a:pt x="994" y="28665"/>
                  </a:cubicBezTo>
                  <a:cubicBezTo>
                    <a:pt x="1144" y="28665"/>
                    <a:pt x="1295" y="28631"/>
                    <a:pt x="1433" y="28558"/>
                  </a:cubicBezTo>
                  <a:cubicBezTo>
                    <a:pt x="1455" y="28546"/>
                    <a:pt x="1476" y="28533"/>
                    <a:pt x="1495" y="28517"/>
                  </a:cubicBezTo>
                  <a:cubicBezTo>
                    <a:pt x="1524" y="28525"/>
                    <a:pt x="1554" y="28529"/>
                    <a:pt x="1584" y="28529"/>
                  </a:cubicBezTo>
                  <a:cubicBezTo>
                    <a:pt x="1698" y="28529"/>
                    <a:pt x="1809" y="28470"/>
                    <a:pt x="1858" y="28330"/>
                  </a:cubicBezTo>
                  <a:lnTo>
                    <a:pt x="11211" y="792"/>
                  </a:lnTo>
                  <a:cubicBezTo>
                    <a:pt x="11290" y="560"/>
                    <a:pt x="11095" y="396"/>
                    <a:pt x="10906" y="396"/>
                  </a:cubicBezTo>
                  <a:cubicBezTo>
                    <a:pt x="10833" y="396"/>
                    <a:pt x="10761" y="420"/>
                    <a:pt x="10707" y="474"/>
                  </a:cubicBezTo>
                  <a:cubicBezTo>
                    <a:pt x="10675" y="393"/>
                    <a:pt x="10612" y="324"/>
                    <a:pt x="10526" y="302"/>
                  </a:cubicBezTo>
                  <a:cubicBezTo>
                    <a:pt x="10326" y="253"/>
                    <a:pt x="10138" y="169"/>
                    <a:pt x="9968" y="54"/>
                  </a:cubicBezTo>
                  <a:cubicBezTo>
                    <a:pt x="9912" y="17"/>
                    <a:pt x="9856" y="0"/>
                    <a:pt x="98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5" name="Google Shape;5593;p79">
              <a:extLst>
                <a:ext uri="{FF2B5EF4-FFF2-40B4-BE49-F238E27FC236}">
                  <a16:creationId xmlns:a16="http://schemas.microsoft.com/office/drawing/2014/main" id="{536175C7-5964-0F80-281F-93DA8A09F05D}"/>
                </a:ext>
              </a:extLst>
            </p:cNvPr>
            <p:cNvSpPr/>
            <p:nvPr/>
          </p:nvSpPr>
          <p:spPr>
            <a:xfrm>
              <a:off x="4107675" y="4272925"/>
              <a:ext cx="595975" cy="525425"/>
            </a:xfrm>
            <a:custGeom>
              <a:avLst/>
              <a:gdLst/>
              <a:ahLst/>
              <a:cxnLst/>
              <a:rect l="l" t="t" r="r" b="b"/>
              <a:pathLst>
                <a:path w="23839" h="21017" extrusionOk="0">
                  <a:moveTo>
                    <a:pt x="12474" y="0"/>
                  </a:moveTo>
                  <a:cubicBezTo>
                    <a:pt x="8958" y="0"/>
                    <a:pt x="5593" y="1920"/>
                    <a:pt x="3672" y="5082"/>
                  </a:cubicBezTo>
                  <a:cubicBezTo>
                    <a:pt x="3297" y="4927"/>
                    <a:pt x="2876" y="4728"/>
                    <a:pt x="2481" y="4696"/>
                  </a:cubicBezTo>
                  <a:cubicBezTo>
                    <a:pt x="2460" y="4694"/>
                    <a:pt x="2440" y="4693"/>
                    <a:pt x="2420" y="4693"/>
                  </a:cubicBezTo>
                  <a:cubicBezTo>
                    <a:pt x="2030" y="4693"/>
                    <a:pt x="1862" y="5022"/>
                    <a:pt x="1705" y="5342"/>
                  </a:cubicBezTo>
                  <a:cubicBezTo>
                    <a:pt x="1261" y="6245"/>
                    <a:pt x="877" y="7178"/>
                    <a:pt x="557" y="8134"/>
                  </a:cubicBezTo>
                  <a:cubicBezTo>
                    <a:pt x="399" y="8601"/>
                    <a:pt x="258" y="9075"/>
                    <a:pt x="131" y="9552"/>
                  </a:cubicBezTo>
                  <a:cubicBezTo>
                    <a:pt x="36" y="9912"/>
                    <a:pt x="0" y="10226"/>
                    <a:pt x="390" y="10412"/>
                  </a:cubicBezTo>
                  <a:cubicBezTo>
                    <a:pt x="838" y="10625"/>
                    <a:pt x="1345" y="10758"/>
                    <a:pt x="1812" y="10926"/>
                  </a:cubicBezTo>
                  <a:lnTo>
                    <a:pt x="2066" y="11016"/>
                  </a:lnTo>
                  <a:cubicBezTo>
                    <a:pt x="2147" y="15252"/>
                    <a:pt x="4713" y="19117"/>
                    <a:pt x="8789" y="20502"/>
                  </a:cubicBezTo>
                  <a:cubicBezTo>
                    <a:pt x="9815" y="20851"/>
                    <a:pt x="10861" y="21016"/>
                    <a:pt x="11894" y="21016"/>
                  </a:cubicBezTo>
                  <a:cubicBezTo>
                    <a:pt x="14914" y="21016"/>
                    <a:pt x="17822" y="19600"/>
                    <a:pt x="19799" y="17197"/>
                  </a:cubicBezTo>
                  <a:lnTo>
                    <a:pt x="20354" y="17410"/>
                  </a:lnTo>
                  <a:cubicBezTo>
                    <a:pt x="20592" y="17500"/>
                    <a:pt x="20828" y="17594"/>
                    <a:pt x="21065" y="17681"/>
                  </a:cubicBezTo>
                  <a:cubicBezTo>
                    <a:pt x="21168" y="17719"/>
                    <a:pt x="21270" y="17758"/>
                    <a:pt x="21375" y="17758"/>
                  </a:cubicBezTo>
                  <a:cubicBezTo>
                    <a:pt x="21426" y="17758"/>
                    <a:pt x="21478" y="17749"/>
                    <a:pt x="21531" y="17725"/>
                  </a:cubicBezTo>
                  <a:cubicBezTo>
                    <a:pt x="21695" y="17652"/>
                    <a:pt x="21759" y="17477"/>
                    <a:pt x="21825" y="17325"/>
                  </a:cubicBezTo>
                  <a:cubicBezTo>
                    <a:pt x="21923" y="17105"/>
                    <a:pt x="22015" y="16882"/>
                    <a:pt x="22109" y="16660"/>
                  </a:cubicBezTo>
                  <a:cubicBezTo>
                    <a:pt x="22303" y="16196"/>
                    <a:pt x="22494" y="15732"/>
                    <a:pt x="22680" y="15266"/>
                  </a:cubicBezTo>
                  <a:cubicBezTo>
                    <a:pt x="23042" y="14358"/>
                    <a:pt x="23443" y="13439"/>
                    <a:pt x="23723" y="12503"/>
                  </a:cubicBezTo>
                  <a:cubicBezTo>
                    <a:pt x="23839" y="12112"/>
                    <a:pt x="23650" y="11904"/>
                    <a:pt x="23287" y="11789"/>
                  </a:cubicBezTo>
                  <a:cubicBezTo>
                    <a:pt x="22936" y="11679"/>
                    <a:pt x="22583" y="11573"/>
                    <a:pt x="22230" y="11469"/>
                  </a:cubicBezTo>
                  <a:cubicBezTo>
                    <a:pt x="22790" y="6683"/>
                    <a:pt x="20122" y="2059"/>
                    <a:pt x="15579" y="514"/>
                  </a:cubicBezTo>
                  <a:cubicBezTo>
                    <a:pt x="14553" y="166"/>
                    <a:pt x="13507" y="0"/>
                    <a:pt x="12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6" name="Google Shape;5594;p79">
              <a:extLst>
                <a:ext uri="{FF2B5EF4-FFF2-40B4-BE49-F238E27FC236}">
                  <a16:creationId xmlns:a16="http://schemas.microsoft.com/office/drawing/2014/main" id="{60FA0701-D5EE-B37D-186A-871019885E4D}"/>
                </a:ext>
              </a:extLst>
            </p:cNvPr>
            <p:cNvSpPr/>
            <p:nvPr/>
          </p:nvSpPr>
          <p:spPr>
            <a:xfrm>
              <a:off x="4122875" y="4531850"/>
              <a:ext cx="528600" cy="187525"/>
            </a:xfrm>
            <a:custGeom>
              <a:avLst/>
              <a:gdLst/>
              <a:ahLst/>
              <a:cxnLst/>
              <a:rect l="l" t="t" r="r" b="b"/>
              <a:pathLst>
                <a:path w="21144" h="7501" extrusionOk="0">
                  <a:moveTo>
                    <a:pt x="430" y="0"/>
                  </a:moveTo>
                  <a:cubicBezTo>
                    <a:pt x="128" y="0"/>
                    <a:pt x="0" y="481"/>
                    <a:pt x="336" y="595"/>
                  </a:cubicBezTo>
                  <a:lnTo>
                    <a:pt x="20611" y="7483"/>
                  </a:lnTo>
                  <a:cubicBezTo>
                    <a:pt x="20647" y="7495"/>
                    <a:pt x="20682" y="7501"/>
                    <a:pt x="20714" y="7501"/>
                  </a:cubicBezTo>
                  <a:cubicBezTo>
                    <a:pt x="21016" y="7501"/>
                    <a:pt x="21144" y="7019"/>
                    <a:pt x="20808" y="6905"/>
                  </a:cubicBezTo>
                  <a:lnTo>
                    <a:pt x="532" y="18"/>
                  </a:lnTo>
                  <a:cubicBezTo>
                    <a:pt x="496" y="6"/>
                    <a:pt x="462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7" name="Google Shape;5595;p79">
              <a:extLst>
                <a:ext uri="{FF2B5EF4-FFF2-40B4-BE49-F238E27FC236}">
                  <a16:creationId xmlns:a16="http://schemas.microsoft.com/office/drawing/2014/main" id="{FB58919A-12C5-9992-ACC2-420F884EF6D5}"/>
                </a:ext>
              </a:extLst>
            </p:cNvPr>
            <p:cNvSpPr/>
            <p:nvPr/>
          </p:nvSpPr>
          <p:spPr>
            <a:xfrm>
              <a:off x="4171025" y="4390100"/>
              <a:ext cx="528600" cy="187525"/>
            </a:xfrm>
            <a:custGeom>
              <a:avLst/>
              <a:gdLst/>
              <a:ahLst/>
              <a:cxnLst/>
              <a:rect l="l" t="t" r="r" b="b"/>
              <a:pathLst>
                <a:path w="21144" h="7501" extrusionOk="0">
                  <a:moveTo>
                    <a:pt x="430" y="0"/>
                  </a:moveTo>
                  <a:cubicBezTo>
                    <a:pt x="129" y="0"/>
                    <a:pt x="1" y="482"/>
                    <a:pt x="337" y="596"/>
                  </a:cubicBezTo>
                  <a:lnTo>
                    <a:pt x="20611" y="7482"/>
                  </a:lnTo>
                  <a:cubicBezTo>
                    <a:pt x="20647" y="7495"/>
                    <a:pt x="20682" y="7500"/>
                    <a:pt x="20714" y="7500"/>
                  </a:cubicBezTo>
                  <a:cubicBezTo>
                    <a:pt x="21015" y="7500"/>
                    <a:pt x="21143" y="7019"/>
                    <a:pt x="20807" y="6905"/>
                  </a:cubicBezTo>
                  <a:lnTo>
                    <a:pt x="533" y="18"/>
                  </a:lnTo>
                  <a:cubicBezTo>
                    <a:pt x="497" y="6"/>
                    <a:pt x="462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</p:grpSp>
      <p:pic>
        <p:nvPicPr>
          <p:cNvPr id="8" name="i can follow the rules">
            <a:hlinkClick r:id="" action="ppaction://media"/>
            <a:extLst>
              <a:ext uri="{FF2B5EF4-FFF2-40B4-BE49-F238E27FC236}">
                <a16:creationId xmlns:a16="http://schemas.microsoft.com/office/drawing/2014/main" id="{589C8E0C-DCDE-D7DB-0161-E2327AF9FF86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094024" y="2571838"/>
            <a:ext cx="2897126" cy="1498742"/>
          </a:xfrm>
          <a:prstGeom prst="roundRect">
            <a:avLst/>
          </a:prstGeom>
        </p:spPr>
      </p:pic>
      <p:grpSp>
        <p:nvGrpSpPr>
          <p:cNvPr id="2" name="Google Shape;4172;p65">
            <a:extLst>
              <a:ext uri="{FF2B5EF4-FFF2-40B4-BE49-F238E27FC236}">
                <a16:creationId xmlns:a16="http://schemas.microsoft.com/office/drawing/2014/main" id="{F275DD40-A834-54C3-30EE-1AABFC962BA1}"/>
              </a:ext>
            </a:extLst>
          </p:cNvPr>
          <p:cNvGrpSpPr/>
          <p:nvPr/>
        </p:nvGrpSpPr>
        <p:grpSpPr>
          <a:xfrm rot="-447500">
            <a:off x="6320711" y="2146118"/>
            <a:ext cx="438113" cy="885044"/>
            <a:chOff x="8141219" y="352993"/>
            <a:chExt cx="778899" cy="1573472"/>
          </a:xfrm>
        </p:grpSpPr>
        <p:sp>
          <p:nvSpPr>
            <p:cNvPr id="9" name="Google Shape;4173;p65">
              <a:extLst>
                <a:ext uri="{FF2B5EF4-FFF2-40B4-BE49-F238E27FC236}">
                  <a16:creationId xmlns:a16="http://schemas.microsoft.com/office/drawing/2014/main" id="{458D7AA7-553F-04B1-0869-0F4D79205AFE}"/>
                </a:ext>
              </a:extLst>
            </p:cNvPr>
            <p:cNvSpPr/>
            <p:nvPr/>
          </p:nvSpPr>
          <p:spPr>
            <a:xfrm>
              <a:off x="8491007" y="772502"/>
              <a:ext cx="110100" cy="110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10" name="Google Shape;4174;p65">
              <a:extLst>
                <a:ext uri="{FF2B5EF4-FFF2-40B4-BE49-F238E27FC236}">
                  <a16:creationId xmlns:a16="http://schemas.microsoft.com/office/drawing/2014/main" id="{1F9DD307-0975-6743-EA8F-9B9E7A89A0D4}"/>
                </a:ext>
              </a:extLst>
            </p:cNvPr>
            <p:cNvSpPr/>
            <p:nvPr/>
          </p:nvSpPr>
          <p:spPr>
            <a:xfrm rot="-641783">
              <a:off x="8175988" y="1022182"/>
              <a:ext cx="312217" cy="403890"/>
            </a:xfrm>
            <a:custGeom>
              <a:avLst/>
              <a:gdLst/>
              <a:ahLst/>
              <a:cxnLst/>
              <a:rect l="l" t="t" r="r" b="b"/>
              <a:pathLst>
                <a:path w="12489" h="16156" extrusionOk="0">
                  <a:moveTo>
                    <a:pt x="3691" y="0"/>
                  </a:moveTo>
                  <a:cubicBezTo>
                    <a:pt x="1892" y="0"/>
                    <a:pt x="1" y="1243"/>
                    <a:pt x="278" y="4317"/>
                  </a:cubicBezTo>
                  <a:cubicBezTo>
                    <a:pt x="278" y="4317"/>
                    <a:pt x="273" y="4580"/>
                    <a:pt x="287" y="5024"/>
                  </a:cubicBezTo>
                  <a:cubicBezTo>
                    <a:pt x="337" y="6519"/>
                    <a:pt x="600" y="10083"/>
                    <a:pt x="1964" y="12705"/>
                  </a:cubicBezTo>
                  <a:cubicBezTo>
                    <a:pt x="3732" y="16105"/>
                    <a:pt x="12054" y="16156"/>
                    <a:pt x="12054" y="16156"/>
                  </a:cubicBezTo>
                  <a:lnTo>
                    <a:pt x="12489" y="11181"/>
                  </a:lnTo>
                  <a:cubicBezTo>
                    <a:pt x="12489" y="11181"/>
                    <a:pt x="12236" y="11146"/>
                    <a:pt x="11841" y="11075"/>
                  </a:cubicBezTo>
                  <a:cubicBezTo>
                    <a:pt x="10531" y="10834"/>
                    <a:pt x="7661" y="10163"/>
                    <a:pt x="7345" y="8856"/>
                  </a:cubicBezTo>
                  <a:cubicBezTo>
                    <a:pt x="6938" y="7160"/>
                    <a:pt x="7605" y="1903"/>
                    <a:pt x="5715" y="596"/>
                  </a:cubicBezTo>
                  <a:cubicBezTo>
                    <a:pt x="5163" y="213"/>
                    <a:pt x="4435" y="0"/>
                    <a:pt x="3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11" name="Google Shape;4175;p65">
              <a:extLst>
                <a:ext uri="{FF2B5EF4-FFF2-40B4-BE49-F238E27FC236}">
                  <a16:creationId xmlns:a16="http://schemas.microsoft.com/office/drawing/2014/main" id="{E993590C-287F-8838-DFAD-4FC20F29B819}"/>
                </a:ext>
              </a:extLst>
            </p:cNvPr>
            <p:cNvSpPr/>
            <p:nvPr/>
          </p:nvSpPr>
          <p:spPr>
            <a:xfrm rot="-641783">
              <a:off x="8386930" y="380816"/>
              <a:ext cx="408740" cy="1163571"/>
            </a:xfrm>
            <a:custGeom>
              <a:avLst/>
              <a:gdLst/>
              <a:ahLst/>
              <a:cxnLst/>
              <a:rect l="l" t="t" r="r" b="b"/>
              <a:pathLst>
                <a:path w="16350" h="46544" extrusionOk="0">
                  <a:moveTo>
                    <a:pt x="8832" y="0"/>
                  </a:moveTo>
                  <a:cubicBezTo>
                    <a:pt x="7621" y="0"/>
                    <a:pt x="6272" y="440"/>
                    <a:pt x="4794" y="1413"/>
                  </a:cubicBezTo>
                  <a:cubicBezTo>
                    <a:pt x="990" y="3920"/>
                    <a:pt x="0" y="13807"/>
                    <a:pt x="36" y="23678"/>
                  </a:cubicBezTo>
                  <a:cubicBezTo>
                    <a:pt x="61" y="30775"/>
                    <a:pt x="616" y="37867"/>
                    <a:pt x="1029" y="42193"/>
                  </a:cubicBezTo>
                  <a:cubicBezTo>
                    <a:pt x="1277" y="44800"/>
                    <a:pt x="1473" y="46408"/>
                    <a:pt x="1473" y="46408"/>
                  </a:cubicBezTo>
                  <a:lnTo>
                    <a:pt x="8437" y="46501"/>
                  </a:lnTo>
                  <a:lnTo>
                    <a:pt x="11841" y="46544"/>
                  </a:lnTo>
                  <a:cubicBezTo>
                    <a:pt x="11841" y="46544"/>
                    <a:pt x="12748" y="42065"/>
                    <a:pt x="13735" y="36234"/>
                  </a:cubicBezTo>
                  <a:cubicBezTo>
                    <a:pt x="14886" y="29446"/>
                    <a:pt x="16152" y="20828"/>
                    <a:pt x="16229" y="15319"/>
                  </a:cubicBezTo>
                  <a:cubicBezTo>
                    <a:pt x="16349" y="7119"/>
                    <a:pt x="13703" y="0"/>
                    <a:pt x="88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12" name="Google Shape;4176;p65">
              <a:extLst>
                <a:ext uri="{FF2B5EF4-FFF2-40B4-BE49-F238E27FC236}">
                  <a16:creationId xmlns:a16="http://schemas.microsoft.com/office/drawing/2014/main" id="{F006A0DD-3249-FB33-DEEB-6A9A8AD192D1}"/>
                </a:ext>
              </a:extLst>
            </p:cNvPr>
            <p:cNvSpPr/>
            <p:nvPr/>
          </p:nvSpPr>
          <p:spPr>
            <a:xfrm rot="-641783">
              <a:off x="8434485" y="1484715"/>
              <a:ext cx="475138" cy="157571"/>
            </a:xfrm>
            <a:custGeom>
              <a:avLst/>
              <a:gdLst/>
              <a:ahLst/>
              <a:cxnLst/>
              <a:rect l="l" t="t" r="r" b="b"/>
              <a:pathLst>
                <a:path w="19006" h="6303" extrusionOk="0">
                  <a:moveTo>
                    <a:pt x="1" y="0"/>
                  </a:moveTo>
                  <a:lnTo>
                    <a:pt x="451" y="5159"/>
                  </a:lnTo>
                  <a:lnTo>
                    <a:pt x="18147" y="6302"/>
                  </a:lnTo>
                  <a:lnTo>
                    <a:pt x="19005" y="2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srgbClr val="88602B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13" name="Google Shape;4177;p65">
              <a:extLst>
                <a:ext uri="{FF2B5EF4-FFF2-40B4-BE49-F238E27FC236}">
                  <a16:creationId xmlns:a16="http://schemas.microsoft.com/office/drawing/2014/main" id="{184C398A-1F36-FF27-5BFC-E45BD412DECA}"/>
                </a:ext>
              </a:extLst>
            </p:cNvPr>
            <p:cNvSpPr/>
            <p:nvPr/>
          </p:nvSpPr>
          <p:spPr>
            <a:xfrm rot="-641783">
              <a:off x="8392990" y="525748"/>
              <a:ext cx="84098" cy="85273"/>
            </a:xfrm>
            <a:custGeom>
              <a:avLst/>
              <a:gdLst/>
              <a:ahLst/>
              <a:cxnLst/>
              <a:rect l="l" t="t" r="r" b="b"/>
              <a:pathLst>
                <a:path w="3364" h="3411" extrusionOk="0">
                  <a:moveTo>
                    <a:pt x="3032" y="1"/>
                  </a:moveTo>
                  <a:cubicBezTo>
                    <a:pt x="2706" y="1"/>
                    <a:pt x="1862" y="2163"/>
                    <a:pt x="1862" y="2163"/>
                  </a:cubicBezTo>
                  <a:cubicBezTo>
                    <a:pt x="1862" y="2163"/>
                    <a:pt x="563" y="241"/>
                    <a:pt x="271" y="241"/>
                  </a:cubicBezTo>
                  <a:cubicBezTo>
                    <a:pt x="264" y="241"/>
                    <a:pt x="258" y="242"/>
                    <a:pt x="253" y="244"/>
                  </a:cubicBezTo>
                  <a:cubicBezTo>
                    <a:pt x="0" y="332"/>
                    <a:pt x="336" y="1199"/>
                    <a:pt x="336" y="1199"/>
                  </a:cubicBezTo>
                  <a:cubicBezTo>
                    <a:pt x="336" y="1199"/>
                    <a:pt x="1576" y="3410"/>
                    <a:pt x="2129" y="3410"/>
                  </a:cubicBezTo>
                  <a:cubicBezTo>
                    <a:pt x="2135" y="3410"/>
                    <a:pt x="2141" y="3410"/>
                    <a:pt x="2146" y="3409"/>
                  </a:cubicBezTo>
                  <a:cubicBezTo>
                    <a:pt x="2691" y="3361"/>
                    <a:pt x="3364" y="155"/>
                    <a:pt x="3062" y="7"/>
                  </a:cubicBezTo>
                  <a:cubicBezTo>
                    <a:pt x="3053" y="3"/>
                    <a:pt x="3043" y="1"/>
                    <a:pt x="30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14" name="Google Shape;4178;p65">
              <a:extLst>
                <a:ext uri="{FF2B5EF4-FFF2-40B4-BE49-F238E27FC236}">
                  <a16:creationId xmlns:a16="http://schemas.microsoft.com/office/drawing/2014/main" id="{4B3EB514-AE98-BAD4-1850-68670EBE5F7E}"/>
                </a:ext>
              </a:extLst>
            </p:cNvPr>
            <p:cNvSpPr/>
            <p:nvPr/>
          </p:nvSpPr>
          <p:spPr>
            <a:xfrm rot="-641783">
              <a:off x="8599459" y="540239"/>
              <a:ext cx="79573" cy="91823"/>
            </a:xfrm>
            <a:custGeom>
              <a:avLst/>
              <a:gdLst/>
              <a:ahLst/>
              <a:cxnLst/>
              <a:rect l="l" t="t" r="r" b="b"/>
              <a:pathLst>
                <a:path w="3183" h="3673" extrusionOk="0">
                  <a:moveTo>
                    <a:pt x="306" y="0"/>
                  </a:moveTo>
                  <a:cubicBezTo>
                    <a:pt x="48" y="0"/>
                    <a:pt x="0" y="906"/>
                    <a:pt x="0" y="906"/>
                  </a:cubicBezTo>
                  <a:cubicBezTo>
                    <a:pt x="0" y="906"/>
                    <a:pt x="230" y="3483"/>
                    <a:pt x="746" y="3664"/>
                  </a:cubicBezTo>
                  <a:cubicBezTo>
                    <a:pt x="763" y="3670"/>
                    <a:pt x="782" y="3673"/>
                    <a:pt x="801" y="3673"/>
                  </a:cubicBezTo>
                  <a:cubicBezTo>
                    <a:pt x="1386" y="3673"/>
                    <a:pt x="3183" y="1184"/>
                    <a:pt x="2976" y="936"/>
                  </a:cubicBezTo>
                  <a:cubicBezTo>
                    <a:pt x="2961" y="918"/>
                    <a:pt x="2938" y="910"/>
                    <a:pt x="2910" y="910"/>
                  </a:cubicBezTo>
                  <a:cubicBezTo>
                    <a:pt x="2524" y="910"/>
                    <a:pt x="998" y="2411"/>
                    <a:pt x="998" y="2411"/>
                  </a:cubicBezTo>
                  <a:cubicBezTo>
                    <a:pt x="998" y="2411"/>
                    <a:pt x="582" y="22"/>
                    <a:pt x="315" y="1"/>
                  </a:cubicBezTo>
                  <a:cubicBezTo>
                    <a:pt x="312" y="0"/>
                    <a:pt x="309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15" name="Google Shape;4179;p65">
              <a:extLst>
                <a:ext uri="{FF2B5EF4-FFF2-40B4-BE49-F238E27FC236}">
                  <a16:creationId xmlns:a16="http://schemas.microsoft.com/office/drawing/2014/main" id="{A5C0EFE8-BAE7-B643-3E35-3B395A9A2AA4}"/>
                </a:ext>
              </a:extLst>
            </p:cNvPr>
            <p:cNvSpPr/>
            <p:nvPr/>
          </p:nvSpPr>
          <p:spPr>
            <a:xfrm rot="-641783">
              <a:off x="8426623" y="710814"/>
              <a:ext cx="83023" cy="87348"/>
            </a:xfrm>
            <a:custGeom>
              <a:avLst/>
              <a:gdLst/>
              <a:ahLst/>
              <a:cxnLst/>
              <a:rect l="l" t="t" r="r" b="b"/>
              <a:pathLst>
                <a:path w="3321" h="3494" extrusionOk="0">
                  <a:moveTo>
                    <a:pt x="2981" y="1"/>
                  </a:moveTo>
                  <a:cubicBezTo>
                    <a:pt x="2658" y="1"/>
                    <a:pt x="2064" y="2286"/>
                    <a:pt x="2064" y="2286"/>
                  </a:cubicBezTo>
                  <a:cubicBezTo>
                    <a:pt x="2064" y="2286"/>
                    <a:pt x="578" y="563"/>
                    <a:pt x="266" y="563"/>
                  </a:cubicBezTo>
                  <a:cubicBezTo>
                    <a:pt x="256" y="563"/>
                    <a:pt x="247" y="565"/>
                    <a:pt x="240" y="569"/>
                  </a:cubicBezTo>
                  <a:cubicBezTo>
                    <a:pt x="0" y="687"/>
                    <a:pt x="436" y="1507"/>
                    <a:pt x="436" y="1507"/>
                  </a:cubicBezTo>
                  <a:cubicBezTo>
                    <a:pt x="436" y="1507"/>
                    <a:pt x="1880" y="3494"/>
                    <a:pt x="2449" y="3494"/>
                  </a:cubicBezTo>
                  <a:cubicBezTo>
                    <a:pt x="2465" y="3494"/>
                    <a:pt x="2479" y="3492"/>
                    <a:pt x="2493" y="3489"/>
                  </a:cubicBezTo>
                  <a:cubicBezTo>
                    <a:pt x="3029" y="3378"/>
                    <a:pt x="3320" y="115"/>
                    <a:pt x="3003" y="4"/>
                  </a:cubicBezTo>
                  <a:cubicBezTo>
                    <a:pt x="2996" y="2"/>
                    <a:pt x="2988" y="1"/>
                    <a:pt x="29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16" name="Google Shape;4180;p65">
              <a:extLst>
                <a:ext uri="{FF2B5EF4-FFF2-40B4-BE49-F238E27FC236}">
                  <a16:creationId xmlns:a16="http://schemas.microsoft.com/office/drawing/2014/main" id="{18530D72-DD1C-DBFB-86A5-0EA0305F52CC}"/>
                </a:ext>
              </a:extLst>
            </p:cNvPr>
            <p:cNvSpPr/>
            <p:nvPr/>
          </p:nvSpPr>
          <p:spPr>
            <a:xfrm rot="-641783">
              <a:off x="8634464" y="763020"/>
              <a:ext cx="83348" cy="92648"/>
            </a:xfrm>
            <a:custGeom>
              <a:avLst/>
              <a:gdLst/>
              <a:ahLst/>
              <a:cxnLst/>
              <a:rect l="l" t="t" r="r" b="b"/>
              <a:pathLst>
                <a:path w="3334" h="3706" extrusionOk="0">
                  <a:moveTo>
                    <a:pt x="719" y="1"/>
                  </a:moveTo>
                  <a:cubicBezTo>
                    <a:pt x="474" y="1"/>
                    <a:pt x="266" y="833"/>
                    <a:pt x="266" y="833"/>
                  </a:cubicBezTo>
                  <a:cubicBezTo>
                    <a:pt x="266" y="833"/>
                    <a:pt x="0" y="3408"/>
                    <a:pt x="473" y="3682"/>
                  </a:cubicBezTo>
                  <a:cubicBezTo>
                    <a:pt x="500" y="3698"/>
                    <a:pt x="534" y="3706"/>
                    <a:pt x="573" y="3706"/>
                  </a:cubicBezTo>
                  <a:cubicBezTo>
                    <a:pt x="1213" y="3706"/>
                    <a:pt x="3334" y="1707"/>
                    <a:pt x="3181" y="1431"/>
                  </a:cubicBezTo>
                  <a:cubicBezTo>
                    <a:pt x="3165" y="1402"/>
                    <a:pt x="3131" y="1389"/>
                    <a:pt x="3083" y="1389"/>
                  </a:cubicBezTo>
                  <a:cubicBezTo>
                    <a:pt x="2637" y="1389"/>
                    <a:pt x="957" y="2501"/>
                    <a:pt x="957" y="2501"/>
                  </a:cubicBezTo>
                  <a:cubicBezTo>
                    <a:pt x="957" y="2501"/>
                    <a:pt x="1005" y="77"/>
                    <a:pt x="748" y="5"/>
                  </a:cubicBezTo>
                  <a:cubicBezTo>
                    <a:pt x="738" y="2"/>
                    <a:pt x="729" y="1"/>
                    <a:pt x="7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17" name="Google Shape;4181;p65">
              <a:extLst>
                <a:ext uri="{FF2B5EF4-FFF2-40B4-BE49-F238E27FC236}">
                  <a16:creationId xmlns:a16="http://schemas.microsoft.com/office/drawing/2014/main" id="{2CBBC4B9-F343-3E63-BA36-A52729CD8B86}"/>
                </a:ext>
              </a:extLst>
            </p:cNvPr>
            <p:cNvSpPr/>
            <p:nvPr/>
          </p:nvSpPr>
          <p:spPr>
            <a:xfrm rot="-641783">
              <a:off x="8451393" y="936207"/>
              <a:ext cx="82773" cy="87548"/>
            </a:xfrm>
            <a:custGeom>
              <a:avLst/>
              <a:gdLst/>
              <a:ahLst/>
              <a:cxnLst/>
              <a:rect l="l" t="t" r="r" b="b"/>
              <a:pathLst>
                <a:path w="3311" h="3502" extrusionOk="0">
                  <a:moveTo>
                    <a:pt x="2971" y="1"/>
                  </a:moveTo>
                  <a:cubicBezTo>
                    <a:pt x="2648" y="1"/>
                    <a:pt x="2086" y="2299"/>
                    <a:pt x="2086" y="2299"/>
                  </a:cubicBezTo>
                  <a:cubicBezTo>
                    <a:pt x="2086" y="2299"/>
                    <a:pt x="579" y="602"/>
                    <a:pt x="265" y="602"/>
                  </a:cubicBezTo>
                  <a:cubicBezTo>
                    <a:pt x="254" y="602"/>
                    <a:pt x="245" y="604"/>
                    <a:pt x="238" y="608"/>
                  </a:cubicBezTo>
                  <a:cubicBezTo>
                    <a:pt x="0" y="730"/>
                    <a:pt x="446" y="1544"/>
                    <a:pt x="446" y="1544"/>
                  </a:cubicBezTo>
                  <a:cubicBezTo>
                    <a:pt x="446" y="1544"/>
                    <a:pt x="1915" y="3502"/>
                    <a:pt x="2486" y="3502"/>
                  </a:cubicBezTo>
                  <a:cubicBezTo>
                    <a:pt x="2502" y="3502"/>
                    <a:pt x="2518" y="3500"/>
                    <a:pt x="2532" y="3497"/>
                  </a:cubicBezTo>
                  <a:cubicBezTo>
                    <a:pt x="3066" y="3377"/>
                    <a:pt x="3310" y="110"/>
                    <a:pt x="2992" y="4"/>
                  </a:cubicBezTo>
                  <a:cubicBezTo>
                    <a:pt x="2985" y="2"/>
                    <a:pt x="2978" y="1"/>
                    <a:pt x="29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18" name="Google Shape;4182;p65">
              <a:extLst>
                <a:ext uri="{FF2B5EF4-FFF2-40B4-BE49-F238E27FC236}">
                  <a16:creationId xmlns:a16="http://schemas.microsoft.com/office/drawing/2014/main" id="{C25D8AF0-BDF8-3749-AF54-5D8F0D81A5CD}"/>
                </a:ext>
              </a:extLst>
            </p:cNvPr>
            <p:cNvSpPr/>
            <p:nvPr/>
          </p:nvSpPr>
          <p:spPr>
            <a:xfrm rot="-641783">
              <a:off x="8658699" y="1025320"/>
              <a:ext cx="79348" cy="92123"/>
            </a:xfrm>
            <a:custGeom>
              <a:avLst/>
              <a:gdLst/>
              <a:ahLst/>
              <a:cxnLst/>
              <a:rect l="l" t="t" r="r" b="b"/>
              <a:pathLst>
                <a:path w="3174" h="3685" extrusionOk="0">
                  <a:moveTo>
                    <a:pt x="328" y="0"/>
                  </a:moveTo>
                  <a:cubicBezTo>
                    <a:pt x="72" y="0"/>
                    <a:pt x="0" y="897"/>
                    <a:pt x="0" y="897"/>
                  </a:cubicBezTo>
                  <a:cubicBezTo>
                    <a:pt x="0" y="897"/>
                    <a:pt x="159" y="3481"/>
                    <a:pt x="670" y="3674"/>
                  </a:cubicBezTo>
                  <a:cubicBezTo>
                    <a:pt x="688" y="3681"/>
                    <a:pt x="708" y="3685"/>
                    <a:pt x="730" y="3685"/>
                  </a:cubicBezTo>
                  <a:cubicBezTo>
                    <a:pt x="1322" y="3685"/>
                    <a:pt x="3173" y="1264"/>
                    <a:pt x="2973" y="1011"/>
                  </a:cubicBezTo>
                  <a:cubicBezTo>
                    <a:pt x="2958" y="991"/>
                    <a:pt x="2935" y="983"/>
                    <a:pt x="2904" y="983"/>
                  </a:cubicBezTo>
                  <a:cubicBezTo>
                    <a:pt x="2512" y="983"/>
                    <a:pt x="955" y="2429"/>
                    <a:pt x="955" y="2429"/>
                  </a:cubicBezTo>
                  <a:cubicBezTo>
                    <a:pt x="955" y="2429"/>
                    <a:pt x="606" y="29"/>
                    <a:pt x="340" y="1"/>
                  </a:cubicBezTo>
                  <a:cubicBezTo>
                    <a:pt x="336" y="1"/>
                    <a:pt x="332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19" name="Google Shape;4183;p65">
              <a:extLst>
                <a:ext uri="{FF2B5EF4-FFF2-40B4-BE49-F238E27FC236}">
                  <a16:creationId xmlns:a16="http://schemas.microsoft.com/office/drawing/2014/main" id="{5C416285-9826-FE41-4DBA-EB97B80E9161}"/>
                </a:ext>
              </a:extLst>
            </p:cNvPr>
            <p:cNvSpPr/>
            <p:nvPr/>
          </p:nvSpPr>
          <p:spPr>
            <a:xfrm rot="-641783">
              <a:off x="8473992" y="1182546"/>
              <a:ext cx="81698" cy="88148"/>
            </a:xfrm>
            <a:custGeom>
              <a:avLst/>
              <a:gdLst/>
              <a:ahLst/>
              <a:cxnLst/>
              <a:rect l="l" t="t" r="r" b="b"/>
              <a:pathLst>
                <a:path w="3268" h="3526" extrusionOk="0">
                  <a:moveTo>
                    <a:pt x="2926" y="0"/>
                  </a:moveTo>
                  <a:cubicBezTo>
                    <a:pt x="2604" y="0"/>
                    <a:pt x="2177" y="2348"/>
                    <a:pt x="2177" y="2348"/>
                  </a:cubicBezTo>
                  <a:cubicBezTo>
                    <a:pt x="2177" y="2348"/>
                    <a:pt x="591" y="764"/>
                    <a:pt x="264" y="764"/>
                  </a:cubicBezTo>
                  <a:cubicBezTo>
                    <a:pt x="251" y="764"/>
                    <a:pt x="240" y="766"/>
                    <a:pt x="231" y="772"/>
                  </a:cubicBezTo>
                  <a:cubicBezTo>
                    <a:pt x="0" y="907"/>
                    <a:pt x="495" y="1694"/>
                    <a:pt x="495" y="1694"/>
                  </a:cubicBezTo>
                  <a:cubicBezTo>
                    <a:pt x="495" y="1694"/>
                    <a:pt x="2047" y="3525"/>
                    <a:pt x="2632" y="3525"/>
                  </a:cubicBezTo>
                  <a:cubicBezTo>
                    <a:pt x="2654" y="3525"/>
                    <a:pt x="2675" y="3523"/>
                    <a:pt x="2694" y="3517"/>
                  </a:cubicBezTo>
                  <a:cubicBezTo>
                    <a:pt x="3220" y="3366"/>
                    <a:pt x="3268" y="90"/>
                    <a:pt x="2943" y="3"/>
                  </a:cubicBezTo>
                  <a:cubicBezTo>
                    <a:pt x="2937" y="1"/>
                    <a:pt x="2931" y="0"/>
                    <a:pt x="29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20" name="Google Shape;4184;p65">
              <a:extLst>
                <a:ext uri="{FF2B5EF4-FFF2-40B4-BE49-F238E27FC236}">
                  <a16:creationId xmlns:a16="http://schemas.microsoft.com/office/drawing/2014/main" id="{E66AA697-7808-076B-2D18-8BC6FBA05F3B}"/>
                </a:ext>
              </a:extLst>
            </p:cNvPr>
            <p:cNvSpPr/>
            <p:nvPr/>
          </p:nvSpPr>
          <p:spPr>
            <a:xfrm rot="-641783">
              <a:off x="8668790" y="1323513"/>
              <a:ext cx="78723" cy="92548"/>
            </a:xfrm>
            <a:custGeom>
              <a:avLst/>
              <a:gdLst/>
              <a:ahLst/>
              <a:cxnLst/>
              <a:rect l="l" t="t" r="r" b="b"/>
              <a:pathLst>
                <a:path w="3149" h="3702" extrusionOk="0">
                  <a:moveTo>
                    <a:pt x="369" y="0"/>
                  </a:moveTo>
                  <a:cubicBezTo>
                    <a:pt x="117" y="0"/>
                    <a:pt x="0" y="879"/>
                    <a:pt x="0" y="879"/>
                  </a:cubicBezTo>
                  <a:cubicBezTo>
                    <a:pt x="0" y="879"/>
                    <a:pt x="24" y="3467"/>
                    <a:pt x="524" y="3688"/>
                  </a:cubicBezTo>
                  <a:cubicBezTo>
                    <a:pt x="545" y="3697"/>
                    <a:pt x="569" y="3702"/>
                    <a:pt x="596" y="3702"/>
                  </a:cubicBezTo>
                  <a:cubicBezTo>
                    <a:pt x="1200" y="3702"/>
                    <a:pt x="3149" y="1409"/>
                    <a:pt x="2963" y="1146"/>
                  </a:cubicBezTo>
                  <a:cubicBezTo>
                    <a:pt x="2948" y="1124"/>
                    <a:pt x="2922" y="1114"/>
                    <a:pt x="2887" y="1114"/>
                  </a:cubicBezTo>
                  <a:cubicBezTo>
                    <a:pt x="2481" y="1114"/>
                    <a:pt x="874" y="2459"/>
                    <a:pt x="874" y="2459"/>
                  </a:cubicBezTo>
                  <a:cubicBezTo>
                    <a:pt x="874" y="2459"/>
                    <a:pt x="651" y="45"/>
                    <a:pt x="386" y="2"/>
                  </a:cubicBezTo>
                  <a:cubicBezTo>
                    <a:pt x="380" y="1"/>
                    <a:pt x="374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21" name="Google Shape;4185;p65">
              <a:extLst>
                <a:ext uri="{FF2B5EF4-FFF2-40B4-BE49-F238E27FC236}">
                  <a16:creationId xmlns:a16="http://schemas.microsoft.com/office/drawing/2014/main" id="{E4B3D215-F90F-C7EA-0869-4E8BD6648485}"/>
                </a:ext>
              </a:extLst>
            </p:cNvPr>
            <p:cNvSpPr/>
            <p:nvPr/>
          </p:nvSpPr>
          <p:spPr>
            <a:xfrm rot="-641783">
              <a:off x="8232454" y="1058639"/>
              <a:ext cx="80823" cy="90373"/>
            </a:xfrm>
            <a:custGeom>
              <a:avLst/>
              <a:gdLst/>
              <a:ahLst/>
              <a:cxnLst/>
              <a:rect l="l" t="t" r="r" b="b"/>
              <a:pathLst>
                <a:path w="3233" h="3615" extrusionOk="0">
                  <a:moveTo>
                    <a:pt x="268" y="0"/>
                  </a:moveTo>
                  <a:cubicBezTo>
                    <a:pt x="268" y="0"/>
                    <a:pt x="268" y="0"/>
                    <a:pt x="268" y="0"/>
                  </a:cubicBezTo>
                  <a:cubicBezTo>
                    <a:pt x="0" y="2"/>
                    <a:pt x="35" y="930"/>
                    <a:pt x="35" y="930"/>
                  </a:cubicBezTo>
                  <a:cubicBezTo>
                    <a:pt x="35" y="930"/>
                    <a:pt x="493" y="3478"/>
                    <a:pt x="1024" y="3610"/>
                  </a:cubicBezTo>
                  <a:cubicBezTo>
                    <a:pt x="1036" y="3613"/>
                    <a:pt x="1049" y="3615"/>
                    <a:pt x="1063" y="3615"/>
                  </a:cubicBezTo>
                  <a:cubicBezTo>
                    <a:pt x="1631" y="3615"/>
                    <a:pt x="3232" y="927"/>
                    <a:pt x="3000" y="695"/>
                  </a:cubicBezTo>
                  <a:cubicBezTo>
                    <a:pt x="2986" y="681"/>
                    <a:pt x="2968" y="674"/>
                    <a:pt x="2944" y="674"/>
                  </a:cubicBezTo>
                  <a:cubicBezTo>
                    <a:pt x="2579" y="674"/>
                    <a:pt x="1162" y="2340"/>
                    <a:pt x="1162" y="2340"/>
                  </a:cubicBezTo>
                  <a:cubicBezTo>
                    <a:pt x="1162" y="2340"/>
                    <a:pt x="537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22" name="Google Shape;4186;p65">
              <a:extLst>
                <a:ext uri="{FF2B5EF4-FFF2-40B4-BE49-F238E27FC236}">
                  <a16:creationId xmlns:a16="http://schemas.microsoft.com/office/drawing/2014/main" id="{379A5A1D-6292-3997-B8D3-E638F06A591C}"/>
                </a:ext>
              </a:extLst>
            </p:cNvPr>
            <p:cNvSpPr/>
            <p:nvPr/>
          </p:nvSpPr>
          <p:spPr>
            <a:xfrm rot="-641783">
              <a:off x="8212222" y="1202407"/>
              <a:ext cx="86123" cy="88448"/>
            </a:xfrm>
            <a:custGeom>
              <a:avLst/>
              <a:gdLst/>
              <a:ahLst/>
              <a:cxnLst/>
              <a:rect l="l" t="t" r="r" b="b"/>
              <a:pathLst>
                <a:path w="3445" h="3538" extrusionOk="0">
                  <a:moveTo>
                    <a:pt x="2833" y="0"/>
                  </a:moveTo>
                  <a:cubicBezTo>
                    <a:pt x="2508" y="0"/>
                    <a:pt x="2308" y="2410"/>
                    <a:pt x="2308" y="2410"/>
                  </a:cubicBezTo>
                  <a:cubicBezTo>
                    <a:pt x="2308" y="2410"/>
                    <a:pt x="613" y="1017"/>
                    <a:pt x="261" y="1017"/>
                  </a:cubicBezTo>
                  <a:cubicBezTo>
                    <a:pt x="243" y="1017"/>
                    <a:pt x="228" y="1021"/>
                    <a:pt x="217" y="1028"/>
                  </a:cubicBezTo>
                  <a:cubicBezTo>
                    <a:pt x="1" y="1186"/>
                    <a:pt x="570" y="1921"/>
                    <a:pt x="570" y="1921"/>
                  </a:cubicBezTo>
                  <a:cubicBezTo>
                    <a:pt x="570" y="1921"/>
                    <a:pt x="2236" y="3538"/>
                    <a:pt x="2844" y="3538"/>
                  </a:cubicBezTo>
                  <a:cubicBezTo>
                    <a:pt x="2878" y="3538"/>
                    <a:pt x="2909" y="3533"/>
                    <a:pt x="2936" y="3522"/>
                  </a:cubicBezTo>
                  <a:cubicBezTo>
                    <a:pt x="3444" y="3322"/>
                    <a:pt x="3175" y="56"/>
                    <a:pt x="2844" y="1"/>
                  </a:cubicBezTo>
                  <a:cubicBezTo>
                    <a:pt x="2840" y="1"/>
                    <a:pt x="2836" y="0"/>
                    <a:pt x="28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prstClr val="black"/>
                </a:solidFill>
                <a:latin typeface="Century Gothic" panose="020B0502020202020204"/>
                <a:cs typeface="+mn-cs"/>
              </a:endParaRPr>
            </a:p>
          </p:txBody>
        </p:sp>
        <p:sp>
          <p:nvSpPr>
            <p:cNvPr id="23" name="Google Shape;4187;p65">
              <a:extLst>
                <a:ext uri="{FF2B5EF4-FFF2-40B4-BE49-F238E27FC236}">
                  <a16:creationId xmlns:a16="http://schemas.microsoft.com/office/drawing/2014/main" id="{42552832-BE02-A099-912A-FD903AD5EDD5}"/>
                </a:ext>
              </a:extLst>
            </p:cNvPr>
            <p:cNvSpPr/>
            <p:nvPr/>
          </p:nvSpPr>
          <p:spPr>
            <a:xfrm rot="-641783">
              <a:off x="8528917" y="1614555"/>
              <a:ext cx="345566" cy="282293"/>
            </a:xfrm>
            <a:custGeom>
              <a:avLst/>
              <a:gdLst/>
              <a:ahLst/>
              <a:cxnLst/>
              <a:rect l="l" t="t" r="r" b="b"/>
              <a:pathLst>
                <a:path w="13823" h="11292" extrusionOk="0">
                  <a:moveTo>
                    <a:pt x="1" y="0"/>
                  </a:moveTo>
                  <a:lnTo>
                    <a:pt x="946" y="10842"/>
                  </a:lnTo>
                  <a:lnTo>
                    <a:pt x="12346" y="11291"/>
                  </a:lnTo>
                  <a:lnTo>
                    <a:pt x="13823" y="8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51427" tIns="51427" rIns="51427" bIns="51427" anchor="ctr" anchorCtr="0">
              <a:noAutofit/>
            </a:bodyPr>
            <a:lstStyle/>
            <a:p>
              <a:pPr algn="l" defTabSz="514338" rtl="0" fontAlgn="auto">
                <a:spcBef>
                  <a:spcPts val="0"/>
                </a:spcBef>
                <a:spcAft>
                  <a:spcPts val="0"/>
                </a:spcAft>
              </a:pPr>
              <a:endParaRPr sz="1350">
                <a:solidFill>
                  <a:srgbClr val="88602B"/>
                </a:solidFill>
                <a:latin typeface="Century Gothic" panose="020B0502020202020204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6579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video fullScrn="1"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8"/>
                </p:tgtEl>
              </p:cMediaNode>
            </p:vide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6" name="Google Shape;2466;p43"/>
          <p:cNvSpPr/>
          <p:nvPr/>
        </p:nvSpPr>
        <p:spPr>
          <a:xfrm>
            <a:off x="-37524" y="857251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77C0EA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67" name="Google Shape;2467;p43"/>
          <p:cNvSpPr/>
          <p:nvPr/>
        </p:nvSpPr>
        <p:spPr>
          <a:xfrm>
            <a:off x="6789240" y="857254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68" name="Google Shape;2468;p43"/>
          <p:cNvSpPr/>
          <p:nvPr/>
        </p:nvSpPr>
        <p:spPr>
          <a:xfrm rot="10800000" flipH="1">
            <a:off x="7813688" y="1267414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69" name="Google Shape;2469;p43"/>
          <p:cNvSpPr/>
          <p:nvPr/>
        </p:nvSpPr>
        <p:spPr>
          <a:xfrm>
            <a:off x="431013" y="1267414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70" name="Google Shape;2470;p43">
            <a:hlinkClick r:id="" action="ppaction://hlinkshowjump?jump=nextslide"/>
          </p:cNvPr>
          <p:cNvSpPr/>
          <p:nvPr/>
        </p:nvSpPr>
        <p:spPr>
          <a:xfrm rot="5400000">
            <a:off x="8169995" y="140062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471" name="Google Shape;2471;p43"/>
          <p:cNvGrpSpPr/>
          <p:nvPr/>
        </p:nvGrpSpPr>
        <p:grpSpPr>
          <a:xfrm>
            <a:off x="8110017" y="1409983"/>
            <a:ext cx="320750" cy="262985"/>
            <a:chOff x="615275" y="238125"/>
            <a:chExt cx="6389450" cy="5238750"/>
          </a:xfrm>
        </p:grpSpPr>
        <p:sp>
          <p:nvSpPr>
            <p:cNvPr id="2472" name="Google Shape;2472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43">
            <a:hlinkClick r:id="" action="ppaction://hlinkshowjump?jump=nextslide"/>
          </p:cNvPr>
          <p:cNvSpPr/>
          <p:nvPr/>
        </p:nvSpPr>
        <p:spPr>
          <a:xfrm rot="-5400000" flipH="1">
            <a:off x="766688" y="138740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479" name="Google Shape;2479;p43"/>
          <p:cNvGrpSpPr/>
          <p:nvPr/>
        </p:nvGrpSpPr>
        <p:grpSpPr>
          <a:xfrm flipH="1">
            <a:off x="713217" y="1396758"/>
            <a:ext cx="320750" cy="262985"/>
            <a:chOff x="615275" y="238125"/>
            <a:chExt cx="6389450" cy="5238750"/>
          </a:xfrm>
        </p:grpSpPr>
        <p:sp>
          <p:nvSpPr>
            <p:cNvPr id="2480" name="Google Shape;2480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86" name="Google Shape;2486;p43">
            <a:hlinkClick r:id="" action="ppaction://hlinkshowjump?jump=previousslide"/>
          </p:cNvPr>
          <p:cNvSpPr/>
          <p:nvPr/>
        </p:nvSpPr>
        <p:spPr>
          <a:xfrm rot="-5400000">
            <a:off x="777010" y="138082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4BF0F10-5EBD-C740-95E9-09FC3434B2A5}"/>
              </a:ext>
            </a:extLst>
          </p:cNvPr>
          <p:cNvSpPr txBox="1"/>
          <p:nvPr/>
        </p:nvSpPr>
        <p:spPr>
          <a:xfrm>
            <a:off x="1374646" y="2984113"/>
            <a:ext cx="5713940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GB" sz="6600" kern="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  <a:sym typeface="Arial"/>
              </a:rPr>
              <a:t>Let’s Revise</a:t>
            </a:r>
            <a:r>
              <a:rPr lang="en-GB" sz="1400" kern="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  <a:sym typeface="Arial"/>
              </a:rPr>
              <a:t> </a:t>
            </a:r>
            <a:endParaRPr lang="en-US" sz="1400" kern="0" dirty="0">
              <a:ln w="0"/>
              <a:solidFill>
                <a:srgbClr val="002D38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oper Black" panose="0208090404030B020404" pitchFamily="18" charset="77"/>
              <a:ea typeface="Grantha Sangam MN Bold" pitchFamily="2" charset="0"/>
              <a:cs typeface="Damascus" pitchFamily="2" charset="-78"/>
              <a:sym typeface="Arial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D23170D-F795-99B4-AB6D-E7C236754822}"/>
              </a:ext>
            </a:extLst>
          </p:cNvPr>
          <p:cNvSpPr txBox="1"/>
          <p:nvPr/>
        </p:nvSpPr>
        <p:spPr>
          <a:xfrm>
            <a:off x="1450846" y="2984113"/>
            <a:ext cx="5713940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378" rtl="0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r>
              <a:rPr lang="en-GB" sz="6600" b="1" kern="0" dirty="0">
                <a:ln>
                  <a:solidFill>
                    <a:srgbClr val="002D38"/>
                  </a:solidFill>
                </a:ln>
                <a:solidFill>
                  <a:srgbClr val="77C0EA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  <a:sym typeface="Arial"/>
              </a:rPr>
              <a:t>Let</a:t>
            </a:r>
            <a:r>
              <a:rPr lang="en-GB" sz="6600" b="1" kern="0" dirty="0">
                <a:ln>
                  <a:solidFill>
                    <a:srgbClr val="002D38"/>
                  </a:solidFill>
                </a:ln>
                <a:solidFill>
                  <a:srgbClr val="FFCB51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  <a:sym typeface="Arial"/>
              </a:rPr>
              <a:t>’s Revise</a:t>
            </a:r>
            <a:r>
              <a:rPr lang="en-GB" sz="1400" b="1" kern="0" dirty="0">
                <a:ln>
                  <a:solidFill>
                    <a:srgbClr val="002D38"/>
                  </a:solidFill>
                </a:ln>
                <a:solidFill>
                  <a:srgbClr val="FFCB51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  <a:sym typeface="Arial"/>
              </a:rPr>
              <a:t> </a:t>
            </a:r>
            <a:endParaRPr lang="en-US" sz="1400" b="1" kern="0" dirty="0">
              <a:ln>
                <a:solidFill>
                  <a:srgbClr val="002D38"/>
                </a:solidFill>
              </a:ln>
              <a:solidFill>
                <a:srgbClr val="FFCB51"/>
              </a:solidFill>
              <a:latin typeface="Cooper Black" panose="0208090404030B020404" pitchFamily="18" charset="77"/>
              <a:ea typeface="Grantha Sangam MN Bold" pitchFamily="2" charset="0"/>
              <a:cs typeface="Damascus" pitchFamily="2" charset="-78"/>
              <a:sym typeface="Arial"/>
            </a:endParaRPr>
          </a:p>
        </p:txBody>
      </p:sp>
      <p:grpSp>
        <p:nvGrpSpPr>
          <p:cNvPr id="3" name="Google Shape;2592;p46">
            <a:extLst>
              <a:ext uri="{FF2B5EF4-FFF2-40B4-BE49-F238E27FC236}">
                <a16:creationId xmlns:a16="http://schemas.microsoft.com/office/drawing/2014/main" id="{3974457F-498B-98EA-5A0B-68810400C964}"/>
              </a:ext>
            </a:extLst>
          </p:cNvPr>
          <p:cNvGrpSpPr/>
          <p:nvPr/>
        </p:nvGrpSpPr>
        <p:grpSpPr>
          <a:xfrm>
            <a:off x="7665147" y="4147865"/>
            <a:ext cx="628951" cy="1108878"/>
            <a:chOff x="5637000" y="2386238"/>
            <a:chExt cx="608800" cy="1073350"/>
          </a:xfrm>
        </p:grpSpPr>
        <p:sp>
          <p:nvSpPr>
            <p:cNvPr id="4" name="Google Shape;2593;p46">
              <a:extLst>
                <a:ext uri="{FF2B5EF4-FFF2-40B4-BE49-F238E27FC236}">
                  <a16:creationId xmlns:a16="http://schemas.microsoft.com/office/drawing/2014/main" id="{78A9BD3D-6A46-690C-CD1F-F815B5B3168F}"/>
                </a:ext>
              </a:extLst>
            </p:cNvPr>
            <p:cNvSpPr/>
            <p:nvPr/>
          </p:nvSpPr>
          <p:spPr>
            <a:xfrm>
              <a:off x="5945250" y="3075738"/>
              <a:ext cx="300550" cy="348625"/>
            </a:xfrm>
            <a:custGeom>
              <a:avLst/>
              <a:gdLst/>
              <a:ahLst/>
              <a:cxnLst/>
              <a:rect l="l" t="t" r="r" b="b"/>
              <a:pathLst>
                <a:path w="12022" h="13945" extrusionOk="0">
                  <a:moveTo>
                    <a:pt x="5101" y="0"/>
                  </a:moveTo>
                  <a:lnTo>
                    <a:pt x="4973" y="26"/>
                  </a:lnTo>
                  <a:lnTo>
                    <a:pt x="4845" y="77"/>
                  </a:lnTo>
                  <a:lnTo>
                    <a:pt x="4742" y="154"/>
                  </a:lnTo>
                  <a:lnTo>
                    <a:pt x="4640" y="231"/>
                  </a:lnTo>
                  <a:lnTo>
                    <a:pt x="4563" y="333"/>
                  </a:lnTo>
                  <a:lnTo>
                    <a:pt x="4486" y="436"/>
                  </a:lnTo>
                  <a:lnTo>
                    <a:pt x="4460" y="564"/>
                  </a:lnTo>
                  <a:lnTo>
                    <a:pt x="4332" y="1461"/>
                  </a:lnTo>
                  <a:lnTo>
                    <a:pt x="4204" y="2333"/>
                  </a:lnTo>
                  <a:lnTo>
                    <a:pt x="4101" y="3230"/>
                  </a:lnTo>
                  <a:lnTo>
                    <a:pt x="4024" y="4127"/>
                  </a:lnTo>
                  <a:lnTo>
                    <a:pt x="3973" y="4998"/>
                  </a:lnTo>
                  <a:lnTo>
                    <a:pt x="3948" y="5896"/>
                  </a:lnTo>
                  <a:lnTo>
                    <a:pt x="3948" y="6793"/>
                  </a:lnTo>
                  <a:lnTo>
                    <a:pt x="3973" y="7690"/>
                  </a:lnTo>
                  <a:lnTo>
                    <a:pt x="3717" y="7767"/>
                  </a:lnTo>
                  <a:lnTo>
                    <a:pt x="3460" y="7844"/>
                  </a:lnTo>
                  <a:lnTo>
                    <a:pt x="3204" y="7946"/>
                  </a:lnTo>
                  <a:lnTo>
                    <a:pt x="2948" y="8049"/>
                  </a:lnTo>
                  <a:lnTo>
                    <a:pt x="2461" y="8331"/>
                  </a:lnTo>
                  <a:lnTo>
                    <a:pt x="1974" y="8638"/>
                  </a:lnTo>
                  <a:lnTo>
                    <a:pt x="1538" y="8997"/>
                  </a:lnTo>
                  <a:lnTo>
                    <a:pt x="1102" y="9382"/>
                  </a:lnTo>
                  <a:lnTo>
                    <a:pt x="718" y="9740"/>
                  </a:lnTo>
                  <a:lnTo>
                    <a:pt x="359" y="10125"/>
                  </a:lnTo>
                  <a:lnTo>
                    <a:pt x="180" y="10356"/>
                  </a:lnTo>
                  <a:lnTo>
                    <a:pt x="51" y="10612"/>
                  </a:lnTo>
                  <a:lnTo>
                    <a:pt x="0" y="10843"/>
                  </a:lnTo>
                  <a:lnTo>
                    <a:pt x="0" y="11099"/>
                  </a:lnTo>
                  <a:lnTo>
                    <a:pt x="26" y="11330"/>
                  </a:lnTo>
                  <a:lnTo>
                    <a:pt x="128" y="11560"/>
                  </a:lnTo>
                  <a:lnTo>
                    <a:pt x="256" y="11765"/>
                  </a:lnTo>
                  <a:lnTo>
                    <a:pt x="410" y="11945"/>
                  </a:lnTo>
                  <a:lnTo>
                    <a:pt x="590" y="12099"/>
                  </a:lnTo>
                  <a:lnTo>
                    <a:pt x="795" y="12227"/>
                  </a:lnTo>
                  <a:lnTo>
                    <a:pt x="1000" y="12304"/>
                  </a:lnTo>
                  <a:lnTo>
                    <a:pt x="1230" y="12329"/>
                  </a:lnTo>
                  <a:lnTo>
                    <a:pt x="1487" y="12329"/>
                  </a:lnTo>
                  <a:lnTo>
                    <a:pt x="1717" y="12278"/>
                  </a:lnTo>
                  <a:lnTo>
                    <a:pt x="1948" y="12150"/>
                  </a:lnTo>
                  <a:lnTo>
                    <a:pt x="2179" y="11970"/>
                  </a:lnTo>
                  <a:lnTo>
                    <a:pt x="2486" y="11637"/>
                  </a:lnTo>
                  <a:lnTo>
                    <a:pt x="2794" y="11304"/>
                  </a:lnTo>
                  <a:lnTo>
                    <a:pt x="3358" y="10586"/>
                  </a:lnTo>
                  <a:lnTo>
                    <a:pt x="3948" y="9894"/>
                  </a:lnTo>
                  <a:lnTo>
                    <a:pt x="4229" y="9561"/>
                  </a:lnTo>
                  <a:lnTo>
                    <a:pt x="4563" y="9228"/>
                  </a:lnTo>
                  <a:lnTo>
                    <a:pt x="4716" y="9330"/>
                  </a:lnTo>
                  <a:lnTo>
                    <a:pt x="4896" y="9382"/>
                  </a:lnTo>
                  <a:lnTo>
                    <a:pt x="5050" y="9407"/>
                  </a:lnTo>
                  <a:lnTo>
                    <a:pt x="5075" y="9638"/>
                  </a:lnTo>
                  <a:lnTo>
                    <a:pt x="5127" y="9894"/>
                  </a:lnTo>
                  <a:lnTo>
                    <a:pt x="5178" y="10125"/>
                  </a:lnTo>
                  <a:lnTo>
                    <a:pt x="5255" y="10381"/>
                  </a:lnTo>
                  <a:lnTo>
                    <a:pt x="5434" y="10868"/>
                  </a:lnTo>
                  <a:lnTo>
                    <a:pt x="5665" y="11355"/>
                  </a:lnTo>
                  <a:lnTo>
                    <a:pt x="6152" y="12278"/>
                  </a:lnTo>
                  <a:lnTo>
                    <a:pt x="6383" y="12739"/>
                  </a:lnTo>
                  <a:lnTo>
                    <a:pt x="6588" y="13175"/>
                  </a:lnTo>
                  <a:lnTo>
                    <a:pt x="6690" y="13406"/>
                  </a:lnTo>
                  <a:lnTo>
                    <a:pt x="6844" y="13585"/>
                  </a:lnTo>
                  <a:lnTo>
                    <a:pt x="6998" y="13739"/>
                  </a:lnTo>
                  <a:lnTo>
                    <a:pt x="7177" y="13842"/>
                  </a:lnTo>
                  <a:lnTo>
                    <a:pt x="7382" y="13893"/>
                  </a:lnTo>
                  <a:lnTo>
                    <a:pt x="7562" y="13944"/>
                  </a:lnTo>
                  <a:lnTo>
                    <a:pt x="7767" y="13944"/>
                  </a:lnTo>
                  <a:lnTo>
                    <a:pt x="7946" y="13918"/>
                  </a:lnTo>
                  <a:lnTo>
                    <a:pt x="8126" y="13842"/>
                  </a:lnTo>
                  <a:lnTo>
                    <a:pt x="8305" y="13739"/>
                  </a:lnTo>
                  <a:lnTo>
                    <a:pt x="8433" y="13636"/>
                  </a:lnTo>
                  <a:lnTo>
                    <a:pt x="8561" y="13483"/>
                  </a:lnTo>
                  <a:lnTo>
                    <a:pt x="8664" y="13303"/>
                  </a:lnTo>
                  <a:lnTo>
                    <a:pt x="8715" y="13098"/>
                  </a:lnTo>
                  <a:lnTo>
                    <a:pt x="8741" y="12868"/>
                  </a:lnTo>
                  <a:lnTo>
                    <a:pt x="8715" y="12611"/>
                  </a:lnTo>
                  <a:lnTo>
                    <a:pt x="8664" y="12380"/>
                  </a:lnTo>
                  <a:lnTo>
                    <a:pt x="8587" y="12175"/>
                  </a:lnTo>
                  <a:lnTo>
                    <a:pt x="8433" y="11791"/>
                  </a:lnTo>
                  <a:lnTo>
                    <a:pt x="8228" y="11432"/>
                  </a:lnTo>
                  <a:lnTo>
                    <a:pt x="7972" y="11073"/>
                  </a:lnTo>
                  <a:lnTo>
                    <a:pt x="7459" y="10407"/>
                  </a:lnTo>
                  <a:lnTo>
                    <a:pt x="7203" y="10074"/>
                  </a:lnTo>
                  <a:lnTo>
                    <a:pt x="6946" y="9715"/>
                  </a:lnTo>
                  <a:lnTo>
                    <a:pt x="7613" y="9869"/>
                  </a:lnTo>
                  <a:lnTo>
                    <a:pt x="8279" y="10022"/>
                  </a:lnTo>
                  <a:lnTo>
                    <a:pt x="8946" y="10202"/>
                  </a:lnTo>
                  <a:lnTo>
                    <a:pt x="9612" y="10407"/>
                  </a:lnTo>
                  <a:lnTo>
                    <a:pt x="9945" y="10509"/>
                  </a:lnTo>
                  <a:lnTo>
                    <a:pt x="10304" y="10561"/>
                  </a:lnTo>
                  <a:lnTo>
                    <a:pt x="10638" y="10586"/>
                  </a:lnTo>
                  <a:lnTo>
                    <a:pt x="10996" y="10586"/>
                  </a:lnTo>
                  <a:lnTo>
                    <a:pt x="11150" y="10561"/>
                  </a:lnTo>
                  <a:lnTo>
                    <a:pt x="11304" y="10509"/>
                  </a:lnTo>
                  <a:lnTo>
                    <a:pt x="11432" y="10458"/>
                  </a:lnTo>
                  <a:lnTo>
                    <a:pt x="11560" y="10381"/>
                  </a:lnTo>
                  <a:lnTo>
                    <a:pt x="11688" y="10279"/>
                  </a:lnTo>
                  <a:lnTo>
                    <a:pt x="11765" y="10176"/>
                  </a:lnTo>
                  <a:lnTo>
                    <a:pt x="11868" y="10074"/>
                  </a:lnTo>
                  <a:lnTo>
                    <a:pt x="11919" y="9945"/>
                  </a:lnTo>
                  <a:lnTo>
                    <a:pt x="11970" y="9817"/>
                  </a:lnTo>
                  <a:lnTo>
                    <a:pt x="11996" y="9663"/>
                  </a:lnTo>
                  <a:lnTo>
                    <a:pt x="12022" y="9535"/>
                  </a:lnTo>
                  <a:lnTo>
                    <a:pt x="11996" y="9382"/>
                  </a:lnTo>
                  <a:lnTo>
                    <a:pt x="11970" y="9253"/>
                  </a:lnTo>
                  <a:lnTo>
                    <a:pt x="11919" y="9100"/>
                  </a:lnTo>
                  <a:lnTo>
                    <a:pt x="11817" y="8971"/>
                  </a:lnTo>
                  <a:lnTo>
                    <a:pt x="11714" y="8843"/>
                  </a:lnTo>
                  <a:lnTo>
                    <a:pt x="11483" y="8613"/>
                  </a:lnTo>
                  <a:lnTo>
                    <a:pt x="11227" y="8433"/>
                  </a:lnTo>
                  <a:lnTo>
                    <a:pt x="10945" y="8254"/>
                  </a:lnTo>
                  <a:lnTo>
                    <a:pt x="10663" y="8100"/>
                  </a:lnTo>
                  <a:lnTo>
                    <a:pt x="10330" y="7946"/>
                  </a:lnTo>
                  <a:lnTo>
                    <a:pt x="9997" y="7818"/>
                  </a:lnTo>
                  <a:lnTo>
                    <a:pt x="9638" y="7715"/>
                  </a:lnTo>
                  <a:lnTo>
                    <a:pt x="9279" y="7613"/>
                  </a:lnTo>
                  <a:lnTo>
                    <a:pt x="8561" y="7433"/>
                  </a:lnTo>
                  <a:lnTo>
                    <a:pt x="7792" y="7305"/>
                  </a:lnTo>
                  <a:lnTo>
                    <a:pt x="6357" y="7126"/>
                  </a:lnTo>
                  <a:lnTo>
                    <a:pt x="6306" y="5485"/>
                  </a:lnTo>
                  <a:lnTo>
                    <a:pt x="6254" y="3845"/>
                  </a:lnTo>
                  <a:lnTo>
                    <a:pt x="6203" y="3025"/>
                  </a:lnTo>
                  <a:lnTo>
                    <a:pt x="6152" y="2205"/>
                  </a:lnTo>
                  <a:lnTo>
                    <a:pt x="6101" y="1384"/>
                  </a:lnTo>
                  <a:lnTo>
                    <a:pt x="5998" y="564"/>
                  </a:lnTo>
                  <a:lnTo>
                    <a:pt x="5972" y="436"/>
                  </a:lnTo>
                  <a:lnTo>
                    <a:pt x="5896" y="308"/>
                  </a:lnTo>
                  <a:lnTo>
                    <a:pt x="5819" y="231"/>
                  </a:lnTo>
                  <a:lnTo>
                    <a:pt x="5716" y="128"/>
                  </a:lnTo>
                  <a:lnTo>
                    <a:pt x="5614" y="77"/>
                  </a:lnTo>
                  <a:lnTo>
                    <a:pt x="5485" y="26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2594;p46">
              <a:extLst>
                <a:ext uri="{FF2B5EF4-FFF2-40B4-BE49-F238E27FC236}">
                  <a16:creationId xmlns:a16="http://schemas.microsoft.com/office/drawing/2014/main" id="{6DF91B19-5CF7-77CC-D6E9-0DF1DC423EEE}"/>
                </a:ext>
              </a:extLst>
            </p:cNvPr>
            <p:cNvSpPr/>
            <p:nvPr/>
          </p:nvSpPr>
          <p:spPr>
            <a:xfrm>
              <a:off x="5637000" y="3081488"/>
              <a:ext cx="285200" cy="378100"/>
            </a:xfrm>
            <a:custGeom>
              <a:avLst/>
              <a:gdLst/>
              <a:ahLst/>
              <a:cxnLst/>
              <a:rect l="l" t="t" r="r" b="b"/>
              <a:pathLst>
                <a:path w="11408" h="15124" extrusionOk="0">
                  <a:moveTo>
                    <a:pt x="6076" y="1"/>
                  </a:moveTo>
                  <a:lnTo>
                    <a:pt x="5948" y="26"/>
                  </a:lnTo>
                  <a:lnTo>
                    <a:pt x="5819" y="52"/>
                  </a:lnTo>
                  <a:lnTo>
                    <a:pt x="5691" y="78"/>
                  </a:lnTo>
                  <a:lnTo>
                    <a:pt x="5563" y="155"/>
                  </a:lnTo>
                  <a:lnTo>
                    <a:pt x="5461" y="232"/>
                  </a:lnTo>
                  <a:lnTo>
                    <a:pt x="5358" y="308"/>
                  </a:lnTo>
                  <a:lnTo>
                    <a:pt x="5281" y="411"/>
                  </a:lnTo>
                  <a:lnTo>
                    <a:pt x="5230" y="539"/>
                  </a:lnTo>
                  <a:lnTo>
                    <a:pt x="5204" y="667"/>
                  </a:lnTo>
                  <a:lnTo>
                    <a:pt x="5204" y="821"/>
                  </a:lnTo>
                  <a:lnTo>
                    <a:pt x="5307" y="2000"/>
                  </a:lnTo>
                  <a:lnTo>
                    <a:pt x="5332" y="3154"/>
                  </a:lnTo>
                  <a:lnTo>
                    <a:pt x="5332" y="4307"/>
                  </a:lnTo>
                  <a:lnTo>
                    <a:pt x="5256" y="5486"/>
                  </a:lnTo>
                  <a:lnTo>
                    <a:pt x="5179" y="6255"/>
                  </a:lnTo>
                  <a:lnTo>
                    <a:pt x="5076" y="7075"/>
                  </a:lnTo>
                  <a:lnTo>
                    <a:pt x="5025" y="7485"/>
                  </a:lnTo>
                  <a:lnTo>
                    <a:pt x="5025" y="7896"/>
                  </a:lnTo>
                  <a:lnTo>
                    <a:pt x="5025" y="8306"/>
                  </a:lnTo>
                  <a:lnTo>
                    <a:pt x="5076" y="8690"/>
                  </a:lnTo>
                  <a:lnTo>
                    <a:pt x="4538" y="8870"/>
                  </a:lnTo>
                  <a:lnTo>
                    <a:pt x="3974" y="9075"/>
                  </a:lnTo>
                  <a:lnTo>
                    <a:pt x="3436" y="9305"/>
                  </a:lnTo>
                  <a:lnTo>
                    <a:pt x="2897" y="9562"/>
                  </a:lnTo>
                  <a:lnTo>
                    <a:pt x="2308" y="9844"/>
                  </a:lnTo>
                  <a:lnTo>
                    <a:pt x="1693" y="10126"/>
                  </a:lnTo>
                  <a:lnTo>
                    <a:pt x="1077" y="10433"/>
                  </a:lnTo>
                  <a:lnTo>
                    <a:pt x="796" y="10613"/>
                  </a:lnTo>
                  <a:lnTo>
                    <a:pt x="514" y="10792"/>
                  </a:lnTo>
                  <a:lnTo>
                    <a:pt x="360" y="10946"/>
                  </a:lnTo>
                  <a:lnTo>
                    <a:pt x="206" y="11125"/>
                  </a:lnTo>
                  <a:lnTo>
                    <a:pt x="129" y="11305"/>
                  </a:lnTo>
                  <a:lnTo>
                    <a:pt x="52" y="11510"/>
                  </a:lnTo>
                  <a:lnTo>
                    <a:pt x="27" y="11689"/>
                  </a:lnTo>
                  <a:lnTo>
                    <a:pt x="1" y="11894"/>
                  </a:lnTo>
                  <a:lnTo>
                    <a:pt x="27" y="12099"/>
                  </a:lnTo>
                  <a:lnTo>
                    <a:pt x="103" y="12304"/>
                  </a:lnTo>
                  <a:lnTo>
                    <a:pt x="180" y="12458"/>
                  </a:lnTo>
                  <a:lnTo>
                    <a:pt x="283" y="12638"/>
                  </a:lnTo>
                  <a:lnTo>
                    <a:pt x="411" y="12766"/>
                  </a:lnTo>
                  <a:lnTo>
                    <a:pt x="565" y="12868"/>
                  </a:lnTo>
                  <a:lnTo>
                    <a:pt x="744" y="12945"/>
                  </a:lnTo>
                  <a:lnTo>
                    <a:pt x="949" y="12971"/>
                  </a:lnTo>
                  <a:lnTo>
                    <a:pt x="1180" y="12971"/>
                  </a:lnTo>
                  <a:lnTo>
                    <a:pt x="1411" y="12919"/>
                  </a:lnTo>
                  <a:lnTo>
                    <a:pt x="1770" y="12791"/>
                  </a:lnTo>
                  <a:lnTo>
                    <a:pt x="2103" y="12612"/>
                  </a:lnTo>
                  <a:lnTo>
                    <a:pt x="2410" y="12432"/>
                  </a:lnTo>
                  <a:lnTo>
                    <a:pt x="2744" y="12227"/>
                  </a:lnTo>
                  <a:lnTo>
                    <a:pt x="3359" y="11792"/>
                  </a:lnTo>
                  <a:lnTo>
                    <a:pt x="3948" y="11356"/>
                  </a:lnTo>
                  <a:lnTo>
                    <a:pt x="4717" y="10869"/>
                  </a:lnTo>
                  <a:lnTo>
                    <a:pt x="5486" y="10382"/>
                  </a:lnTo>
                  <a:lnTo>
                    <a:pt x="5486" y="10818"/>
                  </a:lnTo>
                  <a:lnTo>
                    <a:pt x="5538" y="11228"/>
                  </a:lnTo>
                  <a:lnTo>
                    <a:pt x="5614" y="12074"/>
                  </a:lnTo>
                  <a:lnTo>
                    <a:pt x="5640" y="12407"/>
                  </a:lnTo>
                  <a:lnTo>
                    <a:pt x="5640" y="12714"/>
                  </a:lnTo>
                  <a:lnTo>
                    <a:pt x="5640" y="13355"/>
                  </a:lnTo>
                  <a:lnTo>
                    <a:pt x="5666" y="13663"/>
                  </a:lnTo>
                  <a:lnTo>
                    <a:pt x="5691" y="13970"/>
                  </a:lnTo>
                  <a:lnTo>
                    <a:pt x="5768" y="14252"/>
                  </a:lnTo>
                  <a:lnTo>
                    <a:pt x="5896" y="14560"/>
                  </a:lnTo>
                  <a:lnTo>
                    <a:pt x="5948" y="14688"/>
                  </a:lnTo>
                  <a:lnTo>
                    <a:pt x="6025" y="14791"/>
                  </a:lnTo>
                  <a:lnTo>
                    <a:pt x="6127" y="14867"/>
                  </a:lnTo>
                  <a:lnTo>
                    <a:pt x="6230" y="14944"/>
                  </a:lnTo>
                  <a:lnTo>
                    <a:pt x="6332" y="14996"/>
                  </a:lnTo>
                  <a:lnTo>
                    <a:pt x="6460" y="15047"/>
                  </a:lnTo>
                  <a:lnTo>
                    <a:pt x="6717" y="15124"/>
                  </a:lnTo>
                  <a:lnTo>
                    <a:pt x="6973" y="15124"/>
                  </a:lnTo>
                  <a:lnTo>
                    <a:pt x="7229" y="15073"/>
                  </a:lnTo>
                  <a:lnTo>
                    <a:pt x="7357" y="15021"/>
                  </a:lnTo>
                  <a:lnTo>
                    <a:pt x="7460" y="14944"/>
                  </a:lnTo>
                  <a:lnTo>
                    <a:pt x="7562" y="14893"/>
                  </a:lnTo>
                  <a:lnTo>
                    <a:pt x="7665" y="14791"/>
                  </a:lnTo>
                  <a:lnTo>
                    <a:pt x="7844" y="14560"/>
                  </a:lnTo>
                  <a:lnTo>
                    <a:pt x="7973" y="14329"/>
                  </a:lnTo>
                  <a:lnTo>
                    <a:pt x="8075" y="14073"/>
                  </a:lnTo>
                  <a:lnTo>
                    <a:pt x="8152" y="13817"/>
                  </a:lnTo>
                  <a:lnTo>
                    <a:pt x="8178" y="13535"/>
                  </a:lnTo>
                  <a:lnTo>
                    <a:pt x="8178" y="13253"/>
                  </a:lnTo>
                  <a:lnTo>
                    <a:pt x="8152" y="12971"/>
                  </a:lnTo>
                  <a:lnTo>
                    <a:pt x="8126" y="12689"/>
                  </a:lnTo>
                  <a:lnTo>
                    <a:pt x="8075" y="12407"/>
                  </a:lnTo>
                  <a:lnTo>
                    <a:pt x="7998" y="12125"/>
                  </a:lnTo>
                  <a:lnTo>
                    <a:pt x="7793" y="11535"/>
                  </a:lnTo>
                  <a:lnTo>
                    <a:pt x="7383" y="10382"/>
                  </a:lnTo>
                  <a:lnTo>
                    <a:pt x="7768" y="10638"/>
                  </a:lnTo>
                  <a:lnTo>
                    <a:pt x="7998" y="10792"/>
                  </a:lnTo>
                  <a:lnTo>
                    <a:pt x="8229" y="10971"/>
                  </a:lnTo>
                  <a:lnTo>
                    <a:pt x="8639" y="11356"/>
                  </a:lnTo>
                  <a:lnTo>
                    <a:pt x="9075" y="11715"/>
                  </a:lnTo>
                  <a:lnTo>
                    <a:pt x="9305" y="11869"/>
                  </a:lnTo>
                  <a:lnTo>
                    <a:pt x="9536" y="12022"/>
                  </a:lnTo>
                  <a:lnTo>
                    <a:pt x="9741" y="12125"/>
                  </a:lnTo>
                  <a:lnTo>
                    <a:pt x="9921" y="12176"/>
                  </a:lnTo>
                  <a:lnTo>
                    <a:pt x="10126" y="12202"/>
                  </a:lnTo>
                  <a:lnTo>
                    <a:pt x="10331" y="12176"/>
                  </a:lnTo>
                  <a:lnTo>
                    <a:pt x="10510" y="12125"/>
                  </a:lnTo>
                  <a:lnTo>
                    <a:pt x="10690" y="12048"/>
                  </a:lnTo>
                  <a:lnTo>
                    <a:pt x="10869" y="11945"/>
                  </a:lnTo>
                  <a:lnTo>
                    <a:pt x="11023" y="11817"/>
                  </a:lnTo>
                  <a:lnTo>
                    <a:pt x="11151" y="11663"/>
                  </a:lnTo>
                  <a:lnTo>
                    <a:pt x="11254" y="11510"/>
                  </a:lnTo>
                  <a:lnTo>
                    <a:pt x="11330" y="11330"/>
                  </a:lnTo>
                  <a:lnTo>
                    <a:pt x="11382" y="11151"/>
                  </a:lnTo>
                  <a:lnTo>
                    <a:pt x="11407" y="10946"/>
                  </a:lnTo>
                  <a:lnTo>
                    <a:pt x="11382" y="10766"/>
                  </a:lnTo>
                  <a:lnTo>
                    <a:pt x="11305" y="10561"/>
                  </a:lnTo>
                  <a:lnTo>
                    <a:pt x="11202" y="10356"/>
                  </a:lnTo>
                  <a:lnTo>
                    <a:pt x="11074" y="10151"/>
                  </a:lnTo>
                  <a:lnTo>
                    <a:pt x="10920" y="9972"/>
                  </a:lnTo>
                  <a:lnTo>
                    <a:pt x="10741" y="9792"/>
                  </a:lnTo>
                  <a:lnTo>
                    <a:pt x="10561" y="9613"/>
                  </a:lnTo>
                  <a:lnTo>
                    <a:pt x="10151" y="9305"/>
                  </a:lnTo>
                  <a:lnTo>
                    <a:pt x="9690" y="9023"/>
                  </a:lnTo>
                  <a:lnTo>
                    <a:pt x="9203" y="8793"/>
                  </a:lnTo>
                  <a:lnTo>
                    <a:pt x="8690" y="8562"/>
                  </a:lnTo>
                  <a:lnTo>
                    <a:pt x="8178" y="8383"/>
                  </a:lnTo>
                  <a:lnTo>
                    <a:pt x="7665" y="8254"/>
                  </a:lnTo>
                  <a:lnTo>
                    <a:pt x="7716" y="7844"/>
                  </a:lnTo>
                  <a:lnTo>
                    <a:pt x="7742" y="7409"/>
                  </a:lnTo>
                  <a:lnTo>
                    <a:pt x="7742" y="6537"/>
                  </a:lnTo>
                  <a:lnTo>
                    <a:pt x="7665" y="4948"/>
                  </a:lnTo>
                  <a:lnTo>
                    <a:pt x="7665" y="4358"/>
                  </a:lnTo>
                  <a:lnTo>
                    <a:pt x="7614" y="3769"/>
                  </a:lnTo>
                  <a:lnTo>
                    <a:pt x="7562" y="3179"/>
                  </a:lnTo>
                  <a:lnTo>
                    <a:pt x="7486" y="2615"/>
                  </a:lnTo>
                  <a:lnTo>
                    <a:pt x="7357" y="2051"/>
                  </a:lnTo>
                  <a:lnTo>
                    <a:pt x="7204" y="1488"/>
                  </a:lnTo>
                  <a:lnTo>
                    <a:pt x="6999" y="949"/>
                  </a:lnTo>
                  <a:lnTo>
                    <a:pt x="6768" y="411"/>
                  </a:lnTo>
                  <a:lnTo>
                    <a:pt x="6691" y="283"/>
                  </a:lnTo>
                  <a:lnTo>
                    <a:pt x="6588" y="180"/>
                  </a:lnTo>
                  <a:lnTo>
                    <a:pt x="6460" y="103"/>
                  </a:lnTo>
                  <a:lnTo>
                    <a:pt x="6358" y="52"/>
                  </a:lnTo>
                  <a:lnTo>
                    <a:pt x="6230" y="26"/>
                  </a:lnTo>
                  <a:lnTo>
                    <a:pt x="60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595;p46">
              <a:extLst>
                <a:ext uri="{FF2B5EF4-FFF2-40B4-BE49-F238E27FC236}">
                  <a16:creationId xmlns:a16="http://schemas.microsoft.com/office/drawing/2014/main" id="{5121DACE-B794-D1F7-4FDA-DE70CC614F46}"/>
                </a:ext>
              </a:extLst>
            </p:cNvPr>
            <p:cNvSpPr/>
            <p:nvPr/>
          </p:nvSpPr>
          <p:spPr>
            <a:xfrm>
              <a:off x="5662650" y="2772638"/>
              <a:ext cx="544075" cy="408200"/>
            </a:xfrm>
            <a:custGeom>
              <a:avLst/>
              <a:gdLst/>
              <a:ahLst/>
              <a:cxnLst/>
              <a:rect l="l" t="t" r="r" b="b"/>
              <a:pathLst>
                <a:path w="21763" h="16328" extrusionOk="0">
                  <a:moveTo>
                    <a:pt x="10945" y="0"/>
                  </a:moveTo>
                  <a:lnTo>
                    <a:pt x="10330" y="77"/>
                  </a:lnTo>
                  <a:lnTo>
                    <a:pt x="9715" y="180"/>
                  </a:lnTo>
                  <a:lnTo>
                    <a:pt x="9100" y="333"/>
                  </a:lnTo>
                  <a:lnTo>
                    <a:pt x="8510" y="513"/>
                  </a:lnTo>
                  <a:lnTo>
                    <a:pt x="7895" y="744"/>
                  </a:lnTo>
                  <a:lnTo>
                    <a:pt x="7305" y="1000"/>
                  </a:lnTo>
                  <a:lnTo>
                    <a:pt x="6690" y="1307"/>
                  </a:lnTo>
                  <a:lnTo>
                    <a:pt x="6126" y="1615"/>
                  </a:lnTo>
                  <a:lnTo>
                    <a:pt x="5562" y="1974"/>
                  </a:lnTo>
                  <a:lnTo>
                    <a:pt x="4999" y="2333"/>
                  </a:lnTo>
                  <a:lnTo>
                    <a:pt x="4460" y="2743"/>
                  </a:lnTo>
                  <a:lnTo>
                    <a:pt x="3948" y="3153"/>
                  </a:lnTo>
                  <a:lnTo>
                    <a:pt x="3461" y="3589"/>
                  </a:lnTo>
                  <a:lnTo>
                    <a:pt x="2974" y="4024"/>
                  </a:lnTo>
                  <a:lnTo>
                    <a:pt x="2538" y="4486"/>
                  </a:lnTo>
                  <a:lnTo>
                    <a:pt x="2102" y="4973"/>
                  </a:lnTo>
                  <a:lnTo>
                    <a:pt x="1718" y="5460"/>
                  </a:lnTo>
                  <a:lnTo>
                    <a:pt x="1384" y="5947"/>
                  </a:lnTo>
                  <a:lnTo>
                    <a:pt x="1051" y="6434"/>
                  </a:lnTo>
                  <a:lnTo>
                    <a:pt x="769" y="6921"/>
                  </a:lnTo>
                  <a:lnTo>
                    <a:pt x="539" y="7433"/>
                  </a:lnTo>
                  <a:lnTo>
                    <a:pt x="333" y="7921"/>
                  </a:lnTo>
                  <a:lnTo>
                    <a:pt x="180" y="8408"/>
                  </a:lnTo>
                  <a:lnTo>
                    <a:pt x="77" y="8895"/>
                  </a:lnTo>
                  <a:lnTo>
                    <a:pt x="0" y="9382"/>
                  </a:lnTo>
                  <a:lnTo>
                    <a:pt x="0" y="9843"/>
                  </a:lnTo>
                  <a:lnTo>
                    <a:pt x="51" y="10279"/>
                  </a:lnTo>
                  <a:lnTo>
                    <a:pt x="154" y="10714"/>
                  </a:lnTo>
                  <a:lnTo>
                    <a:pt x="205" y="10945"/>
                  </a:lnTo>
                  <a:lnTo>
                    <a:pt x="308" y="11150"/>
                  </a:lnTo>
                  <a:lnTo>
                    <a:pt x="410" y="11330"/>
                  </a:lnTo>
                  <a:lnTo>
                    <a:pt x="513" y="11535"/>
                  </a:lnTo>
                  <a:lnTo>
                    <a:pt x="846" y="11996"/>
                  </a:lnTo>
                  <a:lnTo>
                    <a:pt x="1205" y="12457"/>
                  </a:lnTo>
                  <a:lnTo>
                    <a:pt x="1589" y="12868"/>
                  </a:lnTo>
                  <a:lnTo>
                    <a:pt x="2000" y="13278"/>
                  </a:lnTo>
                  <a:lnTo>
                    <a:pt x="2461" y="13636"/>
                  </a:lnTo>
                  <a:lnTo>
                    <a:pt x="2922" y="13995"/>
                  </a:lnTo>
                  <a:lnTo>
                    <a:pt x="3409" y="14329"/>
                  </a:lnTo>
                  <a:lnTo>
                    <a:pt x="3922" y="14636"/>
                  </a:lnTo>
                  <a:lnTo>
                    <a:pt x="4460" y="14918"/>
                  </a:lnTo>
                  <a:lnTo>
                    <a:pt x="4999" y="15174"/>
                  </a:lnTo>
                  <a:lnTo>
                    <a:pt x="5562" y="15405"/>
                  </a:lnTo>
                  <a:lnTo>
                    <a:pt x="6152" y="15610"/>
                  </a:lnTo>
                  <a:lnTo>
                    <a:pt x="6716" y="15790"/>
                  </a:lnTo>
                  <a:lnTo>
                    <a:pt x="7331" y="15943"/>
                  </a:lnTo>
                  <a:lnTo>
                    <a:pt x="7921" y="16072"/>
                  </a:lnTo>
                  <a:lnTo>
                    <a:pt x="8536" y="16174"/>
                  </a:lnTo>
                  <a:lnTo>
                    <a:pt x="9279" y="16251"/>
                  </a:lnTo>
                  <a:lnTo>
                    <a:pt x="10022" y="16302"/>
                  </a:lnTo>
                  <a:lnTo>
                    <a:pt x="10791" y="16328"/>
                  </a:lnTo>
                  <a:lnTo>
                    <a:pt x="11509" y="16302"/>
                  </a:lnTo>
                  <a:lnTo>
                    <a:pt x="12253" y="16225"/>
                  </a:lnTo>
                  <a:lnTo>
                    <a:pt x="12970" y="16123"/>
                  </a:lnTo>
                  <a:lnTo>
                    <a:pt x="13662" y="15969"/>
                  </a:lnTo>
                  <a:lnTo>
                    <a:pt x="14329" y="15764"/>
                  </a:lnTo>
                  <a:lnTo>
                    <a:pt x="15046" y="15508"/>
                  </a:lnTo>
                  <a:lnTo>
                    <a:pt x="15713" y="15226"/>
                  </a:lnTo>
                  <a:lnTo>
                    <a:pt x="16379" y="14918"/>
                  </a:lnTo>
                  <a:lnTo>
                    <a:pt x="16995" y="14585"/>
                  </a:lnTo>
                  <a:lnTo>
                    <a:pt x="17584" y="14226"/>
                  </a:lnTo>
                  <a:lnTo>
                    <a:pt x="18122" y="13842"/>
                  </a:lnTo>
                  <a:lnTo>
                    <a:pt x="18661" y="13431"/>
                  </a:lnTo>
                  <a:lnTo>
                    <a:pt x="19148" y="12996"/>
                  </a:lnTo>
                  <a:lnTo>
                    <a:pt x="19481" y="12662"/>
                  </a:lnTo>
                  <a:lnTo>
                    <a:pt x="19763" y="12329"/>
                  </a:lnTo>
                  <a:lnTo>
                    <a:pt x="20070" y="11996"/>
                  </a:lnTo>
                  <a:lnTo>
                    <a:pt x="20327" y="11637"/>
                  </a:lnTo>
                  <a:lnTo>
                    <a:pt x="20583" y="11278"/>
                  </a:lnTo>
                  <a:lnTo>
                    <a:pt x="20814" y="10919"/>
                  </a:lnTo>
                  <a:lnTo>
                    <a:pt x="20993" y="10535"/>
                  </a:lnTo>
                  <a:lnTo>
                    <a:pt x="21173" y="10151"/>
                  </a:lnTo>
                  <a:lnTo>
                    <a:pt x="21352" y="9766"/>
                  </a:lnTo>
                  <a:lnTo>
                    <a:pt x="21480" y="9382"/>
                  </a:lnTo>
                  <a:lnTo>
                    <a:pt x="21583" y="8971"/>
                  </a:lnTo>
                  <a:lnTo>
                    <a:pt x="21660" y="8561"/>
                  </a:lnTo>
                  <a:lnTo>
                    <a:pt x="21736" y="8151"/>
                  </a:lnTo>
                  <a:lnTo>
                    <a:pt x="21762" y="7715"/>
                  </a:lnTo>
                  <a:lnTo>
                    <a:pt x="21762" y="7305"/>
                  </a:lnTo>
                  <a:lnTo>
                    <a:pt x="21736" y="6870"/>
                  </a:lnTo>
                  <a:lnTo>
                    <a:pt x="21711" y="6511"/>
                  </a:lnTo>
                  <a:lnTo>
                    <a:pt x="21634" y="6152"/>
                  </a:lnTo>
                  <a:lnTo>
                    <a:pt x="21557" y="5819"/>
                  </a:lnTo>
                  <a:lnTo>
                    <a:pt x="21455" y="5485"/>
                  </a:lnTo>
                  <a:lnTo>
                    <a:pt x="21326" y="5152"/>
                  </a:lnTo>
                  <a:lnTo>
                    <a:pt x="21173" y="4845"/>
                  </a:lnTo>
                  <a:lnTo>
                    <a:pt x="21019" y="4537"/>
                  </a:lnTo>
                  <a:lnTo>
                    <a:pt x="20839" y="4229"/>
                  </a:lnTo>
                  <a:lnTo>
                    <a:pt x="20634" y="3948"/>
                  </a:lnTo>
                  <a:lnTo>
                    <a:pt x="20429" y="3666"/>
                  </a:lnTo>
                  <a:lnTo>
                    <a:pt x="20199" y="3384"/>
                  </a:lnTo>
                  <a:lnTo>
                    <a:pt x="19942" y="3127"/>
                  </a:lnTo>
                  <a:lnTo>
                    <a:pt x="19660" y="2871"/>
                  </a:lnTo>
                  <a:lnTo>
                    <a:pt x="19378" y="2615"/>
                  </a:lnTo>
                  <a:lnTo>
                    <a:pt x="19096" y="2384"/>
                  </a:lnTo>
                  <a:lnTo>
                    <a:pt x="18763" y="2153"/>
                  </a:lnTo>
                  <a:lnTo>
                    <a:pt x="18456" y="1948"/>
                  </a:lnTo>
                  <a:lnTo>
                    <a:pt x="18097" y="1743"/>
                  </a:lnTo>
                  <a:lnTo>
                    <a:pt x="17379" y="1359"/>
                  </a:lnTo>
                  <a:lnTo>
                    <a:pt x="16610" y="1025"/>
                  </a:lnTo>
                  <a:lnTo>
                    <a:pt x="15790" y="744"/>
                  </a:lnTo>
                  <a:lnTo>
                    <a:pt x="14918" y="487"/>
                  </a:lnTo>
                  <a:lnTo>
                    <a:pt x="14021" y="282"/>
                  </a:lnTo>
                  <a:lnTo>
                    <a:pt x="13098" y="128"/>
                  </a:lnTo>
                  <a:lnTo>
                    <a:pt x="12150" y="26"/>
                  </a:lnTo>
                  <a:lnTo>
                    <a:pt x="115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597;p46">
              <a:extLst>
                <a:ext uri="{FF2B5EF4-FFF2-40B4-BE49-F238E27FC236}">
                  <a16:creationId xmlns:a16="http://schemas.microsoft.com/office/drawing/2014/main" id="{7EA1BD5B-D16E-AC46-2CEB-32CCA0F5E96B}"/>
                </a:ext>
              </a:extLst>
            </p:cNvPr>
            <p:cNvSpPr/>
            <p:nvPr/>
          </p:nvSpPr>
          <p:spPr>
            <a:xfrm>
              <a:off x="5784400" y="2507338"/>
              <a:ext cx="322350" cy="168550"/>
            </a:xfrm>
            <a:custGeom>
              <a:avLst/>
              <a:gdLst/>
              <a:ahLst/>
              <a:cxnLst/>
              <a:rect l="l" t="t" r="r" b="b"/>
              <a:pathLst>
                <a:path w="12894" h="6742" extrusionOk="0">
                  <a:moveTo>
                    <a:pt x="6332" y="0"/>
                  </a:moveTo>
                  <a:lnTo>
                    <a:pt x="5793" y="26"/>
                  </a:lnTo>
                  <a:lnTo>
                    <a:pt x="5281" y="77"/>
                  </a:lnTo>
                  <a:lnTo>
                    <a:pt x="4768" y="154"/>
                  </a:lnTo>
                  <a:lnTo>
                    <a:pt x="4307" y="231"/>
                  </a:lnTo>
                  <a:lnTo>
                    <a:pt x="3845" y="359"/>
                  </a:lnTo>
                  <a:lnTo>
                    <a:pt x="3435" y="462"/>
                  </a:lnTo>
                  <a:lnTo>
                    <a:pt x="3025" y="590"/>
                  </a:lnTo>
                  <a:lnTo>
                    <a:pt x="2641" y="744"/>
                  </a:lnTo>
                  <a:lnTo>
                    <a:pt x="1948" y="1026"/>
                  </a:lnTo>
                  <a:lnTo>
                    <a:pt x="1359" y="1333"/>
                  </a:lnTo>
                  <a:lnTo>
                    <a:pt x="872" y="1641"/>
                  </a:lnTo>
                  <a:lnTo>
                    <a:pt x="513" y="1897"/>
                  </a:lnTo>
                  <a:lnTo>
                    <a:pt x="231" y="2102"/>
                  </a:lnTo>
                  <a:lnTo>
                    <a:pt x="0" y="2307"/>
                  </a:lnTo>
                  <a:lnTo>
                    <a:pt x="6460" y="6742"/>
                  </a:lnTo>
                  <a:lnTo>
                    <a:pt x="12893" y="1615"/>
                  </a:lnTo>
                  <a:lnTo>
                    <a:pt x="12150" y="1256"/>
                  </a:lnTo>
                  <a:lnTo>
                    <a:pt x="11432" y="974"/>
                  </a:lnTo>
                  <a:lnTo>
                    <a:pt x="10715" y="718"/>
                  </a:lnTo>
                  <a:lnTo>
                    <a:pt x="10023" y="513"/>
                  </a:lnTo>
                  <a:lnTo>
                    <a:pt x="9356" y="334"/>
                  </a:lnTo>
                  <a:lnTo>
                    <a:pt x="8715" y="206"/>
                  </a:lnTo>
                  <a:lnTo>
                    <a:pt x="8075" y="103"/>
                  </a:lnTo>
                  <a:lnTo>
                    <a:pt x="7485" y="52"/>
                  </a:lnTo>
                  <a:lnTo>
                    <a:pt x="6895" y="26"/>
                  </a:lnTo>
                  <a:lnTo>
                    <a:pt x="63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598;p46">
              <a:extLst>
                <a:ext uri="{FF2B5EF4-FFF2-40B4-BE49-F238E27FC236}">
                  <a16:creationId xmlns:a16="http://schemas.microsoft.com/office/drawing/2014/main" id="{97B14C99-268F-1276-BCCC-F62AFC09122F}"/>
                </a:ext>
              </a:extLst>
            </p:cNvPr>
            <p:cNvSpPr/>
            <p:nvPr/>
          </p:nvSpPr>
          <p:spPr>
            <a:xfrm>
              <a:off x="582605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8" y="26"/>
                  </a:lnTo>
                  <a:lnTo>
                    <a:pt x="693" y="77"/>
                  </a:lnTo>
                  <a:lnTo>
                    <a:pt x="513" y="179"/>
                  </a:lnTo>
                  <a:lnTo>
                    <a:pt x="334" y="333"/>
                  </a:lnTo>
                  <a:lnTo>
                    <a:pt x="206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6" y="1717"/>
                  </a:lnTo>
                  <a:lnTo>
                    <a:pt x="334" y="1871"/>
                  </a:lnTo>
                  <a:lnTo>
                    <a:pt x="513" y="2025"/>
                  </a:lnTo>
                  <a:lnTo>
                    <a:pt x="693" y="2127"/>
                  </a:lnTo>
                  <a:lnTo>
                    <a:pt x="898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90" y="2127"/>
                  </a:lnTo>
                  <a:lnTo>
                    <a:pt x="1769" y="2025"/>
                  </a:lnTo>
                  <a:lnTo>
                    <a:pt x="1949" y="1871"/>
                  </a:lnTo>
                  <a:lnTo>
                    <a:pt x="2077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2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7" y="487"/>
                  </a:lnTo>
                  <a:lnTo>
                    <a:pt x="1949" y="333"/>
                  </a:lnTo>
                  <a:lnTo>
                    <a:pt x="1769" y="179"/>
                  </a:lnTo>
                  <a:lnTo>
                    <a:pt x="1590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599;p46">
              <a:extLst>
                <a:ext uri="{FF2B5EF4-FFF2-40B4-BE49-F238E27FC236}">
                  <a16:creationId xmlns:a16="http://schemas.microsoft.com/office/drawing/2014/main" id="{50A3CAEA-1B29-0A2F-3287-0B8EB5B3FD99}"/>
                </a:ext>
              </a:extLst>
            </p:cNvPr>
            <p:cNvSpPr/>
            <p:nvPr/>
          </p:nvSpPr>
          <p:spPr>
            <a:xfrm>
              <a:off x="600100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7" y="26"/>
                  </a:lnTo>
                  <a:lnTo>
                    <a:pt x="692" y="77"/>
                  </a:lnTo>
                  <a:lnTo>
                    <a:pt x="513" y="179"/>
                  </a:lnTo>
                  <a:lnTo>
                    <a:pt x="333" y="333"/>
                  </a:lnTo>
                  <a:lnTo>
                    <a:pt x="205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5" y="1717"/>
                  </a:lnTo>
                  <a:lnTo>
                    <a:pt x="333" y="1871"/>
                  </a:lnTo>
                  <a:lnTo>
                    <a:pt x="513" y="2025"/>
                  </a:lnTo>
                  <a:lnTo>
                    <a:pt x="692" y="2127"/>
                  </a:lnTo>
                  <a:lnTo>
                    <a:pt x="897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89" y="2127"/>
                  </a:lnTo>
                  <a:lnTo>
                    <a:pt x="1769" y="2025"/>
                  </a:lnTo>
                  <a:lnTo>
                    <a:pt x="1948" y="1871"/>
                  </a:lnTo>
                  <a:lnTo>
                    <a:pt x="2076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1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6" y="487"/>
                  </a:lnTo>
                  <a:lnTo>
                    <a:pt x="1948" y="333"/>
                  </a:lnTo>
                  <a:lnTo>
                    <a:pt x="1769" y="179"/>
                  </a:lnTo>
                  <a:lnTo>
                    <a:pt x="1589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1531;p37">
            <a:extLst>
              <a:ext uri="{FF2B5EF4-FFF2-40B4-BE49-F238E27FC236}">
                <a16:creationId xmlns:a16="http://schemas.microsoft.com/office/drawing/2014/main" id="{AE1F4485-D26F-C4E3-D9FC-02DC448A40CA}"/>
              </a:ext>
            </a:extLst>
          </p:cNvPr>
          <p:cNvGrpSpPr/>
          <p:nvPr/>
        </p:nvGrpSpPr>
        <p:grpSpPr>
          <a:xfrm rot="-703236">
            <a:off x="5637873" y="1153678"/>
            <a:ext cx="894448" cy="876297"/>
            <a:chOff x="4961725" y="379850"/>
            <a:chExt cx="1031200" cy="1010275"/>
          </a:xfrm>
        </p:grpSpPr>
        <p:sp>
          <p:nvSpPr>
            <p:cNvPr id="12" name="Google Shape;1532;p37">
              <a:extLst>
                <a:ext uri="{FF2B5EF4-FFF2-40B4-BE49-F238E27FC236}">
                  <a16:creationId xmlns:a16="http://schemas.microsoft.com/office/drawing/2014/main" id="{9AB55107-1787-FABB-3AA4-E6B34E53B20B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533;p37">
              <a:extLst>
                <a:ext uri="{FF2B5EF4-FFF2-40B4-BE49-F238E27FC236}">
                  <a16:creationId xmlns:a16="http://schemas.microsoft.com/office/drawing/2014/main" id="{1E2CEB4B-BBDF-E47F-99A8-D656A56E555A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534;p37">
              <a:extLst>
                <a:ext uri="{FF2B5EF4-FFF2-40B4-BE49-F238E27FC236}">
                  <a16:creationId xmlns:a16="http://schemas.microsoft.com/office/drawing/2014/main" id="{391DA583-3159-74E8-3D19-0375F9B71953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35;p37">
              <a:extLst>
                <a:ext uri="{FF2B5EF4-FFF2-40B4-BE49-F238E27FC236}">
                  <a16:creationId xmlns:a16="http://schemas.microsoft.com/office/drawing/2014/main" id="{652C8DB7-306F-C0BF-3E0E-28C5E1771C6B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536;p37">
              <a:extLst>
                <a:ext uri="{FF2B5EF4-FFF2-40B4-BE49-F238E27FC236}">
                  <a16:creationId xmlns:a16="http://schemas.microsoft.com/office/drawing/2014/main" id="{9B8D60E9-47B2-53F8-5D9C-0C89F6C7FBFD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537;p37">
              <a:extLst>
                <a:ext uri="{FF2B5EF4-FFF2-40B4-BE49-F238E27FC236}">
                  <a16:creationId xmlns:a16="http://schemas.microsoft.com/office/drawing/2014/main" id="{D6D21223-D02A-F297-E03E-FEB0F61950C3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538;p37">
              <a:extLst>
                <a:ext uri="{FF2B5EF4-FFF2-40B4-BE49-F238E27FC236}">
                  <a16:creationId xmlns:a16="http://schemas.microsoft.com/office/drawing/2014/main" id="{D92C0542-CF6A-0FB3-FBA3-BFACFCCFB4CD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539;p37">
              <a:extLst>
                <a:ext uri="{FF2B5EF4-FFF2-40B4-BE49-F238E27FC236}">
                  <a16:creationId xmlns:a16="http://schemas.microsoft.com/office/drawing/2014/main" id="{6E2D6A52-1FF3-E307-C31A-88B0C7018D8E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540;p37">
              <a:extLst>
                <a:ext uri="{FF2B5EF4-FFF2-40B4-BE49-F238E27FC236}">
                  <a16:creationId xmlns:a16="http://schemas.microsoft.com/office/drawing/2014/main" id="{72292121-26FB-D25E-0F89-746CD7ABD45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541;p37">
              <a:extLst>
                <a:ext uri="{FF2B5EF4-FFF2-40B4-BE49-F238E27FC236}">
                  <a16:creationId xmlns:a16="http://schemas.microsoft.com/office/drawing/2014/main" id="{62B49DD3-E47E-BDCE-FFA3-6B5DF7B23032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542;p37">
              <a:extLst>
                <a:ext uri="{FF2B5EF4-FFF2-40B4-BE49-F238E27FC236}">
                  <a16:creationId xmlns:a16="http://schemas.microsoft.com/office/drawing/2014/main" id="{7302F80B-6EDB-59BC-BDD2-0770ED3B0898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543;p37">
              <a:extLst>
                <a:ext uri="{FF2B5EF4-FFF2-40B4-BE49-F238E27FC236}">
                  <a16:creationId xmlns:a16="http://schemas.microsoft.com/office/drawing/2014/main" id="{0A8210B8-22E9-0395-3E8D-780238D15966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544;p37">
              <a:extLst>
                <a:ext uri="{FF2B5EF4-FFF2-40B4-BE49-F238E27FC236}">
                  <a16:creationId xmlns:a16="http://schemas.microsoft.com/office/drawing/2014/main" id="{A7698B68-1716-683E-2039-6649E8D799ED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545;p37">
              <a:extLst>
                <a:ext uri="{FF2B5EF4-FFF2-40B4-BE49-F238E27FC236}">
                  <a16:creationId xmlns:a16="http://schemas.microsoft.com/office/drawing/2014/main" id="{83167DF7-F094-FD6B-E2B6-DCBE695B544B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546;p37">
              <a:extLst>
                <a:ext uri="{FF2B5EF4-FFF2-40B4-BE49-F238E27FC236}">
                  <a16:creationId xmlns:a16="http://schemas.microsoft.com/office/drawing/2014/main" id="{4B093918-5453-2CC0-55CB-0C0B39BC5AF0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547;p37">
              <a:extLst>
                <a:ext uri="{FF2B5EF4-FFF2-40B4-BE49-F238E27FC236}">
                  <a16:creationId xmlns:a16="http://schemas.microsoft.com/office/drawing/2014/main" id="{B1DECB40-9207-3C1B-2DCE-B404205C7063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548;p37">
              <a:extLst>
                <a:ext uri="{FF2B5EF4-FFF2-40B4-BE49-F238E27FC236}">
                  <a16:creationId xmlns:a16="http://schemas.microsoft.com/office/drawing/2014/main" id="{F07010F7-6471-79EF-5A1A-110F3FF6A73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549;p37">
              <a:extLst>
                <a:ext uri="{FF2B5EF4-FFF2-40B4-BE49-F238E27FC236}">
                  <a16:creationId xmlns:a16="http://schemas.microsoft.com/office/drawing/2014/main" id="{D1CC2100-CDF2-9B6A-2CF3-C194809F4D9F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550;p37">
              <a:extLst>
                <a:ext uri="{FF2B5EF4-FFF2-40B4-BE49-F238E27FC236}">
                  <a16:creationId xmlns:a16="http://schemas.microsoft.com/office/drawing/2014/main" id="{370E032D-E6B9-9F99-C8A5-AE4F200424E7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551;p37">
              <a:extLst>
                <a:ext uri="{FF2B5EF4-FFF2-40B4-BE49-F238E27FC236}">
                  <a16:creationId xmlns:a16="http://schemas.microsoft.com/office/drawing/2014/main" id="{9549C99C-3845-BDB5-C3A7-F9DF8B56827B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552;p37">
              <a:extLst>
                <a:ext uri="{FF2B5EF4-FFF2-40B4-BE49-F238E27FC236}">
                  <a16:creationId xmlns:a16="http://schemas.microsoft.com/office/drawing/2014/main" id="{A658765B-7204-02A9-C666-4881ED71A68A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553;p37">
              <a:extLst>
                <a:ext uri="{FF2B5EF4-FFF2-40B4-BE49-F238E27FC236}">
                  <a16:creationId xmlns:a16="http://schemas.microsoft.com/office/drawing/2014/main" id="{2E84B55B-A4EA-FE70-5F63-92E9B74C0852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554;p37">
              <a:extLst>
                <a:ext uri="{FF2B5EF4-FFF2-40B4-BE49-F238E27FC236}">
                  <a16:creationId xmlns:a16="http://schemas.microsoft.com/office/drawing/2014/main" id="{839F2DB4-10E6-9DD2-84A0-112FDCD6E407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555;p37">
              <a:extLst>
                <a:ext uri="{FF2B5EF4-FFF2-40B4-BE49-F238E27FC236}">
                  <a16:creationId xmlns:a16="http://schemas.microsoft.com/office/drawing/2014/main" id="{25058EAD-8AF9-B315-7D48-7621351CD54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556;p37">
              <a:extLst>
                <a:ext uri="{FF2B5EF4-FFF2-40B4-BE49-F238E27FC236}">
                  <a16:creationId xmlns:a16="http://schemas.microsoft.com/office/drawing/2014/main" id="{30BF5BE0-40F9-A05B-2071-56E30BE809E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557;p37">
              <a:extLst>
                <a:ext uri="{FF2B5EF4-FFF2-40B4-BE49-F238E27FC236}">
                  <a16:creationId xmlns:a16="http://schemas.microsoft.com/office/drawing/2014/main" id="{4759B06A-476D-503B-DBC0-73A62C14367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558;p37">
              <a:extLst>
                <a:ext uri="{FF2B5EF4-FFF2-40B4-BE49-F238E27FC236}">
                  <a16:creationId xmlns:a16="http://schemas.microsoft.com/office/drawing/2014/main" id="{AF4BCCD8-EDC8-5DB3-1F97-E176A8E5E50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559;p37">
              <a:extLst>
                <a:ext uri="{FF2B5EF4-FFF2-40B4-BE49-F238E27FC236}">
                  <a16:creationId xmlns:a16="http://schemas.microsoft.com/office/drawing/2014/main" id="{7BBF3B29-1557-62DA-B8DA-4B1A973CC0B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560;p37">
              <a:extLst>
                <a:ext uri="{FF2B5EF4-FFF2-40B4-BE49-F238E27FC236}">
                  <a16:creationId xmlns:a16="http://schemas.microsoft.com/office/drawing/2014/main" id="{1794CE7E-4A85-6070-80F7-12BC75C67A1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561;p37">
              <a:extLst>
                <a:ext uri="{FF2B5EF4-FFF2-40B4-BE49-F238E27FC236}">
                  <a16:creationId xmlns:a16="http://schemas.microsoft.com/office/drawing/2014/main" id="{B0664F5E-3607-E4B4-63CB-522DAEC5FEA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562;p37">
              <a:extLst>
                <a:ext uri="{FF2B5EF4-FFF2-40B4-BE49-F238E27FC236}">
                  <a16:creationId xmlns:a16="http://schemas.microsoft.com/office/drawing/2014/main" id="{6B05153B-EB4C-532F-D3BC-BC54B46366D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63;p37">
              <a:extLst>
                <a:ext uri="{FF2B5EF4-FFF2-40B4-BE49-F238E27FC236}">
                  <a16:creationId xmlns:a16="http://schemas.microsoft.com/office/drawing/2014/main" id="{7A087138-1454-08A6-C0B7-206FB6A89CC0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564;p37">
              <a:extLst>
                <a:ext uri="{FF2B5EF4-FFF2-40B4-BE49-F238E27FC236}">
                  <a16:creationId xmlns:a16="http://schemas.microsoft.com/office/drawing/2014/main" id="{468F13BB-EECC-E21B-25F9-B61099E28D4C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565;p37">
              <a:extLst>
                <a:ext uri="{FF2B5EF4-FFF2-40B4-BE49-F238E27FC236}">
                  <a16:creationId xmlns:a16="http://schemas.microsoft.com/office/drawing/2014/main" id="{98B588A3-4FCD-18BC-39AE-D6615DAA7A8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566;p37">
              <a:extLst>
                <a:ext uri="{FF2B5EF4-FFF2-40B4-BE49-F238E27FC236}">
                  <a16:creationId xmlns:a16="http://schemas.microsoft.com/office/drawing/2014/main" id="{2269BB2F-73ED-2EB6-0461-4D798AE4BD2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567;p37">
              <a:extLst>
                <a:ext uri="{FF2B5EF4-FFF2-40B4-BE49-F238E27FC236}">
                  <a16:creationId xmlns:a16="http://schemas.microsoft.com/office/drawing/2014/main" id="{31543841-A1FD-75A8-E452-220C6D62EDCB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568;p37">
              <a:extLst>
                <a:ext uri="{FF2B5EF4-FFF2-40B4-BE49-F238E27FC236}">
                  <a16:creationId xmlns:a16="http://schemas.microsoft.com/office/drawing/2014/main" id="{F546FBBA-07DF-0CF2-6D95-B3EB0A6CBA0D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569;p37">
              <a:extLst>
                <a:ext uri="{FF2B5EF4-FFF2-40B4-BE49-F238E27FC236}">
                  <a16:creationId xmlns:a16="http://schemas.microsoft.com/office/drawing/2014/main" id="{75091A49-688F-8135-5714-57FDF8DEBA89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570;p37">
              <a:extLst>
                <a:ext uri="{FF2B5EF4-FFF2-40B4-BE49-F238E27FC236}">
                  <a16:creationId xmlns:a16="http://schemas.microsoft.com/office/drawing/2014/main" id="{5BAED10E-DF08-52D3-A034-818A6FF81CCB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571;p37">
              <a:extLst>
                <a:ext uri="{FF2B5EF4-FFF2-40B4-BE49-F238E27FC236}">
                  <a16:creationId xmlns:a16="http://schemas.microsoft.com/office/drawing/2014/main" id="{FC98F220-F357-1631-B427-2BC3B9DE0F1F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572;p37">
              <a:extLst>
                <a:ext uri="{FF2B5EF4-FFF2-40B4-BE49-F238E27FC236}">
                  <a16:creationId xmlns:a16="http://schemas.microsoft.com/office/drawing/2014/main" id="{301EDD68-C00E-F1E6-38D8-5D3FF641D633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573;p37">
              <a:extLst>
                <a:ext uri="{FF2B5EF4-FFF2-40B4-BE49-F238E27FC236}">
                  <a16:creationId xmlns:a16="http://schemas.microsoft.com/office/drawing/2014/main" id="{5887E9DC-17D6-97DA-5D3D-C4A7F83961C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574;p37">
              <a:extLst>
                <a:ext uri="{FF2B5EF4-FFF2-40B4-BE49-F238E27FC236}">
                  <a16:creationId xmlns:a16="http://schemas.microsoft.com/office/drawing/2014/main" id="{AE2602B1-5BFB-B2D5-FD99-409C2F64123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575;p37">
              <a:extLst>
                <a:ext uri="{FF2B5EF4-FFF2-40B4-BE49-F238E27FC236}">
                  <a16:creationId xmlns:a16="http://schemas.microsoft.com/office/drawing/2014/main" id="{64F0A094-EB60-123E-CEA7-9C1D2796B94D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576;p37">
              <a:extLst>
                <a:ext uri="{FF2B5EF4-FFF2-40B4-BE49-F238E27FC236}">
                  <a16:creationId xmlns:a16="http://schemas.microsoft.com/office/drawing/2014/main" id="{AEA8717B-0E2E-C6C5-71E6-53344A62B628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577;p37">
              <a:extLst>
                <a:ext uri="{FF2B5EF4-FFF2-40B4-BE49-F238E27FC236}">
                  <a16:creationId xmlns:a16="http://schemas.microsoft.com/office/drawing/2014/main" id="{2528CA0D-8DDD-1809-9CC1-5BEA53A01540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578;p37">
              <a:extLst>
                <a:ext uri="{FF2B5EF4-FFF2-40B4-BE49-F238E27FC236}">
                  <a16:creationId xmlns:a16="http://schemas.microsoft.com/office/drawing/2014/main" id="{8D13ABCC-621B-DC54-0EC4-437D21808126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579;p37">
              <a:extLst>
                <a:ext uri="{FF2B5EF4-FFF2-40B4-BE49-F238E27FC236}">
                  <a16:creationId xmlns:a16="http://schemas.microsoft.com/office/drawing/2014/main" id="{6545DA51-DFBE-0A5A-9787-FCB67E55C831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580;p37">
              <a:extLst>
                <a:ext uri="{FF2B5EF4-FFF2-40B4-BE49-F238E27FC236}">
                  <a16:creationId xmlns:a16="http://schemas.microsoft.com/office/drawing/2014/main" id="{E200605E-0452-8191-7897-8828C26D739A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581;p37">
              <a:extLst>
                <a:ext uri="{FF2B5EF4-FFF2-40B4-BE49-F238E27FC236}">
                  <a16:creationId xmlns:a16="http://schemas.microsoft.com/office/drawing/2014/main" id="{9D0CC07F-55FE-F5CA-4BEA-05F77A4934E4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582;p37">
              <a:extLst>
                <a:ext uri="{FF2B5EF4-FFF2-40B4-BE49-F238E27FC236}">
                  <a16:creationId xmlns:a16="http://schemas.microsoft.com/office/drawing/2014/main" id="{EC488C8D-9828-A9CF-6581-0767C085193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2" name="Google Shape;1583;p37">
              <a:extLst>
                <a:ext uri="{FF2B5EF4-FFF2-40B4-BE49-F238E27FC236}">
                  <a16:creationId xmlns:a16="http://schemas.microsoft.com/office/drawing/2014/main" id="{AFB6C39B-1E73-E352-3A83-0E6F2B12F119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3" name="Google Shape;1584;p37">
              <a:extLst>
                <a:ext uri="{FF2B5EF4-FFF2-40B4-BE49-F238E27FC236}">
                  <a16:creationId xmlns:a16="http://schemas.microsoft.com/office/drawing/2014/main" id="{46BE4E27-FE87-B8AB-0E7E-E1BDA26C8BD7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4" name="Google Shape;1585;p37">
              <a:extLst>
                <a:ext uri="{FF2B5EF4-FFF2-40B4-BE49-F238E27FC236}">
                  <a16:creationId xmlns:a16="http://schemas.microsoft.com/office/drawing/2014/main" id="{97813CDF-844E-1569-29D9-5BE2F555ECA1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5" name="Google Shape;1586;p37">
              <a:extLst>
                <a:ext uri="{FF2B5EF4-FFF2-40B4-BE49-F238E27FC236}">
                  <a16:creationId xmlns:a16="http://schemas.microsoft.com/office/drawing/2014/main" id="{93AE88CD-E6FD-70D0-4328-6EF398007EE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6" name="Google Shape;1587;p37">
              <a:extLst>
                <a:ext uri="{FF2B5EF4-FFF2-40B4-BE49-F238E27FC236}">
                  <a16:creationId xmlns:a16="http://schemas.microsoft.com/office/drawing/2014/main" id="{09634362-6D46-208D-52B6-F886AC81E465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7" name="Google Shape;1588;p37">
              <a:extLst>
                <a:ext uri="{FF2B5EF4-FFF2-40B4-BE49-F238E27FC236}">
                  <a16:creationId xmlns:a16="http://schemas.microsoft.com/office/drawing/2014/main" id="{3A3F0479-80BB-06A3-22CA-254FE2F94C19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8" name="Google Shape;1589;p37">
              <a:extLst>
                <a:ext uri="{FF2B5EF4-FFF2-40B4-BE49-F238E27FC236}">
                  <a16:creationId xmlns:a16="http://schemas.microsoft.com/office/drawing/2014/main" id="{F1B89933-6FCE-8EDB-6971-8D20B75AE5C8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9" name="Google Shape;1590;p37">
              <a:extLst>
                <a:ext uri="{FF2B5EF4-FFF2-40B4-BE49-F238E27FC236}">
                  <a16:creationId xmlns:a16="http://schemas.microsoft.com/office/drawing/2014/main" id="{22671D79-4B6D-6773-CEDC-6E279FAB0B6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0" name="Google Shape;1591;p37">
              <a:extLst>
                <a:ext uri="{FF2B5EF4-FFF2-40B4-BE49-F238E27FC236}">
                  <a16:creationId xmlns:a16="http://schemas.microsoft.com/office/drawing/2014/main" id="{82238419-EFCD-DA61-09C0-F7319A7F444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1" name="Google Shape;1592;p37">
              <a:extLst>
                <a:ext uri="{FF2B5EF4-FFF2-40B4-BE49-F238E27FC236}">
                  <a16:creationId xmlns:a16="http://schemas.microsoft.com/office/drawing/2014/main" id="{D37CE25D-7905-037C-2ED2-70CBF6B1FD22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2" name="Google Shape;1593;p37">
              <a:extLst>
                <a:ext uri="{FF2B5EF4-FFF2-40B4-BE49-F238E27FC236}">
                  <a16:creationId xmlns:a16="http://schemas.microsoft.com/office/drawing/2014/main" id="{CAADCDD7-B0A7-BFEC-FDC4-A034C00BAF13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3" name="Google Shape;1594;p37">
              <a:extLst>
                <a:ext uri="{FF2B5EF4-FFF2-40B4-BE49-F238E27FC236}">
                  <a16:creationId xmlns:a16="http://schemas.microsoft.com/office/drawing/2014/main" id="{A35F1E56-3A6E-759B-DAD2-6C60DB3C99BD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4" name="Google Shape;1595;p37">
              <a:extLst>
                <a:ext uri="{FF2B5EF4-FFF2-40B4-BE49-F238E27FC236}">
                  <a16:creationId xmlns:a16="http://schemas.microsoft.com/office/drawing/2014/main" id="{D9356CDD-5D9A-587D-F7D4-280DAF2FA752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5" name="Google Shape;1596;p37">
              <a:extLst>
                <a:ext uri="{FF2B5EF4-FFF2-40B4-BE49-F238E27FC236}">
                  <a16:creationId xmlns:a16="http://schemas.microsoft.com/office/drawing/2014/main" id="{E7E9A914-14D4-E1A4-A217-AF13235762E2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6" name="Google Shape;1597;p37">
              <a:extLst>
                <a:ext uri="{FF2B5EF4-FFF2-40B4-BE49-F238E27FC236}">
                  <a16:creationId xmlns:a16="http://schemas.microsoft.com/office/drawing/2014/main" id="{09954BC9-9C97-7BAC-95AD-938056466AFF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7" name="Google Shape;1598;p37">
              <a:extLst>
                <a:ext uri="{FF2B5EF4-FFF2-40B4-BE49-F238E27FC236}">
                  <a16:creationId xmlns:a16="http://schemas.microsoft.com/office/drawing/2014/main" id="{4630CCC2-318D-F114-4725-05397569C19A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8" name="Google Shape;1599;p37">
              <a:extLst>
                <a:ext uri="{FF2B5EF4-FFF2-40B4-BE49-F238E27FC236}">
                  <a16:creationId xmlns:a16="http://schemas.microsoft.com/office/drawing/2014/main" id="{3ACA039B-B142-ADEE-F52D-E68E3419467C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9" name="Google Shape;1600;p37">
              <a:extLst>
                <a:ext uri="{FF2B5EF4-FFF2-40B4-BE49-F238E27FC236}">
                  <a16:creationId xmlns:a16="http://schemas.microsoft.com/office/drawing/2014/main" id="{357034DE-B3C5-645A-B4F1-E5557F0CDB7F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0" name="Google Shape;1601;p37">
              <a:extLst>
                <a:ext uri="{FF2B5EF4-FFF2-40B4-BE49-F238E27FC236}">
                  <a16:creationId xmlns:a16="http://schemas.microsoft.com/office/drawing/2014/main" id="{EE8D5FA0-0EB7-2A0C-59F8-A7792B699D8B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1" name="Google Shape;1602;p37">
              <a:extLst>
                <a:ext uri="{FF2B5EF4-FFF2-40B4-BE49-F238E27FC236}">
                  <a16:creationId xmlns:a16="http://schemas.microsoft.com/office/drawing/2014/main" id="{EC205140-A82B-577C-FE3E-1F2AAB3EBA02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2" name="Google Shape;1603;p37">
              <a:extLst>
                <a:ext uri="{FF2B5EF4-FFF2-40B4-BE49-F238E27FC236}">
                  <a16:creationId xmlns:a16="http://schemas.microsoft.com/office/drawing/2014/main" id="{1CEC7DB0-32D8-BA39-D4E3-B7320050E5CC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3" name="Google Shape;1604;p37">
              <a:extLst>
                <a:ext uri="{FF2B5EF4-FFF2-40B4-BE49-F238E27FC236}">
                  <a16:creationId xmlns:a16="http://schemas.microsoft.com/office/drawing/2014/main" id="{39F5E978-6FD6-3F82-869F-A9A859A1BE0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4" name="Google Shape;1605;p37">
              <a:extLst>
                <a:ext uri="{FF2B5EF4-FFF2-40B4-BE49-F238E27FC236}">
                  <a16:creationId xmlns:a16="http://schemas.microsoft.com/office/drawing/2014/main" id="{039F1D46-88FD-A54F-3F68-1ABE43CFB62B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55" name="Google Shape;7469;p71">
            <a:extLst>
              <a:ext uri="{FF2B5EF4-FFF2-40B4-BE49-F238E27FC236}">
                <a16:creationId xmlns:a16="http://schemas.microsoft.com/office/drawing/2014/main" id="{3DA895E0-FF87-7AFC-8536-FFBD7C41B8E3}"/>
              </a:ext>
            </a:extLst>
          </p:cNvPr>
          <p:cNvGrpSpPr/>
          <p:nvPr/>
        </p:nvGrpSpPr>
        <p:grpSpPr>
          <a:xfrm rot="359027">
            <a:off x="1837340" y="1702332"/>
            <a:ext cx="825814" cy="959390"/>
            <a:chOff x="9501450" y="282563"/>
            <a:chExt cx="827125" cy="935750"/>
          </a:xfrm>
        </p:grpSpPr>
        <p:sp>
          <p:nvSpPr>
            <p:cNvPr id="2456" name="Google Shape;7470;p71">
              <a:extLst>
                <a:ext uri="{FF2B5EF4-FFF2-40B4-BE49-F238E27FC236}">
                  <a16:creationId xmlns:a16="http://schemas.microsoft.com/office/drawing/2014/main" id="{FE0FCB11-9A8E-B0E4-389E-C9CEDAD5A0D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7471;p71">
              <a:extLst>
                <a:ext uri="{FF2B5EF4-FFF2-40B4-BE49-F238E27FC236}">
                  <a16:creationId xmlns:a16="http://schemas.microsoft.com/office/drawing/2014/main" id="{5EC7133B-A1BD-9BEC-7481-7269A68E804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7472;p71">
              <a:extLst>
                <a:ext uri="{FF2B5EF4-FFF2-40B4-BE49-F238E27FC236}">
                  <a16:creationId xmlns:a16="http://schemas.microsoft.com/office/drawing/2014/main" id="{50E75CBB-2514-E653-3109-5803D52F57FB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9" name="Google Shape;7473;p71">
              <a:extLst>
                <a:ext uri="{FF2B5EF4-FFF2-40B4-BE49-F238E27FC236}">
                  <a16:creationId xmlns:a16="http://schemas.microsoft.com/office/drawing/2014/main" id="{7E645342-85ED-2EC8-A193-4479684096D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0" name="Google Shape;7474;p71">
              <a:extLst>
                <a:ext uri="{FF2B5EF4-FFF2-40B4-BE49-F238E27FC236}">
                  <a16:creationId xmlns:a16="http://schemas.microsoft.com/office/drawing/2014/main" id="{CA43F93E-0BA5-DCA8-CDEC-1CE5E37B9713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1" name="Google Shape;7475;p71">
              <a:extLst>
                <a:ext uri="{FF2B5EF4-FFF2-40B4-BE49-F238E27FC236}">
                  <a16:creationId xmlns:a16="http://schemas.microsoft.com/office/drawing/2014/main" id="{704CF295-ABD7-C168-1E67-3C8E9B900169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2" name="Google Shape;7476;p71">
              <a:extLst>
                <a:ext uri="{FF2B5EF4-FFF2-40B4-BE49-F238E27FC236}">
                  <a16:creationId xmlns:a16="http://schemas.microsoft.com/office/drawing/2014/main" id="{2A42B578-FA47-36EB-3BA9-7BB00BB6CF2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3" name="Google Shape;7477;p71">
              <a:extLst>
                <a:ext uri="{FF2B5EF4-FFF2-40B4-BE49-F238E27FC236}">
                  <a16:creationId xmlns:a16="http://schemas.microsoft.com/office/drawing/2014/main" id="{60672E8E-01CE-6EB0-DB26-B847148D236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4" name="Google Shape;7478;p71">
              <a:extLst>
                <a:ext uri="{FF2B5EF4-FFF2-40B4-BE49-F238E27FC236}">
                  <a16:creationId xmlns:a16="http://schemas.microsoft.com/office/drawing/2014/main" id="{9C6F00AD-4D81-968F-7A08-FC2D878EBA90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7479;p71">
              <a:extLst>
                <a:ext uri="{FF2B5EF4-FFF2-40B4-BE49-F238E27FC236}">
                  <a16:creationId xmlns:a16="http://schemas.microsoft.com/office/drawing/2014/main" id="{1D8B176F-0554-CC5F-FB35-4F6AA6614D5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7480;p71">
              <a:extLst>
                <a:ext uri="{FF2B5EF4-FFF2-40B4-BE49-F238E27FC236}">
                  <a16:creationId xmlns:a16="http://schemas.microsoft.com/office/drawing/2014/main" id="{8B5FD5EC-FFA4-2253-C204-39DCA6C0FBE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8" name="Google Shape;7481;p71">
              <a:extLst>
                <a:ext uri="{FF2B5EF4-FFF2-40B4-BE49-F238E27FC236}">
                  <a16:creationId xmlns:a16="http://schemas.microsoft.com/office/drawing/2014/main" id="{DAAAB274-6B87-62F5-E574-EEC9F8025564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9" name="Google Shape;7482;p71">
              <a:extLst>
                <a:ext uri="{FF2B5EF4-FFF2-40B4-BE49-F238E27FC236}">
                  <a16:creationId xmlns:a16="http://schemas.microsoft.com/office/drawing/2014/main" id="{0BF2D021-F3CD-D27E-56F4-FC11919F075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0" name="Google Shape;7483;p71">
              <a:extLst>
                <a:ext uri="{FF2B5EF4-FFF2-40B4-BE49-F238E27FC236}">
                  <a16:creationId xmlns:a16="http://schemas.microsoft.com/office/drawing/2014/main" id="{5887D92F-A71B-D483-C826-D1EE8A3ECC3F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1" name="Google Shape;7484;p71">
              <a:extLst>
                <a:ext uri="{FF2B5EF4-FFF2-40B4-BE49-F238E27FC236}">
                  <a16:creationId xmlns:a16="http://schemas.microsoft.com/office/drawing/2014/main" id="{2B394590-5E4A-6496-72D3-F2366F0E477D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2" name="Google Shape;7485;p71">
              <a:extLst>
                <a:ext uri="{FF2B5EF4-FFF2-40B4-BE49-F238E27FC236}">
                  <a16:creationId xmlns:a16="http://schemas.microsoft.com/office/drawing/2014/main" id="{462ED2F8-52B3-865E-C2F7-79D0AB8AB7B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3" name="Google Shape;7486;p71">
              <a:extLst>
                <a:ext uri="{FF2B5EF4-FFF2-40B4-BE49-F238E27FC236}">
                  <a16:creationId xmlns:a16="http://schemas.microsoft.com/office/drawing/2014/main" id="{95D8DE7F-E121-9860-E591-AA55D64A6B67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4" name="Google Shape;7487;p71">
              <a:extLst>
                <a:ext uri="{FF2B5EF4-FFF2-40B4-BE49-F238E27FC236}">
                  <a16:creationId xmlns:a16="http://schemas.microsoft.com/office/drawing/2014/main" id="{3B0CBDDE-1132-5AB5-EE57-C8D52C4AAE5E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5" name="Google Shape;7488;p71">
              <a:extLst>
                <a:ext uri="{FF2B5EF4-FFF2-40B4-BE49-F238E27FC236}">
                  <a16:creationId xmlns:a16="http://schemas.microsoft.com/office/drawing/2014/main" id="{D03F7687-63A4-F917-9FAC-B21DF6AB112C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6" name="Google Shape;7489;p71">
              <a:extLst>
                <a:ext uri="{FF2B5EF4-FFF2-40B4-BE49-F238E27FC236}">
                  <a16:creationId xmlns:a16="http://schemas.microsoft.com/office/drawing/2014/main" id="{80CD9B1F-53EC-589C-FB35-BF161BDE8A1E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7490;p71">
              <a:extLst>
                <a:ext uri="{FF2B5EF4-FFF2-40B4-BE49-F238E27FC236}">
                  <a16:creationId xmlns:a16="http://schemas.microsoft.com/office/drawing/2014/main" id="{7FC0C807-F8EA-0893-D0CA-A1A642A17600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7491;p71">
              <a:extLst>
                <a:ext uri="{FF2B5EF4-FFF2-40B4-BE49-F238E27FC236}">
                  <a16:creationId xmlns:a16="http://schemas.microsoft.com/office/drawing/2014/main" id="{CEE68678-DCD3-EC58-9542-66E20BB8005C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9" name="Google Shape;7492;p71">
              <a:extLst>
                <a:ext uri="{FF2B5EF4-FFF2-40B4-BE49-F238E27FC236}">
                  <a16:creationId xmlns:a16="http://schemas.microsoft.com/office/drawing/2014/main" id="{2A10FD82-7F05-57DB-77FE-153E5EC5ADA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0" name="Google Shape;7493;p71">
              <a:extLst>
                <a:ext uri="{FF2B5EF4-FFF2-40B4-BE49-F238E27FC236}">
                  <a16:creationId xmlns:a16="http://schemas.microsoft.com/office/drawing/2014/main" id="{BB2EEB92-8998-37EA-3AA2-13C418611A7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1" name="Google Shape;7494;p71">
              <a:extLst>
                <a:ext uri="{FF2B5EF4-FFF2-40B4-BE49-F238E27FC236}">
                  <a16:creationId xmlns:a16="http://schemas.microsoft.com/office/drawing/2014/main" id="{88889B91-6BC5-6C14-35C4-32BB6AA88D6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2" name="Google Shape;7495;p71">
              <a:extLst>
                <a:ext uri="{FF2B5EF4-FFF2-40B4-BE49-F238E27FC236}">
                  <a16:creationId xmlns:a16="http://schemas.microsoft.com/office/drawing/2014/main" id="{03F315BB-5F26-18AB-C86C-1B44588ADFB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3" name="Google Shape;7496;p71">
              <a:extLst>
                <a:ext uri="{FF2B5EF4-FFF2-40B4-BE49-F238E27FC236}">
                  <a16:creationId xmlns:a16="http://schemas.microsoft.com/office/drawing/2014/main" id="{7ACA49E7-3181-6202-15EB-8C408BA0334D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4" name="Google Shape;7497;p71">
              <a:extLst>
                <a:ext uri="{FF2B5EF4-FFF2-40B4-BE49-F238E27FC236}">
                  <a16:creationId xmlns:a16="http://schemas.microsoft.com/office/drawing/2014/main" id="{00708817-FD25-01BC-D7B8-B6C64A3D719B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5" name="Google Shape;7498;p71">
              <a:extLst>
                <a:ext uri="{FF2B5EF4-FFF2-40B4-BE49-F238E27FC236}">
                  <a16:creationId xmlns:a16="http://schemas.microsoft.com/office/drawing/2014/main" id="{05556691-209D-1BA8-BA0E-7272679B1D68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6" name="Google Shape;7499;p71">
              <a:extLst>
                <a:ext uri="{FF2B5EF4-FFF2-40B4-BE49-F238E27FC236}">
                  <a16:creationId xmlns:a16="http://schemas.microsoft.com/office/drawing/2014/main" id="{12767672-3464-6844-EF1B-7E1103BF4177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7" name="Google Shape;7500;p71">
              <a:extLst>
                <a:ext uri="{FF2B5EF4-FFF2-40B4-BE49-F238E27FC236}">
                  <a16:creationId xmlns:a16="http://schemas.microsoft.com/office/drawing/2014/main" id="{6334ACBB-6BB8-8E7B-25F4-32C8D2B958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8" name="Google Shape;7501;p71">
              <a:extLst>
                <a:ext uri="{FF2B5EF4-FFF2-40B4-BE49-F238E27FC236}">
                  <a16:creationId xmlns:a16="http://schemas.microsoft.com/office/drawing/2014/main" id="{7E4E40C6-7BAF-50EA-FC37-9F92376AD97C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9" name="Google Shape;7502;p71">
              <a:extLst>
                <a:ext uri="{FF2B5EF4-FFF2-40B4-BE49-F238E27FC236}">
                  <a16:creationId xmlns:a16="http://schemas.microsoft.com/office/drawing/2014/main" id="{9205A424-248A-F2F7-6C93-85D6018B8B9C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7503;p71">
              <a:extLst>
                <a:ext uri="{FF2B5EF4-FFF2-40B4-BE49-F238E27FC236}">
                  <a16:creationId xmlns:a16="http://schemas.microsoft.com/office/drawing/2014/main" id="{8BEFF48F-71CD-5526-53FE-DF9A0582929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7504;p71">
              <a:extLst>
                <a:ext uri="{FF2B5EF4-FFF2-40B4-BE49-F238E27FC236}">
                  <a16:creationId xmlns:a16="http://schemas.microsoft.com/office/drawing/2014/main" id="{E10DE5EC-5F5D-A353-27EE-4E6ADB5D993C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7505;p71">
              <a:extLst>
                <a:ext uri="{FF2B5EF4-FFF2-40B4-BE49-F238E27FC236}">
                  <a16:creationId xmlns:a16="http://schemas.microsoft.com/office/drawing/2014/main" id="{49A7D2C7-D482-2E28-863C-56EDEF2F04DA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7506;p71">
              <a:extLst>
                <a:ext uri="{FF2B5EF4-FFF2-40B4-BE49-F238E27FC236}">
                  <a16:creationId xmlns:a16="http://schemas.microsoft.com/office/drawing/2014/main" id="{E743F08C-D2D5-D494-E73F-D70F6F77C80F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defTabSz="914378" rtl="0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199" y="476672"/>
            <a:ext cx="8229600" cy="1143000"/>
          </a:xfrm>
        </p:spPr>
        <p:txBody>
          <a:bodyPr/>
          <a:lstStyle/>
          <a:p>
            <a:r>
              <a:rPr lang="en-GB" dirty="0"/>
              <a:t>What is the season ?</a:t>
            </a:r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3037" y="2636912"/>
            <a:ext cx="6257925" cy="3629709"/>
          </a:xfrm>
        </p:spPr>
      </p:pic>
      <p:sp>
        <p:nvSpPr>
          <p:cNvPr id="5" name="Title 1"/>
          <p:cNvSpPr txBox="1">
            <a:spLocks/>
          </p:cNvSpPr>
          <p:nvPr/>
        </p:nvSpPr>
        <p:spPr bwMode="auto">
          <a:xfrm>
            <a:off x="323528" y="1483797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9pPr>
          </a:lstStyle>
          <a:p>
            <a:pPr marL="0" marR="0" lvl="0" indent="0" algn="ctr" defTabSz="914400" rtl="1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200" b="1" i="0" u="none" strike="noStrike" kern="1200" cap="none" spc="0" normalizeH="0" baseline="0" noProof="0" dirty="0">
                <a:ln w="22225">
                  <a:solidFill>
                    <a:srgbClr val="C0504D"/>
                  </a:solidFill>
                  <a:prstDash val="solid"/>
                </a:ln>
                <a:solidFill>
                  <a:srgbClr val="C0504D">
                    <a:lumMod val="40000"/>
                    <a:lumOff val="60000"/>
                  </a:srgbClr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winter</a:t>
            </a:r>
            <a:endParaRPr kumimoji="0" lang="en-GB" sz="7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894878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dir="r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فقاعات">
  <a:themeElements>
    <a:clrScheme name="Savon">
      <a:dk1>
        <a:sysClr val="windowText" lastClr="000000"/>
      </a:dk1>
      <a:lt1>
        <a:sysClr val="window" lastClr="FFFFFF"/>
      </a:lt1>
      <a:dk2>
        <a:srgbClr val="1485A4"/>
      </a:dk2>
      <a:lt2>
        <a:srgbClr val="E3DED1"/>
      </a:lt2>
      <a:accent1>
        <a:srgbClr val="1CADE4"/>
      </a:accent1>
      <a:accent2>
        <a:srgbClr val="2683C6"/>
      </a:accent2>
      <a:accent3>
        <a:srgbClr val="27CED7"/>
      </a:accent3>
      <a:accent4>
        <a:srgbClr val="42BA97"/>
      </a:accent4>
      <a:accent5>
        <a:srgbClr val="3E8853"/>
      </a:accent5>
      <a:accent6>
        <a:srgbClr val="62A39F"/>
      </a:accent6>
      <a:hlink>
        <a:srgbClr val="F49100"/>
      </a:hlink>
      <a:folHlink>
        <a:srgbClr val="739D9B"/>
      </a:folHlink>
    </a:clrScheme>
    <a:fontScheme name="Savon">
      <a:majorFont>
        <a:latin typeface="Century Gothic" panose="020B0502020202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Savo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5000"/>
                <a:lumMod val="105000"/>
              </a:schemeClr>
            </a:gs>
            <a:gs pos="100000">
              <a:schemeClr val="phClr">
                <a:tint val="65000"/>
                <a:satMod val="100000"/>
                <a:lumMod val="10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0000"/>
                <a:lumMod val="100000"/>
              </a:schemeClr>
            </a:gs>
            <a:gs pos="50000">
              <a:schemeClr val="phClr">
                <a:shade val="99000"/>
                <a:satMod val="105000"/>
                <a:lumMod val="100000"/>
              </a:schemeClr>
            </a:gs>
            <a:gs pos="100000">
              <a:schemeClr val="phClr">
                <a:shade val="98000"/>
                <a:satMod val="105000"/>
                <a:lumMod val="100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12700" dir="5400000" algn="ctr" rotWithShape="0">
              <a:srgbClr val="000000">
                <a:alpha val="63000"/>
              </a:srgbClr>
            </a:outerShdw>
          </a:effectLst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4200000"/>
            </a:lightRig>
          </a:scene3d>
          <a:sp3d prstMaterial="flat">
            <a:bevelT w="50800" h="63500" prst="rible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shade val="92000"/>
                <a:satMod val="160000"/>
              </a:schemeClr>
            </a:gs>
            <a:gs pos="77000">
              <a:schemeClr val="phClr">
                <a:tint val="100000"/>
                <a:shade val="73000"/>
                <a:satMod val="155000"/>
              </a:schemeClr>
            </a:gs>
            <a:gs pos="100000">
              <a:schemeClr val="phClr">
                <a:tint val="100000"/>
                <a:shade val="67000"/>
                <a:satMod val="145000"/>
              </a:schemeClr>
            </a:gs>
          </a:gsLst>
          <a:lin ang="5400000" scaled="0"/>
        </a:gradFill>
        <a:blipFill rotWithShape="1">
          <a:blip xmlns:r="http://schemas.openxmlformats.org/officeDocument/2006/relationships" r:embed="rId1">
            <a:duotone>
              <a:schemeClr val="phClr">
                <a:tint val="95000"/>
              </a:schemeClr>
              <a:schemeClr val="phClr">
                <a:shade val="92000"/>
                <a:satMod val="115000"/>
              </a:schemeClr>
            </a:duotone>
          </a:blip>
          <a:tile tx="0" ty="0" sx="60000" sy="6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avon" id="{1306E473-ED32-493B-A2D0-240A757EDD34}" vid="{C20BADFE-D095-436F-9677-9264042809F0}"/>
    </a:ext>
  </a:extLst>
</a:theme>
</file>

<file path=ppt/theme/theme2.xml><?xml version="1.0" encoding="utf-8"?>
<a:theme xmlns:a="http://schemas.openxmlformats.org/drawingml/2006/main" name="نسق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Cute Emojis Pack for Students by Slidesgo">
  <a:themeElements>
    <a:clrScheme name="Simple Light">
      <a:dk1>
        <a:srgbClr val="002D38"/>
      </a:dk1>
      <a:lt1>
        <a:srgbClr val="FFFFFF"/>
      </a:lt1>
      <a:dk2>
        <a:srgbClr val="FFECCD"/>
      </a:dk2>
      <a:lt2>
        <a:srgbClr val="FF8175"/>
      </a:lt2>
      <a:accent1>
        <a:srgbClr val="EEFCFF"/>
      </a:accent1>
      <a:accent2>
        <a:srgbClr val="BDECBE"/>
      </a:accent2>
      <a:accent3>
        <a:srgbClr val="77C0EA"/>
      </a:accent3>
      <a:accent4>
        <a:srgbClr val="6C83C5"/>
      </a:accent4>
      <a:accent5>
        <a:srgbClr val="FFCB51"/>
      </a:accent5>
      <a:accent6>
        <a:srgbClr val="C0501A"/>
      </a:accent6>
      <a:hlink>
        <a:srgbClr val="FF817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3152</TotalTime>
  <Words>384</Words>
  <Application>Microsoft Office PowerPoint</Application>
  <PresentationFormat>عرض على الشاشة (4:3)</PresentationFormat>
  <Paragraphs>164</Paragraphs>
  <Slides>49</Slides>
  <Notes>12</Notes>
  <HiddenSlides>0</HiddenSlides>
  <MMClips>6</MMClips>
  <ScaleCrop>false</ScaleCrop>
  <HeadingPairs>
    <vt:vector size="6" baseType="variant">
      <vt:variant>
        <vt:lpstr>الخطوط المستخدمة</vt:lpstr>
      </vt:variant>
      <vt:variant>
        <vt:i4>19</vt:i4>
      </vt:variant>
      <vt:variant>
        <vt:lpstr>نسق</vt:lpstr>
      </vt:variant>
      <vt:variant>
        <vt:i4>4</vt:i4>
      </vt:variant>
      <vt:variant>
        <vt:lpstr>عناوين الشرائح</vt:lpstr>
      </vt:variant>
      <vt:variant>
        <vt:i4>49</vt:i4>
      </vt:variant>
    </vt:vector>
  </HeadingPairs>
  <TitlesOfParts>
    <vt:vector size="72" baseType="lpstr">
      <vt:lpstr>Aharoni</vt:lpstr>
      <vt:lpstr>Arial</vt:lpstr>
      <vt:lpstr>Arial Rounded MT Bold</vt:lpstr>
      <vt:lpstr>Baloo 2</vt:lpstr>
      <vt:lpstr>Bebas Neue</vt:lpstr>
      <vt:lpstr>Calibri</vt:lpstr>
      <vt:lpstr>Calibri Light</vt:lpstr>
      <vt:lpstr>Century Gothic</vt:lpstr>
      <vt:lpstr>Chalkboard</vt:lpstr>
      <vt:lpstr>Colonna MT</vt:lpstr>
      <vt:lpstr>Comic Sans MS</vt:lpstr>
      <vt:lpstr>Cooper Black</vt:lpstr>
      <vt:lpstr>DIN Condensed</vt:lpstr>
      <vt:lpstr>Garamond</vt:lpstr>
      <vt:lpstr>Gill Sans Ultra Bold</vt:lpstr>
      <vt:lpstr>Oi</vt:lpstr>
      <vt:lpstr>Pacifico</vt:lpstr>
      <vt:lpstr>Roboto Mono Medium</vt:lpstr>
      <vt:lpstr>Wingdings</vt:lpstr>
      <vt:lpstr>فقاعات</vt:lpstr>
      <vt:lpstr>نسق Office</vt:lpstr>
      <vt:lpstr>Cute Emojis Pack for Students by Slidesgo</vt:lpstr>
      <vt:lpstr>1_Office Theme</vt:lpstr>
      <vt:lpstr> We can 2</vt:lpstr>
      <vt:lpstr>عرض تقديمي في PowerPoint</vt:lpstr>
      <vt:lpstr>What day is it today?</vt:lpstr>
      <vt:lpstr>Today:</vt:lpstr>
      <vt:lpstr>Class rules</vt:lpstr>
      <vt:lpstr>عرض تقديمي في PowerPoint</vt:lpstr>
      <vt:lpstr>عرض تقديمي في PowerPoint</vt:lpstr>
      <vt:lpstr>عرض تقديمي في PowerPoint</vt:lpstr>
      <vt:lpstr>What is the season ?</vt:lpstr>
      <vt:lpstr>summer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Clap your hands!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Clap your hands!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DIGONTO</dc:creator>
  <cp:lastModifiedBy>Hind Ali</cp:lastModifiedBy>
  <cp:revision>366</cp:revision>
  <dcterms:created xsi:type="dcterms:W3CDTF">2015-10-13T17:08:50Z</dcterms:created>
  <dcterms:modified xsi:type="dcterms:W3CDTF">2023-12-13T14:57:33Z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defa4170-0d19-0005-0004-bc88714345d2_Enabled">
    <vt:lpwstr>true</vt:lpwstr>
  </property>
  <property fmtid="{D5CDD505-2E9C-101B-9397-08002B2CF9AE}" pid="3" name="MSIP_Label_defa4170-0d19-0005-0004-bc88714345d2_SetDate">
    <vt:lpwstr>2023-12-08T06:09:35Z</vt:lpwstr>
  </property>
  <property fmtid="{D5CDD505-2E9C-101B-9397-08002B2CF9AE}" pid="4" name="MSIP_Label_defa4170-0d19-0005-0004-bc88714345d2_Method">
    <vt:lpwstr>Standard</vt:lpwstr>
  </property>
  <property fmtid="{D5CDD505-2E9C-101B-9397-08002B2CF9AE}" pid="5" name="MSIP_Label_defa4170-0d19-0005-0004-bc88714345d2_Name">
    <vt:lpwstr>defa4170-0d19-0005-0004-bc88714345d2</vt:lpwstr>
  </property>
  <property fmtid="{D5CDD505-2E9C-101B-9397-08002B2CF9AE}" pid="6" name="MSIP_Label_defa4170-0d19-0005-0004-bc88714345d2_SiteId">
    <vt:lpwstr>19f01438-0eef-4f60-91fa-8ea138d02d15</vt:lpwstr>
  </property>
  <property fmtid="{D5CDD505-2E9C-101B-9397-08002B2CF9AE}" pid="7" name="MSIP_Label_defa4170-0d19-0005-0004-bc88714345d2_ActionId">
    <vt:lpwstr>3121e9af-0027-4d7f-b611-1e8584ba95c9</vt:lpwstr>
  </property>
  <property fmtid="{D5CDD505-2E9C-101B-9397-08002B2CF9AE}" pid="8" name="MSIP_Label_defa4170-0d19-0005-0004-bc88714345d2_ContentBits">
    <vt:lpwstr>0</vt:lpwstr>
  </property>
</Properties>
</file>