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03" y="5798541"/>
            <a:ext cx="4140200" cy="647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10CF2B-B9FC-B44E-BD88-7D88177FB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03" y="998251"/>
            <a:ext cx="6038096" cy="4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522"/>
            <a:ext cx="4140200" cy="47573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3E889E9-D6A9-6541-B6FF-2F2FE7003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5" y="497741"/>
            <a:ext cx="7131238" cy="22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522"/>
            <a:ext cx="4140200" cy="47573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FF8D881-FA19-9841-9B8D-F78D64998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238806"/>
            <a:ext cx="6750169" cy="34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24264" y="5884522"/>
            <a:ext cx="2805877" cy="47573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1352D62-EC75-FC4A-9318-5CEE95646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408590"/>
            <a:ext cx="7138507" cy="43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3401" y="5884522"/>
            <a:ext cx="3407604" cy="47573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F0A0957-783E-BB47-A0E7-6ECEEA192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3" y="497741"/>
            <a:ext cx="6762142" cy="2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0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3401" y="5905127"/>
            <a:ext cx="3407604" cy="4345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3DCC78E-5D3F-3E4C-B214-043CB63B9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66" y="669312"/>
            <a:ext cx="6156738" cy="2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3401" y="5905127"/>
            <a:ext cx="3407604" cy="4345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27C01F6-0582-354E-BF55-B2768B80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8" y="777872"/>
            <a:ext cx="6629649" cy="22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3401" y="5905127"/>
            <a:ext cx="3407604" cy="4345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F32A73-2EBA-BB44-AD33-80CA7B2F4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86" y="839423"/>
            <a:ext cx="6631388" cy="24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3401" y="5905127"/>
            <a:ext cx="3407604" cy="43452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466403-794B-A94F-AD63-EBE37DBF5304}"/>
              </a:ext>
            </a:extLst>
          </p:cNvPr>
          <p:cNvSpPr txBox="1"/>
          <p:nvPr/>
        </p:nvSpPr>
        <p:spPr>
          <a:xfrm>
            <a:off x="612048" y="1774759"/>
            <a:ext cx="8468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تنظيم الوقت مهم واختصار للجهد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7B725F-4A5B-0643-8415-2083480345EA}"/>
              </a:ext>
            </a:extLst>
          </p:cNvPr>
          <p:cNvSpPr txBox="1"/>
          <p:nvPr/>
        </p:nvSpPr>
        <p:spPr>
          <a:xfrm>
            <a:off x="3052130" y="3211236"/>
            <a:ext cx="38823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rgbClr val="00B050"/>
                </a:solidFill>
              </a:rPr>
              <a:t>الواجب في المنصة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6B2F6B90-5781-F24C-8815-F272E9509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76" y="3066964"/>
            <a:ext cx="1286613" cy="23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03" y="5798541"/>
            <a:ext cx="4140200" cy="647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BE7FDF2-E425-774D-9670-E19EB2CB3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75" y="1363830"/>
            <a:ext cx="6829580" cy="34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03" y="5798541"/>
            <a:ext cx="4140200" cy="647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D4C8BA2-6C19-3B46-B60F-E4291F0CB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83" y="958575"/>
            <a:ext cx="6691593" cy="30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016"/>
            <a:ext cx="4140200" cy="4767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783BC23-0E19-0F4B-888E-4F133C4BB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9" y="1846869"/>
            <a:ext cx="7614011" cy="23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016"/>
            <a:ext cx="4140200" cy="4767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43DB973-4B10-A74A-97FC-3FF77F304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8" y="691118"/>
            <a:ext cx="6723424" cy="16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016"/>
            <a:ext cx="4140200" cy="4767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0B916AA-1614-E542-82FD-27E2F3911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1" y="1466074"/>
            <a:ext cx="7321116" cy="34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016"/>
            <a:ext cx="4140200" cy="4767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70E01C6-F761-2E45-84C8-03B4F1AFB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1" y="497233"/>
            <a:ext cx="7245653" cy="45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016"/>
            <a:ext cx="4140200" cy="4767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1F5B12E-C948-3C4F-894B-E139629A1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47" y="640584"/>
            <a:ext cx="6500930" cy="13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الكتلة والسعة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وحدات النظام المتري لقياس الكتلة والسعة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الكتلة (الملجرام –الجرام-الكيلوجرام)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السعة (المللتر –اللتر)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0C3CAD42-2B07-674A-A047-DCE0C05E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215517"/>
            <a:ext cx="965200" cy="1282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EDC29A8-8D73-2942-8F7D-FAE14E73B2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103" y="5884522"/>
            <a:ext cx="4140200" cy="47573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8AACB7D-BF5E-F44B-8CAF-2D31BADF6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88" y="740303"/>
            <a:ext cx="6287075" cy="48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83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27</cp:revision>
  <dcterms:created xsi:type="dcterms:W3CDTF">2021-10-10T21:32:23Z</dcterms:created>
  <dcterms:modified xsi:type="dcterms:W3CDTF">2022-01-02T22:22:25Z</dcterms:modified>
</cp:coreProperties>
</file>