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9" r:id="rId2"/>
  </p:sldMasterIdLst>
  <p:notesMasterIdLst>
    <p:notesMasterId r:id="rId28"/>
  </p:notesMasterIdLst>
  <p:sldIdLst>
    <p:sldId id="257" r:id="rId3"/>
    <p:sldId id="380" r:id="rId4"/>
    <p:sldId id="396" r:id="rId5"/>
    <p:sldId id="407" r:id="rId6"/>
    <p:sldId id="403" r:id="rId7"/>
    <p:sldId id="414" r:id="rId8"/>
    <p:sldId id="416" r:id="rId9"/>
    <p:sldId id="404" r:id="rId10"/>
    <p:sldId id="408" r:id="rId11"/>
    <p:sldId id="409" r:id="rId12"/>
    <p:sldId id="411" r:id="rId13"/>
    <p:sldId id="412" r:id="rId14"/>
    <p:sldId id="410" r:id="rId15"/>
    <p:sldId id="413" r:id="rId16"/>
    <p:sldId id="393" r:id="rId17"/>
    <p:sldId id="388" r:id="rId18"/>
    <p:sldId id="392" r:id="rId19"/>
    <p:sldId id="400" r:id="rId20"/>
    <p:sldId id="406" r:id="rId21"/>
    <p:sldId id="397" r:id="rId22"/>
    <p:sldId id="398" r:id="rId23"/>
    <p:sldId id="415" r:id="rId24"/>
    <p:sldId id="395" r:id="rId25"/>
    <p:sldId id="389" r:id="rId26"/>
    <p:sldId id="39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96"/>
            <p14:sldId id="407"/>
            <p14:sldId id="403"/>
            <p14:sldId id="414"/>
            <p14:sldId id="416"/>
            <p14:sldId id="404"/>
            <p14:sldId id="408"/>
            <p14:sldId id="409"/>
            <p14:sldId id="411"/>
            <p14:sldId id="412"/>
            <p14:sldId id="410"/>
            <p14:sldId id="413"/>
          </p14:sldIdLst>
        </p14:section>
        <p14:section name="مقطع بدون عنوان" id="{BE5D9DDB-6831-4100-AC81-907BD01FFBB5}">
          <p14:sldIdLst>
            <p14:sldId id="393"/>
            <p14:sldId id="388"/>
            <p14:sldId id="392"/>
            <p14:sldId id="400"/>
            <p14:sldId id="406"/>
            <p14:sldId id="397"/>
            <p14:sldId id="398"/>
            <p14:sldId id="415"/>
            <p14:sldId id="395"/>
          </p14:sldIdLst>
        </p14:section>
        <p14:section name="مقطع بدون عنوان" id="{81C42E21-40BA-42C8-B877-770722B8AA13}">
          <p14:sldIdLst>
            <p14:sldId id="389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النمط المتوس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slide" Target="../slides/slide2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31156F-EEA6-44C5-A954-E7597F0F45ED}" type="doc">
      <dgm:prSet loTypeId="urn:microsoft.com/office/officeart/2005/8/layout/chevron2" loCatId="process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73D0E84-AF47-4AE4-93BC-BA4DEAA78A57}">
      <dgm:prSet phldrT="[Text]"/>
      <dgm:spPr/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0BE2178-A049-4D22-9712-D3A32DA56394}" type="parTrans" cxnId="{5C1730B6-3388-432E-B751-9C46EDC330E9}">
      <dgm:prSet/>
      <dgm:spPr/>
      <dgm:t>
        <a:bodyPr/>
        <a:lstStyle/>
        <a:p>
          <a:endParaRPr lang="en-US"/>
        </a:p>
      </dgm:t>
    </dgm:pt>
    <dgm:pt modelId="{A98BB13F-F470-4CA9-96FA-BF3E3F36FF81}" type="sibTrans" cxnId="{5C1730B6-3388-432E-B751-9C46EDC330E9}">
      <dgm:prSet/>
      <dgm:spPr/>
      <dgm:t>
        <a:bodyPr/>
        <a:lstStyle/>
        <a:p>
          <a:endParaRPr lang="en-US"/>
        </a:p>
      </dgm:t>
    </dgm:pt>
    <dgm:pt modelId="{3DC76EAD-7E1E-495D-8491-862B88DD5B81}">
      <dgm:prSet phldrT="[Text]"/>
      <dgm:spPr/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A247CD9-8174-4642-B10A-DD8A5E6B4F81}" type="parTrans" cxnId="{A9F1C18C-E4CC-4A81-B95C-EB348ACF1BCE}">
      <dgm:prSet/>
      <dgm:spPr/>
      <dgm:t>
        <a:bodyPr/>
        <a:lstStyle/>
        <a:p>
          <a:endParaRPr lang="en-US"/>
        </a:p>
      </dgm:t>
    </dgm:pt>
    <dgm:pt modelId="{F8286238-3A50-4538-B657-751FE0ED9B9F}" type="sibTrans" cxnId="{A9F1C18C-E4CC-4A81-B95C-EB348ACF1BCE}">
      <dgm:prSet/>
      <dgm:spPr/>
      <dgm:t>
        <a:bodyPr/>
        <a:lstStyle/>
        <a:p>
          <a:endParaRPr lang="en-US"/>
        </a:p>
      </dgm:t>
    </dgm:pt>
    <dgm:pt modelId="{96B5F0BC-72FD-4F7F-B316-517982008DC3}">
      <dgm:prSet phldrT="[Text]"/>
      <dgm:spPr/>
      <dgm:t>
        <a:bodyPr/>
        <a:lstStyle/>
        <a:p>
          <a:r>
            <a:rPr lang="en-US" dirty="0"/>
            <a:t>3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B518224-881B-4733-B6B5-8C633E5DF5AE}" type="parTrans" cxnId="{A05EC500-1EF1-4D50-8311-AEF3BBB19B00}">
      <dgm:prSet/>
      <dgm:spPr/>
      <dgm:t>
        <a:bodyPr/>
        <a:lstStyle/>
        <a:p>
          <a:endParaRPr lang="en-US"/>
        </a:p>
      </dgm:t>
    </dgm:pt>
    <dgm:pt modelId="{FA17D250-499C-4739-A435-0C8E08FD2D60}" type="sibTrans" cxnId="{A05EC500-1EF1-4D50-8311-AEF3BBB19B00}">
      <dgm:prSet/>
      <dgm:spPr/>
      <dgm:t>
        <a:bodyPr/>
        <a:lstStyle/>
        <a:p>
          <a:endParaRPr lang="en-US"/>
        </a:p>
      </dgm:t>
    </dgm:pt>
    <dgm:pt modelId="{8ACE90A0-1708-48DB-8C1C-1FDC2F1514A9}">
      <dgm:prSet custT="1"/>
      <dgm:spPr/>
      <dgm:t>
        <a:bodyPr/>
        <a:lstStyle/>
        <a:p>
          <a:r>
            <a:rPr lang="en-US" sz="2800" b="0" dirty="0">
              <a:solidFill>
                <a:srgbClr val="002060"/>
              </a:solidFill>
            </a:rPr>
            <a:t>They </a:t>
          </a:r>
          <a:r>
            <a:rPr lang="en-US" sz="2800" b="0" dirty="0">
              <a:solidFill>
                <a:srgbClr val="FF0000"/>
              </a:solidFill>
            </a:rPr>
            <a:t>watched</a:t>
          </a:r>
          <a:r>
            <a:rPr lang="en-US" sz="2800" b="0" dirty="0">
              <a:solidFill>
                <a:srgbClr val="002060"/>
              </a:solidFill>
            </a:rPr>
            <a:t> TV</a:t>
          </a:r>
          <a:r>
            <a:rPr lang="en-US" sz="3200" b="0" dirty="0">
              <a:solidFill>
                <a:srgbClr val="002060"/>
              </a:solidFill>
            </a:rPr>
            <a:t>.</a:t>
          </a:r>
        </a:p>
      </dgm:t>
    </dgm:pt>
    <dgm:pt modelId="{376F2A44-0DAB-4F77-9F4C-0FFC16434EBD}" type="parTrans" cxnId="{3CCC8467-F3BC-45EF-BFFF-EB27D897A2D3}">
      <dgm:prSet/>
      <dgm:spPr/>
      <dgm:t>
        <a:bodyPr/>
        <a:lstStyle/>
        <a:p>
          <a:pPr rtl="1"/>
          <a:endParaRPr lang="ar-SA"/>
        </a:p>
      </dgm:t>
    </dgm:pt>
    <dgm:pt modelId="{CCFC21A2-612A-4008-BA1E-392F30C88008}" type="sibTrans" cxnId="{3CCC8467-F3BC-45EF-BFFF-EB27D897A2D3}">
      <dgm:prSet/>
      <dgm:spPr/>
      <dgm:t>
        <a:bodyPr/>
        <a:lstStyle/>
        <a:p>
          <a:pPr rtl="1"/>
          <a:endParaRPr lang="ar-SA"/>
        </a:p>
      </dgm:t>
    </dgm:pt>
    <dgm:pt modelId="{EB3EA47C-B91A-4D4D-A34A-72F2F28732FC}">
      <dgm:prSet custT="1"/>
      <dgm:spPr/>
      <dgm:t>
        <a:bodyPr/>
        <a:lstStyle/>
        <a:p>
          <a:r>
            <a:rPr lang="en-US" sz="2800" dirty="0">
              <a:solidFill>
                <a:srgbClr val="002060"/>
              </a:solidFill>
            </a:rPr>
            <a:t>They </a:t>
          </a:r>
          <a:r>
            <a:rPr lang="en-US" sz="2800" dirty="0">
              <a:solidFill>
                <a:srgbClr val="FF0000"/>
              </a:solidFill>
            </a:rPr>
            <a:t>cleaned</a:t>
          </a:r>
          <a:r>
            <a:rPr lang="en-US" sz="2800" dirty="0">
              <a:solidFill>
                <a:srgbClr val="002060"/>
              </a:solidFill>
            </a:rPr>
            <a:t> the house</a:t>
          </a:r>
          <a:r>
            <a:rPr lang="en-US" sz="3200" dirty="0">
              <a:solidFill>
                <a:srgbClr val="002060"/>
              </a:solidFill>
            </a:rPr>
            <a:t>.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24BD676-FAE3-47C0-98EE-A5D0BFEE991E}" type="parTrans" cxnId="{5F891914-1B9A-46E1-A5FA-70547FCA6CBE}">
      <dgm:prSet/>
      <dgm:spPr/>
      <dgm:t>
        <a:bodyPr/>
        <a:lstStyle/>
        <a:p>
          <a:pPr rtl="1"/>
          <a:endParaRPr lang="ar-SA"/>
        </a:p>
      </dgm:t>
    </dgm:pt>
    <dgm:pt modelId="{9BBE1B2E-670A-4D7A-AB4E-AF69647C0C3B}" type="sibTrans" cxnId="{5F891914-1B9A-46E1-A5FA-70547FCA6CBE}">
      <dgm:prSet/>
      <dgm:spPr/>
      <dgm:t>
        <a:bodyPr/>
        <a:lstStyle/>
        <a:p>
          <a:pPr rtl="1"/>
          <a:endParaRPr lang="ar-SA"/>
        </a:p>
      </dgm:t>
    </dgm:pt>
    <dgm:pt modelId="{36D2859C-EA44-4CC8-9A86-7B0F55F13F7A}">
      <dgm:prSet custT="1"/>
      <dgm:spPr/>
      <dgm:t>
        <a:bodyPr/>
        <a:lstStyle/>
        <a:p>
          <a:r>
            <a:rPr lang="en-US" sz="2800" dirty="0">
              <a:solidFill>
                <a:srgbClr val="002060"/>
              </a:solidFill>
            </a:rPr>
            <a:t>They </a:t>
          </a:r>
          <a:r>
            <a:rPr lang="en-US" sz="2800" dirty="0">
              <a:solidFill>
                <a:srgbClr val="FF0000"/>
              </a:solidFill>
            </a:rPr>
            <a:t>cooked</a:t>
          </a:r>
          <a:r>
            <a:rPr lang="en-US" sz="2800" dirty="0">
              <a:solidFill>
                <a:srgbClr val="002060"/>
              </a:solidFill>
            </a:rPr>
            <a:t> breakfast </a:t>
          </a:r>
          <a:r>
            <a:rPr lang="en-US" sz="3200" dirty="0">
              <a:solidFill>
                <a:srgbClr val="002060"/>
              </a:solidFill>
            </a:rPr>
            <a:t>.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4ED0061-5487-4D3A-AD2B-5F5F48A239B5}" type="parTrans" cxnId="{217E7F35-753B-4488-A343-97D8901F0C44}">
      <dgm:prSet/>
      <dgm:spPr/>
      <dgm:t>
        <a:bodyPr/>
        <a:lstStyle/>
        <a:p>
          <a:pPr rtl="1"/>
          <a:endParaRPr lang="ar-SA"/>
        </a:p>
      </dgm:t>
    </dgm:pt>
    <dgm:pt modelId="{BD33671B-199C-4D0A-84F2-83C7811EA4C7}" type="sibTrans" cxnId="{217E7F35-753B-4488-A343-97D8901F0C44}">
      <dgm:prSet/>
      <dgm:spPr/>
      <dgm:t>
        <a:bodyPr/>
        <a:lstStyle/>
        <a:p>
          <a:pPr rtl="1"/>
          <a:endParaRPr lang="ar-SA"/>
        </a:p>
      </dgm:t>
    </dgm:pt>
    <dgm:pt modelId="{8DC856F0-85DB-443E-8835-EA11B5AA9C18}" type="pres">
      <dgm:prSet presAssocID="{7C31156F-EEA6-44C5-A954-E7597F0F45ED}" presName="linearFlow" presStyleCnt="0">
        <dgm:presLayoutVars>
          <dgm:dir/>
          <dgm:animLvl val="lvl"/>
          <dgm:resizeHandles val="exact"/>
        </dgm:presLayoutVars>
      </dgm:prSet>
      <dgm:spPr/>
    </dgm:pt>
    <dgm:pt modelId="{40C8D188-C627-4878-8E2D-8208A84942A6}" type="pres">
      <dgm:prSet presAssocID="{F73D0E84-AF47-4AE4-93BC-BA4DEAA78A57}" presName="composite" presStyleCnt="0"/>
      <dgm:spPr/>
    </dgm:pt>
    <dgm:pt modelId="{25C8F98F-432E-45E8-B1B2-CECCF2A6DEBA}" type="pres">
      <dgm:prSet presAssocID="{F73D0E84-AF47-4AE4-93BC-BA4DEAA78A5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674A7A4-6C99-4192-8B2A-4D1B170AB229}" type="pres">
      <dgm:prSet presAssocID="{F73D0E84-AF47-4AE4-93BC-BA4DEAA78A57}" presName="descendantText" presStyleLbl="alignAcc1" presStyleIdx="0" presStyleCnt="3" custLinFactY="-100000" custLinFactNeighborX="19164" custLinFactNeighborY="-118145">
        <dgm:presLayoutVars>
          <dgm:bulletEnabled val="1"/>
        </dgm:presLayoutVars>
      </dgm:prSet>
      <dgm:spPr/>
    </dgm:pt>
    <dgm:pt modelId="{72A733DA-FAB3-4D87-B809-09A8DCB706D6}" type="pres">
      <dgm:prSet presAssocID="{A98BB13F-F470-4CA9-96FA-BF3E3F36FF81}" presName="sp" presStyleCnt="0"/>
      <dgm:spPr/>
    </dgm:pt>
    <dgm:pt modelId="{E761A1CF-DB2D-4900-9560-214E0ACEDFA6}" type="pres">
      <dgm:prSet presAssocID="{3DC76EAD-7E1E-495D-8491-862B88DD5B81}" presName="composite" presStyleCnt="0"/>
      <dgm:spPr/>
    </dgm:pt>
    <dgm:pt modelId="{447A5474-283A-499E-8C8B-D282B438FDA4}" type="pres">
      <dgm:prSet presAssocID="{3DC76EAD-7E1E-495D-8491-862B88DD5B81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AA32AE0-414F-4BC6-8E20-246708586947}" type="pres">
      <dgm:prSet presAssocID="{3DC76EAD-7E1E-495D-8491-862B88DD5B81}" presName="descendantText" presStyleLbl="alignAcc1" presStyleIdx="1" presStyleCnt="3" custScaleY="121317" custLinFactNeighborY="0">
        <dgm:presLayoutVars>
          <dgm:bulletEnabled val="1"/>
        </dgm:presLayoutVars>
      </dgm:prSet>
      <dgm:spPr/>
    </dgm:pt>
    <dgm:pt modelId="{DA2A11C2-90B9-4D76-9B43-BF3C72745EBF}" type="pres">
      <dgm:prSet presAssocID="{F8286238-3A50-4538-B657-751FE0ED9B9F}" presName="sp" presStyleCnt="0"/>
      <dgm:spPr/>
    </dgm:pt>
    <dgm:pt modelId="{9AB6A6F4-20AF-4220-9A52-E18BEFD6D1AD}" type="pres">
      <dgm:prSet presAssocID="{96B5F0BC-72FD-4F7F-B316-517982008DC3}" presName="composite" presStyleCnt="0"/>
      <dgm:spPr/>
    </dgm:pt>
    <dgm:pt modelId="{01864CB6-72B6-4CD6-A819-6455E7426FB9}" type="pres">
      <dgm:prSet presAssocID="{96B5F0BC-72FD-4F7F-B316-517982008DC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4346F88-154E-4F47-A730-406D3EFBF1D4}" type="pres">
      <dgm:prSet presAssocID="{96B5F0BC-72FD-4F7F-B316-517982008DC3}" presName="descendantText" presStyleLbl="alignAcc1" presStyleIdx="2" presStyleCnt="3" custScaleX="100992" custScaleY="128797" custLinFactNeighborX="6590" custLinFactNeighborY="4898">
        <dgm:presLayoutVars>
          <dgm:bulletEnabled val="1"/>
        </dgm:presLayoutVars>
      </dgm:prSet>
      <dgm:spPr/>
    </dgm:pt>
  </dgm:ptLst>
  <dgm:cxnLst>
    <dgm:cxn modelId="{A05EC500-1EF1-4D50-8311-AEF3BBB19B00}" srcId="{7C31156F-EEA6-44C5-A954-E7597F0F45ED}" destId="{96B5F0BC-72FD-4F7F-B316-517982008DC3}" srcOrd="2" destOrd="0" parTransId="{9B518224-881B-4733-B6B5-8C633E5DF5AE}" sibTransId="{FA17D250-499C-4739-A435-0C8E08FD2D60}"/>
    <dgm:cxn modelId="{5F891914-1B9A-46E1-A5FA-70547FCA6CBE}" srcId="{3DC76EAD-7E1E-495D-8491-862B88DD5B81}" destId="{EB3EA47C-B91A-4D4D-A34A-72F2F28732FC}" srcOrd="0" destOrd="0" parTransId="{224BD676-FAE3-47C0-98EE-A5D0BFEE991E}" sibTransId="{9BBE1B2E-670A-4D7A-AB4E-AF69647C0C3B}"/>
    <dgm:cxn modelId="{F0154D2A-B4B5-45F0-8271-DCCF6A8C89E7}" type="presOf" srcId="{96B5F0BC-72FD-4F7F-B316-517982008DC3}" destId="{01864CB6-72B6-4CD6-A819-6455E7426FB9}" srcOrd="0" destOrd="0" presId="urn:microsoft.com/office/officeart/2005/8/layout/chevron2"/>
    <dgm:cxn modelId="{217E7F35-753B-4488-A343-97D8901F0C44}" srcId="{96B5F0BC-72FD-4F7F-B316-517982008DC3}" destId="{36D2859C-EA44-4CC8-9A86-7B0F55F13F7A}" srcOrd="0" destOrd="0" parTransId="{B4ED0061-5487-4D3A-AD2B-5F5F48A239B5}" sibTransId="{BD33671B-199C-4D0A-84F2-83C7811EA4C7}"/>
    <dgm:cxn modelId="{8B708939-2EF6-4DD6-B038-87B15CE9E7FD}" type="presOf" srcId="{EB3EA47C-B91A-4D4D-A34A-72F2F28732FC}" destId="{6AA32AE0-414F-4BC6-8E20-246708586947}" srcOrd="0" destOrd="0" presId="urn:microsoft.com/office/officeart/2005/8/layout/chevron2"/>
    <dgm:cxn modelId="{15F30C42-6474-4DA4-B6A6-C33EBE4FDA3C}" type="presOf" srcId="{36D2859C-EA44-4CC8-9A86-7B0F55F13F7A}" destId="{14346F88-154E-4F47-A730-406D3EFBF1D4}" srcOrd="0" destOrd="0" presId="urn:microsoft.com/office/officeart/2005/8/layout/chevron2"/>
    <dgm:cxn modelId="{138D0643-6E55-413F-A856-E868FE432D4B}" type="presOf" srcId="{F73D0E84-AF47-4AE4-93BC-BA4DEAA78A57}" destId="{25C8F98F-432E-45E8-B1B2-CECCF2A6DEBA}" srcOrd="0" destOrd="0" presId="urn:microsoft.com/office/officeart/2005/8/layout/chevron2"/>
    <dgm:cxn modelId="{3CCC8467-F3BC-45EF-BFFF-EB27D897A2D3}" srcId="{F73D0E84-AF47-4AE4-93BC-BA4DEAA78A57}" destId="{8ACE90A0-1708-48DB-8C1C-1FDC2F1514A9}" srcOrd="0" destOrd="0" parTransId="{376F2A44-0DAB-4F77-9F4C-0FFC16434EBD}" sibTransId="{CCFC21A2-612A-4008-BA1E-392F30C88008}"/>
    <dgm:cxn modelId="{A9F1C18C-E4CC-4A81-B95C-EB348ACF1BCE}" srcId="{7C31156F-EEA6-44C5-A954-E7597F0F45ED}" destId="{3DC76EAD-7E1E-495D-8491-862B88DD5B81}" srcOrd="1" destOrd="0" parTransId="{1A247CD9-8174-4642-B10A-DD8A5E6B4F81}" sibTransId="{F8286238-3A50-4538-B657-751FE0ED9B9F}"/>
    <dgm:cxn modelId="{5C1730B6-3388-432E-B751-9C46EDC330E9}" srcId="{7C31156F-EEA6-44C5-A954-E7597F0F45ED}" destId="{F73D0E84-AF47-4AE4-93BC-BA4DEAA78A57}" srcOrd="0" destOrd="0" parTransId="{70BE2178-A049-4D22-9712-D3A32DA56394}" sibTransId="{A98BB13F-F470-4CA9-96FA-BF3E3F36FF81}"/>
    <dgm:cxn modelId="{221F4EC1-38E7-40EE-9AB9-9138F5083D18}" type="presOf" srcId="{7C31156F-EEA6-44C5-A954-E7597F0F45ED}" destId="{8DC856F0-85DB-443E-8835-EA11B5AA9C18}" srcOrd="0" destOrd="0" presId="urn:microsoft.com/office/officeart/2005/8/layout/chevron2"/>
    <dgm:cxn modelId="{EAB0DCDB-0618-410B-B0B6-111716C43C05}" type="presOf" srcId="{8ACE90A0-1708-48DB-8C1C-1FDC2F1514A9}" destId="{1674A7A4-6C99-4192-8B2A-4D1B170AB229}" srcOrd="0" destOrd="0" presId="urn:microsoft.com/office/officeart/2005/8/layout/chevron2"/>
    <dgm:cxn modelId="{A9A092E2-111D-43FF-839E-83F0306C5E3C}" type="presOf" srcId="{3DC76EAD-7E1E-495D-8491-862B88DD5B81}" destId="{447A5474-283A-499E-8C8B-D282B438FDA4}" srcOrd="0" destOrd="0" presId="urn:microsoft.com/office/officeart/2005/8/layout/chevron2"/>
    <dgm:cxn modelId="{C012B45C-3409-4462-87DA-0953D4A80715}" type="presParOf" srcId="{8DC856F0-85DB-443E-8835-EA11B5AA9C18}" destId="{40C8D188-C627-4878-8E2D-8208A84942A6}" srcOrd="0" destOrd="0" presId="urn:microsoft.com/office/officeart/2005/8/layout/chevron2"/>
    <dgm:cxn modelId="{958B90E2-1C77-46B9-A33A-50F2165FE610}" type="presParOf" srcId="{40C8D188-C627-4878-8E2D-8208A84942A6}" destId="{25C8F98F-432E-45E8-B1B2-CECCF2A6DEBA}" srcOrd="0" destOrd="0" presId="urn:microsoft.com/office/officeart/2005/8/layout/chevron2"/>
    <dgm:cxn modelId="{A39AD768-9F4B-448D-A8F4-299E21A047A4}" type="presParOf" srcId="{40C8D188-C627-4878-8E2D-8208A84942A6}" destId="{1674A7A4-6C99-4192-8B2A-4D1B170AB229}" srcOrd="1" destOrd="0" presId="urn:microsoft.com/office/officeart/2005/8/layout/chevron2"/>
    <dgm:cxn modelId="{06D744DA-2A00-45E7-BD63-A4804F3397EC}" type="presParOf" srcId="{8DC856F0-85DB-443E-8835-EA11B5AA9C18}" destId="{72A733DA-FAB3-4D87-B809-09A8DCB706D6}" srcOrd="1" destOrd="0" presId="urn:microsoft.com/office/officeart/2005/8/layout/chevron2"/>
    <dgm:cxn modelId="{0D7E05D8-C4F0-49BC-95D3-A4B6292A74EA}" type="presParOf" srcId="{8DC856F0-85DB-443E-8835-EA11B5AA9C18}" destId="{E761A1CF-DB2D-4900-9560-214E0ACEDFA6}" srcOrd="2" destOrd="0" presId="urn:microsoft.com/office/officeart/2005/8/layout/chevron2"/>
    <dgm:cxn modelId="{97B667E0-D3AA-42C1-970E-7A9A94E3DE89}" type="presParOf" srcId="{E761A1CF-DB2D-4900-9560-214E0ACEDFA6}" destId="{447A5474-283A-499E-8C8B-D282B438FDA4}" srcOrd="0" destOrd="0" presId="urn:microsoft.com/office/officeart/2005/8/layout/chevron2"/>
    <dgm:cxn modelId="{AF674D63-5AA4-41F9-B105-FFED8C13F51C}" type="presParOf" srcId="{E761A1CF-DB2D-4900-9560-214E0ACEDFA6}" destId="{6AA32AE0-414F-4BC6-8E20-246708586947}" srcOrd="1" destOrd="0" presId="urn:microsoft.com/office/officeart/2005/8/layout/chevron2"/>
    <dgm:cxn modelId="{25EF404E-B65C-4C9F-9536-308B612FA719}" type="presParOf" srcId="{8DC856F0-85DB-443E-8835-EA11B5AA9C18}" destId="{DA2A11C2-90B9-4D76-9B43-BF3C72745EBF}" srcOrd="3" destOrd="0" presId="urn:microsoft.com/office/officeart/2005/8/layout/chevron2"/>
    <dgm:cxn modelId="{2CD0CC97-4163-438C-BE59-0F38DBAD9762}" type="presParOf" srcId="{8DC856F0-85DB-443E-8835-EA11B5AA9C18}" destId="{9AB6A6F4-20AF-4220-9A52-E18BEFD6D1AD}" srcOrd="4" destOrd="0" presId="urn:microsoft.com/office/officeart/2005/8/layout/chevron2"/>
    <dgm:cxn modelId="{E878B28F-AB6A-4665-9603-D718CBC76622}" type="presParOf" srcId="{9AB6A6F4-20AF-4220-9A52-E18BEFD6D1AD}" destId="{01864CB6-72B6-4CD6-A819-6455E7426FB9}" srcOrd="0" destOrd="0" presId="urn:microsoft.com/office/officeart/2005/8/layout/chevron2"/>
    <dgm:cxn modelId="{252D1394-EED5-4529-B31E-FA7EE7939FED}" type="presParOf" srcId="{9AB6A6F4-20AF-4220-9A52-E18BEFD6D1AD}" destId="{14346F88-154E-4F47-A730-406D3EFBF1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8F98F-432E-45E8-B1B2-CECCF2A6DEBA}">
      <dsp:nvSpPr>
        <dsp:cNvPr id="0" name=""/>
        <dsp:cNvSpPr/>
      </dsp:nvSpPr>
      <dsp:spPr>
        <a:xfrm rot="5400000">
          <a:off x="-153834" y="143794"/>
          <a:ext cx="941806" cy="65926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</a:t>
          </a:r>
        </a:p>
      </dsp:txBody>
      <dsp:txXfrm rot="-5400000">
        <a:off x="-12563" y="332155"/>
        <a:ext cx="659264" cy="282542"/>
      </dsp:txXfrm>
    </dsp:sp>
    <dsp:sp modelId="{1674A7A4-6C99-4192-8B2A-4D1B170AB229}">
      <dsp:nvSpPr>
        <dsp:cNvPr id="0" name=""/>
        <dsp:cNvSpPr/>
      </dsp:nvSpPr>
      <dsp:spPr>
        <a:xfrm rot="5400000">
          <a:off x="2886249" y="-2226984"/>
          <a:ext cx="612174" cy="506614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>
              <a:solidFill>
                <a:srgbClr val="002060"/>
              </a:solidFill>
            </a:rPr>
            <a:t>They </a:t>
          </a:r>
          <a:r>
            <a:rPr lang="en-US" sz="2800" b="0" kern="1200" dirty="0">
              <a:solidFill>
                <a:srgbClr val="FF0000"/>
              </a:solidFill>
            </a:rPr>
            <a:t>watched</a:t>
          </a:r>
          <a:r>
            <a:rPr lang="en-US" sz="2800" b="0" kern="1200" dirty="0">
              <a:solidFill>
                <a:srgbClr val="002060"/>
              </a:solidFill>
            </a:rPr>
            <a:t> TV</a:t>
          </a:r>
          <a:r>
            <a:rPr lang="en-US" sz="3200" b="0" kern="1200" dirty="0">
              <a:solidFill>
                <a:srgbClr val="002060"/>
              </a:solidFill>
            </a:rPr>
            <a:t>.</a:t>
          </a:r>
        </a:p>
      </dsp:txBody>
      <dsp:txXfrm rot="-5400000">
        <a:off x="659265" y="29884"/>
        <a:ext cx="5036259" cy="552406"/>
      </dsp:txXfrm>
    </dsp:sp>
    <dsp:sp modelId="{447A5474-283A-499E-8C8B-D282B438FDA4}">
      <dsp:nvSpPr>
        <dsp:cNvPr id="0" name=""/>
        <dsp:cNvSpPr/>
      </dsp:nvSpPr>
      <dsp:spPr>
        <a:xfrm rot="5400000">
          <a:off x="-153834" y="956436"/>
          <a:ext cx="941806" cy="65926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</a:t>
          </a:r>
        </a:p>
      </dsp:txBody>
      <dsp:txXfrm rot="-5400000">
        <a:off x="-12563" y="1144797"/>
        <a:ext cx="659264" cy="282542"/>
      </dsp:txXfrm>
    </dsp:sp>
    <dsp:sp modelId="{6AA32AE0-414F-4BC6-8E20-246708586947}">
      <dsp:nvSpPr>
        <dsp:cNvPr id="0" name=""/>
        <dsp:cNvSpPr/>
      </dsp:nvSpPr>
      <dsp:spPr>
        <a:xfrm rot="5400000">
          <a:off x="2808436" y="-1411819"/>
          <a:ext cx="742671" cy="506614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2060"/>
              </a:solidFill>
            </a:rPr>
            <a:t>They </a:t>
          </a:r>
          <a:r>
            <a:rPr lang="en-US" sz="2800" kern="1200" dirty="0">
              <a:solidFill>
                <a:srgbClr val="FF0000"/>
              </a:solidFill>
            </a:rPr>
            <a:t>cleaned</a:t>
          </a:r>
          <a:r>
            <a:rPr lang="en-US" sz="2800" kern="1200" dirty="0">
              <a:solidFill>
                <a:srgbClr val="002060"/>
              </a:solidFill>
            </a:rPr>
            <a:t> the house</a:t>
          </a:r>
          <a:r>
            <a:rPr lang="en-US" sz="3200" kern="1200" dirty="0">
              <a:solidFill>
                <a:srgbClr val="002060"/>
              </a:solidFill>
            </a:rPr>
            <a:t>.</a:t>
          </a:r>
        </a:p>
      </dsp:txBody>
      <dsp:txXfrm rot="-5400000">
        <a:off x="646700" y="786171"/>
        <a:ext cx="5029889" cy="670163"/>
      </dsp:txXfrm>
    </dsp:sp>
    <dsp:sp modelId="{01864CB6-72B6-4CD6-A819-6455E7426FB9}">
      <dsp:nvSpPr>
        <dsp:cNvPr id="0" name=""/>
        <dsp:cNvSpPr/>
      </dsp:nvSpPr>
      <dsp:spPr>
        <a:xfrm rot="5400000">
          <a:off x="-153834" y="1791974"/>
          <a:ext cx="941806" cy="65926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</a:t>
          </a:r>
        </a:p>
      </dsp:txBody>
      <dsp:txXfrm rot="-5400000">
        <a:off x="-12563" y="1980335"/>
        <a:ext cx="659264" cy="282542"/>
      </dsp:txXfrm>
    </dsp:sp>
    <dsp:sp modelId="{14346F88-154E-4F47-A730-406D3EFBF1D4}">
      <dsp:nvSpPr>
        <dsp:cNvPr id="0" name=""/>
        <dsp:cNvSpPr/>
      </dsp:nvSpPr>
      <dsp:spPr>
        <a:xfrm rot="5400000">
          <a:off x="2785541" y="-571425"/>
          <a:ext cx="788461" cy="511639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2060"/>
              </a:solidFill>
            </a:rPr>
            <a:t>They </a:t>
          </a:r>
          <a:r>
            <a:rPr lang="en-US" sz="2800" kern="1200" dirty="0">
              <a:solidFill>
                <a:srgbClr val="FF0000"/>
              </a:solidFill>
            </a:rPr>
            <a:t>cooked</a:t>
          </a:r>
          <a:r>
            <a:rPr lang="en-US" sz="2800" kern="1200" dirty="0">
              <a:solidFill>
                <a:srgbClr val="002060"/>
              </a:solidFill>
            </a:rPr>
            <a:t> breakfast </a:t>
          </a:r>
          <a:r>
            <a:rPr lang="en-US" sz="3200" kern="1200" dirty="0">
              <a:solidFill>
                <a:srgbClr val="002060"/>
              </a:solidFill>
            </a:rPr>
            <a:t>.</a:t>
          </a:r>
        </a:p>
      </dsp:txBody>
      <dsp:txXfrm rot="-5400000">
        <a:off x="621573" y="1631032"/>
        <a:ext cx="5077910" cy="711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9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7868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4640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772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17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96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56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50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73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69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825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45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819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763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97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5813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3760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298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8845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1156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79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587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670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108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5384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595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415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502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348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569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427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91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056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52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321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987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080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069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60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61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224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929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89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12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491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788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706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9593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563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443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322062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D95DC9-81BA-4227-83B7-C55FE064B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5283919-5000-4350-A4DF-B73C516F5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30D66C-CC46-412A-9261-8F5E98A5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46920F-27AC-4B41-85FE-3E22CDC7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7D9766-DA03-4A7F-AC8F-0B6FEF5D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10708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ED89B6-40CC-4419-AC80-D2CCF532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83059F-D409-4CD9-912F-5FFECC007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EB8C27-89AA-402C-B858-76F973DB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8096EA-FCB2-4A76-B175-98B14D2D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C08417-62C2-441D-AD88-0F041192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31361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22C4EB-12CC-47D0-92C0-110C50AC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80E7E7-4245-4E3F-9460-CDAA5D2A2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AA0598-6472-4F6B-B84F-C8C6D8AB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9117B1-68C8-4F4A-BB57-159800E0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63A723-B7F5-402F-8517-8A3BDB68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15313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12DEE2-24DC-4AF3-BDFB-AB642F05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CABFBA-87F1-42C7-8B31-83F91E88A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F936A4F-47F2-49A8-8723-16E990631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13914B-49D9-4694-B381-81EE9A45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44ED2CB-A375-4C7F-9E46-B6262BBB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CFFAEAE-2ABB-44F3-A9BC-E2759330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10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62B6E8-0A42-4D4A-BFF9-DB9E2CBC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AA2B11-147B-4C24-9458-DC7FA2B99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512161C-B986-4CF9-8594-176E474BF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0F57CA1-7944-41EA-88F3-8731C60A2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59A716F-CF99-482C-A1CA-6373AC582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F8F9597-F28F-4467-A06F-0FAE91252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D8616F0-9ACE-4C0F-BA99-B4AE46F9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35B6971-5EC5-427E-A2F1-8DEF89D3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626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753074-38AF-46A2-B8B1-13BCA6EC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05ADD31-6B54-4029-85F2-0D71F74C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7457100-4A10-4CF0-9342-E233C64F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51D8A71-05D4-4D7B-B6B2-EC4C6740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19372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D6D860E-FC57-44AE-894D-89B8992B2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8FA0F5-D04A-45AE-9EB2-509B67498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1FBA526-8D80-417C-8C09-2028C70B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84555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EF3EF6-4E0B-4102-ACBA-21D5D53A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D46C58-32FE-4E49-BAF2-1EDAD3932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646166E-17CD-4CD9-8847-A668AD887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B4F4606-57EA-44F3-B6F2-7E0D370C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2AE93F-1D2A-46FB-9FF8-F430F498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DE567D-02F5-49F9-B04B-7591C33B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5877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3E1513-DB6D-4D67-9655-56ADA259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865A9B-2C0A-44B9-A70D-EB05F8C61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EE8A77B-203E-4F42-AEF1-B3AF980B8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BD57CF4-05DE-4F32-877D-1F09C1B7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8B112EB-2135-41EE-8000-9FC84E46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3C66217-3E88-4094-B445-7EEC5C10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31499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C9698C-1F4B-4A06-AEE8-9D7B8824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A49A032-1837-4B5E-A34D-B788BA46D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9B0464-DCB9-44D9-A326-DADADE82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6F498B-1E36-4CEB-865D-86DC6617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66AB34-AE02-4FF8-B180-1BDDCDC1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4605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1085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768C15B-CB52-4B63-82F9-BD7B7B918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A8C7BF-6DA4-4349-8695-9F0ECEAFF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37A188-0A7B-43DA-8EEE-EEEB9653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50115A4-8EA6-4E9E-B8A9-CD1C717C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D7DB8A-8972-4751-A532-DBA8B755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22955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726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2767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4170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27336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50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89" r:id="rId2"/>
    <p:sldLayoutId id="2147483772" r:id="rId3"/>
    <p:sldLayoutId id="2147483752" r:id="rId4"/>
    <p:sldLayoutId id="2147483665" r:id="rId5"/>
    <p:sldLayoutId id="2147483667" r:id="rId6"/>
    <p:sldLayoutId id="2147483768" r:id="rId7"/>
    <p:sldLayoutId id="2147483670" r:id="rId8"/>
    <p:sldLayoutId id="2147483805" r:id="rId9"/>
    <p:sldLayoutId id="2147483802" r:id="rId10"/>
    <p:sldLayoutId id="2147483800" r:id="rId11"/>
    <p:sldLayoutId id="2147483799" r:id="rId12"/>
    <p:sldLayoutId id="2147483798" r:id="rId13"/>
    <p:sldLayoutId id="2147483797" r:id="rId14"/>
    <p:sldLayoutId id="2147483796" r:id="rId15"/>
    <p:sldLayoutId id="2147483795" r:id="rId16"/>
    <p:sldLayoutId id="2147483794" r:id="rId17"/>
    <p:sldLayoutId id="2147483793" r:id="rId18"/>
    <p:sldLayoutId id="2147483792" r:id="rId19"/>
    <p:sldLayoutId id="2147483791" r:id="rId20"/>
    <p:sldLayoutId id="2147483790" r:id="rId21"/>
    <p:sldLayoutId id="2147483788" r:id="rId22"/>
    <p:sldLayoutId id="2147483786" r:id="rId23"/>
    <p:sldLayoutId id="2147483785" r:id="rId24"/>
    <p:sldLayoutId id="2147483783" r:id="rId25"/>
    <p:sldLayoutId id="2147483782" r:id="rId26"/>
    <p:sldLayoutId id="2147483781" r:id="rId27"/>
    <p:sldLayoutId id="2147483780" r:id="rId28"/>
    <p:sldLayoutId id="2147483779" r:id="rId29"/>
    <p:sldLayoutId id="2147483778" r:id="rId30"/>
    <p:sldLayoutId id="2147483777" r:id="rId31"/>
    <p:sldLayoutId id="2147483776" r:id="rId32"/>
    <p:sldLayoutId id="2147483775" r:id="rId33"/>
    <p:sldLayoutId id="2147483774" r:id="rId34"/>
    <p:sldLayoutId id="2147483773" r:id="rId35"/>
    <p:sldLayoutId id="2147483771" r:id="rId36"/>
    <p:sldLayoutId id="2147483769" r:id="rId37"/>
    <p:sldLayoutId id="2147483767" r:id="rId38"/>
    <p:sldLayoutId id="2147483766" r:id="rId39"/>
    <p:sldLayoutId id="2147483765" r:id="rId40"/>
    <p:sldLayoutId id="2147483763" r:id="rId41"/>
    <p:sldLayoutId id="2147483762" r:id="rId42"/>
    <p:sldLayoutId id="2147483761" r:id="rId43"/>
    <p:sldLayoutId id="2147483760" r:id="rId44"/>
    <p:sldLayoutId id="2147483759" r:id="rId45"/>
    <p:sldLayoutId id="2147483758" r:id="rId46"/>
    <p:sldLayoutId id="2147483757" r:id="rId47"/>
    <p:sldLayoutId id="2147483756" r:id="rId48"/>
    <p:sldLayoutId id="2147483755" r:id="rId49"/>
    <p:sldLayoutId id="2147483754" r:id="rId50"/>
    <p:sldLayoutId id="2147483753" r:id="rId51"/>
    <p:sldLayoutId id="2147483672" r:id="rId52"/>
    <p:sldLayoutId id="2147483673" r:id="rId53"/>
    <p:sldLayoutId id="2147483801" r:id="rId54"/>
    <p:sldLayoutId id="2147483784" r:id="rId55"/>
    <p:sldLayoutId id="2147483764" r:id="rId56"/>
    <p:sldLayoutId id="2147483674" r:id="rId57"/>
    <p:sldLayoutId id="2147483675" r:id="rId58"/>
    <p:sldLayoutId id="2147483676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1AFDBB6-F155-4640-ADEA-DE8EFCEA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DE7FB17-16CA-4129-8F22-68648688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445E71-CF4D-4627-8AF8-489089FCD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88DE4-C06E-4312-A4F4-FFD5AA34E272}" type="datetimeFigureOut">
              <a:rPr lang="ar-SA" smtClean="0"/>
              <a:t>12/06/45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E0DB9C-7A85-426D-B5C0-61B34BF9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3C35D9-0602-46FD-9F6E-02BA299BB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9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804" r:id="rId13"/>
    <p:sldLayoutId id="2147483803" r:id="rId14"/>
    <p:sldLayoutId id="2147483787" r:id="rId15"/>
    <p:sldLayoutId id="2147483770" r:id="rId16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wmf"/><Relationship Id="rId11" Type="http://schemas.openxmlformats.org/officeDocument/2006/relationships/image" Target="../media/image32.gif"/><Relationship Id="rId5" Type="http://schemas.openxmlformats.org/officeDocument/2006/relationships/image" Target="../media/image25.gif"/><Relationship Id="rId10" Type="http://schemas.openxmlformats.org/officeDocument/2006/relationships/image" Target="../media/image31.gif"/><Relationship Id="rId4" Type="http://schemas.openxmlformats.org/officeDocument/2006/relationships/audio" Target="../media/audio9.wav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wmf"/><Relationship Id="rId5" Type="http://schemas.openxmlformats.org/officeDocument/2006/relationships/image" Target="../media/image25.gif"/><Relationship Id="rId10" Type="http://schemas.openxmlformats.org/officeDocument/2006/relationships/image" Target="../media/image34.gif"/><Relationship Id="rId4" Type="http://schemas.openxmlformats.org/officeDocument/2006/relationships/audio" Target="../media/audio9.wav"/><Relationship Id="rId9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audio" Target="../media/audio13.wav"/><Relationship Id="rId10" Type="http://schemas.openxmlformats.org/officeDocument/2006/relationships/audio" Target="../media/audio18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" Target="slide2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3.jpeg"/><Relationship Id="rId5" Type="http://schemas.openxmlformats.org/officeDocument/2006/relationships/diagramLayout" Target="../diagrams/layout1.xml"/><Relationship Id="rId10" Type="http://schemas.openxmlformats.org/officeDocument/2006/relationships/image" Target="file:///C:\Program%20Files\Inknoe%20ClassPoint\Images\multiple_choice_without%20result_default.png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3.jpeg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wmf"/><Relationship Id="rId11" Type="http://schemas.openxmlformats.org/officeDocument/2006/relationships/image" Target="../media/image30.gif"/><Relationship Id="rId5" Type="http://schemas.openxmlformats.org/officeDocument/2006/relationships/image" Target="../media/image25.gif"/><Relationship Id="rId10" Type="http://schemas.openxmlformats.org/officeDocument/2006/relationships/image" Target="../media/image29.gif"/><Relationship Id="rId4" Type="http://schemas.openxmlformats.org/officeDocument/2006/relationships/audio" Target="../media/audio9.wav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24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Mohamad</a:t>
            </a:r>
            <a:endParaRPr lang="en-US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Zaid</a:t>
            </a:r>
            <a:endParaRPr lang="ar-SA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60214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ulce&amp;#39;s blog: Listening Practice (2)">
            <a:extLst>
              <a:ext uri="{FF2B5EF4-FFF2-40B4-BE49-F238E27FC236}">
                <a16:creationId xmlns:a16="http://schemas.microsoft.com/office/drawing/2014/main" id="{97941C40-3C6B-47EB-90AA-E0E44D0FC8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0493DAB-A313-4D75-9605-9376EC718AFD}"/>
              </a:ext>
            </a:extLst>
          </p:cNvPr>
          <p:cNvSpPr txBox="1"/>
          <p:nvPr/>
        </p:nvSpPr>
        <p:spPr>
          <a:xfrm>
            <a:off x="3127513" y="1086580"/>
            <a:ext cx="68394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Listen and chant Past Tense Regular Verb Chunks .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E872919-D0FD-4C38-8C36-E5516B3F3121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1795240"/>
            <a:ext cx="7955279" cy="1072651"/>
            <a:chOff x="1812104" y="-898748"/>
            <a:chExt cx="9144000" cy="6391877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31B5437-411A-4D6C-9290-875111F64C5D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8" name="صورة 7" descr="00066.WMF">
              <a:extLst>
                <a:ext uri="{FF2B5EF4-FFF2-40B4-BE49-F238E27FC236}">
                  <a16:creationId xmlns:a16="http://schemas.microsoft.com/office/drawing/2014/main" id="{AE77378B-762C-4196-AA8D-88325D79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C6D4AE9-C6FD-4EC1-8343-31EAFF6F7A54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3400583"/>
            <a:ext cx="7955279" cy="1072651"/>
            <a:chOff x="1812104" y="-898748"/>
            <a:chExt cx="9144000" cy="6391877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9731E3A0-C0DC-4DBF-8C1F-56E2EF390B5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17" name="صورة 16" descr="00066.WMF">
              <a:extLst>
                <a:ext uri="{FF2B5EF4-FFF2-40B4-BE49-F238E27FC236}">
                  <a16:creationId xmlns:a16="http://schemas.microsoft.com/office/drawing/2014/main" id="{C81CAFFA-BCFE-4746-8633-CDD0073B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1C3CCA1-FA46-4E64-A1E1-17F5251EC54A}"/>
              </a:ext>
            </a:extLst>
          </p:cNvPr>
          <p:cNvGrpSpPr>
            <a:grpSpLocks/>
          </p:cNvGrpSpPr>
          <p:nvPr/>
        </p:nvGrpSpPr>
        <p:grpSpPr bwMode="auto">
          <a:xfrm>
            <a:off x="1653767" y="4945764"/>
            <a:ext cx="7955279" cy="1072651"/>
            <a:chOff x="1812104" y="-898748"/>
            <a:chExt cx="9144000" cy="6391877"/>
          </a:xfrm>
        </p:grpSpPr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9AB949C3-FABB-4116-9AB7-3204F136C1C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23" name="صورة 22" descr="00066.WMF">
              <a:extLst>
                <a:ext uri="{FF2B5EF4-FFF2-40B4-BE49-F238E27FC236}">
                  <a16:creationId xmlns:a16="http://schemas.microsoft.com/office/drawing/2014/main" id="{AFDA00D0-19D8-4C4E-A397-F3B1BE0C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27" name="Rectangle 1">
            <a:extLst>
              <a:ext uri="{FF2B5EF4-FFF2-40B4-BE49-F238E27FC236}">
                <a16:creationId xmlns:a16="http://schemas.microsoft.com/office/drawing/2014/main" id="{44697663-52B6-4764-97DE-503B739C7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004" y="2100732"/>
            <a:ext cx="67368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4</a:t>
            </a:r>
            <a:r>
              <a:rPr lang="en-US" sz="2400" b="1" dirty="0">
                <a:latin typeface="Calibri" pitchFamily="34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kicked, kicked                         He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kicked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a ball.</a:t>
            </a:r>
          </a:p>
        </p:txBody>
      </p:sp>
      <p:pic>
        <p:nvPicPr>
          <p:cNvPr id="28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2F5B3BDA-6E82-4074-8442-0792E4C1F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578" end="33934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65851" y="2198575"/>
            <a:ext cx="609600" cy="36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4" descr="Soccer Dribbble by Zach Youngblood on Dribbble">
            <a:extLst>
              <a:ext uri="{FF2B5EF4-FFF2-40B4-BE49-F238E27FC236}">
                <a16:creationId xmlns:a16="http://schemas.microsoft.com/office/drawing/2014/main" id="{AC464540-4789-475A-A74E-59CF4BD677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38" y="1656180"/>
            <a:ext cx="1522470" cy="131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id="{3C14A7F8-1818-48A7-8C72-82055FDC6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004" y="3716912"/>
            <a:ext cx="6837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5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. cleaned, cleaned                They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cleaned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the house.</a:t>
            </a:r>
          </a:p>
        </p:txBody>
      </p:sp>
      <p:pic>
        <p:nvPicPr>
          <p:cNvPr id="32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42797F79-602A-4BD9-A66F-4D03A560DB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72" end="25233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12575" y="3875589"/>
            <a:ext cx="462876" cy="28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t&amp;#39;s Time to Let Go of the Myth of the Eternally Clean House | Allrecipes">
            <a:extLst>
              <a:ext uri="{FF2B5EF4-FFF2-40B4-BE49-F238E27FC236}">
                <a16:creationId xmlns:a16="http://schemas.microsoft.com/office/drawing/2014/main" id="{3E5619D1-6E03-4A0B-9DA5-2FBBDBB398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38" y="3338755"/>
            <a:ext cx="1522470" cy="131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4111EA90-CD46-4293-B460-01051743E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508" y="5106124"/>
            <a:ext cx="683779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6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. stayed, stayed                         We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stayed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at home</a:t>
            </a:r>
            <a:r>
              <a:rPr lang="en-US" sz="3600" b="1" dirty="0">
                <a:latin typeface="Calibri" pitchFamily="34" charset="0"/>
              </a:rPr>
              <a:t>.</a:t>
            </a:r>
            <a:endParaRPr lang="en-US" sz="4000" dirty="0"/>
          </a:p>
        </p:txBody>
      </p:sp>
      <p:pic>
        <p:nvPicPr>
          <p:cNvPr id="34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B0FF7CF1-EB80-4A84-9CD1-E2172A692D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554" end="17994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12574" y="5461461"/>
            <a:ext cx="453111" cy="23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Stay Home Stay At Home GIF - Stay Home Stay At Home Afro Pig - Discover &amp;amp;  Share GIFs">
            <a:extLst>
              <a:ext uri="{FF2B5EF4-FFF2-40B4-BE49-F238E27FC236}">
                <a16:creationId xmlns:a16="http://schemas.microsoft.com/office/drawing/2014/main" id="{9FFBDEAC-168B-4CB2-9A61-6FE8D92E55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38" y="4894847"/>
            <a:ext cx="1522470" cy="107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19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2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9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25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27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ulce&amp;#39;s blog: Listening Practice (2)">
            <a:extLst>
              <a:ext uri="{FF2B5EF4-FFF2-40B4-BE49-F238E27FC236}">
                <a16:creationId xmlns:a16="http://schemas.microsoft.com/office/drawing/2014/main" id="{97941C40-3C6B-47EB-90AA-E0E44D0FC8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0493DAB-A313-4D75-9605-9376EC718AFD}"/>
              </a:ext>
            </a:extLst>
          </p:cNvPr>
          <p:cNvSpPr txBox="1"/>
          <p:nvPr/>
        </p:nvSpPr>
        <p:spPr>
          <a:xfrm>
            <a:off x="3127513" y="1086580"/>
            <a:ext cx="68394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Listen and chant Past Tense Regular Verb Chunks .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E872919-D0FD-4C38-8C36-E5516B3F3121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1795240"/>
            <a:ext cx="7955279" cy="1072651"/>
            <a:chOff x="1812104" y="-898748"/>
            <a:chExt cx="9144000" cy="6391877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31B5437-411A-4D6C-9290-875111F64C5D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8" name="صورة 7" descr="00066.WMF">
              <a:extLst>
                <a:ext uri="{FF2B5EF4-FFF2-40B4-BE49-F238E27FC236}">
                  <a16:creationId xmlns:a16="http://schemas.microsoft.com/office/drawing/2014/main" id="{AE77378B-762C-4196-AA8D-88325D79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C6D4AE9-C6FD-4EC1-8343-31EAFF6F7A54}"/>
              </a:ext>
            </a:extLst>
          </p:cNvPr>
          <p:cNvGrpSpPr>
            <a:grpSpLocks/>
          </p:cNvGrpSpPr>
          <p:nvPr/>
        </p:nvGrpSpPr>
        <p:grpSpPr bwMode="auto">
          <a:xfrm>
            <a:off x="1720270" y="4104634"/>
            <a:ext cx="7955279" cy="1072651"/>
            <a:chOff x="1812104" y="-898748"/>
            <a:chExt cx="9144000" cy="6391877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9731E3A0-C0DC-4DBF-8C1F-56E2EF390B5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17" name="صورة 16" descr="00066.WMF">
              <a:extLst>
                <a:ext uri="{FF2B5EF4-FFF2-40B4-BE49-F238E27FC236}">
                  <a16:creationId xmlns:a16="http://schemas.microsoft.com/office/drawing/2014/main" id="{C81CAFFA-BCFE-4746-8633-CDD0073B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24" name="Rectangle 1">
            <a:extLst>
              <a:ext uri="{FF2B5EF4-FFF2-40B4-BE49-F238E27FC236}">
                <a16:creationId xmlns:a16="http://schemas.microsoft.com/office/drawing/2014/main" id="{23A2C8E7-F7D0-40BC-8B34-089776ED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2111" y="2051339"/>
            <a:ext cx="662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</a:rPr>
              <a:t>7</a:t>
            </a: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. played, played            You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played </a:t>
            </a: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outside.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5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5175B836-2444-4B21-8B0C-91652CCF9F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50" end="9467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187141" y="2236686"/>
            <a:ext cx="510767" cy="337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Gif For Children | Happy Kids Jumping Gif @ Gifimages.pics">
            <a:extLst>
              <a:ext uri="{FF2B5EF4-FFF2-40B4-BE49-F238E27FC236}">
                <a16:creationId xmlns:a16="http://schemas.microsoft.com/office/drawing/2014/main" id="{5FBE3C14-3BBC-4148-9AF6-AC2F63585A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649" y="1682805"/>
            <a:ext cx="1350529" cy="132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2BCEB5A5-17B0-4EE4-9B2A-B1CDC9779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011" y="4233574"/>
            <a:ext cx="677129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</a:rPr>
              <a:t>8</a:t>
            </a: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. studied, studied            You studied a little</a:t>
            </a:r>
            <a:r>
              <a:rPr lang="en-US" sz="3600" b="1" dirty="0">
                <a:latin typeface="Calibri" pitchFamily="34" charset="0"/>
              </a:rPr>
              <a:t>.</a:t>
            </a:r>
            <a:endParaRPr lang="en-US" sz="4000" dirty="0"/>
          </a:p>
        </p:txBody>
      </p:sp>
      <p:pic>
        <p:nvPicPr>
          <p:cNvPr id="29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3ABE7D33-3F88-4523-ABCF-64A1065383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970" end="558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3944" y="4556630"/>
            <a:ext cx="458779" cy="21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Animated Scene of my Drawing &amp;quot;Little Kid Study ABC&amp;quot; | PeakD">
            <a:extLst>
              <a:ext uri="{FF2B5EF4-FFF2-40B4-BE49-F238E27FC236}">
                <a16:creationId xmlns:a16="http://schemas.microsoft.com/office/drawing/2014/main" id="{7FFF4658-3827-422F-AE83-97ACDF34B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649" y="3963410"/>
            <a:ext cx="1350529" cy="132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6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27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ulce&amp;#39;s blog: Listening Practice (2)">
            <a:extLst>
              <a:ext uri="{FF2B5EF4-FFF2-40B4-BE49-F238E27FC236}">
                <a16:creationId xmlns:a16="http://schemas.microsoft.com/office/drawing/2014/main" id="{97941C40-3C6B-47EB-90AA-E0E44D0FC8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0493DAB-A313-4D75-9605-9376EC718AFD}"/>
              </a:ext>
            </a:extLst>
          </p:cNvPr>
          <p:cNvSpPr txBox="1"/>
          <p:nvPr/>
        </p:nvSpPr>
        <p:spPr>
          <a:xfrm>
            <a:off x="3127513" y="1086580"/>
            <a:ext cx="56174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Listen and practice . Then   do it in pairs .</a:t>
            </a:r>
          </a:p>
        </p:txBody>
      </p:sp>
      <p:graphicFrame>
        <p:nvGraphicFramePr>
          <p:cNvPr id="18" name="جدول 17">
            <a:extLst>
              <a:ext uri="{FF2B5EF4-FFF2-40B4-BE49-F238E27FC236}">
                <a16:creationId xmlns:a16="http://schemas.microsoft.com/office/drawing/2014/main" id="{02750F57-9A37-4918-9A31-9B48CFCB7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153019"/>
              </p:ext>
            </p:extLst>
          </p:nvPr>
        </p:nvGraphicFramePr>
        <p:xfrm>
          <a:off x="2784504" y="1678874"/>
          <a:ext cx="7298834" cy="43395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49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6676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6006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مستطيل 18">
            <a:extLst>
              <a:ext uri="{FF2B5EF4-FFF2-40B4-BE49-F238E27FC236}">
                <a16:creationId xmlns:a16="http://schemas.microsoft.com/office/drawing/2014/main" id="{810EA30A-4A1E-4DD0-B9D4-F363FB979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244" y="1678874"/>
            <a:ext cx="36544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libri" pitchFamily="34" charset="0"/>
              </a:rPr>
              <a:t>Regular verbs</a:t>
            </a:r>
            <a:endParaRPr lang="en-US" sz="48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E968B06-56E1-4358-928C-A893C404A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976" y="2844800"/>
            <a:ext cx="2581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for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ed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say / 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</a:rPr>
              <a:t>t</a:t>
            </a: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/</a:t>
            </a:r>
            <a:endParaRPr lang="en-US" sz="32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05ADB02-6B82-4C3F-B78D-2394C298E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188" y="3472564"/>
            <a:ext cx="35120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Practice  -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practic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</a:rPr>
              <a:t>ed</a:t>
            </a:r>
            <a:endParaRPr lang="en-US" sz="32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1C0FFB1-D91C-45E3-99D6-3039D67C7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513" y="4104244"/>
            <a:ext cx="32200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Watch  -</a:t>
            </a:r>
            <a:r>
              <a:rPr lang="en-US" sz="3200" b="1" dirty="0">
                <a:latin typeface="Calibri" pitchFamily="34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watch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</a:rPr>
              <a:t>ed</a:t>
            </a:r>
            <a:endParaRPr lang="en-US" sz="32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BA13543-9F06-47A5-875E-8EAED8635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837" y="4728092"/>
            <a:ext cx="3042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Cook    -  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cook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</a:rPr>
              <a:t>ed</a:t>
            </a:r>
            <a:endParaRPr lang="en-US" sz="32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16F81FC-3ABF-467E-B22F-932B996B7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263" y="5351940"/>
            <a:ext cx="29225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Kick     -</a:t>
            </a:r>
            <a:r>
              <a:rPr lang="en-US" sz="3200" b="1" dirty="0">
                <a:latin typeface="Calibri" pitchFamily="34" charset="0"/>
              </a:rPr>
              <a:t>   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kick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</a:rPr>
              <a:t>ed</a:t>
            </a:r>
            <a:endParaRPr lang="en-US" sz="32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D56D280-274D-4C69-8B7F-653B51753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33" y="2776711"/>
            <a:ext cx="2659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for</a:t>
            </a:r>
            <a:r>
              <a:rPr lang="en-US" sz="3200" b="1" dirty="0">
                <a:latin typeface="Calibri" pitchFamily="34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ed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say/ 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</a:rPr>
              <a:t>d</a:t>
            </a: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/</a:t>
            </a:r>
            <a:endParaRPr lang="en-US" sz="32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AC5D7F11-DDE9-4883-8042-6FB1FFB8C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546" y="3429000"/>
            <a:ext cx="29562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Clean  - 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clean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</a:rPr>
              <a:t>ed</a:t>
            </a:r>
            <a:endParaRPr lang="en-US" sz="32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781489F-F134-43E0-85C7-52592D674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228" y="4055979"/>
            <a:ext cx="27894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Stay   -   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stay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</a:rPr>
              <a:t>ed</a:t>
            </a:r>
            <a:endParaRPr lang="en-US" sz="32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11E99367-6405-4522-932F-63C8ACE24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9676" y="4682958"/>
            <a:ext cx="2798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Play   -   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play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</a:rPr>
              <a:t>ed</a:t>
            </a:r>
            <a:endParaRPr lang="en-US" sz="32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A5B80715-A849-43D3-81BF-13B185319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546" y="5433640"/>
            <a:ext cx="30125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Study  -  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stud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</a:rPr>
              <a:t>ied</a:t>
            </a:r>
            <a:endParaRPr lang="en-US" sz="3200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2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gular verbs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r ed say  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actice –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ch- watch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ok- cook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ick- kick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or  ed say 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ean- clean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tay- stay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lay- play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udy- studi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  <p:bldP spid="21" grpId="0"/>
      <p:bldP spid="22" grpId="0"/>
      <p:bldP spid="23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930A9F8E-04B6-465A-AF59-4E22BBAC7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236455"/>
              </p:ext>
            </p:extLst>
          </p:nvPr>
        </p:nvGraphicFramePr>
        <p:xfrm>
          <a:off x="2014798" y="1659169"/>
          <a:ext cx="8501124" cy="414340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33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1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1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1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Lets All Play Inclusive GIF - Lets All Play Inclusive No Discrimination -  Discover &amp;amp; Share GIFs">
            <a:extLst>
              <a:ext uri="{FF2B5EF4-FFF2-40B4-BE49-F238E27FC236}">
                <a16:creationId xmlns:a16="http://schemas.microsoft.com/office/drawing/2014/main" id="{C0AF0BF6-4115-422C-8641-C06EF8316D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812971"/>
            <a:ext cx="1147157" cy="48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23FC53E-1CDF-49FE-AEC8-D93FE110F835}"/>
              </a:ext>
            </a:extLst>
          </p:cNvPr>
          <p:cNvSpPr txBox="1"/>
          <p:nvPr/>
        </p:nvSpPr>
        <p:spPr>
          <a:xfrm>
            <a:off x="3069324" y="897770"/>
            <a:ext cx="79117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Verb game .</a:t>
            </a:r>
            <a:r>
              <a:rPr lang="en-US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can you write and play the verb game and beat a partner?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01B9853-4164-4C49-A865-8691D225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439" y="1983105"/>
            <a:ext cx="171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cooked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3351AA4-4EB9-4289-A48D-3322AF3FC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675" y="1970636"/>
            <a:ext cx="2152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practiced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91F3569-6A77-408F-B7EE-50A7ECDC1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436" y="1970635"/>
            <a:ext cx="1603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played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EC12F6F-41DF-4861-BB16-1D415B44C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167" y="3376858"/>
            <a:ext cx="207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watched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4A33905-C163-4EF2-9F67-666262E4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062" y="3295477"/>
            <a:ext cx="1539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kicked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032DAD2-AB78-433A-980B-3EFB0D25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504" y="3295476"/>
            <a:ext cx="1773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studied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2" name="نجمة ذات 5 نقاط 13">
            <a:extLst>
              <a:ext uri="{FF2B5EF4-FFF2-40B4-BE49-F238E27FC236}">
                <a16:creationId xmlns:a16="http://schemas.microsoft.com/office/drawing/2014/main" id="{0D6BD2C9-0A35-4790-A668-347CEFE0FB40}"/>
              </a:ext>
            </a:extLst>
          </p:cNvPr>
          <p:cNvSpPr/>
          <p:nvPr/>
        </p:nvSpPr>
        <p:spPr>
          <a:xfrm>
            <a:off x="3085949" y="4770611"/>
            <a:ext cx="571500" cy="642937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ED02CC8-559F-4365-8687-91EAC323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867" y="4701342"/>
            <a:ext cx="1846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cleaned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1847469-C2E9-40DE-BD05-0766DA03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436" y="4553157"/>
            <a:ext cx="1573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stayed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5" name="We Can 6 (2020) SB_CD 1_07">
            <a:hlinkClick r:id="" action="ppaction://media"/>
            <a:extLst>
              <a:ext uri="{FF2B5EF4-FFF2-40B4-BE49-F238E27FC236}">
                <a16:creationId xmlns:a16="http://schemas.microsoft.com/office/drawing/2014/main" id="{26380936-7211-415D-9E01-0D7A54DB0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2699" y="3175159"/>
            <a:ext cx="596830" cy="555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A6F1E89F-824B-4FB9-A0E3-01823ABD826A}"/>
              </a:ext>
            </a:extLst>
          </p:cNvPr>
          <p:cNvSpPr/>
          <p:nvPr/>
        </p:nvSpPr>
        <p:spPr>
          <a:xfrm>
            <a:off x="4962050" y="1781723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47839C5-D901-4D8B-9CB8-D941F946A3D6}"/>
              </a:ext>
            </a:extLst>
          </p:cNvPr>
          <p:cNvSpPr/>
          <p:nvPr/>
        </p:nvSpPr>
        <p:spPr>
          <a:xfrm>
            <a:off x="4962049" y="3128197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F81C8087-7B48-4A20-94DE-7B0F9165154F}"/>
              </a:ext>
            </a:extLst>
          </p:cNvPr>
          <p:cNvSpPr/>
          <p:nvPr/>
        </p:nvSpPr>
        <p:spPr>
          <a:xfrm>
            <a:off x="7689489" y="1781722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7B5D5D86-4E51-4A1D-AC7A-FCC424E9EC26}"/>
              </a:ext>
            </a:extLst>
          </p:cNvPr>
          <p:cNvSpPr/>
          <p:nvPr/>
        </p:nvSpPr>
        <p:spPr>
          <a:xfrm>
            <a:off x="2099527" y="3092638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3B9174A7-1BF9-4389-9EAB-53A800B80EBF}"/>
              </a:ext>
            </a:extLst>
          </p:cNvPr>
          <p:cNvSpPr/>
          <p:nvPr/>
        </p:nvSpPr>
        <p:spPr>
          <a:xfrm>
            <a:off x="7738990" y="4452681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FE126794-1348-4F37-B965-4AF3A5A3C799}"/>
              </a:ext>
            </a:extLst>
          </p:cNvPr>
          <p:cNvSpPr/>
          <p:nvPr/>
        </p:nvSpPr>
        <p:spPr>
          <a:xfrm>
            <a:off x="2042426" y="1781722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454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618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5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930A9F8E-04B6-465A-AF59-4E22BBAC77FF}"/>
              </a:ext>
            </a:extLst>
          </p:cNvPr>
          <p:cNvGraphicFramePr>
            <a:graphicFrameLocks noGrp="1"/>
          </p:cNvGraphicFramePr>
          <p:nvPr/>
        </p:nvGraphicFramePr>
        <p:xfrm>
          <a:off x="2014798" y="1659169"/>
          <a:ext cx="8501124" cy="414340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33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1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1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1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Lets All Play Inclusive GIF - Lets All Play Inclusive No Discrimination -  Discover &amp;amp; Share GIFs">
            <a:extLst>
              <a:ext uri="{FF2B5EF4-FFF2-40B4-BE49-F238E27FC236}">
                <a16:creationId xmlns:a16="http://schemas.microsoft.com/office/drawing/2014/main" id="{C0AF0BF6-4115-422C-8641-C06EF8316D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1" y="812971"/>
            <a:ext cx="1147157" cy="48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23FC53E-1CDF-49FE-AEC8-D93FE110F835}"/>
              </a:ext>
            </a:extLst>
          </p:cNvPr>
          <p:cNvSpPr txBox="1"/>
          <p:nvPr/>
        </p:nvSpPr>
        <p:spPr>
          <a:xfrm>
            <a:off x="3069324" y="897770"/>
            <a:ext cx="79117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Verb game </a:t>
            </a:r>
            <a:r>
              <a:rPr lang="en-US" sz="2400" b="1" kern="0" dirty="0">
                <a:solidFill>
                  <a:srgbClr val="0070C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2</a:t>
            </a:r>
            <a:r>
              <a:rPr lang="en-US" sz="16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  .</a:t>
            </a:r>
            <a:r>
              <a:rPr lang="en-US" sz="16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can you write and play the verb game and beat a partner?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01B9853-4164-4C49-A865-8691D225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439" y="1983105"/>
            <a:ext cx="171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cooked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3351AA4-4EB9-4289-A48D-3322AF3FC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675" y="1970636"/>
            <a:ext cx="2152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practiced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91F3569-6A77-408F-B7EE-50A7ECDC1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436" y="1970635"/>
            <a:ext cx="1603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played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EC12F6F-41DF-4861-BB16-1D415B44C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167" y="3376858"/>
            <a:ext cx="207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watched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4A33905-C163-4EF2-9F67-666262E4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062" y="3295477"/>
            <a:ext cx="1539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kicked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032DAD2-AB78-433A-980B-3EFB0D25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504" y="3295476"/>
            <a:ext cx="1773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studied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2" name="نجمة ذات 5 نقاط 13">
            <a:extLst>
              <a:ext uri="{FF2B5EF4-FFF2-40B4-BE49-F238E27FC236}">
                <a16:creationId xmlns:a16="http://schemas.microsoft.com/office/drawing/2014/main" id="{0D6BD2C9-0A35-4790-A668-347CEFE0FB40}"/>
              </a:ext>
            </a:extLst>
          </p:cNvPr>
          <p:cNvSpPr/>
          <p:nvPr/>
        </p:nvSpPr>
        <p:spPr>
          <a:xfrm>
            <a:off x="3085949" y="4770611"/>
            <a:ext cx="571500" cy="642937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ED02CC8-559F-4365-8687-91EAC323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867" y="4701342"/>
            <a:ext cx="1846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cleaned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1847469-C2E9-40DE-BD05-0766DA03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436" y="4553157"/>
            <a:ext cx="1573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stayed</a:t>
            </a:r>
            <a:endParaRPr lang="en-US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A6F1E89F-824B-4FB9-A0E3-01823ABD826A}"/>
              </a:ext>
            </a:extLst>
          </p:cNvPr>
          <p:cNvSpPr/>
          <p:nvPr/>
        </p:nvSpPr>
        <p:spPr>
          <a:xfrm>
            <a:off x="4962050" y="1781723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47839C5-D901-4D8B-9CB8-D941F946A3D6}"/>
              </a:ext>
            </a:extLst>
          </p:cNvPr>
          <p:cNvSpPr/>
          <p:nvPr/>
        </p:nvSpPr>
        <p:spPr>
          <a:xfrm>
            <a:off x="4962049" y="3128197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F81C8087-7B48-4A20-94DE-7B0F9165154F}"/>
              </a:ext>
            </a:extLst>
          </p:cNvPr>
          <p:cNvSpPr/>
          <p:nvPr/>
        </p:nvSpPr>
        <p:spPr>
          <a:xfrm>
            <a:off x="7689489" y="1781722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7B5D5D86-4E51-4A1D-AC7A-FCC424E9EC26}"/>
              </a:ext>
            </a:extLst>
          </p:cNvPr>
          <p:cNvSpPr/>
          <p:nvPr/>
        </p:nvSpPr>
        <p:spPr>
          <a:xfrm>
            <a:off x="2099527" y="3092638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3B9174A7-1BF9-4389-9EAB-53A800B80EBF}"/>
              </a:ext>
            </a:extLst>
          </p:cNvPr>
          <p:cNvSpPr/>
          <p:nvPr/>
        </p:nvSpPr>
        <p:spPr>
          <a:xfrm>
            <a:off x="7738990" y="4452681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FE126794-1348-4F37-B965-4AF3A5A3C799}"/>
              </a:ext>
            </a:extLst>
          </p:cNvPr>
          <p:cNvSpPr/>
          <p:nvPr/>
        </p:nvSpPr>
        <p:spPr>
          <a:xfrm>
            <a:off x="2042426" y="1781722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We Can 6 (2020) SB_CD 1_08">
            <a:hlinkClick r:id="" action="ppaction://media"/>
            <a:extLst>
              <a:ext uri="{FF2B5EF4-FFF2-40B4-BE49-F238E27FC236}">
                <a16:creationId xmlns:a16="http://schemas.microsoft.com/office/drawing/2014/main" id="{3B0829C3-883B-47D4-8D12-16A2E2DF1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2656" y="3201845"/>
            <a:ext cx="628755" cy="529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C1431D86-5F1F-49D5-90E6-189FA2555FA1}"/>
              </a:ext>
            </a:extLst>
          </p:cNvPr>
          <p:cNvSpPr/>
          <p:nvPr/>
        </p:nvSpPr>
        <p:spPr>
          <a:xfrm>
            <a:off x="4973827" y="4500823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FB8B3BF6-4A52-4ABC-A0AD-4887E8C215D0}"/>
              </a:ext>
            </a:extLst>
          </p:cNvPr>
          <p:cNvSpPr/>
          <p:nvPr/>
        </p:nvSpPr>
        <p:spPr>
          <a:xfrm>
            <a:off x="7738985" y="3131719"/>
            <a:ext cx="2544343" cy="1205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8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468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5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By mark GIF on GIFER - by Dajor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2035681"/>
            <a:ext cx="4486031" cy="373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F0ED7F0-6863-4582-A202-E0632AF549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3" y="2035681"/>
            <a:ext cx="4391111" cy="37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IF feedback - animated GIF on GIFER">
            <a:extLst>
              <a:ext uri="{FF2B5EF4-FFF2-40B4-BE49-F238E27FC236}">
                <a16:creationId xmlns:a16="http://schemas.microsoft.com/office/drawing/2014/main" id="{E4AFCBA7-A6A7-4121-A2EF-A0E1ED399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6" y="502199"/>
            <a:ext cx="1444163" cy="101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8C61B4-D930-47AD-A2B6-D4A4B97BAC00}"/>
              </a:ext>
            </a:extLst>
          </p:cNvPr>
          <p:cNvSpPr txBox="1"/>
          <p:nvPr/>
        </p:nvSpPr>
        <p:spPr>
          <a:xfrm>
            <a:off x="7738289" y="820821"/>
            <a:ext cx="2027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  <a:cs typeface="AGA Dimnah Regular" pitchFamily="2" charset="-78"/>
              </a:rPr>
              <a:t>Goal Check </a:t>
            </a:r>
          </a:p>
        </p:txBody>
      </p:sp>
    </p:spTree>
    <p:extLst>
      <p:ext uri="{BB962C8B-B14F-4D97-AF65-F5344CB8AC3E}">
        <p14:creationId xmlns:p14="http://schemas.microsoft.com/office/powerpoint/2010/main" val="58793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043" y="741973"/>
            <a:ext cx="9039913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Kristen ITC" panose="03050502040202030202" pitchFamily="66" charset="0"/>
              </a:rPr>
              <a:t>Write the past form of the following :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sp>
        <p:nvSpPr>
          <p:cNvPr id="3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974" y="1666385"/>
            <a:ext cx="2172677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practice</a:t>
            </a:r>
          </a:p>
        </p:txBody>
      </p:sp>
      <p:sp>
        <p:nvSpPr>
          <p:cNvPr id="4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428" y="2724417"/>
            <a:ext cx="2316771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cook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  <p:sp>
        <p:nvSpPr>
          <p:cNvPr id="5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109" y="3650539"/>
            <a:ext cx="270754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3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kick</a:t>
            </a:r>
          </a:p>
        </p:txBody>
      </p:sp>
      <p:sp>
        <p:nvSpPr>
          <p:cNvPr id="11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A5C798ED-0FD4-4815-8B2C-EEFAD6F8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770" y="4673631"/>
            <a:ext cx="270754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4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study</a:t>
            </a:r>
          </a:p>
        </p:txBody>
      </p:sp>
      <p:sp>
        <p:nvSpPr>
          <p:cNvPr id="12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3A7235A5-F4BF-4363-9754-F163E19A6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95" y="1666385"/>
            <a:ext cx="2172677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practice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d</a:t>
            </a:r>
          </a:p>
        </p:txBody>
      </p:sp>
      <p:sp>
        <p:nvSpPr>
          <p:cNvPr id="13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E0CA677-37E6-45C3-9A8A-4F473727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8101" y="2703077"/>
            <a:ext cx="2316771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cook</a:t>
            </a:r>
            <a:r>
              <a:rPr lang="en-US" altLang="en-US" sz="2800" b="1" dirty="0">
                <a:solidFill>
                  <a:srgbClr val="002060"/>
                </a:solidFill>
                <a:latin typeface="Inter" pitchFamily="34" charset="0"/>
                <a:ea typeface="Inter" pitchFamily="34" charset="0"/>
              </a:rPr>
              <a:t>ed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  <p:sp>
        <p:nvSpPr>
          <p:cNvPr id="15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0F32F954-2E99-46C7-9B0E-18BF8CD2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099" y="3650539"/>
            <a:ext cx="270754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3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kick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ed</a:t>
            </a:r>
          </a:p>
        </p:txBody>
      </p:sp>
      <p:sp>
        <p:nvSpPr>
          <p:cNvPr id="16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E265E7EA-F241-418B-9E10-2207814FC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762" y="4673632"/>
            <a:ext cx="270754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4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stud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ied</a:t>
            </a:r>
          </a:p>
        </p:txBody>
      </p:sp>
    </p:spTree>
    <p:extLst>
      <p:ext uri="{BB962C8B-B14F-4D97-AF65-F5344CB8AC3E}">
        <p14:creationId xmlns:p14="http://schemas.microsoft.com/office/powerpoint/2010/main" val="173140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323" y="984739"/>
            <a:ext cx="8591026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Kristen ITC" panose="03050502040202030202" pitchFamily="66" charset="0"/>
              </a:rPr>
              <a:t>What did he do over the weekend  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sp>
        <p:nvSpPr>
          <p:cNvPr id="4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57" y="2325973"/>
            <a:ext cx="3383629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He </a:t>
            </a:r>
            <a:r>
              <a:rPr lang="en-US" altLang="en-US" sz="2800" b="1" dirty="0">
                <a:solidFill>
                  <a:srgbClr val="FF0000"/>
                </a:solidFill>
                <a:latin typeface="Inter" pitchFamily="34" charset="0"/>
                <a:ea typeface="Inter" pitchFamily="34" charset="0"/>
              </a:rPr>
              <a:t>kicked</a:t>
            </a: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 a ball.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  <p:pic>
        <p:nvPicPr>
          <p:cNvPr id="11266" name="Picture 2" descr="Boy soccer player kicking ball on his leg Vector Image">
            <a:extLst>
              <a:ext uri="{FF2B5EF4-FFF2-40B4-BE49-F238E27FC236}">
                <a16:creationId xmlns:a16="http://schemas.microsoft.com/office/drawing/2014/main" id="{F4DF0205-C93A-447F-8C8F-3A9B5480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29" y="1832192"/>
            <a:ext cx="2759825" cy="3690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3DA0469-DD2D-4481-9001-7F46BA93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57" y="3538254"/>
            <a:ext cx="3772767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He </a:t>
            </a:r>
            <a:r>
              <a:rPr lang="en-US" altLang="en-US" sz="2800" b="1" dirty="0">
                <a:solidFill>
                  <a:srgbClr val="FF0000"/>
                </a:solidFill>
                <a:latin typeface="Inter" pitchFamily="34" charset="0"/>
                <a:ea typeface="Inter" pitchFamily="34" charset="0"/>
              </a:rPr>
              <a:t>played</a:t>
            </a: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 football.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97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323" y="984739"/>
            <a:ext cx="8724030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Kristen ITC" panose="03050502040202030202" pitchFamily="66" charset="0"/>
              </a:rPr>
              <a:t>What did they do over the weekend  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graphicFrame>
        <p:nvGraphicFramePr>
          <p:cNvPr id="6" name="Diagram 2">
            <a:hlinkClick r:id="rId3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1484699772"/>
              </p:ext>
            </p:extLst>
          </p:nvPr>
        </p:nvGraphicFramePr>
        <p:xfrm>
          <a:off x="2152153" y="2591777"/>
          <a:ext cx="5725408" cy="2595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F936EF00-8F36-4CCC-B96C-53C486E3EC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79" y="5375217"/>
            <a:ext cx="2219546" cy="571500"/>
          </a:xfrm>
          <a:prstGeom prst="rect">
            <a:avLst/>
          </a:prstGeom>
        </p:spPr>
      </p:pic>
      <p:pic>
        <p:nvPicPr>
          <p:cNvPr id="12290" name="Picture 2" descr="Clean copy: What it is, why it matters, and how to produce it - The Writer">
            <a:extLst>
              <a:ext uri="{FF2B5EF4-FFF2-40B4-BE49-F238E27FC236}">
                <a16:creationId xmlns:a16="http://schemas.microsoft.com/office/drawing/2014/main" id="{3F272042-4669-41B0-BF1B-44F7438F8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960" y="1885217"/>
            <a:ext cx="2870172" cy="3775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26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acebook Working Sticker for iOS &amp;amp; Android | GIPHY">
            <a:extLst>
              <a:ext uri="{FF2B5EF4-FFF2-40B4-BE49-F238E27FC236}">
                <a16:creationId xmlns:a16="http://schemas.microsoft.com/office/drawing/2014/main" id="{F620D020-B19A-4B35-9E16-F6EAA0292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5" y="382386"/>
            <a:ext cx="1997135" cy="147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py &amp;amp; Paste by Nathan Hughes on Dribbble">
            <a:extLst>
              <a:ext uri="{FF2B5EF4-FFF2-40B4-BE49-F238E27FC236}">
                <a16:creationId xmlns:a16="http://schemas.microsoft.com/office/drawing/2014/main" id="{4FA83094-ADB5-44AF-AC9A-0343CCAA4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82" y="706885"/>
            <a:ext cx="5008075" cy="245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AD3B6BE-2406-41A1-AE6F-5A00D78E4B12}"/>
              </a:ext>
            </a:extLst>
          </p:cNvPr>
          <p:cNvSpPr txBox="1"/>
          <p:nvPr/>
        </p:nvSpPr>
        <p:spPr>
          <a:xfrm>
            <a:off x="6662554" y="3538835"/>
            <a:ext cx="4707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https://www.liveworksheets.com/worksheets/en/English_as_a_Second_Language_(ESL)/Sentence_structure/Unt1-l1_pu1542128qj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DA94FB6-16B9-49D6-B34F-4BF271A0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53738"/>
            <a:ext cx="4371975" cy="39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3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3" y="1400175"/>
            <a:ext cx="3556121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Monday 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17</a:t>
            </a:r>
            <a:r>
              <a:rPr lang="en-US" sz="3200" b="1" baseline="30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 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Jun 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2022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Fun on the Weekend</a:t>
            </a:r>
            <a:endParaRPr lang="ar-SA" sz="3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906845" y="5119566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Grammar in Action </a:t>
            </a:r>
            <a:endParaRPr lang="ar-SA" sz="2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3870997" y="3868614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73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74</a:t>
            </a:r>
          </a:p>
        </p:txBody>
      </p:sp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7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6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978733362389454052">
            <a:hlinkClick r:id="" action="ppaction://media"/>
            <a:extLst>
              <a:ext uri="{FF2B5EF4-FFF2-40B4-BE49-F238E27FC236}">
                <a16:creationId xmlns:a16="http://schemas.microsoft.com/office/drawing/2014/main" id="{BEE12C86-585F-44AE-9993-F0BB936D4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36" y="1424719"/>
            <a:ext cx="11471562" cy="482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Wise Up Natal GIFs - Find &amp;amp; Share on GIPHY">
            <a:extLst>
              <a:ext uri="{FF2B5EF4-FFF2-40B4-BE49-F238E27FC236}">
                <a16:creationId xmlns:a16="http://schemas.microsoft.com/office/drawing/2014/main" id="{E41C8C81-ECC3-4D48-B7C0-B1A51E17E5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227" cy="94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803C93-E82D-4820-82E0-C3C5A9DEA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027" y="754985"/>
            <a:ext cx="5636029" cy="61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Let’s learn a  sentence or more </a:t>
            </a:r>
            <a:r>
              <a:rPr lang="en-US" altLang="en-US" sz="2000" dirty="0">
                <a:solidFill>
                  <a:srgbClr val="FF0000"/>
                </a:solidFill>
                <a:latin typeface="Kristen ITC" panose="03050502040202030202" pitchFamily="66" charset="0"/>
              </a:rPr>
              <a:t>DAILY  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pic>
        <p:nvPicPr>
          <p:cNvPr id="1030" name="Picture 6" descr="تعلم اللغه الانجليزية من خلال الأفلام مع الشرح بالعربي بالصوت والصورة Learn  English through movies">
            <a:extLst>
              <a:ext uri="{FF2B5EF4-FFF2-40B4-BE49-F238E27FC236}">
                <a16:creationId xmlns:a16="http://schemas.microsoft.com/office/drawing/2014/main" id="{A844F5B7-7963-4A3F-BB11-3B8F43DB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897" y="-14332"/>
            <a:ext cx="1438103" cy="9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2BC10360-DEE3-4C64-B941-B0DFE4EE0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1" y="85252"/>
            <a:ext cx="5253640" cy="6196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Akhbar MT" pitchFamily="2" charset="-78"/>
              </a:rPr>
              <a:t>إنتاج معرفي </a:t>
            </a:r>
            <a:endParaRPr kumimoji="0" lang="en-US" altLang="en-US" sz="36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Kristen ITC" panose="03050502040202030202" pitchFamily="66" charset="0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212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38" y="332509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220" name="Picture 4" descr="Wrong Answer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69" y="1443281"/>
            <a:ext cx="5220677" cy="42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00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39" y="2641600"/>
            <a:ext cx="357378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</a:t>
            </a:r>
          </a:p>
          <a:p>
            <a:pPr algn="ctr"/>
            <a:endParaRPr lang="en-US" dirty="0"/>
          </a:p>
          <a:p>
            <a:pPr algn="ctr"/>
            <a:endParaRPr lang="ar-SA" dirty="0"/>
          </a:p>
        </p:txBody>
      </p:sp>
      <p:pic>
        <p:nvPicPr>
          <p:cNvPr id="11266" name="Picture 2" descr="Thumbsup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21" y="55709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5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lesson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1753087" y="1663324"/>
            <a:ext cx="2886761" cy="38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did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he do ?</a:t>
            </a:r>
          </a:p>
        </p:txBody>
      </p:sp>
      <p:pic>
        <p:nvPicPr>
          <p:cNvPr id="8" name="Picture 4" descr="Soccer Dribbble by Zach Youngblood on Dribbble">
            <a:extLst>
              <a:ext uri="{FF2B5EF4-FFF2-40B4-BE49-F238E27FC236}">
                <a16:creationId xmlns:a16="http://schemas.microsoft.com/office/drawing/2014/main" id="{39F6F467-0F66-4FC2-8A11-6BDD5527D8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52" y="2387275"/>
            <a:ext cx="2460566" cy="2043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9A57A3B5-1190-4A8F-86FE-3311E36BBAB6}"/>
              </a:ext>
            </a:extLst>
          </p:cNvPr>
          <p:cNvSpPr txBox="1">
            <a:spLocks/>
          </p:cNvSpPr>
          <p:nvPr/>
        </p:nvSpPr>
        <p:spPr>
          <a:xfrm>
            <a:off x="1706219" y="4588520"/>
            <a:ext cx="30339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4. He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kick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 ball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6DADA5B-E6CF-4B7F-BD11-02878A3E2051}"/>
              </a:ext>
            </a:extLst>
          </p:cNvPr>
          <p:cNvSpPr txBox="1">
            <a:spLocks/>
          </p:cNvSpPr>
          <p:nvPr/>
        </p:nvSpPr>
        <p:spPr>
          <a:xfrm>
            <a:off x="7137200" y="1679700"/>
            <a:ext cx="2886761" cy="38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did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they do ?</a:t>
            </a:r>
          </a:p>
        </p:txBody>
      </p:sp>
      <p:pic>
        <p:nvPicPr>
          <p:cNvPr id="16" name="Picture 6" descr="TXO Gaming Community | Apex Legends">
            <a:extLst>
              <a:ext uri="{FF2B5EF4-FFF2-40B4-BE49-F238E27FC236}">
                <a16:creationId xmlns:a16="http://schemas.microsoft.com/office/drawing/2014/main" id="{71D81CAD-6416-4BDC-87F9-B2EBA145F0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35" y="2151698"/>
            <a:ext cx="2334689" cy="2278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9BC9193-FFC0-4483-98F3-6234B7201CC3}"/>
              </a:ext>
            </a:extLst>
          </p:cNvPr>
          <p:cNvSpPr txBox="1">
            <a:spLocks/>
          </p:cNvSpPr>
          <p:nvPr/>
        </p:nvSpPr>
        <p:spPr>
          <a:xfrm>
            <a:off x="6990038" y="4588520"/>
            <a:ext cx="424045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4. They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play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 computer game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372227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lesson :   </a:t>
            </a:r>
          </a:p>
        </p:txBody>
      </p:sp>
      <p:pic>
        <p:nvPicPr>
          <p:cNvPr id="10" name="Picture 10" descr="Animated Great Job GIFs | Tenor">
            <a:extLst>
              <a:ext uri="{FF2B5EF4-FFF2-40B4-BE49-F238E27FC236}">
                <a16:creationId xmlns:a16="http://schemas.microsoft.com/office/drawing/2014/main" id="{59AAE9A9-2D0E-46BD-AD38-C675A6AC18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78" y="2186742"/>
            <a:ext cx="2163187" cy="1504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461069F-D580-4FEC-8304-6923055D0860}"/>
              </a:ext>
            </a:extLst>
          </p:cNvPr>
          <p:cNvSpPr txBox="1">
            <a:spLocks/>
          </p:cNvSpPr>
          <p:nvPr/>
        </p:nvSpPr>
        <p:spPr>
          <a:xfrm>
            <a:off x="4396535" y="1679700"/>
            <a:ext cx="2886761" cy="38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 is ……………</a:t>
            </a: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C76D19AF-7C36-416C-8875-A7DE0473F930}"/>
              </a:ext>
            </a:extLst>
          </p:cNvPr>
          <p:cNvSpPr/>
          <p:nvPr/>
        </p:nvSpPr>
        <p:spPr>
          <a:xfrm>
            <a:off x="1986742" y="4308535"/>
            <a:ext cx="2310938" cy="92848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That’s great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3" name="Picture 4" descr="Fear GIFs | Tenor">
            <a:extLst>
              <a:ext uri="{FF2B5EF4-FFF2-40B4-BE49-F238E27FC236}">
                <a16:creationId xmlns:a16="http://schemas.microsoft.com/office/drawing/2014/main" id="{84EE4B65-6443-405F-947B-BA3858AD74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65" y="2294487"/>
            <a:ext cx="2163187" cy="139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3C57FB9C-F59B-4458-9F4E-0FD524A37A0A}"/>
              </a:ext>
            </a:extLst>
          </p:cNvPr>
          <p:cNvSpPr/>
          <p:nvPr/>
        </p:nvSpPr>
        <p:spPr>
          <a:xfrm>
            <a:off x="5352865" y="4206240"/>
            <a:ext cx="2310938" cy="92848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That’s scary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9" name="Picture 8" descr="Pin by Simon on fashion | Funny gif, Animated gif, Cute gif">
            <a:extLst>
              <a:ext uri="{FF2B5EF4-FFF2-40B4-BE49-F238E27FC236}">
                <a16:creationId xmlns:a16="http://schemas.microsoft.com/office/drawing/2014/main" id="{860DD576-0089-4EDC-9C48-642741E8EA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41" y="2186742"/>
            <a:ext cx="2163187" cy="1504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C76593B8-3250-4029-A4D0-65EBACBDB6BD}"/>
              </a:ext>
            </a:extLst>
          </p:cNvPr>
          <p:cNvSpPr/>
          <p:nvPr/>
        </p:nvSpPr>
        <p:spPr>
          <a:xfrm>
            <a:off x="8562047" y="4073236"/>
            <a:ext cx="2163187" cy="116378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That's boring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63783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31205" y="1348544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5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4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7" y="1197028"/>
            <a:ext cx="2234147" cy="394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4" y="166249"/>
            <a:ext cx="4735432" cy="47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97027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6952" y="3293724"/>
            <a:ext cx="1791316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PNA&amp;#39;S BLOG | My Journey Through EC&amp;amp;I 834">
            <a:extLst>
              <a:ext uri="{FF2B5EF4-FFF2-40B4-BE49-F238E27FC236}">
                <a16:creationId xmlns:a16="http://schemas.microsoft.com/office/drawing/2014/main" id="{9DADF4A0-8880-4377-82B6-5BF37AB553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87" y="698268"/>
            <a:ext cx="1717009" cy="114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60C807F-5127-46D9-BF92-8371EDE57F20}"/>
              </a:ext>
            </a:extLst>
          </p:cNvPr>
          <p:cNvSpPr txBox="1"/>
          <p:nvPr/>
        </p:nvSpPr>
        <p:spPr>
          <a:xfrm>
            <a:off x="3701092" y="972585"/>
            <a:ext cx="4146123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kern="0" dirty="0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Objectives </a:t>
            </a:r>
            <a:endParaRPr lang="en-US" sz="3200" b="1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pPr algn="l" rtl="0"/>
            <a:endParaRPr lang="en-US" sz="1600" b="1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pPr algn="l" rtl="0"/>
            <a:r>
              <a:rPr lang="en-US" sz="20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By the end of this lesson I can :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DECD4FD-6305-46B0-8E2B-71A288613D78}"/>
              </a:ext>
            </a:extLst>
          </p:cNvPr>
          <p:cNvGrpSpPr/>
          <p:nvPr/>
        </p:nvGrpSpPr>
        <p:grpSpPr>
          <a:xfrm rot="10800000">
            <a:off x="1772405" y="2543415"/>
            <a:ext cx="3897937" cy="1872462"/>
            <a:chOff x="1547664" y="1052736"/>
            <a:chExt cx="6893352" cy="4032448"/>
          </a:xfrm>
          <a:scene3d>
            <a:camera prst="orthographicFront">
              <a:rot lat="0" lon="600000" rev="0"/>
            </a:camera>
            <a:lightRig rig="threePt" dir="t"/>
          </a:scene3d>
        </p:grpSpPr>
        <p:grpSp>
          <p:nvGrpSpPr>
            <p:cNvPr id="7" name="مجموعة 15">
              <a:extLst>
                <a:ext uri="{FF2B5EF4-FFF2-40B4-BE49-F238E27FC236}">
                  <a16:creationId xmlns:a16="http://schemas.microsoft.com/office/drawing/2014/main" id="{03FA8954-2312-43CF-9779-9AB12DE86700}"/>
                </a:ext>
              </a:extLst>
            </p:cNvPr>
            <p:cNvGrpSpPr/>
            <p:nvPr/>
          </p:nvGrpSpPr>
          <p:grpSpPr>
            <a:xfrm rot="10800000">
              <a:off x="1547657" y="1052736"/>
              <a:ext cx="6893359" cy="914400"/>
              <a:chOff x="-1980728" y="0"/>
              <a:chExt cx="6893359" cy="914400"/>
            </a:xfrm>
          </p:grpSpPr>
          <p:sp>
            <p:nvSpPr>
              <p:cNvPr id="9" name="مثلث متساوي الساقين 8">
                <a:extLst>
                  <a:ext uri="{FF2B5EF4-FFF2-40B4-BE49-F238E27FC236}">
                    <a16:creationId xmlns:a16="http://schemas.microsoft.com/office/drawing/2014/main" id="{7CA448CB-37F6-40FD-8F30-A82C09936631}"/>
                  </a:ext>
                </a:extLst>
              </p:cNvPr>
              <p:cNvSpPr/>
              <p:nvPr/>
            </p:nvSpPr>
            <p:spPr>
              <a:xfrm>
                <a:off x="-1980728" y="0"/>
                <a:ext cx="1060704" cy="914400"/>
              </a:xfrm>
              <a:prstGeom prst="triangl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/>
              </a:p>
            </p:txBody>
          </p:sp>
          <p:grpSp>
            <p:nvGrpSpPr>
              <p:cNvPr id="10" name="مجموعة 14">
                <a:extLst>
                  <a:ext uri="{FF2B5EF4-FFF2-40B4-BE49-F238E27FC236}">
                    <a16:creationId xmlns:a16="http://schemas.microsoft.com/office/drawing/2014/main" id="{5CB3C80D-722C-4302-91BF-BEEA60CF52D8}"/>
                  </a:ext>
                </a:extLst>
              </p:cNvPr>
              <p:cNvGrpSpPr/>
              <p:nvPr/>
            </p:nvGrpSpPr>
            <p:grpSpPr>
              <a:xfrm>
                <a:off x="-1404659" y="0"/>
                <a:ext cx="6317290" cy="914400"/>
                <a:chOff x="2339752" y="1052736"/>
                <a:chExt cx="5885240" cy="914400"/>
              </a:xfrm>
            </p:grpSpPr>
            <p:sp>
              <p:nvSpPr>
                <p:cNvPr id="11" name="مثلث متساوي الساقين 2">
                  <a:extLst>
                    <a:ext uri="{FF2B5EF4-FFF2-40B4-BE49-F238E27FC236}">
                      <a16:creationId xmlns:a16="http://schemas.microsoft.com/office/drawing/2014/main" id="{D0129AC8-8933-4724-B250-564BCF1D8E64}"/>
                    </a:ext>
                  </a:extLst>
                </p:cNvPr>
                <p:cNvSpPr/>
                <p:nvPr/>
              </p:nvSpPr>
              <p:spPr>
                <a:xfrm>
                  <a:off x="716428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2" name="مثلث متساوي الساقين 3">
                  <a:extLst>
                    <a:ext uri="{FF2B5EF4-FFF2-40B4-BE49-F238E27FC236}">
                      <a16:creationId xmlns:a16="http://schemas.microsoft.com/office/drawing/2014/main" id="{1D9EE6F8-90D0-41EE-9BFB-E908C885F8E9}"/>
                    </a:ext>
                  </a:extLst>
                </p:cNvPr>
                <p:cNvSpPr/>
                <p:nvPr/>
              </p:nvSpPr>
              <p:spPr>
                <a:xfrm>
                  <a:off x="608416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3" name="مثلث متساوي الساقين 4">
                  <a:extLst>
                    <a:ext uri="{FF2B5EF4-FFF2-40B4-BE49-F238E27FC236}">
                      <a16:creationId xmlns:a16="http://schemas.microsoft.com/office/drawing/2014/main" id="{EF178E4F-4960-4029-82B2-B597287E7DA2}"/>
                    </a:ext>
                  </a:extLst>
                </p:cNvPr>
                <p:cNvSpPr/>
                <p:nvPr/>
              </p:nvSpPr>
              <p:spPr>
                <a:xfrm>
                  <a:off x="284380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4" name="مثلث متساوي الساقين 5">
                  <a:extLst>
                    <a:ext uri="{FF2B5EF4-FFF2-40B4-BE49-F238E27FC236}">
                      <a16:creationId xmlns:a16="http://schemas.microsoft.com/office/drawing/2014/main" id="{76046C2E-8045-424E-AB76-ECFF017CEF36}"/>
                    </a:ext>
                  </a:extLst>
                </p:cNvPr>
                <p:cNvSpPr/>
                <p:nvPr/>
              </p:nvSpPr>
              <p:spPr>
                <a:xfrm>
                  <a:off x="392392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5" name="مثلث متساوي الساقين 6">
                  <a:extLst>
                    <a:ext uri="{FF2B5EF4-FFF2-40B4-BE49-F238E27FC236}">
                      <a16:creationId xmlns:a16="http://schemas.microsoft.com/office/drawing/2014/main" id="{627ABD2C-DDC8-4EB4-96EB-A4C16140F26B}"/>
                    </a:ext>
                  </a:extLst>
                </p:cNvPr>
                <p:cNvSpPr/>
                <p:nvPr/>
              </p:nvSpPr>
              <p:spPr>
                <a:xfrm>
                  <a:off x="500404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6" name="مثلث متساوي الساقين 8">
                  <a:extLst>
                    <a:ext uri="{FF2B5EF4-FFF2-40B4-BE49-F238E27FC236}">
                      <a16:creationId xmlns:a16="http://schemas.microsoft.com/office/drawing/2014/main" id="{D5E3738F-B804-4EC0-BCAE-27CEBCF2C00D}"/>
                    </a:ext>
                  </a:extLst>
                </p:cNvPr>
                <p:cNvSpPr/>
                <p:nvPr/>
              </p:nvSpPr>
              <p:spPr>
                <a:xfrm rot="10800000">
                  <a:off x="666023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7" name="مثلث متساوي الساقين 10">
                  <a:extLst>
                    <a:ext uri="{FF2B5EF4-FFF2-40B4-BE49-F238E27FC236}">
                      <a16:creationId xmlns:a16="http://schemas.microsoft.com/office/drawing/2014/main" id="{2CAC2BE2-197A-4129-9CFC-4EA8DDD6D521}"/>
                    </a:ext>
                  </a:extLst>
                </p:cNvPr>
                <p:cNvSpPr/>
                <p:nvPr/>
              </p:nvSpPr>
              <p:spPr>
                <a:xfrm rot="10800000">
                  <a:off x="558011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8" name="مثلث متساوي الساقين 11">
                  <a:extLst>
                    <a:ext uri="{FF2B5EF4-FFF2-40B4-BE49-F238E27FC236}">
                      <a16:creationId xmlns:a16="http://schemas.microsoft.com/office/drawing/2014/main" id="{83D4E82D-6998-48BD-A302-29C4FD645C8B}"/>
                    </a:ext>
                  </a:extLst>
                </p:cNvPr>
                <p:cNvSpPr/>
                <p:nvPr/>
              </p:nvSpPr>
              <p:spPr>
                <a:xfrm rot="10800000">
                  <a:off x="449999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19" name="مثلث متساوي الساقين 12">
                  <a:extLst>
                    <a:ext uri="{FF2B5EF4-FFF2-40B4-BE49-F238E27FC236}">
                      <a16:creationId xmlns:a16="http://schemas.microsoft.com/office/drawing/2014/main" id="{F7435A22-218E-4CB8-A951-0AA2D75D1710}"/>
                    </a:ext>
                  </a:extLst>
                </p:cNvPr>
                <p:cNvSpPr/>
                <p:nvPr/>
              </p:nvSpPr>
              <p:spPr>
                <a:xfrm rot="10800000">
                  <a:off x="341987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20" name="مثلث متساوي الساقين 13">
                  <a:extLst>
                    <a:ext uri="{FF2B5EF4-FFF2-40B4-BE49-F238E27FC236}">
                      <a16:creationId xmlns:a16="http://schemas.microsoft.com/office/drawing/2014/main" id="{603BE6A6-B9E2-446B-A6CD-D4EA81D82964}"/>
                    </a:ext>
                  </a:extLst>
                </p:cNvPr>
                <p:cNvSpPr/>
                <p:nvPr/>
              </p:nvSpPr>
              <p:spPr>
                <a:xfrm rot="10800000">
                  <a:off x="233975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</p:grpSp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8A1CAEA3-A62A-40B2-8822-B6F5EB78E2E9}"/>
                </a:ext>
              </a:extLst>
            </p:cNvPr>
            <p:cNvSpPr/>
            <p:nvPr/>
          </p:nvSpPr>
          <p:spPr>
            <a:xfrm>
              <a:off x="1763688" y="1268760"/>
              <a:ext cx="6480720" cy="381642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</p:grpSp>
      <p:sp>
        <p:nvSpPr>
          <p:cNvPr id="21" name="Rectangle 1">
            <a:extLst>
              <a:ext uri="{FF2B5EF4-FFF2-40B4-BE49-F238E27FC236}">
                <a16:creationId xmlns:a16="http://schemas.microsoft.com/office/drawing/2014/main" id="{FA5C0075-2260-4974-B1CB-53D2D2E94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468" y="2977396"/>
            <a:ext cx="31283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 say the past from of six regular verbs.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4F3AAEC5-4CE8-46D4-B38E-E9822B990F23}"/>
              </a:ext>
            </a:extLst>
          </p:cNvPr>
          <p:cNvGrpSpPr/>
          <p:nvPr/>
        </p:nvGrpSpPr>
        <p:grpSpPr>
          <a:xfrm rot="10800000">
            <a:off x="6640007" y="2543415"/>
            <a:ext cx="4146124" cy="1872462"/>
            <a:chOff x="1547664" y="1052736"/>
            <a:chExt cx="6893352" cy="4032448"/>
          </a:xfrm>
          <a:scene3d>
            <a:camera prst="orthographicFront">
              <a:rot lat="0" lon="600000" rev="0"/>
            </a:camera>
            <a:lightRig rig="threePt" dir="t"/>
          </a:scene3d>
        </p:grpSpPr>
        <p:grpSp>
          <p:nvGrpSpPr>
            <p:cNvPr id="24" name="مجموعة 15">
              <a:extLst>
                <a:ext uri="{FF2B5EF4-FFF2-40B4-BE49-F238E27FC236}">
                  <a16:creationId xmlns:a16="http://schemas.microsoft.com/office/drawing/2014/main" id="{ED4634F9-81C5-4C8F-A824-B5045BCCA995}"/>
                </a:ext>
              </a:extLst>
            </p:cNvPr>
            <p:cNvGrpSpPr/>
            <p:nvPr/>
          </p:nvGrpSpPr>
          <p:grpSpPr>
            <a:xfrm rot="10800000">
              <a:off x="1547657" y="1052736"/>
              <a:ext cx="6893359" cy="914400"/>
              <a:chOff x="-1980728" y="0"/>
              <a:chExt cx="6893359" cy="914400"/>
            </a:xfrm>
          </p:grpSpPr>
          <p:sp>
            <p:nvSpPr>
              <p:cNvPr id="26" name="مثلث متساوي الساقين 25">
                <a:extLst>
                  <a:ext uri="{FF2B5EF4-FFF2-40B4-BE49-F238E27FC236}">
                    <a16:creationId xmlns:a16="http://schemas.microsoft.com/office/drawing/2014/main" id="{24BBC202-7226-4783-AEC0-D31DB9CD6787}"/>
                  </a:ext>
                </a:extLst>
              </p:cNvPr>
              <p:cNvSpPr/>
              <p:nvPr/>
            </p:nvSpPr>
            <p:spPr>
              <a:xfrm>
                <a:off x="-1980728" y="0"/>
                <a:ext cx="1060704" cy="914400"/>
              </a:xfrm>
              <a:prstGeom prst="triangl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/>
              </a:p>
            </p:txBody>
          </p:sp>
          <p:grpSp>
            <p:nvGrpSpPr>
              <p:cNvPr id="27" name="مجموعة 14">
                <a:extLst>
                  <a:ext uri="{FF2B5EF4-FFF2-40B4-BE49-F238E27FC236}">
                    <a16:creationId xmlns:a16="http://schemas.microsoft.com/office/drawing/2014/main" id="{AFF09AB5-17CB-4F9C-9A77-35AC4844D2EB}"/>
                  </a:ext>
                </a:extLst>
              </p:cNvPr>
              <p:cNvGrpSpPr/>
              <p:nvPr/>
            </p:nvGrpSpPr>
            <p:grpSpPr>
              <a:xfrm>
                <a:off x="-1404659" y="0"/>
                <a:ext cx="6317290" cy="914400"/>
                <a:chOff x="2339752" y="1052736"/>
                <a:chExt cx="5885240" cy="914400"/>
              </a:xfrm>
            </p:grpSpPr>
            <p:sp>
              <p:nvSpPr>
                <p:cNvPr id="28" name="مثلث متساوي الساقين 2">
                  <a:extLst>
                    <a:ext uri="{FF2B5EF4-FFF2-40B4-BE49-F238E27FC236}">
                      <a16:creationId xmlns:a16="http://schemas.microsoft.com/office/drawing/2014/main" id="{B157B240-0786-4D5B-8592-86FC96F026CB}"/>
                    </a:ext>
                  </a:extLst>
                </p:cNvPr>
                <p:cNvSpPr/>
                <p:nvPr/>
              </p:nvSpPr>
              <p:spPr>
                <a:xfrm>
                  <a:off x="716428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29" name="مثلث متساوي الساقين 3">
                  <a:extLst>
                    <a:ext uri="{FF2B5EF4-FFF2-40B4-BE49-F238E27FC236}">
                      <a16:creationId xmlns:a16="http://schemas.microsoft.com/office/drawing/2014/main" id="{3AADF20C-533F-4333-A8ED-C91B4038DF78}"/>
                    </a:ext>
                  </a:extLst>
                </p:cNvPr>
                <p:cNvSpPr/>
                <p:nvPr/>
              </p:nvSpPr>
              <p:spPr>
                <a:xfrm>
                  <a:off x="608416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30" name="مثلث متساوي الساقين 4">
                  <a:extLst>
                    <a:ext uri="{FF2B5EF4-FFF2-40B4-BE49-F238E27FC236}">
                      <a16:creationId xmlns:a16="http://schemas.microsoft.com/office/drawing/2014/main" id="{C533BCF5-F656-44A9-8FC6-9657EDF6B739}"/>
                    </a:ext>
                  </a:extLst>
                </p:cNvPr>
                <p:cNvSpPr/>
                <p:nvPr/>
              </p:nvSpPr>
              <p:spPr>
                <a:xfrm>
                  <a:off x="284380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31" name="مثلث متساوي الساقين 5">
                  <a:extLst>
                    <a:ext uri="{FF2B5EF4-FFF2-40B4-BE49-F238E27FC236}">
                      <a16:creationId xmlns:a16="http://schemas.microsoft.com/office/drawing/2014/main" id="{FC58CADB-9DC0-4811-8A80-F63AB46607A4}"/>
                    </a:ext>
                  </a:extLst>
                </p:cNvPr>
                <p:cNvSpPr/>
                <p:nvPr/>
              </p:nvSpPr>
              <p:spPr>
                <a:xfrm>
                  <a:off x="392392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32" name="مثلث متساوي الساقين 6">
                  <a:extLst>
                    <a:ext uri="{FF2B5EF4-FFF2-40B4-BE49-F238E27FC236}">
                      <a16:creationId xmlns:a16="http://schemas.microsoft.com/office/drawing/2014/main" id="{4CF081EC-3144-4124-AB0E-F92630573759}"/>
                    </a:ext>
                  </a:extLst>
                </p:cNvPr>
                <p:cNvSpPr/>
                <p:nvPr/>
              </p:nvSpPr>
              <p:spPr>
                <a:xfrm>
                  <a:off x="5004048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33" name="مثلث متساوي الساقين 8">
                  <a:extLst>
                    <a:ext uri="{FF2B5EF4-FFF2-40B4-BE49-F238E27FC236}">
                      <a16:creationId xmlns:a16="http://schemas.microsoft.com/office/drawing/2014/main" id="{A88A9232-01D6-4BF3-B508-94B4CC76F1CA}"/>
                    </a:ext>
                  </a:extLst>
                </p:cNvPr>
                <p:cNvSpPr/>
                <p:nvPr/>
              </p:nvSpPr>
              <p:spPr>
                <a:xfrm rot="10800000">
                  <a:off x="666023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34" name="مثلث متساوي الساقين 10">
                  <a:extLst>
                    <a:ext uri="{FF2B5EF4-FFF2-40B4-BE49-F238E27FC236}">
                      <a16:creationId xmlns:a16="http://schemas.microsoft.com/office/drawing/2014/main" id="{D3ABB9DD-EF08-4FA4-B911-02EA64C93E95}"/>
                    </a:ext>
                  </a:extLst>
                </p:cNvPr>
                <p:cNvSpPr/>
                <p:nvPr/>
              </p:nvSpPr>
              <p:spPr>
                <a:xfrm rot="10800000">
                  <a:off x="558011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35" name="مثلث متساوي الساقين 11">
                  <a:extLst>
                    <a:ext uri="{FF2B5EF4-FFF2-40B4-BE49-F238E27FC236}">
                      <a16:creationId xmlns:a16="http://schemas.microsoft.com/office/drawing/2014/main" id="{C690B502-8047-469B-9EB3-133BA0F9FCFF}"/>
                    </a:ext>
                  </a:extLst>
                </p:cNvPr>
                <p:cNvSpPr/>
                <p:nvPr/>
              </p:nvSpPr>
              <p:spPr>
                <a:xfrm rot="10800000">
                  <a:off x="449999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36" name="مثلث متساوي الساقين 12">
                  <a:extLst>
                    <a:ext uri="{FF2B5EF4-FFF2-40B4-BE49-F238E27FC236}">
                      <a16:creationId xmlns:a16="http://schemas.microsoft.com/office/drawing/2014/main" id="{49913211-4CC6-404E-ADC4-40521FA782A8}"/>
                    </a:ext>
                  </a:extLst>
                </p:cNvPr>
                <p:cNvSpPr/>
                <p:nvPr/>
              </p:nvSpPr>
              <p:spPr>
                <a:xfrm rot="10800000">
                  <a:off x="341987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37" name="مثلث متساوي الساقين 13">
                  <a:extLst>
                    <a:ext uri="{FF2B5EF4-FFF2-40B4-BE49-F238E27FC236}">
                      <a16:creationId xmlns:a16="http://schemas.microsoft.com/office/drawing/2014/main" id="{2B66C526-764F-4F35-B7AB-32A9C5D87CE6}"/>
                    </a:ext>
                  </a:extLst>
                </p:cNvPr>
                <p:cNvSpPr/>
                <p:nvPr/>
              </p:nvSpPr>
              <p:spPr>
                <a:xfrm rot="10800000">
                  <a:off x="2339752" y="1052736"/>
                  <a:ext cx="1060704" cy="914400"/>
                </a:xfrm>
                <a:prstGeom prst="triangl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</p:grpSp>
        </p:grpSp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705B2FC5-7B02-4A6F-BB6E-D91E883D3F6F}"/>
                </a:ext>
              </a:extLst>
            </p:cNvPr>
            <p:cNvSpPr/>
            <p:nvPr/>
          </p:nvSpPr>
          <p:spPr>
            <a:xfrm>
              <a:off x="1763688" y="1268760"/>
              <a:ext cx="6480720" cy="381642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</p:grpSp>
      <p:sp>
        <p:nvSpPr>
          <p:cNvPr id="53" name="Rectangle 1">
            <a:extLst>
              <a:ext uri="{FF2B5EF4-FFF2-40B4-BE49-F238E27FC236}">
                <a16:creationId xmlns:a16="http://schemas.microsoft.com/office/drawing/2014/main" id="{380828EC-6AFD-4EF4-9D09-E577B7D8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286" y="2736502"/>
            <a:ext cx="292030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 say two things that I did over the weekend.</a:t>
            </a:r>
          </a:p>
        </p:txBody>
      </p:sp>
      <p:pic>
        <p:nvPicPr>
          <p:cNvPr id="58" name="Picture 2" descr="الرئيسية">
            <a:extLst>
              <a:ext uri="{FF2B5EF4-FFF2-40B4-BE49-F238E27FC236}">
                <a16:creationId xmlns:a16="http://schemas.microsoft.com/office/drawing/2014/main" id="{D5156B8D-E659-4636-904E-34139D6C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96" y="865415"/>
            <a:ext cx="1717010" cy="114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6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0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y the past from of s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0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y two thing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ownload this awesome wallpaper - Wallpaper Cave">
            <a:extLst>
              <a:ext uri="{FF2B5EF4-FFF2-40B4-BE49-F238E27FC236}">
                <a16:creationId xmlns:a16="http://schemas.microsoft.com/office/drawing/2014/main" id="{197E9171-738F-4FB0-8508-8E0505B53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4567"/>
            <a:ext cx="12192000" cy="703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playback-_1_-اا">
            <a:hlinkClick r:id="" action="ppaction://media"/>
            <a:extLst>
              <a:ext uri="{FF2B5EF4-FFF2-40B4-BE49-F238E27FC236}">
                <a16:creationId xmlns:a16="http://schemas.microsoft.com/office/drawing/2014/main" id="{EECC7F6D-C9FD-4ACC-9740-B8C44F3EA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5236" y="2819400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97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lce&amp;#39;s blog: Listening Practice (2)">
            <a:extLst>
              <a:ext uri="{FF2B5EF4-FFF2-40B4-BE49-F238E27FC236}">
                <a16:creationId xmlns:a16="http://schemas.microsoft.com/office/drawing/2014/main" id="{0294170A-2E43-4E49-98DC-B6A7FF46C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083F957-DEE2-4C2D-B677-84604DC3D03C}"/>
              </a:ext>
            </a:extLst>
          </p:cNvPr>
          <p:cNvSpPr txBox="1">
            <a:spLocks/>
          </p:cNvSpPr>
          <p:nvPr/>
        </p:nvSpPr>
        <p:spPr>
          <a:xfrm>
            <a:off x="2831584" y="839585"/>
            <a:ext cx="3264416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practice .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F285CC3-6A24-4E8C-9427-CBFC4AC21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424" y="1771151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 practiced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2B81816-ECE9-41DB-87C2-4A22EC50C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704" y="1768256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We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 practiced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6818841-EB95-463A-85A8-0E01B67A2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756" y="3074610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You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 practiced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CC21F3B-B495-4623-AE23-6F6FBFFCC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4534080"/>
            <a:ext cx="3929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He /She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practiced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5A75723-E7BA-4EDD-96EE-D911882DA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85" y="3074609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You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 practiced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B0AF756-843D-4CFF-B18E-238A684CF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85" y="4534081"/>
            <a:ext cx="3929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Calibri" pitchFamily="34" charset="0"/>
              </a:rPr>
              <a:t>They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practiced</a:t>
            </a:r>
          </a:p>
        </p:txBody>
      </p:sp>
    </p:spTree>
    <p:extLst>
      <p:ext uri="{BB962C8B-B14F-4D97-AF65-F5344CB8AC3E}">
        <p14:creationId xmlns:p14="http://schemas.microsoft.com/office/powerpoint/2010/main" val="30786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 She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ey practi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ulce&amp;#39;s blog: Listening Practice (2)">
            <a:extLst>
              <a:ext uri="{FF2B5EF4-FFF2-40B4-BE49-F238E27FC236}">
                <a16:creationId xmlns:a16="http://schemas.microsoft.com/office/drawing/2014/main" id="{97941C40-3C6B-47EB-90AA-E0E44D0FC8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0493DAB-A313-4D75-9605-9376EC718AFD}"/>
              </a:ext>
            </a:extLst>
          </p:cNvPr>
          <p:cNvSpPr txBox="1"/>
          <p:nvPr/>
        </p:nvSpPr>
        <p:spPr>
          <a:xfrm>
            <a:off x="3127513" y="1086580"/>
            <a:ext cx="68394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Listen and chant Past Tense Regular Verb Chunks .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E872919-D0FD-4C38-8C36-E5516B3F3121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1795240"/>
            <a:ext cx="7955279" cy="1072651"/>
            <a:chOff x="1812104" y="-898748"/>
            <a:chExt cx="9144000" cy="6391877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31B5437-411A-4D6C-9290-875111F64C5D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8" name="صورة 7" descr="00066.WMF">
              <a:extLst>
                <a:ext uri="{FF2B5EF4-FFF2-40B4-BE49-F238E27FC236}">
                  <a16:creationId xmlns:a16="http://schemas.microsoft.com/office/drawing/2014/main" id="{AE77378B-762C-4196-AA8D-88325D79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D9B413A4-D6EF-40EF-ADBA-4E243FED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717" y="2149935"/>
            <a:ext cx="6687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practiced, practiced            I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practiced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my English</a:t>
            </a:r>
            <a:r>
              <a:rPr lang="en-US" sz="2400" b="1" dirty="0">
                <a:latin typeface="Calibri" pitchFamily="34" charset="0"/>
              </a:rPr>
              <a:t>.</a:t>
            </a:r>
            <a:endParaRPr lang="en-US" sz="2800" dirty="0"/>
          </a:p>
        </p:txBody>
      </p:sp>
      <p:pic>
        <p:nvPicPr>
          <p:cNvPr id="10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C87EEACC-90BC-411B-BE00-68323FB18F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2" end="58059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11584" y="2264712"/>
            <a:ext cx="524621" cy="25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C6D4AE9-C6FD-4EC1-8343-31EAFF6F7A54}"/>
              </a:ext>
            </a:extLst>
          </p:cNvPr>
          <p:cNvGrpSpPr>
            <a:grpSpLocks/>
          </p:cNvGrpSpPr>
          <p:nvPr/>
        </p:nvGrpSpPr>
        <p:grpSpPr bwMode="auto">
          <a:xfrm>
            <a:off x="1653768" y="3400583"/>
            <a:ext cx="7955279" cy="1072651"/>
            <a:chOff x="1812104" y="-898748"/>
            <a:chExt cx="9144000" cy="6391877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9731E3A0-C0DC-4DBF-8C1F-56E2EF390B5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17" name="صورة 16" descr="00066.WMF">
              <a:extLst>
                <a:ext uri="{FF2B5EF4-FFF2-40B4-BE49-F238E27FC236}">
                  <a16:creationId xmlns:a16="http://schemas.microsoft.com/office/drawing/2014/main" id="{C81CAFFA-BCFE-4746-8633-CDD0073B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18" name="Rectangle 1">
            <a:extLst>
              <a:ext uri="{FF2B5EF4-FFF2-40B4-BE49-F238E27FC236}">
                <a16:creationId xmlns:a16="http://schemas.microsoft.com/office/drawing/2014/main" id="{83D3EB07-104E-4637-ABB3-D11A5D2D2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717" y="3621530"/>
            <a:ext cx="62575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2</a:t>
            </a:r>
            <a:r>
              <a:rPr lang="en-US" sz="3200" b="1" dirty="0">
                <a:latin typeface="Calibri" pitchFamily="34" charset="0"/>
              </a:rPr>
              <a:t>.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watched, watched            You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watched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a DVD.</a:t>
            </a:r>
          </a:p>
        </p:txBody>
      </p:sp>
      <p:pic>
        <p:nvPicPr>
          <p:cNvPr id="19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1D29FC40-6187-4B55-AF71-477DDD8578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22" end="49542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66091" y="3856080"/>
            <a:ext cx="530629" cy="24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1C3CCA1-FA46-4E64-A1E1-17F5251EC54A}"/>
              </a:ext>
            </a:extLst>
          </p:cNvPr>
          <p:cNvGrpSpPr>
            <a:grpSpLocks/>
          </p:cNvGrpSpPr>
          <p:nvPr/>
        </p:nvGrpSpPr>
        <p:grpSpPr bwMode="auto">
          <a:xfrm>
            <a:off x="1653767" y="4945764"/>
            <a:ext cx="7955279" cy="1072651"/>
            <a:chOff x="1812104" y="-898748"/>
            <a:chExt cx="9144000" cy="6391877"/>
          </a:xfrm>
        </p:grpSpPr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9AB949C3-FABB-4116-9AB7-3204F136C1C7}"/>
                </a:ext>
              </a:extLst>
            </p:cNvPr>
            <p:cNvSpPr/>
            <p:nvPr/>
          </p:nvSpPr>
          <p:spPr>
            <a:xfrm>
              <a:off x="2454335" y="-595336"/>
              <a:ext cx="7859538" cy="5785053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pic>
          <p:nvPicPr>
            <p:cNvPr id="23" name="صورة 22" descr="00066.WMF">
              <a:extLst>
                <a:ext uri="{FF2B5EF4-FFF2-40B4-BE49-F238E27FC236}">
                  <a16:creationId xmlns:a16="http://schemas.microsoft.com/office/drawing/2014/main" id="{AFDA00D0-19D8-4C4E-A397-F3B1BE0C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50000" contrast="68000"/>
            </a:blip>
            <a:stretch>
              <a:fillRect/>
            </a:stretch>
          </p:blipFill>
          <p:spPr>
            <a:xfrm>
              <a:off x="1812104" y="-898748"/>
              <a:ext cx="9144000" cy="6391877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</p:pic>
      </p:grpSp>
      <p:sp>
        <p:nvSpPr>
          <p:cNvPr id="24" name="Rectangle 1">
            <a:extLst>
              <a:ext uri="{FF2B5EF4-FFF2-40B4-BE49-F238E27FC236}">
                <a16:creationId xmlns:a16="http://schemas.microsoft.com/office/drawing/2014/main" id="{A3359409-DDDE-4B43-9331-5DDC19A2C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718" y="5166711"/>
            <a:ext cx="6687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tabLst>
                <a:tab pos="4460875" algn="l"/>
                <a:tab pos="5551488" algn="l"/>
                <a:tab pos="5641975" algn="r"/>
              </a:tabLst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3</a:t>
            </a:r>
            <a:r>
              <a:rPr lang="en-US" sz="3200" b="1" dirty="0">
                <a:latin typeface="Calibri" pitchFamily="34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cooked, cooked                  She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cooked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breakfast.</a:t>
            </a:r>
          </a:p>
        </p:txBody>
      </p:sp>
      <p:pic>
        <p:nvPicPr>
          <p:cNvPr id="25" name="We Can 6 (2020) SB_CD 1_05">
            <a:hlinkClick r:id="" action="ppaction://media"/>
            <a:extLst>
              <a:ext uri="{FF2B5EF4-FFF2-40B4-BE49-F238E27FC236}">
                <a16:creationId xmlns:a16="http://schemas.microsoft.com/office/drawing/2014/main" id="{3CEAD6EC-CE22-4116-B2C5-F2B8CA34B2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28" end="41554.375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87120" y="5419606"/>
            <a:ext cx="609600" cy="25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Steven Universe Reading Sticker - Steven Universe Reading Book - Discover &amp;amp;  Share GIFs">
            <a:extLst>
              <a:ext uri="{FF2B5EF4-FFF2-40B4-BE49-F238E27FC236}">
                <a16:creationId xmlns:a16="http://schemas.microsoft.com/office/drawing/2014/main" id="{7F12C52F-DEAC-43C0-8A9D-AF63E8C35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302" y="1795240"/>
            <a:ext cx="1278272" cy="113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6 Signs You&amp;#39;ve Been Watching Too Much TV and Movies Already">
            <a:extLst>
              <a:ext uri="{FF2B5EF4-FFF2-40B4-BE49-F238E27FC236}">
                <a16:creationId xmlns:a16="http://schemas.microsoft.com/office/drawing/2014/main" id="{8DC13EA7-AFB8-4D95-9444-20BD49345D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661" y="3376903"/>
            <a:ext cx="1319914" cy="113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tit Chef GIFs - Get the best GIF on GIPHY">
            <a:extLst>
              <a:ext uri="{FF2B5EF4-FFF2-40B4-BE49-F238E27FC236}">
                <a16:creationId xmlns:a16="http://schemas.microsoft.com/office/drawing/2014/main" id="{ADBEC6AD-F6D1-49F2-8821-A37E89460E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660" y="4974320"/>
            <a:ext cx="1319914" cy="107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603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7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80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/>
      <p:bldP spid="18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44598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false,&quot;HasMinimizeMode&quot;:false,&quot;TimerValue&quot;:&quot;01:00&quot;,&quot;HasAutoStart&quot;:false,&quot;HasCorrectAnswers&quot;:true,&quot;McqAnswers&quot;:[&quot;A&quot;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3731</TotalTime>
  <Words>455</Words>
  <Application>Microsoft Office PowerPoint</Application>
  <PresentationFormat>شاشة عريضة</PresentationFormat>
  <Paragraphs>106</Paragraphs>
  <Slides>25</Slides>
  <Notes>6</Notes>
  <HiddenSlides>2</HiddenSlides>
  <MMClips>13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25</vt:i4>
      </vt:variant>
    </vt:vector>
  </HeadingPairs>
  <TitlesOfParts>
    <vt:vector size="38" baseType="lpstr">
      <vt:lpstr>Anonymous Pro</vt:lpstr>
      <vt:lpstr>Arial</vt:lpstr>
      <vt:lpstr>Calibri</vt:lpstr>
      <vt:lpstr>Calibri Light</vt:lpstr>
      <vt:lpstr>Comic Sans MS</vt:lpstr>
      <vt:lpstr>Coming Soon</vt:lpstr>
      <vt:lpstr>Concert One</vt:lpstr>
      <vt:lpstr>Inter</vt:lpstr>
      <vt:lpstr>Kristen ITC</vt:lpstr>
      <vt:lpstr>Roboto Mono Regular</vt:lpstr>
      <vt:lpstr>Times New Roman</vt:lpstr>
      <vt:lpstr>1_Notebook Lesson by Slidesgo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زايد</cp:lastModifiedBy>
  <cp:revision>65</cp:revision>
  <dcterms:created xsi:type="dcterms:W3CDTF">2021-12-11T08:16:24Z</dcterms:created>
  <dcterms:modified xsi:type="dcterms:W3CDTF">2023-12-24T16:43:50Z</dcterms:modified>
</cp:coreProperties>
</file>